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09" r:id="rId4"/>
    <p:sldMasterId id="2147493522" r:id="rId5"/>
    <p:sldMasterId id="2147493535" r:id="rId6"/>
  </p:sldMasterIdLst>
  <p:notesMasterIdLst>
    <p:notesMasterId r:id="rId10"/>
  </p:notesMasterIdLst>
  <p:sldIdLst>
    <p:sldId id="266" r:id="rId7"/>
    <p:sldId id="273" r:id="rId8"/>
    <p:sldId id="274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22" autoAdjust="0"/>
    <p:restoredTop sz="94401"/>
  </p:normalViewPr>
  <p:slideViewPr>
    <p:cSldViewPr snapToGrid="0" snapToObjects="1">
      <p:cViewPr varScale="1">
        <p:scale>
          <a:sx n="87" d="100"/>
          <a:sy n="87" d="100"/>
        </p:scale>
        <p:origin x="390" y="7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94925240"/>
        <c:axId val="294924848"/>
      </c:barChart>
      <c:catAx>
        <c:axId val="294925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4924848"/>
        <c:crosses val="autoZero"/>
        <c:auto val="1"/>
        <c:lblAlgn val="ctr"/>
        <c:lblOffset val="100"/>
        <c:noMultiLvlLbl val="0"/>
      </c:catAx>
      <c:valAx>
        <c:axId val="294924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4925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94923672"/>
        <c:axId val="294926416"/>
      </c:barChart>
      <c:catAx>
        <c:axId val="2949236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4926416"/>
        <c:crosses val="autoZero"/>
        <c:auto val="1"/>
        <c:lblAlgn val="ctr"/>
        <c:lblOffset val="100"/>
        <c:noMultiLvlLbl val="0"/>
      </c:catAx>
      <c:valAx>
        <c:axId val="2949264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4923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AD13C-D276-4CBA-B302-5E7C51BE91A0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9B493-9FD6-415A-89D9-E5ECA8F133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87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2840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7"/>
          <p:cNvSpPr txBox="1">
            <a:spLocks/>
          </p:cNvSpPr>
          <p:nvPr userDrawn="1"/>
        </p:nvSpPr>
        <p:spPr>
          <a:xfrm>
            <a:off x="659090" y="258233"/>
            <a:ext cx="5278655" cy="529168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397E9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397E9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278657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8167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289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18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106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991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7"/>
          <p:cNvSpPr txBox="1">
            <a:spLocks/>
          </p:cNvSpPr>
          <p:nvPr userDrawn="1"/>
        </p:nvSpPr>
        <p:spPr>
          <a:xfrm>
            <a:off x="659090" y="258233"/>
            <a:ext cx="5278655" cy="529168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solidFill>
                <a:srgbClr val="0084DA"/>
              </a:solidFill>
              <a:latin typeface="Century Gothic"/>
              <a:ea typeface="微软雅黑" charset="0"/>
            </a:endParaRPr>
          </a:p>
        </p:txBody>
      </p:sp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latin typeface="Century Gothic"/>
              <a:ea typeface="微软雅黑" charset="0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 smtClea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 smtClea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278657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7540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591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890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03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497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9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092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476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05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999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48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6" r:id="rId1"/>
    <p:sldLayoutId id="2147493537" r:id="rId2"/>
    <p:sldLayoutId id="2147493538" r:id="rId3"/>
    <p:sldLayoutId id="2147493539" r:id="rId4"/>
    <p:sldLayoutId id="2147493540" r:id="rId5"/>
    <p:sldLayoutId id="2147493541" r:id="rId6"/>
    <p:sldLayoutId id="2147493542" r:id="rId7"/>
    <p:sldLayoutId id="2147493543" r:id="rId8"/>
    <p:sldLayoutId id="2147493544" r:id="rId9"/>
    <p:sldLayoutId id="2147493545" r:id="rId10"/>
    <p:sldLayoutId id="21474935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656527645"/>
              </p:ext>
            </p:extLst>
          </p:nvPr>
        </p:nvGraphicFramePr>
        <p:xfrm>
          <a:off x="700289" y="1565081"/>
          <a:ext cx="6395720" cy="440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7759340" y="2892213"/>
            <a:ext cx="3720935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59340" y="1194524"/>
            <a:ext cx="18325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35</a:t>
            </a:r>
            <a:r>
              <a:rPr kumimoji="1" lang="en-US" altLang="zh-CN" sz="32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%</a:t>
            </a:r>
            <a:endParaRPr kumimoji="1" lang="zh-CN" altLang="en-US" sz="32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2080" y="2358733"/>
            <a:ext cx="4123821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ADD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9141980" y="5386769"/>
            <a:ext cx="1109489" cy="338555"/>
            <a:chOff x="735427" y="4103961"/>
            <a:chExt cx="832117" cy="253916"/>
          </a:xfrm>
        </p:grpSpPr>
        <p:sp>
          <p:nvSpPr>
            <p:cNvPr id="11" name="矩形 10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latin typeface="Microsoft YaHei" charset="0"/>
                  <a:ea typeface="Microsoft YaHei" charset="0"/>
                  <a:cs typeface="Microsoft YaHei" charset="0"/>
                </a:rPr>
                <a:t>2</a:t>
              </a:r>
              <a:endParaRPr kumimoji="1" lang="zh-CN" altLang="en-US" sz="1600" dirty="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7772080" y="5386769"/>
            <a:ext cx="1109489" cy="338555"/>
            <a:chOff x="735427" y="4103961"/>
            <a:chExt cx="832117" cy="253916"/>
          </a:xfrm>
        </p:grpSpPr>
        <p:sp>
          <p:nvSpPr>
            <p:cNvPr id="14" name="矩形 13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latin typeface="Microsoft YaHei" charset="0"/>
                  <a:ea typeface="Microsoft YaHei" charset="0"/>
                  <a:cs typeface="Microsoft YaHei" charset="0"/>
                </a:rPr>
                <a:t>1</a:t>
              </a:r>
              <a:endParaRPr kumimoji="1" lang="zh-CN" altLang="en-US" sz="1600" dirty="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0511882" y="5386769"/>
            <a:ext cx="1109489" cy="338555"/>
            <a:chOff x="735427" y="4103961"/>
            <a:chExt cx="832117" cy="253916"/>
          </a:xfrm>
        </p:grpSpPr>
        <p:sp>
          <p:nvSpPr>
            <p:cNvPr id="17" name="矩形 16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latin typeface="Microsoft YaHei" charset="0"/>
                  <a:ea typeface="Microsoft YaHei" charset="0"/>
                  <a:cs typeface="Microsoft YaHei" charset="0"/>
                </a:rPr>
                <a:t>3</a:t>
              </a:r>
              <a:endParaRPr kumimoji="1" lang="zh-CN" altLang="en-US" sz="1600" dirty="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217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aphicFrame>
        <p:nvGraphicFramePr>
          <p:cNvPr id="6" name="图表 5"/>
          <p:cNvGraphicFramePr/>
          <p:nvPr>
            <p:extLst/>
          </p:nvPr>
        </p:nvGraphicFramePr>
        <p:xfrm>
          <a:off x="700289" y="1565081"/>
          <a:ext cx="6395720" cy="440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7759340" y="2892213"/>
            <a:ext cx="3720935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59340" y="1194524"/>
            <a:ext cx="18325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35</a:t>
            </a:r>
            <a:r>
              <a:rPr kumimoji="1" lang="en-US" altLang="zh-CN" sz="32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%</a:t>
            </a:r>
            <a:endParaRPr kumimoji="1" lang="zh-CN" altLang="en-US" sz="3200" b="1" dirty="0">
              <a:solidFill>
                <a:srgbClr val="FA3C5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2080" y="2358733"/>
            <a:ext cx="4123821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67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ADD</a:t>
            </a:r>
            <a:r>
              <a:rPr lang="zh-CN" altLang="en-US" sz="2667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2667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2667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9141980" y="5386769"/>
            <a:ext cx="1109489" cy="338555"/>
            <a:chOff x="735427" y="4103961"/>
            <a:chExt cx="832117" cy="253916"/>
          </a:xfrm>
        </p:grpSpPr>
        <p:sp>
          <p:nvSpPr>
            <p:cNvPr id="11" name="矩形 10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2</a:t>
              </a:r>
              <a:endParaRPr kumimoji="1" lang="zh-CN" altLang="en-US" sz="16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7772080" y="5386769"/>
            <a:ext cx="1109489" cy="338555"/>
            <a:chOff x="735427" y="4103961"/>
            <a:chExt cx="832117" cy="253916"/>
          </a:xfrm>
        </p:grpSpPr>
        <p:sp>
          <p:nvSpPr>
            <p:cNvPr id="14" name="矩形 13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</a:t>
              </a:r>
              <a:endParaRPr kumimoji="1" lang="zh-CN" altLang="en-US" sz="16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0511882" y="5386769"/>
            <a:ext cx="1109489" cy="338555"/>
            <a:chOff x="735427" y="4103961"/>
            <a:chExt cx="832117" cy="253916"/>
          </a:xfrm>
        </p:grpSpPr>
        <p:sp>
          <p:nvSpPr>
            <p:cNvPr id="17" name="矩形 16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3</a:t>
              </a:r>
              <a:endParaRPr kumimoji="1" lang="zh-CN" altLang="en-US" sz="16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6044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2010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3C54"/>
      </a:accent1>
      <a:accent2>
        <a:srgbClr val="0084DA"/>
      </a:accent2>
      <a:accent3>
        <a:srgbClr val="F1AB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16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78B"/>
      </a:accent1>
      <a:accent2>
        <a:srgbClr val="91D140"/>
      </a:accent2>
      <a:accent3>
        <a:srgbClr val="FFA3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377</Words>
  <Application>Microsoft Office PowerPoint</Application>
  <PresentationFormat>自定义</PresentationFormat>
  <Paragraphs>23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Office 主题</vt:lpstr>
      <vt:lpstr>2_Office 主题</vt:lpstr>
      <vt:lpstr>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91</cp:revision>
  <dcterms:created xsi:type="dcterms:W3CDTF">2010-04-12T23:12:02Z</dcterms:created>
  <dcterms:modified xsi:type="dcterms:W3CDTF">2015-10-27T06:04:09Z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