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handoutMasterIdLst>
    <p:handoutMasterId r:id="rId6"/>
  </p:handoutMasterIdLst>
  <p:sldIdLst>
    <p:sldId id="318" r:id="rId3"/>
    <p:sldId id="31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333E"/>
    <a:srgbClr val="E9B206"/>
    <a:srgbClr val="03A44E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26" autoAdjust="0"/>
    <p:restoredTop sz="94660"/>
  </p:normalViewPr>
  <p:slideViewPr>
    <p:cSldViewPr snapToGrid="0">
      <p:cViewPr varScale="1">
        <p:scale>
          <a:sx n="88" d="100"/>
          <a:sy n="88" d="100"/>
        </p:scale>
        <p:origin x="36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8" d="100"/>
          <a:sy n="58" d="100"/>
        </p:scale>
        <p:origin x="280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D53FD3-1DA2-4F4A-8ABB-61509C69ADAD}" type="datetimeFigureOut">
              <a:rPr lang="en-GB" smtClean="0"/>
              <a:t>20/09/2017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86284D-7ACA-4105-886E-C84AC68407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71187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723CE6-F256-4D7E-B5BF-8A16F4216EFE}" type="datetimeFigureOut">
              <a:rPr lang="zh-CN" altLang="en-US" smtClean="0"/>
              <a:t>2017/9/20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2DEA80-6731-458E-90B0-E919654A4B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2857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7944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5F8E6B-7177-4B55-A34D-EF976578DFC6}" type="datetimeFigureOut">
              <a:rPr lang="en-GB" smtClean="0"/>
              <a:t>20/09/2017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4686" y="2897870"/>
            <a:ext cx="507610" cy="365125"/>
          </a:xfrm>
          <a:prstGeom prst="rect">
            <a:avLst/>
          </a:prstGeom>
        </p:spPr>
        <p:txBody>
          <a:bodyPr/>
          <a:lstStyle/>
          <a:p>
            <a:fld id="{72DBA203-9812-4671-8315-7334B42E1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0268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5F8E6B-7177-4B55-A34D-EF976578DFC6}" type="datetimeFigureOut">
              <a:rPr lang="en-GB" smtClean="0"/>
              <a:t>20/09/2017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4686" y="2897870"/>
            <a:ext cx="507610" cy="365125"/>
          </a:xfrm>
          <a:prstGeom prst="rect">
            <a:avLst/>
          </a:prstGeom>
        </p:spPr>
        <p:txBody>
          <a:bodyPr/>
          <a:lstStyle/>
          <a:p>
            <a:fld id="{72DBA203-9812-4671-8315-7334B42E1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5029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5F8E6B-7177-4B55-A34D-EF976578DFC6}" type="datetimeFigureOut">
              <a:rPr lang="en-GB" smtClean="0"/>
              <a:t>20/09/2017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4686" y="2897870"/>
            <a:ext cx="507610" cy="365125"/>
          </a:xfrm>
          <a:prstGeom prst="rect">
            <a:avLst/>
          </a:prstGeom>
        </p:spPr>
        <p:txBody>
          <a:bodyPr/>
          <a:lstStyle/>
          <a:p>
            <a:fld id="{72DBA203-9812-4671-8315-7334B42E1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48618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941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4690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6202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3062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133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90521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4276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181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5F8E6B-7177-4B55-A34D-EF976578DFC6}" type="datetimeFigureOut">
              <a:rPr lang="en-GB" smtClean="0"/>
              <a:t>20/09/2017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4686" y="2897870"/>
            <a:ext cx="507610" cy="365125"/>
          </a:xfrm>
          <a:prstGeom prst="rect">
            <a:avLst/>
          </a:prstGeom>
        </p:spPr>
        <p:txBody>
          <a:bodyPr/>
          <a:lstStyle/>
          <a:p>
            <a:fld id="{72DBA203-9812-4671-8315-7334B42E1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85099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6516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2865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3191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5F8E6B-7177-4B55-A34D-EF976578DFC6}" type="datetimeFigureOut">
              <a:rPr lang="en-GB" smtClean="0"/>
              <a:t>20/09/2017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4686" y="2897870"/>
            <a:ext cx="507610" cy="365125"/>
          </a:xfrm>
          <a:prstGeom prst="rect">
            <a:avLst/>
          </a:prstGeom>
        </p:spPr>
        <p:txBody>
          <a:bodyPr/>
          <a:lstStyle/>
          <a:p>
            <a:fld id="{72DBA203-9812-4671-8315-7334B42E1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2869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5F8E6B-7177-4B55-A34D-EF976578DFC6}" type="datetimeFigureOut">
              <a:rPr lang="en-GB" smtClean="0"/>
              <a:t>20/09/2017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44686" y="2897870"/>
            <a:ext cx="507610" cy="365125"/>
          </a:xfrm>
          <a:prstGeom prst="rect">
            <a:avLst/>
          </a:prstGeom>
        </p:spPr>
        <p:txBody>
          <a:bodyPr/>
          <a:lstStyle/>
          <a:p>
            <a:fld id="{72DBA203-9812-4671-8315-7334B42E1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9254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5F8E6B-7177-4B55-A34D-EF976578DFC6}" type="datetimeFigureOut">
              <a:rPr lang="en-GB" smtClean="0"/>
              <a:t>20/09/2017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45566" y="5525013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JM" b="1" i="1" smtClean="0"/>
              <a:t>Company Name</a:t>
            </a:r>
            <a:r>
              <a:rPr lang="en-JM" smtClean="0"/>
              <a:t> - Presentation</a:t>
            </a:r>
          </a:p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944686" y="2897870"/>
            <a:ext cx="507610" cy="365125"/>
          </a:xfrm>
          <a:prstGeom prst="rect">
            <a:avLst/>
          </a:prstGeom>
        </p:spPr>
        <p:txBody>
          <a:bodyPr/>
          <a:lstStyle/>
          <a:p>
            <a:fld id="{72DBA203-9812-4671-8315-7334B42E1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86933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324" y="157260"/>
            <a:ext cx="6800557" cy="760289"/>
          </a:xfr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cxnSp>
        <p:nvCxnSpPr>
          <p:cNvPr id="20" name="直接连接符 10"/>
          <p:cNvCxnSpPr/>
          <p:nvPr userDrawn="1"/>
        </p:nvCxnSpPr>
        <p:spPr>
          <a:xfrm flipV="1">
            <a:off x="288388" y="-14115"/>
            <a:ext cx="0" cy="1018633"/>
          </a:xfrm>
          <a:prstGeom prst="line">
            <a:avLst/>
          </a:prstGeom>
          <a:ln w="762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11"/>
          <p:cNvCxnSpPr/>
          <p:nvPr userDrawn="1"/>
        </p:nvCxnSpPr>
        <p:spPr>
          <a:xfrm>
            <a:off x="423390" y="-12629"/>
            <a:ext cx="0" cy="51021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 userDrawn="1"/>
        </p:nvSpPr>
        <p:spPr>
          <a:xfrm>
            <a:off x="558392" y="732883"/>
            <a:ext cx="29007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smtClean="0">
                <a:solidFill>
                  <a:schemeClr val="accent5">
                    <a:lumMod val="75000"/>
                  </a:schemeClr>
                </a:solidFill>
                <a:latin typeface="+mn-lt"/>
              </a:rPr>
              <a:t>Put a relevant subtitle </a:t>
            </a:r>
            <a:r>
              <a:rPr lang="en-US" sz="1600" b="0" i="1" smtClean="0">
                <a:solidFill>
                  <a:schemeClr val="accent5">
                    <a:lumMod val="75000"/>
                  </a:schemeClr>
                </a:solidFill>
                <a:latin typeface="+mn-lt"/>
              </a:rPr>
              <a:t>in this line</a:t>
            </a:r>
            <a:endParaRPr lang="en-US" sz="1600" b="0" i="1">
              <a:solidFill>
                <a:schemeClr val="accent5">
                  <a:lumMod val="7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4122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2579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11099410" y="6354752"/>
            <a:ext cx="365760" cy="365760"/>
            <a:chOff x="11043138" y="6354752"/>
            <a:chExt cx="365760" cy="365760"/>
          </a:xfrm>
        </p:grpSpPr>
        <p:sp>
          <p:nvSpPr>
            <p:cNvPr id="9" name="Oval 8">
              <a:hlinkClick r:id="" action="ppaction://hlinkshowjump?jump=previousslide" highlightClick="1"/>
            </p:cNvPr>
            <p:cNvSpPr/>
            <p:nvPr userDrawn="1"/>
          </p:nvSpPr>
          <p:spPr>
            <a:xfrm>
              <a:off x="11043138" y="6354752"/>
              <a:ext cx="365760" cy="3657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 sz="1400" b="1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0" name="Chevron 9"/>
            <p:cNvSpPr/>
            <p:nvPr userDrawn="1"/>
          </p:nvSpPr>
          <p:spPr>
            <a:xfrm flipH="1">
              <a:off x="11184870" y="6470576"/>
              <a:ext cx="82296" cy="134112"/>
            </a:xfrm>
            <a:prstGeom prst="chevron">
              <a:avLst>
                <a:gd name="adj" fmla="val 79255"/>
              </a:avLst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Group 10"/>
          <p:cNvGrpSpPr/>
          <p:nvPr userDrawn="1"/>
        </p:nvGrpSpPr>
        <p:grpSpPr>
          <a:xfrm>
            <a:off x="11641018" y="6354752"/>
            <a:ext cx="365760" cy="365760"/>
            <a:chOff x="11500338" y="6354752"/>
            <a:chExt cx="365760" cy="365760"/>
          </a:xfrm>
        </p:grpSpPr>
        <p:sp>
          <p:nvSpPr>
            <p:cNvPr id="12" name="Oval 11">
              <a:hlinkClick r:id="" action="ppaction://hlinkshowjump?jump=nextslide" highlightClick="1"/>
            </p:cNvPr>
            <p:cNvSpPr/>
            <p:nvPr userDrawn="1"/>
          </p:nvSpPr>
          <p:spPr>
            <a:xfrm>
              <a:off x="11500338" y="6354752"/>
              <a:ext cx="365760" cy="3657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 sz="1400" b="1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3" name="Chevron 12"/>
            <p:cNvSpPr/>
            <p:nvPr userDrawn="1"/>
          </p:nvSpPr>
          <p:spPr>
            <a:xfrm>
              <a:off x="11642070" y="6470576"/>
              <a:ext cx="82296" cy="134112"/>
            </a:xfrm>
            <a:prstGeom prst="chevron">
              <a:avLst>
                <a:gd name="adj" fmla="val 79255"/>
              </a:avLst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>
                <a:solidFill>
                  <a:schemeClr val="tx1"/>
                </a:solidFill>
              </a:endParaRPr>
            </a:p>
          </p:txBody>
        </p:sp>
      </p:grpSp>
      <p:sp>
        <p:nvSpPr>
          <p:cNvPr id="14" name="Footer Placeholder 7"/>
          <p:cNvSpPr txBox="1">
            <a:spLocks/>
          </p:cNvSpPr>
          <p:nvPr userDrawn="1"/>
        </p:nvSpPr>
        <p:spPr>
          <a:xfrm>
            <a:off x="288388" y="6354752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JM" b="1" i="1" smtClean="0">
                <a:solidFill>
                  <a:schemeClr val="accent5">
                    <a:lumMod val="50000"/>
                  </a:schemeClr>
                </a:solidFill>
              </a:rPr>
              <a:t>Company Name</a:t>
            </a:r>
            <a:r>
              <a:rPr lang="en-JM" smtClean="0">
                <a:solidFill>
                  <a:schemeClr val="accent5">
                    <a:lumMod val="50000"/>
                  </a:schemeClr>
                </a:solidFill>
              </a:rPr>
              <a:t> - Presentation</a:t>
            </a:r>
          </a:p>
          <a:p>
            <a:endParaRPr lang="en-GB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84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5F8E6B-7177-4B55-A34D-EF976578DFC6}" type="datetimeFigureOut">
              <a:rPr lang="en-GB" smtClean="0"/>
              <a:t>20/09/2017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44686" y="2897870"/>
            <a:ext cx="507610" cy="365125"/>
          </a:xfrm>
          <a:prstGeom prst="rect">
            <a:avLst/>
          </a:prstGeom>
        </p:spPr>
        <p:txBody>
          <a:bodyPr/>
          <a:lstStyle/>
          <a:p>
            <a:fld id="{72DBA203-9812-4671-8315-7334B42E1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3218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44305" y="294788"/>
            <a:ext cx="6800557" cy="7602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7790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537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6415477" y="4918456"/>
            <a:ext cx="3962400" cy="895350"/>
            <a:chOff x="6415477" y="4918456"/>
            <a:chExt cx="3962400" cy="895350"/>
          </a:xfrm>
        </p:grpSpPr>
        <p:sp>
          <p:nvSpPr>
            <p:cNvPr id="12" name="AutoShape 12"/>
            <p:cNvSpPr>
              <a:spLocks noChangeArrowheads="1"/>
            </p:cNvSpPr>
            <p:nvPr/>
          </p:nvSpPr>
          <p:spPr bwMode="gray">
            <a:xfrm>
              <a:off x="6415477" y="4918456"/>
              <a:ext cx="3962400" cy="89535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8039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15875">
              <a:solidFill>
                <a:srgbClr val="B2B2B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Text Box 9"/>
            <p:cNvSpPr txBox="1">
              <a:spLocks noChangeArrowheads="1"/>
            </p:cNvSpPr>
            <p:nvPr/>
          </p:nvSpPr>
          <p:spPr bwMode="gray">
            <a:xfrm>
              <a:off x="6720277" y="4989893"/>
              <a:ext cx="3505200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0" hangingPunct="0"/>
              <a:r>
                <a:rPr lang="en-US" altLang="zh-CN" sz="1400" b="1">
                  <a:solidFill>
                    <a:schemeClr val="accent5">
                      <a:lumMod val="50000"/>
                    </a:schemeClr>
                  </a:solidFill>
                  <a:cs typeface="Arial" charset="0"/>
                </a:rPr>
                <a:t>ThemeGallery is a Design Digital Content &amp; Contents mall developed by Guild Design Inc.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415477" y="3975481"/>
            <a:ext cx="3962400" cy="895350"/>
            <a:chOff x="6415477" y="3975481"/>
            <a:chExt cx="3962400" cy="895350"/>
          </a:xfrm>
        </p:grpSpPr>
        <p:sp>
          <p:nvSpPr>
            <p:cNvPr id="13" name="AutoShape 13"/>
            <p:cNvSpPr>
              <a:spLocks noChangeArrowheads="1"/>
            </p:cNvSpPr>
            <p:nvPr/>
          </p:nvSpPr>
          <p:spPr bwMode="gray">
            <a:xfrm>
              <a:off x="6415477" y="3975481"/>
              <a:ext cx="3962400" cy="89535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8039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15875">
              <a:solidFill>
                <a:srgbClr val="B2B2B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Text Box 18"/>
            <p:cNvSpPr txBox="1">
              <a:spLocks noChangeArrowheads="1"/>
            </p:cNvSpPr>
            <p:nvPr/>
          </p:nvSpPr>
          <p:spPr bwMode="gray">
            <a:xfrm>
              <a:off x="6720277" y="4178681"/>
              <a:ext cx="3352800" cy="496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70000"/>
                </a:lnSpc>
                <a:spcBef>
                  <a:spcPct val="50000"/>
                </a:spcBef>
                <a:buFontTx/>
                <a:buChar char="•"/>
              </a:pPr>
              <a:r>
                <a:rPr lang="en-US" altLang="zh-CN" sz="1400" b="1">
                  <a:solidFill>
                    <a:schemeClr val="accent5">
                      <a:lumMod val="50000"/>
                    </a:schemeClr>
                  </a:solidFill>
                  <a:cs typeface="Arial" charset="0"/>
                </a:rPr>
                <a:t> Description of the contents</a:t>
              </a:r>
            </a:p>
            <a:p>
              <a:pPr>
                <a:lnSpc>
                  <a:spcPct val="70000"/>
                </a:lnSpc>
                <a:spcBef>
                  <a:spcPct val="50000"/>
                </a:spcBef>
                <a:buFontTx/>
                <a:buChar char="•"/>
              </a:pPr>
              <a:r>
                <a:rPr lang="en-US" altLang="zh-CN" sz="1400" b="1">
                  <a:solidFill>
                    <a:schemeClr val="accent5">
                      <a:lumMod val="50000"/>
                    </a:schemeClr>
                  </a:solidFill>
                  <a:cs typeface="Arial" charset="0"/>
                </a:rPr>
                <a:t> Description of the contents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6415477" y="3042031"/>
            <a:ext cx="3962400" cy="895350"/>
            <a:chOff x="6415477" y="3042031"/>
            <a:chExt cx="3962400" cy="895350"/>
          </a:xfrm>
        </p:grpSpPr>
        <p:sp>
          <p:nvSpPr>
            <p:cNvPr id="3" name="AutoShape 3"/>
            <p:cNvSpPr>
              <a:spLocks noChangeArrowheads="1"/>
            </p:cNvSpPr>
            <p:nvPr/>
          </p:nvSpPr>
          <p:spPr bwMode="gray">
            <a:xfrm>
              <a:off x="6415477" y="3042031"/>
              <a:ext cx="3962400" cy="89535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8039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15875">
              <a:solidFill>
                <a:srgbClr val="B2B2B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Text Box 9"/>
            <p:cNvSpPr txBox="1">
              <a:spLocks noChangeArrowheads="1"/>
            </p:cNvSpPr>
            <p:nvPr/>
          </p:nvSpPr>
          <p:spPr bwMode="gray">
            <a:xfrm>
              <a:off x="6720277" y="3113468"/>
              <a:ext cx="3505200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0" hangingPunct="0"/>
              <a:r>
                <a:rPr lang="en-US" altLang="zh-CN" sz="1400" b="1">
                  <a:solidFill>
                    <a:schemeClr val="accent5">
                      <a:lumMod val="50000"/>
                    </a:schemeClr>
                  </a:solidFill>
                  <a:cs typeface="Arial" charset="0"/>
                </a:rPr>
                <a:t>ThemeGallery is a Design Digital Content &amp; Contents mall developed by Guild Design Inc.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6415477" y="2099056"/>
            <a:ext cx="3962400" cy="895350"/>
            <a:chOff x="6415477" y="2099056"/>
            <a:chExt cx="3962400" cy="895350"/>
          </a:xfrm>
        </p:grpSpPr>
        <p:sp>
          <p:nvSpPr>
            <p:cNvPr id="4" name="AutoShape 4"/>
            <p:cNvSpPr>
              <a:spLocks noChangeArrowheads="1"/>
            </p:cNvSpPr>
            <p:nvPr/>
          </p:nvSpPr>
          <p:spPr bwMode="gray">
            <a:xfrm>
              <a:off x="6415477" y="2099056"/>
              <a:ext cx="3962400" cy="89535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8039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15875">
              <a:solidFill>
                <a:srgbClr val="B2B2B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Text Box 16"/>
            <p:cNvSpPr txBox="1">
              <a:spLocks noChangeArrowheads="1"/>
            </p:cNvSpPr>
            <p:nvPr/>
          </p:nvSpPr>
          <p:spPr bwMode="gray">
            <a:xfrm>
              <a:off x="6720277" y="2311781"/>
              <a:ext cx="3352800" cy="496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70000"/>
                </a:lnSpc>
                <a:spcBef>
                  <a:spcPct val="50000"/>
                </a:spcBef>
                <a:buFontTx/>
                <a:buChar char="•"/>
              </a:pPr>
              <a:r>
                <a:rPr lang="en-US" altLang="zh-CN" sz="1400" b="1" dirty="0">
                  <a:solidFill>
                    <a:schemeClr val="accent5">
                      <a:lumMod val="50000"/>
                    </a:schemeClr>
                  </a:solidFill>
                  <a:cs typeface="Arial" charset="0"/>
                </a:rPr>
                <a:t> Description of the contents</a:t>
              </a:r>
            </a:p>
            <a:p>
              <a:pPr>
                <a:lnSpc>
                  <a:spcPct val="70000"/>
                </a:lnSpc>
                <a:spcBef>
                  <a:spcPct val="50000"/>
                </a:spcBef>
                <a:buFontTx/>
                <a:buChar char="•"/>
              </a:pPr>
              <a:r>
                <a:rPr lang="en-US" altLang="zh-CN" sz="1400" b="1" dirty="0">
                  <a:solidFill>
                    <a:schemeClr val="accent5">
                      <a:lumMod val="50000"/>
                    </a:schemeClr>
                  </a:solidFill>
                  <a:cs typeface="Arial" charset="0"/>
                </a:rPr>
                <a:t> Description of the contents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Creative Infographic</a:t>
            </a:r>
            <a:endParaRPr lang="en-GB" dirty="0"/>
          </a:p>
        </p:txBody>
      </p:sp>
      <p:grpSp>
        <p:nvGrpSpPr>
          <p:cNvPr id="29" name="Group 28"/>
          <p:cNvGrpSpPr/>
          <p:nvPr/>
        </p:nvGrpSpPr>
        <p:grpSpPr>
          <a:xfrm>
            <a:off x="1161231" y="1631714"/>
            <a:ext cx="3810000" cy="519112"/>
            <a:chOff x="1161231" y="1631714"/>
            <a:chExt cx="3810000" cy="519112"/>
          </a:xfrm>
        </p:grpSpPr>
        <p:grpSp>
          <p:nvGrpSpPr>
            <p:cNvPr id="5" name="Group 5"/>
            <p:cNvGrpSpPr>
              <a:grpSpLocks/>
            </p:cNvGrpSpPr>
            <p:nvPr/>
          </p:nvGrpSpPr>
          <p:grpSpPr bwMode="auto">
            <a:xfrm>
              <a:off x="1161231" y="1660289"/>
              <a:ext cx="3810000" cy="466725"/>
              <a:chOff x="406" y="980"/>
              <a:chExt cx="2330" cy="294"/>
            </a:xfrm>
          </p:grpSpPr>
          <p:sp>
            <p:nvSpPr>
              <p:cNvPr id="6" name="AutoShape 6"/>
              <p:cNvSpPr>
                <a:spLocks noChangeArrowheads="1"/>
              </p:cNvSpPr>
              <p:nvPr/>
            </p:nvSpPr>
            <p:spPr bwMode="gray">
              <a:xfrm>
                <a:off x="406" y="980"/>
                <a:ext cx="2330" cy="294"/>
              </a:xfrm>
              <a:prstGeom prst="roundRect">
                <a:avLst>
                  <a:gd name="adj" fmla="val 50000"/>
                </a:avLst>
              </a:prstGeom>
              <a:solidFill>
                <a:schemeClr val="accent6">
                  <a:lumMod val="60000"/>
                  <a:lumOff val="40000"/>
                </a:schemeClr>
              </a:solidFill>
              <a:ln w="12700">
                <a:solidFill>
                  <a:schemeClr val="accent6">
                    <a:lumMod val="60000"/>
                    <a:lumOff val="40000"/>
                  </a:schemeClr>
                </a:solidFill>
                <a:round/>
                <a:headEnd/>
                <a:tailEnd/>
              </a:ln>
              <a:effectLst>
                <a:outerShdw dist="53882" dir="2700000" algn="ctr" rotWithShape="0">
                  <a:srgbClr val="292929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" name="AutoShape 7"/>
              <p:cNvSpPr>
                <a:spLocks noChangeArrowheads="1"/>
              </p:cNvSpPr>
              <p:nvPr/>
            </p:nvSpPr>
            <p:spPr bwMode="gray">
              <a:xfrm flipH="1">
                <a:off x="2620" y="1005"/>
                <a:ext cx="104" cy="246"/>
              </a:xfrm>
              <a:prstGeom prst="moon">
                <a:avLst>
                  <a:gd name="adj" fmla="val 22032"/>
                </a:avLst>
              </a:pr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  <a:alpha val="0"/>
                    </a:srgbClr>
                  </a:gs>
                  <a:gs pos="50000">
                    <a:srgbClr val="FFFFFF">
                      <a:alpha val="84000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" name="AutoShape 8"/>
              <p:cNvSpPr>
                <a:spLocks noChangeArrowheads="1"/>
              </p:cNvSpPr>
              <p:nvPr/>
            </p:nvSpPr>
            <p:spPr bwMode="gray">
              <a:xfrm>
                <a:off x="420" y="1006"/>
                <a:ext cx="104" cy="242"/>
              </a:xfrm>
              <a:prstGeom prst="moon">
                <a:avLst>
                  <a:gd name="adj" fmla="val 22032"/>
                </a:avLst>
              </a:pr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  <a:alpha val="0"/>
                    </a:srgbClr>
                  </a:gs>
                  <a:gs pos="50000">
                    <a:srgbClr val="FFFFFF">
                      <a:alpha val="84000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9" name="Text Box 18"/>
            <p:cNvSpPr txBox="1">
              <a:spLocks noChangeArrowheads="1"/>
            </p:cNvSpPr>
            <p:nvPr/>
          </p:nvSpPr>
          <p:spPr bwMode="gray">
            <a:xfrm>
              <a:off x="1475556" y="1631714"/>
              <a:ext cx="3051175" cy="519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FFFFFF"/>
                  </a:solidFill>
                  <a:latin typeface="Calibri" pitchFamily="34" charset="0"/>
                  <a:cs typeface="Arial" charset="0"/>
                </a:rPr>
                <a:t>Title in here</a:t>
              </a:r>
            </a:p>
          </p:txBody>
        </p:sp>
      </p:grpSp>
      <p:sp>
        <p:nvSpPr>
          <p:cNvPr id="10" name="AutoShape 10"/>
          <p:cNvSpPr>
            <a:spLocks noChangeArrowheads="1"/>
          </p:cNvSpPr>
          <p:nvPr/>
        </p:nvSpPr>
        <p:spPr bwMode="gray">
          <a:xfrm rot="5400000">
            <a:off x="6177352" y="2297493"/>
            <a:ext cx="488950" cy="488950"/>
          </a:xfrm>
          <a:prstGeom prst="diamond">
            <a:avLst/>
          </a:prstGeom>
          <a:solidFill>
            <a:schemeClr val="accent1"/>
          </a:solidFill>
          <a:ln w="19050">
            <a:solidFill>
              <a:srgbClr val="F8F8F8"/>
            </a:solidFill>
            <a:miter lim="800000"/>
            <a:headEnd/>
            <a:tailEnd/>
          </a:ln>
          <a:effectLst>
            <a:outerShdw sy="50000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gray">
          <a:xfrm rot="5400000">
            <a:off x="6177352" y="3240468"/>
            <a:ext cx="488950" cy="488950"/>
          </a:xfrm>
          <a:prstGeom prst="diamond">
            <a:avLst/>
          </a:prstGeom>
          <a:solidFill>
            <a:schemeClr val="accent3"/>
          </a:solidFill>
          <a:ln w="19050">
            <a:solidFill>
              <a:srgbClr val="F8F8F8"/>
            </a:solidFill>
            <a:miter lim="800000"/>
            <a:headEnd/>
            <a:tailEnd/>
          </a:ln>
          <a:effectLst>
            <a:outerShdw sy="50000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AutoShape 14"/>
          <p:cNvSpPr>
            <a:spLocks noChangeArrowheads="1"/>
          </p:cNvSpPr>
          <p:nvPr/>
        </p:nvSpPr>
        <p:spPr bwMode="gray">
          <a:xfrm rot="5400000">
            <a:off x="6177352" y="4173918"/>
            <a:ext cx="488950" cy="488950"/>
          </a:xfrm>
          <a:prstGeom prst="diamond">
            <a:avLst/>
          </a:prstGeom>
          <a:solidFill>
            <a:schemeClr val="accent4"/>
          </a:solidFill>
          <a:ln w="19050">
            <a:solidFill>
              <a:srgbClr val="F8F8F8"/>
            </a:solidFill>
            <a:miter lim="800000"/>
            <a:headEnd/>
            <a:tailEnd/>
          </a:ln>
          <a:effectLst>
            <a:outerShdw sy="50000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AutoShape 15"/>
          <p:cNvSpPr>
            <a:spLocks noChangeArrowheads="1"/>
          </p:cNvSpPr>
          <p:nvPr/>
        </p:nvSpPr>
        <p:spPr bwMode="gray">
          <a:xfrm rot="5400000">
            <a:off x="6177352" y="5116893"/>
            <a:ext cx="488950" cy="488950"/>
          </a:xfrm>
          <a:prstGeom prst="diamond">
            <a:avLst/>
          </a:prstGeom>
          <a:solidFill>
            <a:schemeClr val="bg2"/>
          </a:solidFill>
          <a:ln w="19050">
            <a:solidFill>
              <a:srgbClr val="F8F8F8"/>
            </a:solidFill>
            <a:miter lim="800000"/>
            <a:headEnd/>
            <a:tailEnd/>
          </a:ln>
          <a:effectLst>
            <a:outerShdw sy="50000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1285056" y="2347676"/>
            <a:ext cx="3625850" cy="3641725"/>
            <a:chOff x="1285056" y="2347676"/>
            <a:chExt cx="3625850" cy="3641725"/>
          </a:xfrm>
        </p:grpSpPr>
        <p:sp>
          <p:nvSpPr>
            <p:cNvPr id="20" name="Oval 20"/>
            <p:cNvSpPr>
              <a:spLocks noChangeArrowheads="1"/>
            </p:cNvSpPr>
            <p:nvPr/>
          </p:nvSpPr>
          <p:spPr bwMode="ltGray">
            <a:xfrm>
              <a:off x="1285056" y="2347676"/>
              <a:ext cx="3625850" cy="362585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rgbClr val="F8F8F8"/>
              </a:solidFill>
              <a:round/>
              <a:headEnd/>
              <a:tailEnd/>
            </a:ln>
            <a:effectLst>
              <a:outerShdw dist="91581" dir="3378596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Oval 21"/>
            <p:cNvSpPr>
              <a:spLocks noChangeArrowheads="1"/>
            </p:cNvSpPr>
            <p:nvPr/>
          </p:nvSpPr>
          <p:spPr bwMode="ltGray">
            <a:xfrm>
              <a:off x="1634306" y="3114439"/>
              <a:ext cx="2927350" cy="2867025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rgbClr val="F8F8F8"/>
              </a:solidFill>
              <a:round/>
              <a:headEnd/>
              <a:tailEnd/>
            </a:ln>
            <a:effectLst>
              <a:outerShdw dist="91581" dir="3378596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Oval 22"/>
            <p:cNvSpPr>
              <a:spLocks noChangeArrowheads="1"/>
            </p:cNvSpPr>
            <p:nvPr/>
          </p:nvSpPr>
          <p:spPr bwMode="gray">
            <a:xfrm>
              <a:off x="2029594" y="3843101"/>
              <a:ext cx="2160587" cy="2139950"/>
            </a:xfrm>
            <a:prstGeom prst="ellipse">
              <a:avLst/>
            </a:prstGeom>
            <a:solidFill>
              <a:schemeClr val="accent4"/>
            </a:solidFill>
            <a:ln w="19050">
              <a:solidFill>
                <a:srgbClr val="F8F8F8"/>
              </a:solidFill>
              <a:round/>
              <a:headEnd/>
              <a:tailEnd/>
            </a:ln>
            <a:effectLst>
              <a:outerShdw dist="91581" dir="3378596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Oval 23"/>
            <p:cNvSpPr>
              <a:spLocks noChangeArrowheads="1"/>
            </p:cNvSpPr>
            <p:nvPr/>
          </p:nvSpPr>
          <p:spPr bwMode="ltGray">
            <a:xfrm>
              <a:off x="2380431" y="4536839"/>
              <a:ext cx="1484313" cy="1452562"/>
            </a:xfrm>
            <a:prstGeom prst="ellipse">
              <a:avLst/>
            </a:prstGeom>
            <a:solidFill>
              <a:schemeClr val="bg2"/>
            </a:solidFill>
            <a:ln w="19050">
              <a:solidFill>
                <a:srgbClr val="F8F8F8"/>
              </a:solidFill>
              <a:round/>
              <a:headEnd/>
              <a:tailEnd/>
            </a:ln>
            <a:effectLst>
              <a:outerShdw dist="91581" dir="3378596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Text Box 18"/>
            <p:cNvSpPr txBox="1">
              <a:spLocks noChangeArrowheads="1"/>
            </p:cNvSpPr>
            <p:nvPr/>
          </p:nvSpPr>
          <p:spPr bwMode="black">
            <a:xfrm>
              <a:off x="2544280" y="5012761"/>
              <a:ext cx="1131214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8F8F8"/>
                  </a:solidFill>
                  <a:latin typeface="+mn-lt"/>
                  <a:cs typeface="Arial" charset="0"/>
                </a:rPr>
                <a:t>Text in here</a:t>
              </a:r>
            </a:p>
          </p:txBody>
        </p:sp>
        <p:sp>
          <p:nvSpPr>
            <p:cNvPr id="25" name="Text Box 18"/>
            <p:cNvSpPr txBox="1">
              <a:spLocks noChangeArrowheads="1"/>
            </p:cNvSpPr>
            <p:nvPr/>
          </p:nvSpPr>
          <p:spPr bwMode="black">
            <a:xfrm>
              <a:off x="2158181" y="4101864"/>
              <a:ext cx="1882775" cy="366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8F8F8"/>
                  </a:solidFill>
                  <a:latin typeface="+mn-lt"/>
                  <a:cs typeface="Arial" charset="0"/>
                </a:rPr>
                <a:t>Text in here</a:t>
              </a:r>
            </a:p>
          </p:txBody>
        </p:sp>
        <p:sp>
          <p:nvSpPr>
            <p:cNvPr id="26" name="Text Box 18"/>
            <p:cNvSpPr txBox="1">
              <a:spLocks noChangeArrowheads="1"/>
            </p:cNvSpPr>
            <p:nvPr/>
          </p:nvSpPr>
          <p:spPr bwMode="black">
            <a:xfrm>
              <a:off x="2158181" y="3364293"/>
              <a:ext cx="1882775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8F8F8"/>
                  </a:solidFill>
                  <a:latin typeface="+mn-lt"/>
                  <a:cs typeface="Arial" charset="0"/>
                </a:rPr>
                <a:t>Text in here</a:t>
              </a:r>
            </a:p>
          </p:txBody>
        </p:sp>
        <p:sp>
          <p:nvSpPr>
            <p:cNvPr id="27" name="Text Box 18"/>
            <p:cNvSpPr txBox="1">
              <a:spLocks noChangeArrowheads="1"/>
            </p:cNvSpPr>
            <p:nvPr/>
          </p:nvSpPr>
          <p:spPr bwMode="black">
            <a:xfrm>
              <a:off x="2158181" y="2597531"/>
              <a:ext cx="1882775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F8F8F8"/>
                  </a:solidFill>
                  <a:latin typeface="+mn-lt"/>
                  <a:cs typeface="Arial" charset="0"/>
                </a:rPr>
                <a:t>Text in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4358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711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8">
      <a:dk1>
        <a:sysClr val="windowText" lastClr="000000"/>
      </a:dk1>
      <a:lt1>
        <a:sysClr val="window" lastClr="FFFFFF"/>
      </a:lt1>
      <a:dk2>
        <a:srgbClr val="7030A0"/>
      </a:dk2>
      <a:lt2>
        <a:srgbClr val="00B0F0"/>
      </a:lt2>
      <a:accent1>
        <a:srgbClr val="0070C0"/>
      </a:accent1>
      <a:accent2>
        <a:srgbClr val="604878"/>
      </a:accent2>
      <a:accent3>
        <a:srgbClr val="FFC000"/>
      </a:accent3>
      <a:accent4>
        <a:srgbClr val="00B050"/>
      </a:accent4>
      <a:accent5>
        <a:srgbClr val="C19859"/>
      </a:accent5>
      <a:accent6>
        <a:srgbClr val="FF0000"/>
      </a:accent6>
      <a:hlink>
        <a:srgbClr val="6B9F25"/>
      </a:hlink>
      <a:folHlink>
        <a:srgbClr val="B26B02"/>
      </a:folHlink>
    </a:clrScheme>
    <a:fontScheme name="Custom 1">
      <a:majorFont>
        <a:latin typeface="Century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4415</TotalTime>
  <Words>159</Words>
  <Application>Microsoft Office PowerPoint</Application>
  <PresentationFormat>宽屏</PresentationFormat>
  <Paragraphs>20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Arial</vt:lpstr>
      <vt:lpstr>Calibri</vt:lpstr>
      <vt:lpstr>Calibri Light</vt:lpstr>
      <vt:lpstr>Century</vt:lpstr>
      <vt:lpstr>Office Theme</vt:lpstr>
      <vt:lpstr>1_Office Theme</vt:lpstr>
      <vt:lpstr>Creative Infographic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Creative Infographic</dc:title>
  <dc:creator>优品PPT</dc:creator>
  <cp:keywords>http:/www.ypppt.com</cp:keywords>
  <dc:description>http://www.ypppt.com/</dc:description>
  <cp:lastModifiedBy>优品PPT</cp:lastModifiedBy>
  <cp:revision>196</cp:revision>
  <dcterms:created xsi:type="dcterms:W3CDTF">2014-12-03T03:44:14Z</dcterms:created>
  <dcterms:modified xsi:type="dcterms:W3CDTF">2017-09-20T02:51:44Z</dcterms:modified>
</cp:coreProperties>
</file>