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92" r:id="rId2"/>
  </p:sldMasterIdLst>
  <p:notesMasterIdLst>
    <p:notesMasterId r:id="rId5"/>
  </p:notesMasterIdLst>
  <p:sldIdLst>
    <p:sldId id="307" r:id="rId3"/>
    <p:sldId id="308" r:id="rId4"/>
  </p:sldIdLst>
  <p:sldSz cx="12192000" cy="6858000"/>
  <p:notesSz cx="6858000" cy="9144000"/>
  <p:defaultTextStyle>
    <a:defPPr>
      <a:defRPr lang="en-US"/>
    </a:defPPr>
    <a:lvl1pPr marL="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86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7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18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58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00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43" algn="l" defTabSz="91428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C2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97" autoAdjust="0"/>
    <p:restoredTop sz="94434" autoAdjust="0"/>
  </p:normalViewPr>
  <p:slideViewPr>
    <p:cSldViewPr snapToGrid="0">
      <p:cViewPr varScale="1">
        <p:scale>
          <a:sx n="109" d="100"/>
          <a:sy n="109" d="100"/>
        </p:scale>
        <p:origin x="6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44452-2F40-4FD7-A7B0-2AE1B53AAE4D}" type="datetimeFigureOut">
              <a:rPr lang="zh-CN" altLang="en-US" smtClean="0"/>
              <a:t>2018/8/26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D7CBE-ACB9-4AD9-830D-B94BD35185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008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9546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328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048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898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385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493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2586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3812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9109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2894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2014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666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077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2780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1213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293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241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853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163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524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15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95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C99DB-8D5B-4A3C-BA7A-96A53F671B47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27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C99DB-8D5B-4A3C-BA7A-96A53F671B47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F76B-D1F8-4017-AACD-912803F437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71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2018/8/26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394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3"/>
          <p:cNvSpPr txBox="1">
            <a:spLocks/>
          </p:cNvSpPr>
          <p:nvPr/>
        </p:nvSpPr>
        <p:spPr>
          <a:xfrm>
            <a:off x="731749" y="558101"/>
            <a:ext cx="5892800" cy="63447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pPr defTabSz="1219050">
              <a:spcBef>
                <a:spcPct val="0"/>
              </a:spcBef>
              <a:defRPr/>
            </a:pPr>
            <a:r>
              <a:rPr lang="id-ID" sz="3733" dirty="0" smtClean="0">
                <a:solidFill>
                  <a:schemeClr val="accent1"/>
                </a:solidFill>
                <a:latin typeface="Bebas Neue" pitchFamily="34" charset="0"/>
                <a:ea typeface="+mj-ea"/>
                <a:cs typeface="+mj-cs"/>
              </a:rPr>
              <a:t>Business </a:t>
            </a:r>
            <a:r>
              <a:rPr lang="id-ID" sz="3733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Bebas Neue" pitchFamily="34" charset="0"/>
                <a:ea typeface="+mj-ea"/>
                <a:cs typeface="+mj-cs"/>
              </a:rPr>
              <a:t>stair</a:t>
            </a:r>
            <a:endParaRPr lang="en-US" sz="3733" dirty="0">
              <a:solidFill>
                <a:schemeClr val="tx2">
                  <a:lumMod val="60000"/>
                  <a:lumOff val="40000"/>
                </a:schemeClr>
              </a:solidFill>
              <a:latin typeface="Bebas Neue" pitchFamily="34" charset="0"/>
              <a:ea typeface="+mj-ea"/>
              <a:cs typeface="+mj-cs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729025" y="1007913"/>
            <a:ext cx="3325849" cy="369332"/>
          </a:xfrm>
          <a:prstGeom prst="rect">
            <a:avLst/>
          </a:prstGeom>
        </p:spPr>
        <p:txBody>
          <a:bodyPr vert="horz" wrap="square" lIns="121920" tIns="60960" rIns="121920" bIns="60960" rtlCol="0">
            <a:spAutoFit/>
          </a:bodyPr>
          <a:lstStyle/>
          <a:p>
            <a:pPr defTabSz="1219050">
              <a:spcBef>
                <a:spcPct val="20000"/>
              </a:spcBef>
              <a:defRPr/>
            </a:pPr>
            <a:r>
              <a:rPr lang="id-ID" sz="1600" b="1" i="1" dirty="0">
                <a:solidFill>
                  <a:schemeClr val="bg1">
                    <a:lumMod val="65000"/>
                  </a:schemeClr>
                </a:solidFill>
              </a:rPr>
              <a:t>We</a:t>
            </a:r>
            <a:r>
              <a:rPr lang="id-ID" sz="1600" i="1" dirty="0">
                <a:solidFill>
                  <a:schemeClr val="bg1">
                    <a:lumMod val="65000"/>
                  </a:schemeClr>
                </a:solidFill>
              </a:rPr>
              <a:t> promise to make your </a:t>
            </a:r>
            <a:r>
              <a:rPr lang="id-ID" sz="1600" b="1" i="1" dirty="0">
                <a:solidFill>
                  <a:schemeClr val="bg1">
                    <a:lumMod val="65000"/>
                  </a:schemeClr>
                </a:solidFill>
              </a:rPr>
              <a:t>life success</a:t>
            </a:r>
            <a:endParaRPr lang="en-US" sz="1600" b="1" i="1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517660" y="1377243"/>
            <a:ext cx="3953273" cy="0"/>
          </a:xfrm>
          <a:prstGeom prst="line">
            <a:avLst/>
          </a:prstGeom>
          <a:ln w="57150"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100000">
                  <a:schemeClr val="accent4">
                    <a:alpha val="0"/>
                    <a:lumMod val="27000"/>
                    <a:lumOff val="73000"/>
                  </a:schemeClr>
                </a:gs>
                <a:gs pos="100000">
                  <a:schemeClr val="accent6"/>
                </a:gs>
              </a:gsLst>
              <a:path path="circle">
                <a:fillToRect l="100000" t="100000"/>
              </a:path>
              <a:tileRect r="-100000" b="-100000"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"/>
          <p:cNvSpPr>
            <a:spLocks/>
          </p:cNvSpPr>
          <p:nvPr/>
        </p:nvSpPr>
        <p:spPr bwMode="auto">
          <a:xfrm>
            <a:off x="922783" y="3758501"/>
            <a:ext cx="2590800" cy="1562100"/>
          </a:xfrm>
          <a:prstGeom prst="rect">
            <a:avLst/>
          </a:prstGeom>
          <a:solidFill>
            <a:schemeClr val="accent1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5" name="Freeform 2"/>
          <p:cNvSpPr>
            <a:spLocks/>
          </p:cNvSpPr>
          <p:nvPr/>
        </p:nvSpPr>
        <p:spPr bwMode="auto">
          <a:xfrm>
            <a:off x="2808733" y="4603051"/>
            <a:ext cx="711200" cy="717550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7" name="Rectangle 4"/>
          <p:cNvSpPr>
            <a:spLocks/>
          </p:cNvSpPr>
          <p:nvPr/>
        </p:nvSpPr>
        <p:spPr bwMode="auto">
          <a:xfrm>
            <a:off x="2808733" y="3040951"/>
            <a:ext cx="2590800" cy="1562100"/>
          </a:xfrm>
          <a:prstGeom prst="rect">
            <a:avLst/>
          </a:prstGeom>
          <a:solidFill>
            <a:schemeClr val="accent4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4694683" y="3885501"/>
            <a:ext cx="711200" cy="717550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19" name="Rectangle 9"/>
          <p:cNvSpPr>
            <a:spLocks/>
          </p:cNvSpPr>
          <p:nvPr/>
        </p:nvSpPr>
        <p:spPr bwMode="auto">
          <a:xfrm>
            <a:off x="4701033" y="2323401"/>
            <a:ext cx="2590800" cy="1562100"/>
          </a:xfrm>
          <a:prstGeom prst="rect">
            <a:avLst/>
          </a:prstGeom>
          <a:solidFill>
            <a:schemeClr val="accent2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0" name="Freeform 10"/>
          <p:cNvSpPr>
            <a:spLocks/>
          </p:cNvSpPr>
          <p:nvPr/>
        </p:nvSpPr>
        <p:spPr bwMode="auto">
          <a:xfrm>
            <a:off x="6574283" y="3167951"/>
            <a:ext cx="711200" cy="717550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1" name="Rectangle 11"/>
          <p:cNvSpPr>
            <a:spLocks/>
          </p:cNvSpPr>
          <p:nvPr/>
        </p:nvSpPr>
        <p:spPr bwMode="auto">
          <a:xfrm>
            <a:off x="6574283" y="1612201"/>
            <a:ext cx="2590800" cy="1562100"/>
          </a:xfrm>
          <a:prstGeom prst="rect">
            <a:avLst/>
          </a:prstGeom>
          <a:solidFill>
            <a:schemeClr val="accent6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8453883" y="2444051"/>
            <a:ext cx="711200" cy="717550"/>
          </a:xfrm>
          <a:custGeom>
            <a:avLst/>
            <a:gdLst>
              <a:gd name="T0" fmla="*/ 0 w 21600"/>
              <a:gd name="T1" fmla="*/ 0 h 21600"/>
              <a:gd name="T2" fmla="*/ 1422400 w 21600"/>
              <a:gd name="T3" fmla="*/ 0 h 21600"/>
              <a:gd name="T4" fmla="*/ 1422400 w 21600"/>
              <a:gd name="T5" fmla="*/ 1435100 h 21600"/>
              <a:gd name="T6" fmla="*/ 0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1400"/>
          </a:p>
        </p:txBody>
      </p:sp>
      <p:sp>
        <p:nvSpPr>
          <p:cNvPr id="23" name="AutoShape 13"/>
          <p:cNvSpPr>
            <a:spLocks/>
          </p:cNvSpPr>
          <p:nvPr/>
        </p:nvSpPr>
        <p:spPr bwMode="auto">
          <a:xfrm>
            <a:off x="8453883" y="558101"/>
            <a:ext cx="3200400" cy="2228850"/>
          </a:xfrm>
          <a:prstGeom prst="rightArrow">
            <a:avLst>
              <a:gd name="adj1" fmla="val 69463"/>
              <a:gd name="adj2" fmla="val 28319"/>
            </a:avLst>
          </a:prstGeom>
          <a:solidFill>
            <a:schemeClr val="accent3"/>
          </a:solidFill>
          <a:ln w="25400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1400"/>
          </a:p>
        </p:txBody>
      </p:sp>
      <p:grpSp>
        <p:nvGrpSpPr>
          <p:cNvPr id="29" name="Group 28"/>
          <p:cNvGrpSpPr/>
          <p:nvPr/>
        </p:nvGrpSpPr>
        <p:grpSpPr>
          <a:xfrm>
            <a:off x="1011159" y="3822909"/>
            <a:ext cx="1794399" cy="1433283"/>
            <a:chOff x="2608307" y="2500926"/>
            <a:chExt cx="2152775" cy="1433283"/>
          </a:xfrm>
        </p:grpSpPr>
        <p:sp>
          <p:nvSpPr>
            <p:cNvPr id="30" name="Content Placeholder 2"/>
            <p:cNvSpPr txBox="1">
              <a:spLocks/>
            </p:cNvSpPr>
            <p:nvPr/>
          </p:nvSpPr>
          <p:spPr>
            <a:xfrm>
              <a:off x="2608307" y="2890814"/>
              <a:ext cx="2152775" cy="104339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Lorem Ipsum has been the industry's standard dummy text ever since the 1500s, when an unknown.</a:t>
              </a:r>
            </a:p>
          </p:txBody>
        </p:sp>
        <p:sp>
          <p:nvSpPr>
            <p:cNvPr id="31" name="Title 13"/>
            <p:cNvSpPr txBox="1">
              <a:spLocks/>
            </p:cNvSpPr>
            <p:nvPr/>
          </p:nvSpPr>
          <p:spPr>
            <a:xfrm>
              <a:off x="2762291" y="2500926"/>
              <a:ext cx="1801283" cy="440676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id-ID" sz="1600" dirty="0">
                  <a:solidFill>
                    <a:schemeClr val="bg1"/>
                  </a:solidFill>
                  <a:latin typeface="GeosansLight" panose="02000603020000020003"/>
                  <a:ea typeface="Open Sans" pitchFamily="34" charset="0"/>
                  <a:cs typeface="Open Sans" pitchFamily="34" charset="0"/>
                </a:rPr>
                <a:t>Call Center</a:t>
              </a:r>
              <a:endParaRPr lang="en-US" sz="1600" dirty="0">
                <a:solidFill>
                  <a:schemeClr val="bg1"/>
                </a:solidFill>
                <a:latin typeface="GeosansLight" panose="02000603020000020003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963783" y="3041858"/>
            <a:ext cx="1794399" cy="1433283"/>
            <a:chOff x="2608307" y="2500926"/>
            <a:chExt cx="2152775" cy="1433283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2608307" y="2890814"/>
              <a:ext cx="2152775" cy="104339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Lorem Ipsum has been the industry's standard dummy text ever since the 1500s, when an unknown.</a:t>
              </a:r>
            </a:p>
          </p:txBody>
        </p:sp>
        <p:sp>
          <p:nvSpPr>
            <p:cNvPr id="34" name="Title 13"/>
            <p:cNvSpPr txBox="1">
              <a:spLocks/>
            </p:cNvSpPr>
            <p:nvPr/>
          </p:nvSpPr>
          <p:spPr>
            <a:xfrm>
              <a:off x="2762291" y="2500926"/>
              <a:ext cx="1801283" cy="440676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id-ID" sz="1600" smtClean="0">
                  <a:solidFill>
                    <a:schemeClr val="bg1"/>
                  </a:solidFill>
                  <a:latin typeface="GeosansLight" panose="02000603020000020003"/>
                  <a:ea typeface="Open Sans" pitchFamily="34" charset="0"/>
                  <a:cs typeface="Open Sans" pitchFamily="34" charset="0"/>
                </a:rPr>
                <a:t>Networking</a:t>
              </a:r>
              <a:endParaRPr lang="en-US" sz="1600" dirty="0">
                <a:solidFill>
                  <a:schemeClr val="bg1"/>
                </a:solidFill>
                <a:latin typeface="GeosansLight" panose="02000603020000020003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711862" y="2342184"/>
            <a:ext cx="1794399" cy="1433283"/>
            <a:chOff x="2608307" y="2500926"/>
            <a:chExt cx="2152775" cy="1433283"/>
          </a:xfrm>
        </p:grpSpPr>
        <p:sp>
          <p:nvSpPr>
            <p:cNvPr id="36" name="Content Placeholder 2"/>
            <p:cNvSpPr txBox="1">
              <a:spLocks/>
            </p:cNvSpPr>
            <p:nvPr/>
          </p:nvSpPr>
          <p:spPr>
            <a:xfrm>
              <a:off x="2608307" y="2890814"/>
              <a:ext cx="2152775" cy="104339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Lorem Ipsum has been the industry's standard dummy text ever since the 1500s, when an unknown.</a:t>
              </a:r>
            </a:p>
          </p:txBody>
        </p:sp>
        <p:sp>
          <p:nvSpPr>
            <p:cNvPr id="37" name="Title 13"/>
            <p:cNvSpPr txBox="1">
              <a:spLocks/>
            </p:cNvSpPr>
            <p:nvPr/>
          </p:nvSpPr>
          <p:spPr>
            <a:xfrm>
              <a:off x="2762291" y="2500926"/>
              <a:ext cx="1801283" cy="440676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id-ID" sz="1600" smtClean="0">
                  <a:solidFill>
                    <a:schemeClr val="bg1"/>
                  </a:solidFill>
                  <a:latin typeface="GeosansLight" panose="02000603020000020003"/>
                  <a:ea typeface="Open Sans" pitchFamily="34" charset="0"/>
                  <a:cs typeface="Open Sans" pitchFamily="34" charset="0"/>
                </a:rPr>
                <a:t>Supporting</a:t>
              </a:r>
              <a:endParaRPr lang="en-US" sz="1600" dirty="0">
                <a:solidFill>
                  <a:schemeClr val="bg1"/>
                </a:solidFill>
                <a:latin typeface="GeosansLight" panose="02000603020000020003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606482" y="1623840"/>
            <a:ext cx="1794399" cy="1433283"/>
            <a:chOff x="2608307" y="2500926"/>
            <a:chExt cx="2152775" cy="1433283"/>
          </a:xfrm>
        </p:grpSpPr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2608307" y="2890814"/>
              <a:ext cx="2152775" cy="104339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Lorem Ipsum has been the industry's standard dummy text ever since the 1500s, when an unknown.</a:t>
              </a:r>
            </a:p>
          </p:txBody>
        </p:sp>
        <p:sp>
          <p:nvSpPr>
            <p:cNvPr id="40" name="Title 13"/>
            <p:cNvSpPr txBox="1">
              <a:spLocks/>
            </p:cNvSpPr>
            <p:nvPr/>
          </p:nvSpPr>
          <p:spPr>
            <a:xfrm>
              <a:off x="2762291" y="2500926"/>
              <a:ext cx="1801283" cy="440676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id-ID" sz="1600" smtClean="0">
                  <a:solidFill>
                    <a:schemeClr val="bg1"/>
                  </a:solidFill>
                  <a:latin typeface="GeosansLight" panose="02000603020000020003"/>
                  <a:ea typeface="Open Sans" pitchFamily="34" charset="0"/>
                  <a:cs typeface="Open Sans" pitchFamily="34" charset="0"/>
                </a:rPr>
                <a:t>Services</a:t>
              </a:r>
              <a:endParaRPr lang="en-US" sz="1600" dirty="0">
                <a:solidFill>
                  <a:schemeClr val="bg1"/>
                </a:solidFill>
                <a:latin typeface="GeosansLight" panose="02000603020000020003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960600" y="936110"/>
            <a:ext cx="1794399" cy="1433283"/>
            <a:chOff x="2608307" y="2500926"/>
            <a:chExt cx="2152775" cy="1433283"/>
          </a:xfrm>
        </p:grpSpPr>
        <p:sp>
          <p:nvSpPr>
            <p:cNvPr id="42" name="Content Placeholder 2"/>
            <p:cNvSpPr txBox="1">
              <a:spLocks/>
            </p:cNvSpPr>
            <p:nvPr/>
          </p:nvSpPr>
          <p:spPr>
            <a:xfrm>
              <a:off x="2608307" y="2890814"/>
              <a:ext cx="2152775" cy="104339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Lorem Ipsum has been the industry's standard dummy text ever since the 1500s, when an unknown.</a:t>
              </a:r>
            </a:p>
          </p:txBody>
        </p:sp>
        <p:sp>
          <p:nvSpPr>
            <p:cNvPr id="43" name="Title 13"/>
            <p:cNvSpPr txBox="1">
              <a:spLocks/>
            </p:cNvSpPr>
            <p:nvPr/>
          </p:nvSpPr>
          <p:spPr>
            <a:xfrm>
              <a:off x="2762291" y="2500926"/>
              <a:ext cx="1801283" cy="440676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id-ID" sz="1600">
                  <a:solidFill>
                    <a:schemeClr val="bg1"/>
                  </a:solidFill>
                  <a:latin typeface="GeosansLight" panose="02000603020000020003"/>
                  <a:ea typeface="Open Sans" pitchFamily="34" charset="0"/>
                  <a:cs typeface="Open Sans" pitchFamily="34" charset="0"/>
                </a:rPr>
                <a:t>M</a:t>
              </a:r>
              <a:r>
                <a:rPr lang="id-ID" sz="1600" smtClean="0">
                  <a:solidFill>
                    <a:schemeClr val="bg1"/>
                  </a:solidFill>
                  <a:latin typeface="GeosansLight" panose="02000603020000020003"/>
                  <a:ea typeface="Open Sans" pitchFamily="34" charset="0"/>
                  <a:cs typeface="Open Sans" pitchFamily="34" charset="0"/>
                </a:rPr>
                <a:t>anagement</a:t>
              </a:r>
              <a:endParaRPr lang="en-US" sz="1600" dirty="0">
                <a:solidFill>
                  <a:schemeClr val="bg1"/>
                </a:solidFill>
                <a:latin typeface="GeosansLight" panose="02000603020000020003"/>
                <a:ea typeface="Open Sans" pitchFamily="34" charset="0"/>
                <a:cs typeface="Open Sans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678149" y="5197603"/>
            <a:ext cx="4118142" cy="1320800"/>
            <a:chOff x="4139291" y="4876031"/>
            <a:chExt cx="4118142" cy="1320800"/>
          </a:xfrm>
        </p:grpSpPr>
        <p:sp>
          <p:nvSpPr>
            <p:cNvPr id="44" name="Rectangle 13"/>
            <p:cNvSpPr>
              <a:spLocks/>
            </p:cNvSpPr>
            <p:nvPr/>
          </p:nvSpPr>
          <p:spPr bwMode="auto">
            <a:xfrm>
              <a:off x="4910983" y="4876031"/>
              <a:ext cx="3346450" cy="132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l"/>
              <a:r>
                <a:rPr lang="en-US" sz="1200" b="1" dirty="0">
                  <a:solidFill>
                    <a:schemeClr val="bg1">
                      <a:lumMod val="50000"/>
                    </a:schemeClr>
                  </a:solidFill>
                  <a:ea typeface="ＭＳ Ｐゴシック" charset="0"/>
                  <a:sym typeface="Source Sans Pro Bold" charset="0"/>
                </a:rPr>
                <a:t>Description</a:t>
              </a:r>
            </a:p>
            <a:p>
              <a:pPr algn="l"/>
              <a:r>
                <a:rPr lang="en-US" sz="1200" dirty="0">
                  <a:solidFill>
                    <a:schemeClr val="bg1">
                      <a:lumMod val="50000"/>
                    </a:schemeClr>
                  </a:solidFill>
                  <a:ea typeface="ＭＳ Ｐゴシック" charset="0"/>
                  <a:sym typeface="Source Sans Pro" charset="0"/>
                </a:rPr>
                <a:t>Maecenas faucibus mollis interdum. Cum sociis natoque penatibus et magnis dis parturient montes, nascetur ridiculus mus. </a:t>
              </a: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4139291" y="5192108"/>
              <a:ext cx="668097" cy="688646"/>
              <a:chOff x="0" y="1588"/>
              <a:chExt cx="495300" cy="490537"/>
            </a:xfrm>
            <a:solidFill>
              <a:srgbClr val="FF6D6D"/>
            </a:solidFill>
          </p:grpSpPr>
          <p:sp>
            <p:nvSpPr>
              <p:cNvPr id="46" name="Freeform 166"/>
              <p:cNvSpPr>
                <a:spLocks noEditPoints="1"/>
              </p:cNvSpPr>
              <p:nvPr/>
            </p:nvSpPr>
            <p:spPr bwMode="auto">
              <a:xfrm>
                <a:off x="0" y="47625"/>
                <a:ext cx="452438" cy="444500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Freeform 167"/>
              <p:cNvSpPr>
                <a:spLocks noEditPoints="1"/>
              </p:cNvSpPr>
              <p:nvPr/>
            </p:nvSpPr>
            <p:spPr bwMode="auto">
              <a:xfrm>
                <a:off x="219075" y="246063"/>
                <a:ext cx="76200" cy="7620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168"/>
              <p:cNvSpPr>
                <a:spLocks noEditPoints="1"/>
              </p:cNvSpPr>
              <p:nvPr/>
            </p:nvSpPr>
            <p:spPr bwMode="auto">
              <a:xfrm>
                <a:off x="419100" y="1588"/>
                <a:ext cx="76200" cy="7620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9" name="Freeform 169"/>
              <p:cNvSpPr>
                <a:spLocks noEditPoints="1"/>
              </p:cNvSpPr>
              <p:nvPr/>
            </p:nvSpPr>
            <p:spPr bwMode="auto">
              <a:xfrm>
                <a:off x="127000" y="231775"/>
                <a:ext cx="61913" cy="60325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0" name="Oval 170"/>
              <p:cNvSpPr>
                <a:spLocks noChangeArrowheads="1"/>
              </p:cNvSpPr>
              <p:nvPr/>
            </p:nvSpPr>
            <p:spPr bwMode="auto">
              <a:xfrm>
                <a:off x="188913" y="338138"/>
                <a:ext cx="30163" cy="3016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1" name="Oval 171"/>
              <p:cNvSpPr>
                <a:spLocks noChangeArrowheads="1"/>
              </p:cNvSpPr>
              <p:nvPr/>
            </p:nvSpPr>
            <p:spPr bwMode="auto">
              <a:xfrm>
                <a:off x="433388" y="107950"/>
                <a:ext cx="31750" cy="317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7974976" y="5144992"/>
            <a:ext cx="4067025" cy="1320800"/>
            <a:chOff x="7974976" y="5144992"/>
            <a:chExt cx="4067025" cy="1320800"/>
          </a:xfrm>
        </p:grpSpPr>
        <p:grpSp>
          <p:nvGrpSpPr>
            <p:cNvPr id="61" name="Group 60"/>
            <p:cNvGrpSpPr/>
            <p:nvPr/>
          </p:nvGrpSpPr>
          <p:grpSpPr>
            <a:xfrm>
              <a:off x="8508449" y="5144992"/>
              <a:ext cx="3533552" cy="1320800"/>
              <a:chOff x="4723881" y="4876031"/>
              <a:chExt cx="3533552" cy="1320800"/>
            </a:xfrm>
          </p:grpSpPr>
          <p:sp>
            <p:nvSpPr>
              <p:cNvPr id="62" name="Rectangle 13"/>
              <p:cNvSpPr>
                <a:spLocks/>
              </p:cNvSpPr>
              <p:nvPr/>
            </p:nvSpPr>
            <p:spPr bwMode="auto">
              <a:xfrm>
                <a:off x="4910983" y="4876031"/>
                <a:ext cx="3346450" cy="1320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l"/>
                <a:r>
                  <a:rPr lang="en-US" sz="1200" b="1" dirty="0">
                    <a:solidFill>
                      <a:schemeClr val="bg1">
                        <a:lumMod val="50000"/>
                      </a:schemeClr>
                    </a:solidFill>
                    <a:ea typeface="ＭＳ Ｐゴシック" charset="0"/>
                    <a:sym typeface="Source Sans Pro Bold" charset="0"/>
                  </a:rPr>
                  <a:t>Description</a:t>
                </a:r>
              </a:p>
              <a:p>
                <a:pPr algn="l"/>
                <a:r>
                  <a:rPr lang="en-US" sz="1200" dirty="0">
                    <a:solidFill>
                      <a:schemeClr val="bg1">
                        <a:lumMod val="50000"/>
                      </a:schemeClr>
                    </a:solidFill>
                    <a:ea typeface="ＭＳ Ｐゴシック" charset="0"/>
                    <a:sym typeface="Source Sans Pro" charset="0"/>
                  </a:rPr>
                  <a:t>Maecenas faucibus mollis interdum. Cum sociis natoque penatibus et magnis dis parturient montes, nascetur ridiculus mus. </a:t>
                </a:r>
              </a:p>
            </p:txBody>
          </p:sp>
          <p:sp>
            <p:nvSpPr>
              <p:cNvPr id="69" name="Oval 171"/>
              <p:cNvSpPr>
                <a:spLocks noChangeArrowheads="1"/>
              </p:cNvSpPr>
              <p:nvPr/>
            </p:nvSpPr>
            <p:spPr bwMode="auto">
              <a:xfrm>
                <a:off x="4723881" y="5341426"/>
                <a:ext cx="42827" cy="44573"/>
              </a:xfrm>
              <a:prstGeom prst="ellipse">
                <a:avLst/>
              </a:prstGeom>
              <a:solidFill>
                <a:srgbClr val="FF6D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70" name="Freeform 162"/>
            <p:cNvSpPr>
              <a:spLocks noEditPoints="1"/>
            </p:cNvSpPr>
            <p:nvPr/>
          </p:nvSpPr>
          <p:spPr bwMode="auto">
            <a:xfrm>
              <a:off x="7974976" y="5510315"/>
              <a:ext cx="570120" cy="380080"/>
            </a:xfrm>
            <a:custGeom>
              <a:avLst/>
              <a:gdLst>
                <a:gd name="T0" fmla="*/ 112 w 128"/>
                <a:gd name="T1" fmla="*/ 0 h 84"/>
                <a:gd name="T2" fmla="*/ 16 w 128"/>
                <a:gd name="T3" fmla="*/ 0 h 84"/>
                <a:gd name="T4" fmla="*/ 0 w 128"/>
                <a:gd name="T5" fmla="*/ 16 h 84"/>
                <a:gd name="T6" fmla="*/ 0 w 128"/>
                <a:gd name="T7" fmla="*/ 68 h 84"/>
                <a:gd name="T8" fmla="*/ 16 w 128"/>
                <a:gd name="T9" fmla="*/ 84 h 84"/>
                <a:gd name="T10" fmla="*/ 112 w 128"/>
                <a:gd name="T11" fmla="*/ 84 h 84"/>
                <a:gd name="T12" fmla="*/ 128 w 128"/>
                <a:gd name="T13" fmla="*/ 68 h 84"/>
                <a:gd name="T14" fmla="*/ 128 w 128"/>
                <a:gd name="T15" fmla="*/ 16 h 84"/>
                <a:gd name="T16" fmla="*/ 112 w 128"/>
                <a:gd name="T17" fmla="*/ 0 h 84"/>
                <a:gd name="T18" fmla="*/ 8 w 128"/>
                <a:gd name="T19" fmla="*/ 21 h 84"/>
                <a:gd name="T20" fmla="*/ 36 w 128"/>
                <a:gd name="T21" fmla="*/ 42 h 84"/>
                <a:gd name="T22" fmla="*/ 8 w 128"/>
                <a:gd name="T23" fmla="*/ 63 h 84"/>
                <a:gd name="T24" fmla="*/ 8 w 128"/>
                <a:gd name="T25" fmla="*/ 21 h 84"/>
                <a:gd name="T26" fmla="*/ 120 w 128"/>
                <a:gd name="T27" fmla="*/ 68 h 84"/>
                <a:gd name="T28" fmla="*/ 112 w 128"/>
                <a:gd name="T29" fmla="*/ 76 h 84"/>
                <a:gd name="T30" fmla="*/ 16 w 128"/>
                <a:gd name="T31" fmla="*/ 76 h 84"/>
                <a:gd name="T32" fmla="*/ 8 w 128"/>
                <a:gd name="T33" fmla="*/ 68 h 84"/>
                <a:gd name="T34" fmla="*/ 39 w 128"/>
                <a:gd name="T35" fmla="*/ 45 h 84"/>
                <a:gd name="T36" fmla="*/ 57 w 128"/>
                <a:gd name="T37" fmla="*/ 58 h 84"/>
                <a:gd name="T38" fmla="*/ 64 w 128"/>
                <a:gd name="T39" fmla="*/ 60 h 84"/>
                <a:gd name="T40" fmla="*/ 71 w 128"/>
                <a:gd name="T41" fmla="*/ 58 h 84"/>
                <a:gd name="T42" fmla="*/ 89 w 128"/>
                <a:gd name="T43" fmla="*/ 45 h 84"/>
                <a:gd name="T44" fmla="*/ 120 w 128"/>
                <a:gd name="T45" fmla="*/ 68 h 84"/>
                <a:gd name="T46" fmla="*/ 120 w 128"/>
                <a:gd name="T47" fmla="*/ 63 h 84"/>
                <a:gd name="T48" fmla="*/ 92 w 128"/>
                <a:gd name="T49" fmla="*/ 42 h 84"/>
                <a:gd name="T50" fmla="*/ 120 w 128"/>
                <a:gd name="T51" fmla="*/ 21 h 84"/>
                <a:gd name="T52" fmla="*/ 120 w 128"/>
                <a:gd name="T53" fmla="*/ 63 h 84"/>
                <a:gd name="T54" fmla="*/ 69 w 128"/>
                <a:gd name="T55" fmla="*/ 54 h 84"/>
                <a:gd name="T56" fmla="*/ 64 w 128"/>
                <a:gd name="T57" fmla="*/ 56 h 84"/>
                <a:gd name="T58" fmla="*/ 59 w 128"/>
                <a:gd name="T59" fmla="*/ 54 h 84"/>
                <a:gd name="T60" fmla="*/ 43 w 128"/>
                <a:gd name="T61" fmla="*/ 42 h 84"/>
                <a:gd name="T62" fmla="*/ 39 w 128"/>
                <a:gd name="T63" fmla="*/ 40 h 84"/>
                <a:gd name="T64" fmla="*/ 8 w 128"/>
                <a:gd name="T65" fmla="*/ 16 h 84"/>
                <a:gd name="T66" fmla="*/ 8 w 128"/>
                <a:gd name="T67" fmla="*/ 16 h 84"/>
                <a:gd name="T68" fmla="*/ 16 w 128"/>
                <a:gd name="T69" fmla="*/ 8 h 84"/>
                <a:gd name="T70" fmla="*/ 112 w 128"/>
                <a:gd name="T71" fmla="*/ 8 h 84"/>
                <a:gd name="T72" fmla="*/ 120 w 128"/>
                <a:gd name="T73" fmla="*/ 16 h 84"/>
                <a:gd name="T74" fmla="*/ 69 w 128"/>
                <a:gd name="T75" fmla="*/ 5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84"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7"/>
                    <a:pt x="7" y="84"/>
                    <a:pt x="16" y="84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21" y="84"/>
                    <a:pt x="128" y="77"/>
                    <a:pt x="128" y="68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8" y="21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8" y="63"/>
                    <a:pt x="8" y="63"/>
                    <a:pt x="8" y="63"/>
                  </a:cubicBezTo>
                  <a:lnTo>
                    <a:pt x="8" y="21"/>
                  </a:lnTo>
                  <a:close/>
                  <a:moveTo>
                    <a:pt x="120" y="68"/>
                  </a:moveTo>
                  <a:cubicBezTo>
                    <a:pt x="120" y="72"/>
                    <a:pt x="116" y="76"/>
                    <a:pt x="112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2" y="76"/>
                    <a:pt x="8" y="72"/>
                    <a:pt x="8" y="68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57" y="58"/>
                    <a:pt x="57" y="58"/>
                    <a:pt x="57" y="58"/>
                  </a:cubicBezTo>
                  <a:cubicBezTo>
                    <a:pt x="59" y="59"/>
                    <a:pt x="61" y="60"/>
                    <a:pt x="64" y="60"/>
                  </a:cubicBezTo>
                  <a:cubicBezTo>
                    <a:pt x="67" y="60"/>
                    <a:pt x="69" y="59"/>
                    <a:pt x="71" y="58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120" y="68"/>
                    <a:pt x="120" y="68"/>
                    <a:pt x="120" y="68"/>
                  </a:cubicBezTo>
                  <a:close/>
                  <a:moveTo>
                    <a:pt x="120" y="63"/>
                  </a:moveTo>
                  <a:cubicBezTo>
                    <a:pt x="92" y="42"/>
                    <a:pt x="92" y="42"/>
                    <a:pt x="92" y="42"/>
                  </a:cubicBezTo>
                  <a:cubicBezTo>
                    <a:pt x="120" y="21"/>
                    <a:pt x="120" y="21"/>
                    <a:pt x="120" y="21"/>
                  </a:cubicBezTo>
                  <a:lnTo>
                    <a:pt x="120" y="63"/>
                  </a:lnTo>
                  <a:close/>
                  <a:moveTo>
                    <a:pt x="69" y="54"/>
                  </a:moveTo>
                  <a:cubicBezTo>
                    <a:pt x="67" y="55"/>
                    <a:pt x="66" y="56"/>
                    <a:pt x="64" y="56"/>
                  </a:cubicBezTo>
                  <a:cubicBezTo>
                    <a:pt x="62" y="56"/>
                    <a:pt x="61" y="55"/>
                    <a:pt x="59" y="54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69" y="54"/>
                  </a:lnTo>
                  <a:close/>
                </a:path>
              </a:pathLst>
            </a:custGeom>
            <a:solidFill>
              <a:srgbClr val="FF6D6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92504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964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mo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ED423A"/>
      </a:accent3>
      <a:accent4>
        <a:srgbClr val="1D6FA9"/>
      </a:accent4>
      <a:accent5>
        <a:srgbClr val="4B2C50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1489</TotalTime>
  <Words>237</Words>
  <Application>Microsoft Office PowerPoint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6" baseType="lpstr">
      <vt:lpstr>GeosansLight</vt:lpstr>
      <vt:lpstr>Meiryo</vt:lpstr>
      <vt:lpstr>ＭＳ Ｐゴシック</vt:lpstr>
      <vt:lpstr>Source Sans Pro</vt:lpstr>
      <vt:lpstr>Source Sans Pro Bold</vt:lpstr>
      <vt:lpstr>宋体</vt:lpstr>
      <vt:lpstr>微软雅黑</vt:lpstr>
      <vt:lpstr>Arial</vt:lpstr>
      <vt:lpstr>Bebas Neue</vt:lpstr>
      <vt:lpstr>Calibri</vt:lpstr>
      <vt:lpstr>Calibri Light</vt:lpstr>
      <vt:lpstr>Open Sans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591</cp:revision>
  <dcterms:created xsi:type="dcterms:W3CDTF">2014-11-21T05:43:52Z</dcterms:created>
  <dcterms:modified xsi:type="dcterms:W3CDTF">2018-08-26T07:20:59Z</dcterms:modified>
</cp:coreProperties>
</file>