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850" r:id="rId2"/>
  </p:sldMasterIdLst>
  <p:notesMasterIdLst>
    <p:notesMasterId r:id="rId5"/>
  </p:notesMasterIdLst>
  <p:handoutMasterIdLst>
    <p:handoutMasterId r:id="rId6"/>
  </p:handoutMasterIdLst>
  <p:sldIdLst>
    <p:sldId id="468" r:id="rId3"/>
    <p:sldId id="469" r:id="rId4"/>
  </p:sldIdLst>
  <p:sldSz cx="24387175" cy="13716000"/>
  <p:notesSz cx="6858000" cy="9144000"/>
  <p:defaultTextStyle>
    <a:defPPr>
      <a:defRPr lang="en-US"/>
    </a:defPPr>
    <a:lvl1pPr marL="0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1pPr>
    <a:lvl2pPr marL="1038596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2pPr>
    <a:lvl3pPr marL="2077192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3pPr>
    <a:lvl4pPr marL="3115788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4pPr>
    <a:lvl5pPr marL="4154381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5pPr>
    <a:lvl6pPr marL="5192977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6pPr>
    <a:lvl7pPr marL="6231570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7pPr>
    <a:lvl8pPr marL="7270169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8pPr>
    <a:lvl9pPr marL="8308762" algn="l" defTabSz="1038596" rtl="0" eaLnBrk="1" latinLnBrk="0" hangingPunct="1">
      <a:defRPr sz="40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>
          <p15:clr>
            <a:srgbClr val="A4A3A4"/>
          </p15:clr>
        </p15:guide>
        <p15:guide id="2" pos="14514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clrMru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58" autoAdjust="0"/>
    <p:restoredTop sz="96926" autoAdjust="0"/>
  </p:normalViewPr>
  <p:slideViewPr>
    <p:cSldViewPr snapToGrid="0" snapToObjects="1">
      <p:cViewPr varScale="1">
        <p:scale>
          <a:sx n="55" d="100"/>
          <a:sy n="55" d="100"/>
        </p:scale>
        <p:origin x="624" y="108"/>
      </p:cViewPr>
      <p:guideLst>
        <p:guide orient="horz"/>
        <p:guide pos="1451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33" d="100"/>
        <a:sy n="33" d="100"/>
      </p:scale>
      <p:origin x="0" y="3120"/>
    </p:cViewPr>
  </p:sorterViewPr>
  <p:notesViewPr>
    <p:cSldViewPr snapToGrid="0" snapToObjects="1">
      <p:cViewPr varScale="1">
        <p:scale>
          <a:sx n="70" d="100"/>
          <a:sy n="70" d="100"/>
        </p:scale>
        <p:origin x="-3336" y="-11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58AD1F4-EB9B-8D4C-8330-A7FD24F71DA8}" type="datetimeFigureOut">
              <a:rPr lang="en-US" smtClean="0"/>
              <a:t>10/20/2018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3FAAED-601C-2E42-A5D2-7D875446EB6B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8786290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FB5DB0-7631-C740-8B9A-54252701A623}" type="datetimeFigureOut">
              <a:rPr lang="en-US" smtClean="0"/>
              <a:t>10/20/2018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_tradnl" smtClean="0"/>
              <a:t>Click to edit Master text styles</a:t>
            </a:r>
          </a:p>
          <a:p>
            <a:pPr lvl="1"/>
            <a:r>
              <a:rPr lang="es-ES_tradnl" smtClean="0"/>
              <a:t>Second level</a:t>
            </a:r>
          </a:p>
          <a:p>
            <a:pPr lvl="2"/>
            <a:r>
              <a:rPr lang="es-ES_tradnl" smtClean="0"/>
              <a:t>Third level</a:t>
            </a:r>
          </a:p>
          <a:p>
            <a:pPr lvl="3"/>
            <a:r>
              <a:rPr lang="es-ES_tradnl" smtClean="0"/>
              <a:t>Fourth level</a:t>
            </a:r>
          </a:p>
          <a:p>
            <a:pPr lvl="4"/>
            <a:r>
              <a:rPr lang="es-ES_tradnl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6955A8-62FB-E247-BFB6-6D96B50CB5D7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040959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1pPr>
    <a:lvl2pPr marL="1038596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2pPr>
    <a:lvl3pPr marL="2077192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3pPr>
    <a:lvl4pPr marL="3115788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4pPr>
    <a:lvl5pPr marL="4154381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5pPr>
    <a:lvl6pPr marL="5192977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6pPr>
    <a:lvl7pPr marL="6231570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7pPr>
    <a:lvl8pPr marL="7270169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8pPr>
    <a:lvl9pPr marL="8308762" algn="l" defTabSz="1038596" rtl="0" eaLnBrk="1" latinLnBrk="0" hangingPunct="1">
      <a:defRPr sz="27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085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lenda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7"/>
          <p:cNvSpPr>
            <a:spLocks noGrp="1"/>
          </p:cNvSpPr>
          <p:nvPr>
            <p:ph type="body" sz="quarter" idx="10" hasCustomPrompt="1"/>
          </p:nvPr>
        </p:nvSpPr>
        <p:spPr>
          <a:xfrm>
            <a:off x="1924417" y="525271"/>
            <a:ext cx="20976147" cy="863560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None/>
              <a:defRPr sz="6400" b="1" baseline="0">
                <a:solidFill>
                  <a:schemeClr val="tx1">
                    <a:lumMod val="65000"/>
                    <a:lumOff val="35000"/>
                  </a:schemeClr>
                </a:solidFill>
                <a:latin typeface="Lato"/>
                <a:cs typeface="Lato"/>
              </a:defRPr>
            </a:lvl1pPr>
          </a:lstStyle>
          <a:p>
            <a:pPr lvl="0"/>
            <a:r>
              <a:rPr lang="es-ES_tradnl" dirty="0" smtClean="0"/>
              <a:t>YOUR TITLE HERE</a:t>
            </a:r>
          </a:p>
        </p:txBody>
      </p:sp>
      <p:sp>
        <p:nvSpPr>
          <p:cNvPr id="16" name="Text Placeholder 7"/>
          <p:cNvSpPr>
            <a:spLocks noGrp="1"/>
          </p:cNvSpPr>
          <p:nvPr>
            <p:ph type="body" sz="quarter" idx="20" hasCustomPrompt="1"/>
          </p:nvPr>
        </p:nvSpPr>
        <p:spPr>
          <a:xfrm>
            <a:off x="1924417" y="1613308"/>
            <a:ext cx="20976147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lang="en-US" sz="4000" b="0" smtClean="0">
                <a:solidFill>
                  <a:schemeClr val="accent3"/>
                </a:solidFill>
                <a:effectLst/>
              </a:defRPr>
            </a:lvl1pPr>
          </a:lstStyle>
          <a:p>
            <a:pPr lvl="0"/>
            <a:r>
              <a:rPr lang="en-US" dirty="0" err="1" smtClean="0">
                <a:effectLst/>
                <a:latin typeface="Arial"/>
              </a:rPr>
              <a:t>Lorem</a:t>
            </a:r>
            <a:r>
              <a:rPr lang="en-US" dirty="0" smtClean="0">
                <a:effectLst/>
                <a:latin typeface="Arial"/>
              </a:rPr>
              <a:t> </a:t>
            </a:r>
            <a:r>
              <a:rPr lang="en-US" dirty="0" err="1" smtClean="0">
                <a:effectLst/>
                <a:latin typeface="Arial"/>
              </a:rPr>
              <a:t>ipsum</a:t>
            </a:r>
            <a:r>
              <a:rPr lang="en-US" dirty="0" smtClean="0">
                <a:effectLst/>
                <a:latin typeface="Arial"/>
              </a:rPr>
              <a:t> dolor sit </a:t>
            </a:r>
            <a:r>
              <a:rPr lang="en-US" dirty="0" err="1" smtClean="0">
                <a:effectLst/>
                <a:latin typeface="Arial"/>
              </a:rPr>
              <a:t>amet</a:t>
            </a:r>
            <a:r>
              <a:rPr lang="en-US" dirty="0" smtClean="0">
                <a:effectLst/>
                <a:latin typeface="Arial"/>
              </a:rPr>
              <a:t>, </a:t>
            </a:r>
            <a:r>
              <a:rPr lang="en-US" dirty="0" err="1" smtClean="0">
                <a:effectLst/>
                <a:latin typeface="Arial"/>
              </a:rPr>
              <a:t>consectetur</a:t>
            </a:r>
            <a:r>
              <a:rPr lang="en-US" dirty="0" smtClean="0">
                <a:effectLst/>
                <a:latin typeface="Arial"/>
              </a:rPr>
              <a:t> </a:t>
            </a:r>
            <a:r>
              <a:rPr lang="en-US" dirty="0" err="1" smtClean="0">
                <a:effectLst/>
                <a:latin typeface="Arial"/>
              </a:rPr>
              <a:t>adipiscing</a:t>
            </a:r>
            <a:r>
              <a:rPr lang="en-US" dirty="0" smtClean="0">
                <a:effectLst/>
                <a:latin typeface="Arial"/>
              </a:rPr>
              <a:t> </a:t>
            </a:r>
            <a:r>
              <a:rPr lang="en-US" dirty="0" err="1" smtClean="0">
                <a:effectLst/>
                <a:latin typeface="Arial"/>
              </a:rPr>
              <a:t>elit</a:t>
            </a:r>
            <a:r>
              <a:rPr lang="en-US" dirty="0" smtClean="0">
                <a:effectLst/>
                <a:latin typeface="Arial"/>
              </a:rPr>
              <a:t>. Nam </a:t>
            </a:r>
            <a:r>
              <a:rPr lang="en-US" dirty="0" err="1" smtClean="0">
                <a:effectLst/>
                <a:latin typeface="Arial"/>
              </a:rPr>
              <a:t>massa</a:t>
            </a:r>
            <a:r>
              <a:rPr lang="en-US" dirty="0" smtClean="0">
                <a:effectLst/>
                <a:latin typeface="Arial"/>
              </a:rPr>
              <a:t> </a:t>
            </a:r>
            <a:r>
              <a:rPr lang="en-US" dirty="0" err="1" smtClean="0">
                <a:effectLst/>
                <a:latin typeface="Arial"/>
              </a:rPr>
              <a:t>justo</a:t>
            </a:r>
            <a:r>
              <a:rPr lang="en-US" dirty="0" smtClean="0">
                <a:effectLst/>
                <a:latin typeface="Arial"/>
              </a:rPr>
              <a:t>, </a:t>
            </a:r>
            <a:r>
              <a:rPr lang="en-US" dirty="0" err="1" smtClean="0">
                <a:effectLst/>
                <a:latin typeface="Arial"/>
              </a:rPr>
              <a:t>dignis</a:t>
            </a:r>
            <a:r>
              <a:rPr lang="en-US" dirty="0" smtClean="0">
                <a:effectLst/>
                <a:latin typeface="Arial"/>
              </a:rPr>
              <a:t>.</a:t>
            </a:r>
            <a:endParaRPr lang="es-ES_tradnl" dirty="0" smtClean="0"/>
          </a:p>
        </p:txBody>
      </p:sp>
    </p:spTree>
    <p:extLst>
      <p:ext uri="{BB962C8B-B14F-4D97-AF65-F5344CB8AC3E}">
        <p14:creationId xmlns:p14="http://schemas.microsoft.com/office/powerpoint/2010/main" val="15113402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15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15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15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1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1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367726" y="1974851"/>
            <a:ext cx="12346007" cy="9747250"/>
          </a:xfrm>
        </p:spPr>
        <p:txBody>
          <a:bodyPr anchor="t"/>
          <a:lstStyle>
            <a:lvl1pPr marL="0" indent="0">
              <a:buNone/>
              <a:defRPr sz="6400"/>
            </a:lvl1pPr>
            <a:lvl2pPr marL="914400" indent="0">
              <a:buNone/>
              <a:defRPr sz="5600"/>
            </a:lvl2pPr>
            <a:lvl3pPr marL="1828800" indent="0">
              <a:buNone/>
              <a:defRPr sz="4800"/>
            </a:lvl3pPr>
            <a:lvl4pPr marL="2743200" indent="0">
              <a:buNone/>
              <a:defRPr sz="4000"/>
            </a:lvl4pPr>
            <a:lvl5pPr marL="3657600" indent="0">
              <a:buNone/>
              <a:defRPr sz="4000"/>
            </a:lvl5pPr>
            <a:lvl6pPr marL="4572000" indent="0">
              <a:buNone/>
              <a:defRPr sz="4000"/>
            </a:lvl6pPr>
            <a:lvl7pPr marL="5486400" indent="0">
              <a:buNone/>
              <a:defRPr sz="4000"/>
            </a:lvl7pPr>
            <a:lvl8pPr marL="6400800" indent="0">
              <a:buNone/>
              <a:defRPr sz="4000"/>
            </a:lvl8pPr>
            <a:lvl9pPr marL="7315200" indent="0">
              <a:buNone/>
              <a:defRPr sz="4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783731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74575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52072" y="730250"/>
            <a:ext cx="5258485" cy="11623676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6618" y="730250"/>
            <a:ext cx="15470614" cy="11623676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85146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48397" y="2244726"/>
            <a:ext cx="18290381" cy="4775200"/>
          </a:xfrm>
        </p:spPr>
        <p:txBody>
          <a:bodyPr anchor="b"/>
          <a:lstStyle>
            <a:lvl1pPr algn="ctr"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48397" y="7204076"/>
            <a:ext cx="18290381" cy="3311524"/>
          </a:xfrm>
        </p:spPr>
        <p:txBody>
          <a:bodyPr/>
          <a:lstStyle>
            <a:lvl1pPr marL="0" indent="0" algn="ctr">
              <a:buNone/>
              <a:defRPr sz="4800"/>
            </a:lvl1pPr>
            <a:lvl2pPr marL="914400" indent="0" algn="ctr">
              <a:buNone/>
              <a:defRPr sz="4000"/>
            </a:lvl2pPr>
            <a:lvl3pPr marL="1828800" indent="0" algn="ctr">
              <a:buNone/>
              <a:defRPr sz="3600"/>
            </a:lvl3pPr>
            <a:lvl4pPr marL="2743200" indent="0" algn="ctr">
              <a:buNone/>
              <a:defRPr sz="3200"/>
            </a:lvl4pPr>
            <a:lvl5pPr marL="3657600" indent="0" algn="ctr">
              <a:buNone/>
              <a:defRPr sz="3200"/>
            </a:lvl5pPr>
            <a:lvl6pPr marL="4572000" indent="0" algn="ctr">
              <a:buNone/>
              <a:defRPr sz="3200"/>
            </a:lvl6pPr>
            <a:lvl7pPr marL="5486400" indent="0" algn="ctr">
              <a:buNone/>
              <a:defRPr sz="3200"/>
            </a:lvl7pPr>
            <a:lvl8pPr marL="6400800" indent="0" algn="ctr">
              <a:buNone/>
              <a:defRPr sz="3200"/>
            </a:lvl8pPr>
            <a:lvl9pPr marL="7315200" indent="0" algn="ctr">
              <a:buNone/>
              <a:defRPr sz="3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872537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5083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63917" y="3419477"/>
            <a:ext cx="21033938" cy="5705474"/>
          </a:xfrm>
        </p:spPr>
        <p:txBody>
          <a:bodyPr anchor="b"/>
          <a:lstStyle>
            <a:lvl1pPr>
              <a:defRPr sz="12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63917" y="9178927"/>
            <a:ext cx="21033938" cy="3000374"/>
          </a:xfrm>
        </p:spPr>
        <p:txBody>
          <a:bodyPr/>
          <a:lstStyle>
            <a:lvl1pPr marL="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1pPr>
            <a:lvl2pPr marL="914400" indent="0">
              <a:buNone/>
              <a:defRPr sz="4000">
                <a:solidFill>
                  <a:schemeClr val="tx1">
                    <a:tint val="75000"/>
                  </a:schemeClr>
                </a:solidFill>
              </a:defRPr>
            </a:lvl2pPr>
            <a:lvl3pPr marL="1828800" indent="0">
              <a:buNone/>
              <a:defRPr sz="3600">
                <a:solidFill>
                  <a:schemeClr val="tx1">
                    <a:tint val="75000"/>
                  </a:schemeClr>
                </a:solidFill>
              </a:defRPr>
            </a:lvl3pPr>
            <a:lvl4pPr marL="2743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4pPr>
            <a:lvl5pPr marL="36576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5pPr>
            <a:lvl6pPr marL="45720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6pPr>
            <a:lvl7pPr marL="54864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7pPr>
            <a:lvl8pPr marL="64008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8pPr>
            <a:lvl9pPr marL="731520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5459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67661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346008" y="3651250"/>
            <a:ext cx="10364549" cy="87026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32547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5" y="730251"/>
            <a:ext cx="21033938" cy="26511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9796" y="3362326"/>
            <a:ext cx="10316917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679796" y="5010150"/>
            <a:ext cx="10316917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346007" y="3362326"/>
            <a:ext cx="10367726" cy="1647824"/>
          </a:xfrm>
        </p:spPr>
        <p:txBody>
          <a:bodyPr anchor="b"/>
          <a:lstStyle>
            <a:lvl1pPr marL="0" indent="0">
              <a:buNone/>
              <a:defRPr sz="4800" b="1"/>
            </a:lvl1pPr>
            <a:lvl2pPr marL="914400" indent="0">
              <a:buNone/>
              <a:defRPr sz="4000" b="1"/>
            </a:lvl2pPr>
            <a:lvl3pPr marL="1828800" indent="0">
              <a:buNone/>
              <a:defRPr sz="3600" b="1"/>
            </a:lvl3pPr>
            <a:lvl4pPr marL="2743200" indent="0">
              <a:buNone/>
              <a:defRPr sz="3200" b="1"/>
            </a:lvl4pPr>
            <a:lvl5pPr marL="3657600" indent="0">
              <a:buNone/>
              <a:defRPr sz="3200" b="1"/>
            </a:lvl5pPr>
            <a:lvl6pPr marL="4572000" indent="0">
              <a:buNone/>
              <a:defRPr sz="3200" b="1"/>
            </a:lvl6pPr>
            <a:lvl7pPr marL="5486400" indent="0">
              <a:buNone/>
              <a:defRPr sz="3200" b="1"/>
            </a:lvl7pPr>
            <a:lvl8pPr marL="6400800" indent="0">
              <a:buNone/>
              <a:defRPr sz="3200" b="1"/>
            </a:lvl8pPr>
            <a:lvl9pPr marL="7315200" indent="0">
              <a:buNone/>
              <a:defRPr sz="3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346007" y="5010150"/>
            <a:ext cx="10367726" cy="73691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0223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982578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4756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796" y="914400"/>
            <a:ext cx="7865498" cy="3200400"/>
          </a:xfrm>
        </p:spPr>
        <p:txBody>
          <a:bodyPr anchor="b"/>
          <a:lstStyle>
            <a:lvl1pPr>
              <a:defRPr sz="6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367726" y="1974851"/>
            <a:ext cx="12346007" cy="9747250"/>
          </a:xfrm>
        </p:spPr>
        <p:txBody>
          <a:bodyPr/>
          <a:lstStyle>
            <a:lvl1pPr>
              <a:defRPr sz="6400"/>
            </a:lvl1pPr>
            <a:lvl2pPr>
              <a:defRPr sz="5600"/>
            </a:lvl2pPr>
            <a:lvl3pPr>
              <a:defRPr sz="4800"/>
            </a:lvl3pPr>
            <a:lvl4pPr>
              <a:defRPr sz="4000"/>
            </a:lvl4pPr>
            <a:lvl5pPr>
              <a:defRPr sz="4000"/>
            </a:lvl5pPr>
            <a:lvl6pPr>
              <a:defRPr sz="4000"/>
            </a:lvl6pPr>
            <a:lvl7pPr>
              <a:defRPr sz="4000"/>
            </a:lvl7pPr>
            <a:lvl8pPr>
              <a:defRPr sz="4000"/>
            </a:lvl8pPr>
            <a:lvl9pPr>
              <a:defRPr sz="4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796" y="4114800"/>
            <a:ext cx="7865498" cy="7623176"/>
          </a:xfrm>
        </p:spPr>
        <p:txBody>
          <a:bodyPr/>
          <a:lstStyle>
            <a:lvl1pPr marL="0" indent="0">
              <a:buNone/>
              <a:defRPr sz="3200"/>
            </a:lvl1pPr>
            <a:lvl2pPr marL="914400" indent="0">
              <a:buNone/>
              <a:defRPr sz="2800"/>
            </a:lvl2pPr>
            <a:lvl3pPr marL="1828800" indent="0">
              <a:buNone/>
              <a:defRPr sz="2400"/>
            </a:lvl3pPr>
            <a:lvl4pPr marL="2743200" indent="0">
              <a:buNone/>
              <a:defRPr sz="2000"/>
            </a:lvl4pPr>
            <a:lvl5pPr marL="3657600" indent="0">
              <a:buNone/>
              <a:defRPr sz="2000"/>
            </a:lvl5pPr>
            <a:lvl6pPr marL="4572000" indent="0">
              <a:buNone/>
              <a:defRPr sz="2000"/>
            </a:lvl6pPr>
            <a:lvl7pPr marL="5486400" indent="0">
              <a:buNone/>
              <a:defRPr sz="2000"/>
            </a:lvl7pPr>
            <a:lvl8pPr marL="6400800" indent="0">
              <a:buNone/>
              <a:defRPr sz="2000"/>
            </a:lvl8pPr>
            <a:lvl9pPr marL="7315200" indent="0">
              <a:buNone/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38595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31499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5" r:id="rId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defTabSz="1038596" rtl="0" eaLnBrk="1" latinLnBrk="0" hangingPunct="1">
        <a:spcBef>
          <a:spcPct val="0"/>
        </a:spcBef>
        <a:buNone/>
        <a:defRPr sz="9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778946" indent="-778946" algn="l" defTabSz="1038596" rtl="0" eaLnBrk="1" latinLnBrk="0" hangingPunct="1">
        <a:spcBef>
          <a:spcPct val="20000"/>
        </a:spcBef>
        <a:buFont typeface="Arial"/>
        <a:buChar char="•"/>
        <a:defRPr sz="7200" kern="1200">
          <a:solidFill>
            <a:schemeClr val="tx1"/>
          </a:solidFill>
          <a:latin typeface="+mn-lt"/>
          <a:ea typeface="+mn-ea"/>
          <a:cs typeface="+mn-cs"/>
        </a:defRPr>
      </a:lvl1pPr>
      <a:lvl2pPr marL="1687719" indent="-649120" algn="l" defTabSz="1038596" rtl="0" eaLnBrk="1" latinLnBrk="0" hangingPunct="1">
        <a:spcBef>
          <a:spcPct val="20000"/>
        </a:spcBef>
        <a:buFont typeface="Arial"/>
        <a:buChar char="–"/>
        <a:defRPr sz="6400" kern="1200">
          <a:solidFill>
            <a:schemeClr val="tx1"/>
          </a:solidFill>
          <a:latin typeface="+mn-lt"/>
          <a:ea typeface="+mn-ea"/>
          <a:cs typeface="+mn-cs"/>
        </a:defRPr>
      </a:lvl2pPr>
      <a:lvl3pPr marL="2596490" indent="-519298" algn="l" defTabSz="1038596" rtl="0" eaLnBrk="1" latinLnBrk="0" hangingPunct="1">
        <a:spcBef>
          <a:spcPct val="20000"/>
        </a:spcBef>
        <a:buFont typeface="Arial"/>
        <a:buChar char="•"/>
        <a:defRPr sz="5300" kern="1200">
          <a:solidFill>
            <a:schemeClr val="tx1"/>
          </a:solidFill>
          <a:latin typeface="+mn-lt"/>
          <a:ea typeface="+mn-ea"/>
          <a:cs typeface="+mn-cs"/>
        </a:defRPr>
      </a:lvl3pPr>
      <a:lvl4pPr marL="3635083" indent="-519298" algn="l" defTabSz="1038596" rtl="0" eaLnBrk="1" latinLnBrk="0" hangingPunct="1">
        <a:spcBef>
          <a:spcPct val="20000"/>
        </a:spcBef>
        <a:buFont typeface="Arial"/>
        <a:buChar char="–"/>
        <a:defRPr sz="4500" kern="1200">
          <a:solidFill>
            <a:schemeClr val="tx1"/>
          </a:solidFill>
          <a:latin typeface="+mn-lt"/>
          <a:ea typeface="+mn-ea"/>
          <a:cs typeface="+mn-cs"/>
        </a:defRPr>
      </a:lvl4pPr>
      <a:lvl5pPr marL="4673679" indent="-519298" algn="l" defTabSz="1038596" rtl="0" eaLnBrk="1" latinLnBrk="0" hangingPunct="1">
        <a:spcBef>
          <a:spcPct val="20000"/>
        </a:spcBef>
        <a:buFont typeface="Arial"/>
        <a:buChar char="»"/>
        <a:defRPr sz="4500" kern="1200">
          <a:solidFill>
            <a:schemeClr val="tx1"/>
          </a:solidFill>
          <a:latin typeface="+mn-lt"/>
          <a:ea typeface="+mn-ea"/>
          <a:cs typeface="+mn-cs"/>
        </a:defRPr>
      </a:lvl5pPr>
      <a:lvl6pPr marL="5712275" indent="-519298" algn="l" defTabSz="1038596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6pPr>
      <a:lvl7pPr marL="6750871" indent="-519298" algn="l" defTabSz="1038596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7pPr>
      <a:lvl8pPr marL="7789467" indent="-519298" algn="l" defTabSz="1038596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8pPr>
      <a:lvl9pPr marL="8828060" indent="-519298" algn="l" defTabSz="1038596" rtl="0" eaLnBrk="1" latinLnBrk="0" hangingPunct="1">
        <a:spcBef>
          <a:spcPct val="20000"/>
        </a:spcBef>
        <a:buFont typeface="Arial"/>
        <a:buChar char="•"/>
        <a:defRPr sz="4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1pPr>
      <a:lvl2pPr marL="1038596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2pPr>
      <a:lvl3pPr marL="2077192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115788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4pPr>
      <a:lvl5pPr marL="4154381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5pPr>
      <a:lvl6pPr marL="5192977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6pPr>
      <a:lvl7pPr marL="6231570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7pPr>
      <a:lvl8pPr marL="7270169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8pPr>
      <a:lvl9pPr marL="8308762" algn="l" defTabSz="1038596" rtl="0" eaLnBrk="1" latinLnBrk="0" hangingPunct="1">
        <a:defRPr sz="4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676619" y="730251"/>
            <a:ext cx="21033938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76619" y="3651250"/>
            <a:ext cx="21033938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676618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2018/10/20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78252" y="12712701"/>
            <a:ext cx="8230672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7223443" y="12712701"/>
            <a:ext cx="548711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1828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1828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4692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1" r:id="rId1"/>
    <p:sldLayoutId id="2147483852" r:id="rId2"/>
    <p:sldLayoutId id="2147483853" r:id="rId3"/>
    <p:sldLayoutId id="2147483854" r:id="rId4"/>
    <p:sldLayoutId id="2147483855" r:id="rId5"/>
    <p:sldLayoutId id="2147483856" r:id="rId6"/>
    <p:sldLayoutId id="2147483857" r:id="rId7"/>
    <p:sldLayoutId id="2147483858" r:id="rId8"/>
    <p:sldLayoutId id="2147483859" r:id="rId9"/>
    <p:sldLayoutId id="2147483860" r:id="rId10"/>
    <p:sldLayoutId id="2147483861" r:id="rId11"/>
  </p:sldLayoutIdLst>
  <p:txStyles>
    <p:titleStyle>
      <a:lvl1pPr algn="l" defTabSz="1828800" rtl="0" eaLnBrk="1" latinLnBrk="0" hangingPunct="1">
        <a:lnSpc>
          <a:spcPct val="90000"/>
        </a:lnSpc>
        <a:spcBef>
          <a:spcPct val="0"/>
        </a:spcBef>
        <a:buNone/>
        <a:defRPr sz="8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7200" indent="-457200" algn="l" defTabSz="1828800" rtl="0" eaLnBrk="1" latinLnBrk="0" hangingPunct="1">
        <a:lnSpc>
          <a:spcPct val="90000"/>
        </a:lnSpc>
        <a:spcBef>
          <a:spcPts val="2000"/>
        </a:spcBef>
        <a:buFont typeface="Arial" panose="020B0604020202020204" pitchFamily="34" charset="0"/>
        <a:buChar char="•"/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371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800" kern="1200">
          <a:solidFill>
            <a:schemeClr val="tx1"/>
          </a:solidFill>
          <a:latin typeface="+mn-lt"/>
          <a:ea typeface="+mn-ea"/>
          <a:cs typeface="+mn-cs"/>
        </a:defRPr>
      </a:lvl2pPr>
      <a:lvl3pPr marL="2286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4000" kern="1200">
          <a:solidFill>
            <a:schemeClr val="tx1"/>
          </a:solidFill>
          <a:latin typeface="+mn-lt"/>
          <a:ea typeface="+mn-ea"/>
          <a:cs typeface="+mn-cs"/>
        </a:defRPr>
      </a:lvl3pPr>
      <a:lvl4pPr marL="3200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41148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50292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9436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8580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772400" indent="-457200" algn="l" defTabSz="18288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1pPr>
      <a:lvl2pPr marL="914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828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3pPr>
      <a:lvl4pPr marL="2743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4pPr>
      <a:lvl5pPr marL="36576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5pPr>
      <a:lvl6pPr marL="45720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6pPr>
      <a:lvl7pPr marL="54864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7pPr>
      <a:lvl8pPr marL="64008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8pPr>
      <a:lvl9pPr marL="7315200" algn="l" defTabSz="1828800" rtl="0" eaLnBrk="1" latinLnBrk="0" hangingPunct="1">
        <a:defRPr sz="3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Placeholder 1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 smtClean="0"/>
              <a:t>Table Example</a:t>
            </a:r>
            <a:endParaRPr lang="en-US" dirty="0"/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20"/>
          </p:nvPr>
        </p:nvSpPr>
        <p:spPr/>
        <p:txBody>
          <a:bodyPr/>
          <a:lstStyle/>
          <a:p>
            <a:pPr lvl="0"/>
            <a:r>
              <a:rPr lang="en-US" dirty="0" err="1"/>
              <a:t>Donec</a:t>
            </a:r>
            <a:r>
              <a:rPr lang="en-US" dirty="0"/>
              <a:t> </a:t>
            </a:r>
            <a:r>
              <a:rPr lang="en-US" dirty="0" err="1"/>
              <a:t>vel</a:t>
            </a:r>
            <a:r>
              <a:rPr lang="en-US" dirty="0"/>
              <a:t> </a:t>
            </a:r>
            <a:r>
              <a:rPr lang="en-US" dirty="0" err="1"/>
              <a:t>nisl</a:t>
            </a:r>
            <a:r>
              <a:rPr lang="en-US" dirty="0"/>
              <a:t> </a:t>
            </a:r>
            <a:r>
              <a:rPr lang="en-US" dirty="0" err="1"/>
              <a:t>nec</a:t>
            </a:r>
            <a:r>
              <a:rPr lang="en-US" dirty="0"/>
              <a:t> </a:t>
            </a:r>
            <a:r>
              <a:rPr lang="en-US" dirty="0" err="1"/>
              <a:t>risus</a:t>
            </a:r>
            <a:r>
              <a:rPr lang="en-US" dirty="0"/>
              <a:t> </a:t>
            </a:r>
            <a:r>
              <a:rPr lang="en-US" dirty="0" err="1"/>
              <a:t>vul</a:t>
            </a:r>
            <a:r>
              <a:rPr lang="en-US" dirty="0"/>
              <a:t> </a:t>
            </a:r>
            <a:r>
              <a:rPr lang="en-US" dirty="0" err="1"/>
              <a:t>putate</a:t>
            </a:r>
            <a:r>
              <a:rPr lang="en-US" dirty="0"/>
              <a:t> place rat in at ligula </a:t>
            </a:r>
            <a:r>
              <a:rPr lang="en-US" dirty="0" err="1"/>
              <a:t>onec</a:t>
            </a:r>
            <a:r>
              <a:rPr lang="en-US" dirty="0"/>
              <a:t>.</a:t>
            </a:r>
          </a:p>
        </p:txBody>
      </p:sp>
      <p:graphicFrame>
        <p:nvGraphicFramePr>
          <p:cNvPr id="18" name="Table 1793"/>
          <p:cNvGraphicFramePr/>
          <p:nvPr>
            <p:extLst>
              <p:ext uri="{D42A27DB-BD31-4B8C-83A1-F6EECF244321}">
                <p14:modId xmlns:p14="http://schemas.microsoft.com/office/powerpoint/2010/main" val="3378434719"/>
              </p:ext>
            </p:extLst>
          </p:nvPr>
        </p:nvGraphicFramePr>
        <p:xfrm>
          <a:off x="1977102" y="3405742"/>
          <a:ext cx="20923461" cy="8483811"/>
        </p:xfrm>
        <a:graphic>
          <a:graphicData uri="http://schemas.openxmlformats.org/drawingml/2006/table">
            <a:tbl>
              <a:tblPr firstRow="1" bandRow="1"/>
              <a:tblGrid>
                <a:gridCol w="3529353"/>
                <a:gridCol w="4348527"/>
                <a:gridCol w="4348527"/>
                <a:gridCol w="4348527"/>
                <a:gridCol w="4348527"/>
              </a:tblGrid>
              <a:tr h="663182">
                <a:tc>
                  <a:txBody>
                    <a:bodyPr/>
                    <a:lstStyle/>
                    <a:p>
                      <a:pPr lvl="0" indent="0" algn="ctr" defTabSz="914400">
                        <a:lnSpc>
                          <a:spcPct val="200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s-ES_tradnl" sz="3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YEAR</a:t>
                      </a:r>
                      <a:endParaRPr sz="3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0" marB="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0" algn="ctr" defTabSz="914400">
                        <a:lnSpc>
                          <a:spcPct val="200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s-ES_tradnl" sz="3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2013</a:t>
                      </a:r>
                      <a:endParaRPr sz="3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0" marB="0" anchor="ctr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0" algn="ctr" defTabSz="914400">
                        <a:lnSpc>
                          <a:spcPct val="200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s-ES_tradnl" sz="3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2014</a:t>
                      </a:r>
                      <a:endParaRPr sz="3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0" marB="0" anchor="ctr" horzOverflow="overflow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0" algn="ctr" defTabSz="914400">
                        <a:lnSpc>
                          <a:spcPct val="200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s-ES_tradnl" sz="3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2015</a:t>
                      </a:r>
                      <a:endParaRPr sz="3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0" marB="0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0" algn="ctr" defTabSz="914400">
                        <a:lnSpc>
                          <a:spcPct val="200000"/>
                        </a:lnSpc>
                        <a:defRPr b="0">
                          <a:solidFill>
                            <a:srgbClr val="000000"/>
                          </a:solidFill>
                        </a:defRPr>
                      </a:pPr>
                      <a:r>
                        <a:rPr lang="es-ES_tradnl" sz="3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2016</a:t>
                      </a:r>
                      <a:endParaRPr sz="3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0" marB="0" anchor="ctr" horzOverflow="overflow">
                    <a:solidFill>
                      <a:schemeClr val="accent5"/>
                    </a:solidFill>
                  </a:tcPr>
                </a:tc>
              </a:tr>
              <a:tr h="892397"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sz="2500" b="1" dirty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Products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9CA3A8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</a:tr>
              <a:tr h="892397"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sz="2500" dirty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Category 01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69727B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</a:tr>
              <a:tr h="892397"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sz="250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Category 02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9CA3A8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</a:tr>
              <a:tr h="892397"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sz="250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Category 03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69727B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</a:tr>
              <a:tr h="892397"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sz="250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Category 04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9CA3A8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</a:tr>
              <a:tr h="892397"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sz="250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Category 05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69727B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</a:tr>
              <a:tr h="894229"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sz="250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Category 06</a:t>
                      </a:r>
                    </a:p>
                  </a:txBody>
                  <a:tcPr marL="50800" marR="50800" marT="50800" marB="50800" anchor="ctr" horzOverflow="overflow">
                    <a:solidFill>
                      <a:srgbClr val="9CA3A8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 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  <a:tc>
                  <a:txBody>
                    <a:bodyPr/>
                    <a:lstStyle/>
                    <a:p>
                      <a:pPr lvl="0" indent="469900" algn="l" defTabSz="914400">
                        <a:lnSpc>
                          <a:spcPct val="200000"/>
                        </a:lnSpc>
                      </a:pPr>
                      <a:r>
                        <a:rPr lang="es-ES_tradnl" sz="250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Product</a:t>
                      </a:r>
                      <a:r>
                        <a:rPr lang="es-ES_tradnl" sz="2500" dirty="0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 </a:t>
                      </a:r>
                      <a:r>
                        <a:rPr lang="es-ES_tradnl" sz="2500" dirty="0" err="1" smtClean="0">
                          <a:solidFill>
                            <a:schemeClr val="tx1">
                              <a:lumMod val="50000"/>
                              <a:lumOff val="50000"/>
                            </a:schemeClr>
                          </a:solidFill>
                          <a:latin typeface="Lato Regular"/>
                          <a:ea typeface="Roboto Light"/>
                          <a:cs typeface="Lato Regular"/>
                          <a:sym typeface="Roboto Light"/>
                        </a:rPr>
                        <a:t>Example</a:t>
                      </a:r>
                      <a:endParaRPr lang="es-ES_tradnl" sz="2500" dirty="0">
                        <a:solidFill>
                          <a:schemeClr val="tx1">
                            <a:lumMod val="50000"/>
                            <a:lumOff val="50000"/>
                          </a:schemeClr>
                        </a:solidFill>
                        <a:latin typeface="Lato Regular"/>
                        <a:ea typeface="Roboto Light"/>
                        <a:cs typeface="Lato Regular"/>
                        <a:sym typeface="Roboto Light"/>
                      </a:endParaRPr>
                    </a:p>
                  </a:txBody>
                  <a:tcPr marL="50800" marR="50800" marT="50800" marB="50800" anchor="ctr" horzOverflow="overflow"/>
                </a:tc>
              </a:tr>
              <a:tr h="508954">
                <a:tc>
                  <a:txBody>
                    <a:bodyPr/>
                    <a:lstStyle/>
                    <a:p>
                      <a:pPr lvl="0" indent="469900" algn="ctr" defTabSz="914400">
                        <a:lnSpc>
                          <a:spcPct val="200000"/>
                        </a:lnSpc>
                      </a:pPr>
                      <a:r>
                        <a:rPr lang="es-ES_tradnl" sz="3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SALES</a:t>
                      </a:r>
                      <a:endParaRPr sz="3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50800" marB="50800" anchor="ctr" horzOverflow="overflow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ctr" defTabSz="914400">
                        <a:lnSpc>
                          <a:spcPct val="200000"/>
                        </a:lnSpc>
                      </a:pPr>
                      <a:r>
                        <a:rPr lang="es-ES_tradnl" sz="2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$25,000</a:t>
                      </a:r>
                      <a:endParaRPr sz="2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50800" marB="50800" anchor="ctr" horzOverflow="overflow">
                    <a:solidFill>
                      <a:schemeClr val="accent2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ctr" defTabSz="914400">
                        <a:lnSpc>
                          <a:spcPct val="200000"/>
                        </a:lnSpc>
                      </a:pPr>
                      <a:r>
                        <a:rPr lang="es-ES_tradnl" sz="2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$32,500</a:t>
                      </a:r>
                      <a:endParaRPr sz="2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50800" marB="50800" anchor="ctr" horzOverflow="overflow"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ctr" defTabSz="914400">
                        <a:lnSpc>
                          <a:spcPct val="200000"/>
                        </a:lnSpc>
                      </a:pPr>
                      <a:r>
                        <a:rPr lang="es-ES_tradnl" sz="2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$23,250</a:t>
                      </a:r>
                      <a:endParaRPr sz="2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50800" marB="50800" anchor="ctr" horzOverflow="overflow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lvl="0" indent="469900" algn="ctr" defTabSz="914400">
                        <a:lnSpc>
                          <a:spcPct val="200000"/>
                        </a:lnSpc>
                      </a:pPr>
                      <a:r>
                        <a:rPr lang="es-ES_tradnl" sz="2500" dirty="0" smtClean="0">
                          <a:solidFill>
                            <a:srgbClr val="FFFFFF"/>
                          </a:solidFill>
                          <a:latin typeface="Lato Regular"/>
                          <a:ea typeface="Roboto Black"/>
                          <a:cs typeface="Lato Regular"/>
                          <a:sym typeface="Roboto Black"/>
                        </a:rPr>
                        <a:t>$45,500</a:t>
                      </a:r>
                      <a:endParaRPr sz="2500" dirty="0">
                        <a:solidFill>
                          <a:srgbClr val="FFFFFF"/>
                        </a:solidFill>
                        <a:latin typeface="Lato Regular"/>
                        <a:ea typeface="Roboto Black"/>
                        <a:cs typeface="Lato Regular"/>
                        <a:sym typeface="Roboto Black"/>
                      </a:endParaRPr>
                    </a:p>
                  </a:txBody>
                  <a:tcPr marL="50800" marR="50800" marT="50800" marB="50800" anchor="ctr" horzOverflow="overflow">
                    <a:solidFill>
                      <a:schemeClr val="accent5"/>
                    </a:solidFill>
                  </a:tcPr>
                </a:tc>
              </a:tr>
            </a:tbl>
          </a:graphicData>
        </a:graphic>
      </p:graphicFrame>
      <p:sp>
        <p:nvSpPr>
          <p:cNvPr id="24" name="Text Placeholder 7"/>
          <p:cNvSpPr txBox="1">
            <a:spLocks/>
          </p:cNvSpPr>
          <p:nvPr/>
        </p:nvSpPr>
        <p:spPr>
          <a:xfrm>
            <a:off x="2770888" y="12311866"/>
            <a:ext cx="3718473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3500" b="0" kern="1200" smtClean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Arial"/>
              </a:rPr>
              <a:t>Calendar data one</a:t>
            </a:r>
            <a:endParaRPr lang="en-US" dirty="0"/>
          </a:p>
        </p:txBody>
      </p:sp>
      <p:sp>
        <p:nvSpPr>
          <p:cNvPr id="25" name="Oval 18"/>
          <p:cNvSpPr/>
          <p:nvPr/>
        </p:nvSpPr>
        <p:spPr bwMode="auto">
          <a:xfrm>
            <a:off x="1924417" y="12311866"/>
            <a:ext cx="676717" cy="676717"/>
          </a:xfrm>
          <a:prstGeom prst="ellipse">
            <a:avLst/>
          </a:prstGeom>
          <a:solidFill>
            <a:schemeClr val="accent1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5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  <p:sp>
        <p:nvSpPr>
          <p:cNvPr id="26" name="Text Placeholder 7"/>
          <p:cNvSpPr txBox="1">
            <a:spLocks/>
          </p:cNvSpPr>
          <p:nvPr/>
        </p:nvSpPr>
        <p:spPr>
          <a:xfrm>
            <a:off x="8295727" y="12311866"/>
            <a:ext cx="3718473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3500" b="0" kern="1200" smtClean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Arial"/>
              </a:rPr>
              <a:t>Calendar data two</a:t>
            </a:r>
            <a:endParaRPr lang="en-US" dirty="0"/>
          </a:p>
        </p:txBody>
      </p:sp>
      <p:sp>
        <p:nvSpPr>
          <p:cNvPr id="27" name="Oval 20"/>
          <p:cNvSpPr/>
          <p:nvPr/>
        </p:nvSpPr>
        <p:spPr bwMode="auto">
          <a:xfrm>
            <a:off x="7449256" y="12311866"/>
            <a:ext cx="676717" cy="676717"/>
          </a:xfrm>
          <a:prstGeom prst="ellipse">
            <a:avLst/>
          </a:prstGeom>
          <a:solidFill>
            <a:schemeClr val="accent2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5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  <p:sp>
        <p:nvSpPr>
          <p:cNvPr id="28" name="Text Placeholder 7"/>
          <p:cNvSpPr txBox="1">
            <a:spLocks/>
          </p:cNvSpPr>
          <p:nvPr/>
        </p:nvSpPr>
        <p:spPr>
          <a:xfrm>
            <a:off x="13680527" y="12311866"/>
            <a:ext cx="3718473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3500" b="0" kern="1200" smtClean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Arial"/>
              </a:rPr>
              <a:t>Calendar data two</a:t>
            </a:r>
            <a:endParaRPr lang="en-US" dirty="0"/>
          </a:p>
        </p:txBody>
      </p:sp>
      <p:sp>
        <p:nvSpPr>
          <p:cNvPr id="29" name="Oval 22"/>
          <p:cNvSpPr/>
          <p:nvPr/>
        </p:nvSpPr>
        <p:spPr bwMode="auto">
          <a:xfrm>
            <a:off x="12834056" y="12311866"/>
            <a:ext cx="676717" cy="676717"/>
          </a:xfrm>
          <a:prstGeom prst="ellipse">
            <a:avLst/>
          </a:prstGeom>
          <a:solidFill>
            <a:schemeClr val="accent3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5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  <p:sp>
        <p:nvSpPr>
          <p:cNvPr id="30" name="Text Placeholder 7"/>
          <p:cNvSpPr txBox="1">
            <a:spLocks/>
          </p:cNvSpPr>
          <p:nvPr/>
        </p:nvSpPr>
        <p:spPr>
          <a:xfrm>
            <a:off x="18895573" y="12311866"/>
            <a:ext cx="3718473" cy="676717"/>
          </a:xfrm>
          <a:prstGeom prst="rect">
            <a:avLst/>
          </a:prstGeom>
        </p:spPr>
        <p:txBody>
          <a:bodyPr vert="horz" lIns="0" tIns="103861" rIns="0" bIns="103861" anchor="ctr"/>
          <a:lstStyle>
            <a:lvl1pPr marL="0" indent="0" algn="l" defTabSz="1038596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/>
              <a:buNone/>
              <a:defRPr lang="en-US" sz="3500" b="0" kern="1200" smtClean="0">
                <a:solidFill>
                  <a:schemeClr val="bg1">
                    <a:lumMod val="50000"/>
                  </a:schemeClr>
                </a:solidFill>
                <a:effectLst/>
                <a:latin typeface="+mn-lt"/>
                <a:ea typeface="+mn-ea"/>
                <a:cs typeface="+mn-cs"/>
              </a:defRPr>
            </a:lvl1pPr>
            <a:lvl2pPr marL="1687719" indent="-649120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6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259649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5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3635083" indent="-519298" algn="l" defTabSz="1038596" rtl="0" eaLnBrk="1" latinLnBrk="0" hangingPunct="1">
              <a:spcBef>
                <a:spcPct val="20000"/>
              </a:spcBef>
              <a:buFont typeface="Arial"/>
              <a:buChar char="–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4673679" indent="-519298" algn="l" defTabSz="1038596" rtl="0" eaLnBrk="1" latinLnBrk="0" hangingPunct="1">
              <a:spcBef>
                <a:spcPct val="20000"/>
              </a:spcBef>
              <a:buFont typeface="Arial"/>
              <a:buChar char="»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5712275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6750871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7789467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8828060" indent="-519298" algn="l" defTabSz="1038596" rtl="0" eaLnBrk="1" latinLnBrk="0" hangingPunct="1">
              <a:spcBef>
                <a:spcPct val="20000"/>
              </a:spcBef>
              <a:buFont typeface="Arial"/>
              <a:buChar char="•"/>
              <a:defRPr sz="4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mtClean="0">
                <a:latin typeface="Arial"/>
              </a:rPr>
              <a:t>Calendar data two</a:t>
            </a:r>
            <a:endParaRPr lang="en-US" dirty="0"/>
          </a:p>
        </p:txBody>
      </p:sp>
      <p:sp>
        <p:nvSpPr>
          <p:cNvPr id="31" name="Oval 24"/>
          <p:cNvSpPr/>
          <p:nvPr/>
        </p:nvSpPr>
        <p:spPr bwMode="auto">
          <a:xfrm>
            <a:off x="18049102" y="12311866"/>
            <a:ext cx="676717" cy="676717"/>
          </a:xfrm>
          <a:prstGeom prst="ellipse">
            <a:avLst/>
          </a:prstGeom>
          <a:solidFill>
            <a:schemeClr val="accent4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/>
            <a:endParaRPr lang="en-US" sz="3500" dirty="0">
              <a:solidFill>
                <a:srgbClr val="FFFFFF"/>
              </a:solidFill>
              <a:latin typeface="Lato Black"/>
              <a:cs typeface="Lato Black"/>
            </a:endParaRPr>
          </a:p>
        </p:txBody>
      </p:sp>
      <p:cxnSp>
        <p:nvCxnSpPr>
          <p:cNvPr id="32" name="Straight Connector 16"/>
          <p:cNvCxnSpPr/>
          <p:nvPr/>
        </p:nvCxnSpPr>
        <p:spPr>
          <a:xfrm>
            <a:off x="8340749" y="2740253"/>
            <a:ext cx="8181974" cy="0"/>
          </a:xfrm>
          <a:prstGeom prst="line">
            <a:avLst/>
          </a:prstGeom>
          <a:ln w="127000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09528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dvAuto="0"/>
      <p:bldP spid="24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5" grpId="0" animBg="1"/>
      <p:bldP spid="26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7" grpId="0" animBg="1"/>
      <p:bldP spid="28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2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2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2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29" grpId="0" animBg="1"/>
      <p:bldP spid="30" grpId="0" build="p">
        <p:tmplLst>
          <p:tmpl lvl="1">
            <p:tnLst>
              <p:par>
                <p:cTn presetID="53" presetClass="entr" presetSubtype="16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3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500"/>
                        <p:tgtEl>
                          <p:spTgt spid="3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4486621" y="5892517"/>
            <a:ext cx="1193800" cy="1313582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5665787" y="5899731"/>
            <a:ext cx="18719800" cy="131445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60000" tIns="0" rIns="360000" bIns="0" anchor="ctr"/>
          <a:lstStyle/>
          <a:p>
            <a:pPr algn="ctr" defTabSz="1828800">
              <a:defRPr/>
            </a:pPr>
            <a:r>
              <a:rPr lang="en-US" altLang="zh-CN" sz="56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56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89" y="4364185"/>
            <a:ext cx="18624552" cy="1550554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1828800">
              <a:defRPr/>
            </a:pPr>
            <a:r>
              <a:rPr lang="zh-CN" altLang="en-US" sz="6400" spc="4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600" spc="4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18626138" y="4356105"/>
            <a:ext cx="1707402" cy="1558634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1828800">
              <a:defRPr/>
            </a:pPr>
            <a:endParaRPr lang="zh-CN" altLang="en-US" sz="360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165248" y="7842045"/>
            <a:ext cx="13812818" cy="338554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1828800">
              <a:lnSpc>
                <a:spcPts val="4800"/>
              </a:lnSpc>
            </a:pP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24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24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740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auncher">
  <a:themeElements>
    <a:clrScheme name="Colored">
      <a:dk1>
        <a:sysClr val="windowText" lastClr="000000"/>
      </a:dk1>
      <a:lt1>
        <a:sysClr val="window" lastClr="FFFFFF"/>
      </a:lt1>
      <a:dk2>
        <a:srgbClr val="122C4D"/>
      </a:dk2>
      <a:lt2>
        <a:srgbClr val="FFFCFF"/>
      </a:lt2>
      <a:accent1>
        <a:srgbClr val="46556A"/>
      </a:accent1>
      <a:accent2>
        <a:srgbClr val="1487B1"/>
      </a:accent2>
      <a:accent3>
        <a:srgbClr val="44BE9B"/>
      </a:accent3>
      <a:accent4>
        <a:srgbClr val="9CB833"/>
      </a:accent4>
      <a:accent5>
        <a:srgbClr val="F98634"/>
      </a:accent5>
      <a:accent6>
        <a:srgbClr val="D44024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>
          <a:noFill/>
        </a:ln>
        <a:extLst>
          <a:ext uri="{91240B29-F687-4f45-9708-019B960494DF}">
            <a14:hiddenLine xmlns:a14="http://schemas.microsoft.com/office/drawing/2010/main" xmlns="" w="9525">
              <a:solidFill>
                <a:srgbClr val="000000"/>
              </a:solidFill>
              <a:round/>
              <a:headEnd/>
              <a:tailEnd/>
            </a14:hiddenLine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 sz="10000" dirty="0">
            <a:solidFill>
              <a:srgbClr val="FFFFFF"/>
            </a:solidFill>
            <a:latin typeface="Lato Black"/>
            <a:cs typeface="Lato Black"/>
          </a:defRPr>
        </a:defPPr>
      </a:lst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4942</TotalTime>
  <Words>203</Words>
  <Application>Microsoft Office PowerPoint</Application>
  <PresentationFormat>自定义</PresentationFormat>
  <Paragraphs>59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5" baseType="lpstr">
      <vt:lpstr>Meiryo</vt:lpstr>
      <vt:lpstr>宋体</vt:lpstr>
      <vt:lpstr>微软雅黑</vt:lpstr>
      <vt:lpstr>Arial</vt:lpstr>
      <vt:lpstr>Calibri</vt:lpstr>
      <vt:lpstr>Calibri Light</vt:lpstr>
      <vt:lpstr>Lato</vt:lpstr>
      <vt:lpstr>Lato Black</vt:lpstr>
      <vt:lpstr>Lato Regular</vt:lpstr>
      <vt:lpstr>Roboto Black</vt:lpstr>
      <vt:lpstr>Roboto Light</vt:lpstr>
      <vt:lpstr>Launcher</vt:lpstr>
      <vt:lpstr>Office Theme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dc:description>http://www.ypppt.com/</dc:description>
  <cp:lastModifiedBy>Administrator</cp:lastModifiedBy>
  <cp:revision>1459</cp:revision>
  <dcterms:created xsi:type="dcterms:W3CDTF">2015-06-05T17:51:08Z</dcterms:created>
  <dcterms:modified xsi:type="dcterms:W3CDTF">2018-10-20T05:28:20Z</dcterms:modified>
</cp:coreProperties>
</file>