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141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39AA29-D534-4987-ADB2-0B7F880FF7AA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499C58-8E0F-457C-89C1-4D7920D08D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252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4046538" y="403225"/>
            <a:ext cx="8097837" cy="6073775"/>
          </a:xfrm>
          <a:ln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53251" name="备注占位符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093631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5754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9337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433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360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219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564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996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366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145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91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768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76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793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253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7F7F7F"/>
          </a:solidFill>
          <a:latin typeface="+mj-lt"/>
          <a:ea typeface="+mj-ea"/>
          <a:cs typeface="+mj-cs"/>
          <a:sym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9pPr>
    </p:titleStyle>
    <p:bodyStyle>
      <a:lvl1pPr marL="342900" indent="-342900" algn="l" defTabSz="0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7F7F7F"/>
          </a:solidFill>
          <a:latin typeface="+mn-lt"/>
          <a:ea typeface="+mn-ea"/>
          <a:cs typeface="+mn-cs"/>
          <a:sym typeface="微软雅黑" panose="020B0503020204020204" pitchFamily="34" charset="-122"/>
        </a:defRPr>
      </a:lvl1pPr>
      <a:lvl2pPr marL="742950" indent="-285750" algn="l" defTabSz="0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rgbClr val="7F7F7F"/>
          </a:solidFill>
          <a:latin typeface="+mn-lt"/>
          <a:ea typeface="+mn-ea"/>
          <a:cs typeface="+mn-cs"/>
          <a:sym typeface="微软雅黑" panose="020B0503020204020204" pitchFamily="34" charset="-122"/>
        </a:defRPr>
      </a:lvl2pPr>
      <a:lvl3pPr marL="1143000" indent="-228600" algn="l" defTabSz="0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rgbClr val="7F7F7F"/>
          </a:solidFill>
          <a:latin typeface="+mn-lt"/>
          <a:ea typeface="+mn-ea"/>
          <a:cs typeface="+mn-cs"/>
          <a:sym typeface="微软雅黑" panose="020B0503020204020204" pitchFamily="34" charset="-122"/>
        </a:defRPr>
      </a:lvl3pPr>
      <a:lvl4pPr marL="1600200" indent="-228600" algn="l" defTabSz="0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rgbClr val="7F7F7F"/>
          </a:solidFill>
          <a:latin typeface="+mn-lt"/>
          <a:ea typeface="+mn-ea"/>
          <a:cs typeface="+mn-cs"/>
          <a:sym typeface="微软雅黑" panose="020B0503020204020204" pitchFamily="34" charset="-122"/>
        </a:defRPr>
      </a:lvl4pPr>
      <a:lvl5pPr marL="2057400" indent="-228600" algn="l" defTabSz="0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 kern="1200">
          <a:solidFill>
            <a:srgbClr val="7F7F7F"/>
          </a:solidFill>
          <a:latin typeface="+mn-lt"/>
          <a:ea typeface="+mn-ea"/>
          <a:cs typeface="+mn-cs"/>
          <a:sym typeface="微软雅黑" panose="020B0503020204020204" pitchFamily="34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040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26" name="组合 69"/>
          <p:cNvGrpSpPr>
            <a:grpSpLocks/>
          </p:cNvGrpSpPr>
          <p:nvPr/>
        </p:nvGrpSpPr>
        <p:grpSpPr bwMode="auto">
          <a:xfrm>
            <a:off x="4829728" y="3016250"/>
            <a:ext cx="3484562" cy="2160588"/>
            <a:chOff x="0" y="0"/>
            <a:chExt cx="4589473" cy="3072214"/>
          </a:xfrm>
        </p:grpSpPr>
        <p:sp>
          <p:nvSpPr>
            <p:cNvPr id="52251" name="五边形 6"/>
            <p:cNvSpPr>
              <a:spLocks noChangeArrowheads="1"/>
            </p:cNvSpPr>
            <p:nvPr/>
          </p:nvSpPr>
          <p:spPr bwMode="auto">
            <a:xfrm>
              <a:off x="260036" y="1304980"/>
              <a:ext cx="4329437" cy="1327147"/>
            </a:xfrm>
            <a:custGeom>
              <a:avLst/>
              <a:gdLst>
                <a:gd name="T0" fmla="*/ 0 w 4329437"/>
                <a:gd name="T1" fmla="*/ 0 h 1327147"/>
                <a:gd name="T2" fmla="*/ 3063884 w 4329437"/>
                <a:gd name="T3" fmla="*/ 0 h 1327147"/>
                <a:gd name="T4" fmla="*/ 4329437 w 4329437"/>
                <a:gd name="T5" fmla="*/ 320674 h 1327147"/>
                <a:gd name="T6" fmla="*/ 3216284 w 4329437"/>
                <a:gd name="T7" fmla="*/ 1327147 h 1327147"/>
                <a:gd name="T8" fmla="*/ 1017114 w 4329437"/>
                <a:gd name="T9" fmla="*/ 1132621 h 1327147"/>
                <a:gd name="T10" fmla="*/ 0 w 4329437"/>
                <a:gd name="T11" fmla="*/ 0 h 1327147"/>
                <a:gd name="T12" fmla="*/ 0 w 4329437"/>
                <a:gd name="T13" fmla="*/ 0 h 1327147"/>
                <a:gd name="T14" fmla="*/ 4329437 w 4329437"/>
                <a:gd name="T15" fmla="*/ 1327147 h 1327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4329437" h="1327147">
                  <a:moveTo>
                    <a:pt x="0" y="0"/>
                  </a:moveTo>
                  <a:lnTo>
                    <a:pt x="3063884" y="0"/>
                  </a:lnTo>
                  <a:lnTo>
                    <a:pt x="4329437" y="320674"/>
                  </a:lnTo>
                  <a:lnTo>
                    <a:pt x="3216284" y="1327147"/>
                  </a:lnTo>
                  <a:lnTo>
                    <a:pt x="1017114" y="11326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2252" name="五边形 3"/>
            <p:cNvSpPr>
              <a:spLocks noChangeArrowheads="1"/>
            </p:cNvSpPr>
            <p:nvPr/>
          </p:nvSpPr>
          <p:spPr bwMode="auto">
            <a:xfrm>
              <a:off x="0" y="1007167"/>
              <a:ext cx="3888432" cy="1129027"/>
            </a:xfrm>
            <a:custGeom>
              <a:avLst/>
              <a:gdLst>
                <a:gd name="T0" fmla="*/ 0 w 3888432"/>
                <a:gd name="T1" fmla="*/ 0 h 1129027"/>
                <a:gd name="T2" fmla="*/ 3323919 w 3888432"/>
                <a:gd name="T3" fmla="*/ 0 h 1129027"/>
                <a:gd name="T4" fmla="*/ 3888432 w 3888432"/>
                <a:gd name="T5" fmla="*/ 564514 h 1129027"/>
                <a:gd name="T6" fmla="*/ 3323919 w 3888432"/>
                <a:gd name="T7" fmla="*/ 1129027 h 1129027"/>
                <a:gd name="T8" fmla="*/ 1006480 w 3888432"/>
                <a:gd name="T9" fmla="*/ 1129027 h 1129027"/>
                <a:gd name="T10" fmla="*/ 0 w 3888432"/>
                <a:gd name="T11" fmla="*/ 8248 h 1129027"/>
                <a:gd name="T12" fmla="*/ 0 w 3888432"/>
                <a:gd name="T13" fmla="*/ 0 h 1129027"/>
                <a:gd name="T14" fmla="*/ 0 w 3888432"/>
                <a:gd name="T15" fmla="*/ 0 h 1129027"/>
                <a:gd name="T16" fmla="*/ 3888432 w 3888432"/>
                <a:gd name="T17" fmla="*/ 1129027 h 1129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06480" y="1129027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08888E"/>
                </a:gs>
                <a:gs pos="50999">
                  <a:srgbClr val="10AFB6"/>
                </a:gs>
                <a:gs pos="100000">
                  <a:srgbClr val="13D2DC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pic>
          <p:nvPicPr>
            <p:cNvPr id="52253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943353">
              <a:off x="-892842" y="1355556"/>
              <a:ext cx="3072214" cy="361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</p:grpSp>
      <p:grpSp>
        <p:nvGrpSpPr>
          <p:cNvPr id="52227" name="组合 74"/>
          <p:cNvGrpSpPr>
            <a:grpSpLocks/>
          </p:cNvGrpSpPr>
          <p:nvPr/>
        </p:nvGrpSpPr>
        <p:grpSpPr bwMode="auto">
          <a:xfrm flipH="1" flipV="1">
            <a:off x="624440" y="1498600"/>
            <a:ext cx="3481388" cy="2160588"/>
            <a:chOff x="0" y="0"/>
            <a:chExt cx="4589473" cy="3072214"/>
          </a:xfrm>
        </p:grpSpPr>
        <p:sp>
          <p:nvSpPr>
            <p:cNvPr id="52248" name="五边形 6"/>
            <p:cNvSpPr>
              <a:spLocks noChangeArrowheads="1"/>
            </p:cNvSpPr>
            <p:nvPr/>
          </p:nvSpPr>
          <p:spPr bwMode="auto">
            <a:xfrm>
              <a:off x="260036" y="1326647"/>
              <a:ext cx="4329437" cy="1327147"/>
            </a:xfrm>
            <a:custGeom>
              <a:avLst/>
              <a:gdLst>
                <a:gd name="T0" fmla="*/ 0 w 4329437"/>
                <a:gd name="T1" fmla="*/ 0 h 1327147"/>
                <a:gd name="T2" fmla="*/ 3063884 w 4329437"/>
                <a:gd name="T3" fmla="*/ 0 h 1327147"/>
                <a:gd name="T4" fmla="*/ 4329437 w 4329437"/>
                <a:gd name="T5" fmla="*/ 320674 h 1327147"/>
                <a:gd name="T6" fmla="*/ 3216284 w 4329437"/>
                <a:gd name="T7" fmla="*/ 1327147 h 1327147"/>
                <a:gd name="T8" fmla="*/ 1017114 w 4329437"/>
                <a:gd name="T9" fmla="*/ 1132621 h 1327147"/>
                <a:gd name="T10" fmla="*/ 0 w 4329437"/>
                <a:gd name="T11" fmla="*/ 0 h 1327147"/>
                <a:gd name="T12" fmla="*/ 0 w 4329437"/>
                <a:gd name="T13" fmla="*/ 0 h 1327147"/>
                <a:gd name="T14" fmla="*/ 4329437 w 4329437"/>
                <a:gd name="T15" fmla="*/ 1327147 h 1327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4329437" h="1327147">
                  <a:moveTo>
                    <a:pt x="0" y="0"/>
                  </a:moveTo>
                  <a:lnTo>
                    <a:pt x="3063884" y="0"/>
                  </a:lnTo>
                  <a:lnTo>
                    <a:pt x="4329437" y="320674"/>
                  </a:lnTo>
                  <a:lnTo>
                    <a:pt x="3216284" y="1327147"/>
                  </a:lnTo>
                  <a:lnTo>
                    <a:pt x="1017114" y="11326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2249" name="五边形 3"/>
            <p:cNvSpPr>
              <a:spLocks noChangeArrowheads="1"/>
            </p:cNvSpPr>
            <p:nvPr/>
          </p:nvSpPr>
          <p:spPr bwMode="auto">
            <a:xfrm>
              <a:off x="0" y="1028834"/>
              <a:ext cx="3888432" cy="1129027"/>
            </a:xfrm>
            <a:custGeom>
              <a:avLst/>
              <a:gdLst>
                <a:gd name="T0" fmla="*/ 0 w 3888432"/>
                <a:gd name="T1" fmla="*/ 0 h 1129027"/>
                <a:gd name="T2" fmla="*/ 3323919 w 3888432"/>
                <a:gd name="T3" fmla="*/ 0 h 1129027"/>
                <a:gd name="T4" fmla="*/ 3888432 w 3888432"/>
                <a:gd name="T5" fmla="*/ 564514 h 1129027"/>
                <a:gd name="T6" fmla="*/ 3323919 w 3888432"/>
                <a:gd name="T7" fmla="*/ 1129027 h 1129027"/>
                <a:gd name="T8" fmla="*/ 1006480 w 3888432"/>
                <a:gd name="T9" fmla="*/ 1129027 h 1129027"/>
                <a:gd name="T10" fmla="*/ 0 w 3888432"/>
                <a:gd name="T11" fmla="*/ 8248 h 1129027"/>
                <a:gd name="T12" fmla="*/ 0 w 3888432"/>
                <a:gd name="T13" fmla="*/ 0 h 1129027"/>
                <a:gd name="T14" fmla="*/ 0 w 3888432"/>
                <a:gd name="T15" fmla="*/ 0 h 1129027"/>
                <a:gd name="T16" fmla="*/ 3888432 w 3888432"/>
                <a:gd name="T17" fmla="*/ 1129027 h 1129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06480" y="1129027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08888E"/>
                </a:gs>
                <a:gs pos="50999">
                  <a:srgbClr val="10AFB6"/>
                </a:gs>
                <a:gs pos="100000">
                  <a:srgbClr val="13D2DC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pic>
          <p:nvPicPr>
            <p:cNvPr id="5225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943353">
              <a:off x="-892842" y="1355556"/>
              <a:ext cx="3072214" cy="361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</p:grpSp>
      <p:grpSp>
        <p:nvGrpSpPr>
          <p:cNvPr id="52228" name="组合 79"/>
          <p:cNvGrpSpPr>
            <a:grpSpLocks/>
          </p:cNvGrpSpPr>
          <p:nvPr/>
        </p:nvGrpSpPr>
        <p:grpSpPr bwMode="auto">
          <a:xfrm rot="5400000" flipH="1" flipV="1">
            <a:off x="3624815" y="333375"/>
            <a:ext cx="3227388" cy="2332038"/>
            <a:chOff x="0" y="0"/>
            <a:chExt cx="4589474" cy="3072214"/>
          </a:xfrm>
        </p:grpSpPr>
        <p:sp>
          <p:nvSpPr>
            <p:cNvPr id="52245" name="五边形 6"/>
            <p:cNvSpPr>
              <a:spLocks noChangeArrowheads="1"/>
            </p:cNvSpPr>
            <p:nvPr/>
          </p:nvSpPr>
          <p:spPr bwMode="auto">
            <a:xfrm>
              <a:off x="260037" y="1326646"/>
              <a:ext cx="4329437" cy="1327147"/>
            </a:xfrm>
            <a:custGeom>
              <a:avLst/>
              <a:gdLst>
                <a:gd name="T0" fmla="*/ 0 w 4329437"/>
                <a:gd name="T1" fmla="*/ 0 h 1327147"/>
                <a:gd name="T2" fmla="*/ 3063884 w 4329437"/>
                <a:gd name="T3" fmla="*/ 0 h 1327147"/>
                <a:gd name="T4" fmla="*/ 4329437 w 4329437"/>
                <a:gd name="T5" fmla="*/ 320674 h 1327147"/>
                <a:gd name="T6" fmla="*/ 3216284 w 4329437"/>
                <a:gd name="T7" fmla="*/ 1327147 h 1327147"/>
                <a:gd name="T8" fmla="*/ 1017114 w 4329437"/>
                <a:gd name="T9" fmla="*/ 1132621 h 1327147"/>
                <a:gd name="T10" fmla="*/ 0 w 4329437"/>
                <a:gd name="T11" fmla="*/ 0 h 1327147"/>
                <a:gd name="T12" fmla="*/ 0 w 4329437"/>
                <a:gd name="T13" fmla="*/ 0 h 1327147"/>
                <a:gd name="T14" fmla="*/ 4329437 w 4329437"/>
                <a:gd name="T15" fmla="*/ 1327147 h 1327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4329437" h="1327147">
                  <a:moveTo>
                    <a:pt x="0" y="0"/>
                  </a:moveTo>
                  <a:lnTo>
                    <a:pt x="3063884" y="0"/>
                  </a:lnTo>
                  <a:lnTo>
                    <a:pt x="4329437" y="320674"/>
                  </a:lnTo>
                  <a:lnTo>
                    <a:pt x="3216284" y="1327147"/>
                  </a:lnTo>
                  <a:lnTo>
                    <a:pt x="1017114" y="11326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2246" name="五边形 3"/>
            <p:cNvSpPr>
              <a:spLocks noChangeArrowheads="1"/>
            </p:cNvSpPr>
            <p:nvPr/>
          </p:nvSpPr>
          <p:spPr bwMode="auto">
            <a:xfrm>
              <a:off x="0" y="1028834"/>
              <a:ext cx="3888432" cy="1129027"/>
            </a:xfrm>
            <a:custGeom>
              <a:avLst/>
              <a:gdLst>
                <a:gd name="T0" fmla="*/ 0 w 3888432"/>
                <a:gd name="T1" fmla="*/ 0 h 1129027"/>
                <a:gd name="T2" fmla="*/ 3323919 w 3888432"/>
                <a:gd name="T3" fmla="*/ 0 h 1129027"/>
                <a:gd name="T4" fmla="*/ 3888432 w 3888432"/>
                <a:gd name="T5" fmla="*/ 564514 h 1129027"/>
                <a:gd name="T6" fmla="*/ 3323919 w 3888432"/>
                <a:gd name="T7" fmla="*/ 1129027 h 1129027"/>
                <a:gd name="T8" fmla="*/ 1006480 w 3888432"/>
                <a:gd name="T9" fmla="*/ 1129027 h 1129027"/>
                <a:gd name="T10" fmla="*/ 0 w 3888432"/>
                <a:gd name="T11" fmla="*/ 8248 h 1129027"/>
                <a:gd name="T12" fmla="*/ 0 w 3888432"/>
                <a:gd name="T13" fmla="*/ 0 h 1129027"/>
                <a:gd name="T14" fmla="*/ 0 w 3888432"/>
                <a:gd name="T15" fmla="*/ 0 h 1129027"/>
                <a:gd name="T16" fmla="*/ 3888432 w 3888432"/>
                <a:gd name="T17" fmla="*/ 1129027 h 1129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06480" y="1129027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08888E"/>
                </a:gs>
                <a:gs pos="50999">
                  <a:srgbClr val="10AFB6"/>
                </a:gs>
                <a:gs pos="100000">
                  <a:srgbClr val="13D2DC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pic>
          <p:nvPicPr>
            <p:cNvPr id="52247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943353">
              <a:off x="-872762" y="1355556"/>
              <a:ext cx="3072214" cy="361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</p:grpSp>
      <p:grpSp>
        <p:nvGrpSpPr>
          <p:cNvPr id="52229" name="组合 84"/>
          <p:cNvGrpSpPr>
            <a:grpSpLocks/>
          </p:cNvGrpSpPr>
          <p:nvPr/>
        </p:nvGrpSpPr>
        <p:grpSpPr bwMode="auto">
          <a:xfrm rot="5400000">
            <a:off x="2069065" y="4176713"/>
            <a:ext cx="3227387" cy="2332038"/>
            <a:chOff x="0" y="0"/>
            <a:chExt cx="4589474" cy="3072214"/>
          </a:xfrm>
        </p:grpSpPr>
        <p:sp>
          <p:nvSpPr>
            <p:cNvPr id="52242" name="五边形 6"/>
            <p:cNvSpPr>
              <a:spLocks noChangeArrowheads="1"/>
            </p:cNvSpPr>
            <p:nvPr/>
          </p:nvSpPr>
          <p:spPr bwMode="auto">
            <a:xfrm>
              <a:off x="260037" y="1326646"/>
              <a:ext cx="4329437" cy="1327147"/>
            </a:xfrm>
            <a:custGeom>
              <a:avLst/>
              <a:gdLst>
                <a:gd name="T0" fmla="*/ 0 w 4329437"/>
                <a:gd name="T1" fmla="*/ 0 h 1327147"/>
                <a:gd name="T2" fmla="*/ 3063884 w 4329437"/>
                <a:gd name="T3" fmla="*/ 0 h 1327147"/>
                <a:gd name="T4" fmla="*/ 4329437 w 4329437"/>
                <a:gd name="T5" fmla="*/ 320674 h 1327147"/>
                <a:gd name="T6" fmla="*/ 3216284 w 4329437"/>
                <a:gd name="T7" fmla="*/ 1327147 h 1327147"/>
                <a:gd name="T8" fmla="*/ 1017114 w 4329437"/>
                <a:gd name="T9" fmla="*/ 1132621 h 1327147"/>
                <a:gd name="T10" fmla="*/ 0 w 4329437"/>
                <a:gd name="T11" fmla="*/ 0 h 1327147"/>
                <a:gd name="T12" fmla="*/ 0 w 4329437"/>
                <a:gd name="T13" fmla="*/ 0 h 1327147"/>
                <a:gd name="T14" fmla="*/ 4329437 w 4329437"/>
                <a:gd name="T15" fmla="*/ 1327147 h 1327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4329437" h="1327147">
                  <a:moveTo>
                    <a:pt x="0" y="0"/>
                  </a:moveTo>
                  <a:lnTo>
                    <a:pt x="3063884" y="0"/>
                  </a:lnTo>
                  <a:lnTo>
                    <a:pt x="4329437" y="320674"/>
                  </a:lnTo>
                  <a:lnTo>
                    <a:pt x="3216284" y="1327147"/>
                  </a:lnTo>
                  <a:lnTo>
                    <a:pt x="1017114" y="11326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2243" name="五边形 3"/>
            <p:cNvSpPr>
              <a:spLocks noChangeArrowheads="1"/>
            </p:cNvSpPr>
            <p:nvPr/>
          </p:nvSpPr>
          <p:spPr bwMode="auto">
            <a:xfrm>
              <a:off x="0" y="1028834"/>
              <a:ext cx="3888432" cy="1129027"/>
            </a:xfrm>
            <a:custGeom>
              <a:avLst/>
              <a:gdLst>
                <a:gd name="T0" fmla="*/ 0 w 3888432"/>
                <a:gd name="T1" fmla="*/ 0 h 1129027"/>
                <a:gd name="T2" fmla="*/ 3323919 w 3888432"/>
                <a:gd name="T3" fmla="*/ 0 h 1129027"/>
                <a:gd name="T4" fmla="*/ 3888432 w 3888432"/>
                <a:gd name="T5" fmla="*/ 564514 h 1129027"/>
                <a:gd name="T6" fmla="*/ 3323919 w 3888432"/>
                <a:gd name="T7" fmla="*/ 1129027 h 1129027"/>
                <a:gd name="T8" fmla="*/ 1006480 w 3888432"/>
                <a:gd name="T9" fmla="*/ 1129027 h 1129027"/>
                <a:gd name="T10" fmla="*/ 0 w 3888432"/>
                <a:gd name="T11" fmla="*/ 8248 h 1129027"/>
                <a:gd name="T12" fmla="*/ 0 w 3888432"/>
                <a:gd name="T13" fmla="*/ 0 h 1129027"/>
                <a:gd name="T14" fmla="*/ 0 w 3888432"/>
                <a:gd name="T15" fmla="*/ 0 h 1129027"/>
                <a:gd name="T16" fmla="*/ 3888432 w 3888432"/>
                <a:gd name="T17" fmla="*/ 1129027 h 1129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06480" y="1129027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08888E"/>
                </a:gs>
                <a:gs pos="50999">
                  <a:srgbClr val="10AFB6"/>
                </a:gs>
                <a:gs pos="100000">
                  <a:srgbClr val="13D2DC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pic>
          <p:nvPicPr>
            <p:cNvPr id="52244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943353">
              <a:off x="-872762" y="1355556"/>
              <a:ext cx="3072214" cy="361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</p:grpSp>
      <p:sp>
        <p:nvSpPr>
          <p:cNvPr id="52230" name="TextBox 89"/>
          <p:cNvSpPr>
            <a:spLocks noChangeArrowheads="1"/>
          </p:cNvSpPr>
          <p:nvPr/>
        </p:nvSpPr>
        <p:spPr bwMode="auto">
          <a:xfrm flipH="1">
            <a:off x="4774165" y="922338"/>
            <a:ext cx="1031875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CN" sz="4400" b="1" i="1">
                <a:solidFill>
                  <a:schemeClr val="bg1"/>
                </a:solidFill>
                <a:latin typeface="Arial Rounded MT Bold" pitchFamily="2" charset="0"/>
                <a:ea typeface="微软雅黑" panose="020B0503020204020204" pitchFamily="34" charset="-122"/>
                <a:sym typeface="Arial Rounded MT Bold" pitchFamily="2" charset="0"/>
              </a:rPr>
              <a:t>01</a:t>
            </a:r>
            <a:endParaRPr lang="zh-CN" altLang="en-US" sz="4400" b="1" i="1">
              <a:solidFill>
                <a:schemeClr val="bg1"/>
              </a:solidFill>
              <a:latin typeface="Arial Rounded MT Bold" pitchFamily="2" charset="0"/>
              <a:ea typeface="微软雅黑" panose="020B0503020204020204" pitchFamily="34" charset="-122"/>
              <a:sym typeface="Arial Rounded MT Bold" pitchFamily="2" charset="0"/>
            </a:endParaRPr>
          </a:p>
        </p:txBody>
      </p:sp>
      <p:sp>
        <p:nvSpPr>
          <p:cNvPr id="52231" name="TextBox 90"/>
          <p:cNvSpPr>
            <a:spLocks noChangeArrowheads="1"/>
          </p:cNvSpPr>
          <p:nvPr/>
        </p:nvSpPr>
        <p:spPr bwMode="auto">
          <a:xfrm flipH="1">
            <a:off x="6285465" y="3875088"/>
            <a:ext cx="103346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CN" sz="4400" b="1" i="1">
                <a:solidFill>
                  <a:schemeClr val="bg1"/>
                </a:solidFill>
                <a:latin typeface="Arial Rounded MT Bold" pitchFamily="2" charset="0"/>
                <a:ea typeface="微软雅黑" panose="020B0503020204020204" pitchFamily="34" charset="-122"/>
                <a:sym typeface="Arial Rounded MT Bold" pitchFamily="2" charset="0"/>
              </a:rPr>
              <a:t>02</a:t>
            </a:r>
            <a:endParaRPr lang="zh-CN" altLang="en-US" sz="4400" b="1" i="1">
              <a:solidFill>
                <a:schemeClr val="bg1"/>
              </a:solidFill>
              <a:latin typeface="Arial Rounded MT Bold" pitchFamily="2" charset="0"/>
              <a:ea typeface="微软雅黑" panose="020B0503020204020204" pitchFamily="34" charset="-122"/>
              <a:sym typeface="Arial Rounded MT Bold" pitchFamily="2" charset="0"/>
            </a:endParaRPr>
          </a:p>
        </p:txBody>
      </p:sp>
      <p:sp>
        <p:nvSpPr>
          <p:cNvPr id="52232" name="TextBox 91"/>
          <p:cNvSpPr>
            <a:spLocks noChangeArrowheads="1"/>
          </p:cNvSpPr>
          <p:nvPr/>
        </p:nvSpPr>
        <p:spPr bwMode="auto">
          <a:xfrm flipH="1">
            <a:off x="3116815" y="5459413"/>
            <a:ext cx="103346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CN" sz="4400" b="1" i="1">
                <a:solidFill>
                  <a:schemeClr val="bg1"/>
                </a:solidFill>
                <a:latin typeface="Arial Rounded MT Bold" pitchFamily="2" charset="0"/>
                <a:ea typeface="微软雅黑" panose="020B0503020204020204" pitchFamily="34" charset="-122"/>
                <a:sym typeface="Arial Rounded MT Bold" pitchFamily="2" charset="0"/>
              </a:rPr>
              <a:t>03</a:t>
            </a:r>
            <a:endParaRPr lang="zh-CN" altLang="en-US" sz="4400" b="1" i="1">
              <a:solidFill>
                <a:schemeClr val="bg1"/>
              </a:solidFill>
              <a:latin typeface="Arial Rounded MT Bold" pitchFamily="2" charset="0"/>
              <a:ea typeface="微软雅黑" panose="020B0503020204020204" pitchFamily="34" charset="-122"/>
              <a:sym typeface="Arial Rounded MT Bold" pitchFamily="2" charset="0"/>
            </a:endParaRPr>
          </a:p>
        </p:txBody>
      </p:sp>
      <p:sp>
        <p:nvSpPr>
          <p:cNvPr id="52233" name="TextBox 92"/>
          <p:cNvSpPr>
            <a:spLocks noChangeArrowheads="1"/>
          </p:cNvSpPr>
          <p:nvPr/>
        </p:nvSpPr>
        <p:spPr bwMode="auto">
          <a:xfrm flipH="1">
            <a:off x="1341990" y="2290763"/>
            <a:ext cx="1031875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CN" sz="4400" b="1" i="1">
                <a:solidFill>
                  <a:schemeClr val="bg1"/>
                </a:solidFill>
                <a:latin typeface="Arial Rounded MT Bold" pitchFamily="2" charset="0"/>
                <a:ea typeface="微软雅黑" panose="020B0503020204020204" pitchFamily="34" charset="-122"/>
                <a:sym typeface="Arial Rounded MT Bold" pitchFamily="2" charset="0"/>
              </a:rPr>
              <a:t>04</a:t>
            </a:r>
            <a:endParaRPr lang="zh-CN" altLang="en-US" sz="4400" b="1" i="1">
              <a:solidFill>
                <a:schemeClr val="bg1"/>
              </a:solidFill>
              <a:latin typeface="Arial Rounded MT Bold" pitchFamily="2" charset="0"/>
              <a:ea typeface="微软雅黑" panose="020B0503020204020204" pitchFamily="34" charset="-122"/>
              <a:sym typeface="Arial Rounded MT Bold" pitchFamily="2" charset="0"/>
            </a:endParaRPr>
          </a:p>
        </p:txBody>
      </p:sp>
      <p:sp>
        <p:nvSpPr>
          <p:cNvPr id="52234" name="TextBox 93"/>
          <p:cNvSpPr>
            <a:spLocks noChangeArrowheads="1"/>
          </p:cNvSpPr>
          <p:nvPr/>
        </p:nvSpPr>
        <p:spPr bwMode="auto">
          <a:xfrm flipH="1">
            <a:off x="1268965" y="3162300"/>
            <a:ext cx="18383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CN" sz="2000" b="1" i="1">
                <a:solidFill>
                  <a:srgbClr val="08888E"/>
                </a:solidFill>
                <a:latin typeface="Arial Rounded MT Bold" pitchFamily="2" charset="0"/>
                <a:ea typeface="微软雅黑" panose="020B0503020204020204" pitchFamily="34" charset="-122"/>
                <a:sym typeface="Times New Roman" panose="02020603050405020304" pitchFamily="18" charset="0"/>
              </a:rPr>
              <a:t>Your</a:t>
            </a:r>
            <a:r>
              <a:rPr lang="en-US" altLang="zh-CN" sz="1600" b="1" i="1">
                <a:solidFill>
                  <a:srgbClr val="08888E"/>
                </a:solidFill>
                <a:latin typeface="Arial Rounded MT Bold" pitchFamily="2" charset="0"/>
                <a:ea typeface="微软雅黑" panose="020B0503020204020204" pitchFamily="34" charset="-122"/>
                <a:sym typeface="Times New Roman" panose="02020603050405020304" pitchFamily="18" charset="0"/>
              </a:rPr>
              <a:t>  </a:t>
            </a:r>
            <a:r>
              <a:rPr lang="en-US" altLang="zh-CN" sz="2000" b="1" i="1">
                <a:solidFill>
                  <a:srgbClr val="08888E"/>
                </a:solidFill>
                <a:latin typeface="Arial Rounded MT Bold" pitchFamily="2" charset="0"/>
                <a:ea typeface="微软雅黑" panose="020B0503020204020204" pitchFamily="34" charset="-122"/>
                <a:sym typeface="Times New Roman" panose="02020603050405020304" pitchFamily="18" charset="0"/>
              </a:rPr>
              <a:t>text</a:t>
            </a:r>
            <a:endParaRPr lang="zh-CN" altLang="en-US" sz="2000" b="1" i="1">
              <a:solidFill>
                <a:srgbClr val="08888E"/>
              </a:solidFill>
              <a:latin typeface="Arial Rounded MT Bold" pitchFamily="2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2235" name="TextBox 94"/>
          <p:cNvSpPr>
            <a:spLocks noChangeArrowheads="1"/>
          </p:cNvSpPr>
          <p:nvPr/>
        </p:nvSpPr>
        <p:spPr bwMode="auto">
          <a:xfrm flipH="1">
            <a:off x="1197528" y="3554413"/>
            <a:ext cx="20542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i="1">
                <a:solidFill>
                  <a:srgbClr val="4B3C29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Click here to add your text. Click here to add your text</a:t>
            </a:r>
            <a:r>
              <a:rPr lang="en-US" altLang="zh-CN" sz="1400">
                <a:solidFill>
                  <a:srgbClr val="4B3C29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. Click here to add your text. </a:t>
            </a:r>
            <a:endParaRPr lang="en-US" altLang="zh-CN" sz="1400" b="1" i="1">
              <a:solidFill>
                <a:srgbClr val="4B3C29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236" name="TextBox 95"/>
          <p:cNvSpPr>
            <a:spLocks noChangeArrowheads="1"/>
          </p:cNvSpPr>
          <p:nvPr/>
        </p:nvSpPr>
        <p:spPr bwMode="auto">
          <a:xfrm flipH="1">
            <a:off x="5950503" y="2200275"/>
            <a:ext cx="183673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CN" sz="2000" b="1" i="1">
                <a:solidFill>
                  <a:srgbClr val="08888E"/>
                </a:solidFill>
                <a:latin typeface="Arial Rounded MT Bold" pitchFamily="2" charset="0"/>
                <a:ea typeface="微软雅黑" panose="020B0503020204020204" pitchFamily="34" charset="-122"/>
                <a:sym typeface="Times New Roman" panose="02020603050405020304" pitchFamily="18" charset="0"/>
              </a:rPr>
              <a:t>Your</a:t>
            </a:r>
            <a:r>
              <a:rPr lang="en-US" altLang="zh-CN" sz="1600" b="1" i="1">
                <a:solidFill>
                  <a:srgbClr val="08888E"/>
                </a:solidFill>
                <a:latin typeface="Arial Rounded MT Bold" pitchFamily="2" charset="0"/>
                <a:ea typeface="微软雅黑" panose="020B0503020204020204" pitchFamily="34" charset="-122"/>
                <a:sym typeface="Times New Roman" panose="02020603050405020304" pitchFamily="18" charset="0"/>
              </a:rPr>
              <a:t>  </a:t>
            </a:r>
            <a:r>
              <a:rPr lang="en-US" altLang="zh-CN" sz="2000" b="1" i="1">
                <a:solidFill>
                  <a:srgbClr val="08888E"/>
                </a:solidFill>
                <a:latin typeface="Arial Rounded MT Bold" pitchFamily="2" charset="0"/>
                <a:ea typeface="微软雅黑" panose="020B0503020204020204" pitchFamily="34" charset="-122"/>
                <a:sym typeface="Times New Roman" panose="02020603050405020304" pitchFamily="18" charset="0"/>
              </a:rPr>
              <a:t>text</a:t>
            </a:r>
            <a:endParaRPr lang="zh-CN" altLang="en-US" sz="2000" b="1" i="1">
              <a:solidFill>
                <a:srgbClr val="08888E"/>
              </a:solidFill>
              <a:latin typeface="Arial Rounded MT Bold" pitchFamily="2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2237" name="TextBox 96"/>
          <p:cNvSpPr>
            <a:spLocks noChangeArrowheads="1"/>
          </p:cNvSpPr>
          <p:nvPr/>
        </p:nvSpPr>
        <p:spPr bwMode="auto">
          <a:xfrm flipH="1">
            <a:off x="5879065" y="2592388"/>
            <a:ext cx="2052638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i="1">
                <a:solidFill>
                  <a:srgbClr val="4B3C29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Click here to add your text. Click here to add your text</a:t>
            </a:r>
            <a:r>
              <a:rPr lang="en-US" altLang="zh-CN" sz="1400">
                <a:solidFill>
                  <a:srgbClr val="4B3C29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. Click here to add your text. </a:t>
            </a:r>
            <a:endParaRPr lang="en-US" altLang="zh-CN" sz="1400" b="1" i="1">
              <a:solidFill>
                <a:srgbClr val="4B3C29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238" name="TextBox 97"/>
          <p:cNvSpPr>
            <a:spLocks noChangeArrowheads="1"/>
          </p:cNvSpPr>
          <p:nvPr/>
        </p:nvSpPr>
        <p:spPr bwMode="auto">
          <a:xfrm flipH="1">
            <a:off x="2997753" y="836613"/>
            <a:ext cx="18383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CN" sz="2000" b="1" i="1">
                <a:solidFill>
                  <a:srgbClr val="08888E"/>
                </a:solidFill>
                <a:latin typeface="Arial Rounded MT Bold" pitchFamily="2" charset="0"/>
                <a:ea typeface="微软雅黑" panose="020B0503020204020204" pitchFamily="34" charset="-122"/>
                <a:sym typeface="Times New Roman" panose="02020603050405020304" pitchFamily="18" charset="0"/>
              </a:rPr>
              <a:t>Your</a:t>
            </a:r>
            <a:r>
              <a:rPr lang="en-US" altLang="zh-CN" sz="1600" b="1" i="1">
                <a:solidFill>
                  <a:srgbClr val="08888E"/>
                </a:solidFill>
                <a:latin typeface="Arial Rounded MT Bold" pitchFamily="2" charset="0"/>
                <a:ea typeface="微软雅黑" panose="020B0503020204020204" pitchFamily="34" charset="-122"/>
                <a:sym typeface="Times New Roman" panose="02020603050405020304" pitchFamily="18" charset="0"/>
              </a:rPr>
              <a:t>  </a:t>
            </a:r>
            <a:r>
              <a:rPr lang="en-US" altLang="zh-CN" sz="2000" b="1" i="1">
                <a:solidFill>
                  <a:srgbClr val="08888E"/>
                </a:solidFill>
                <a:latin typeface="Arial Rounded MT Bold" pitchFamily="2" charset="0"/>
                <a:ea typeface="微软雅黑" panose="020B0503020204020204" pitchFamily="34" charset="-122"/>
                <a:sym typeface="Times New Roman" panose="02020603050405020304" pitchFamily="18" charset="0"/>
              </a:rPr>
              <a:t>text</a:t>
            </a:r>
            <a:endParaRPr lang="zh-CN" altLang="en-US" sz="2000" b="1" i="1">
              <a:solidFill>
                <a:srgbClr val="08888E"/>
              </a:solidFill>
              <a:latin typeface="Arial Rounded MT Bold" pitchFamily="2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2239" name="TextBox 98"/>
          <p:cNvSpPr>
            <a:spLocks noChangeArrowheads="1"/>
          </p:cNvSpPr>
          <p:nvPr/>
        </p:nvSpPr>
        <p:spPr bwMode="auto">
          <a:xfrm flipH="1">
            <a:off x="3396215" y="1228725"/>
            <a:ext cx="1473200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i="1">
                <a:solidFill>
                  <a:srgbClr val="4B3C29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Click here to add your text. Click here to add your text</a:t>
            </a:r>
            <a:r>
              <a:rPr lang="en-US" altLang="zh-CN" sz="1400">
                <a:solidFill>
                  <a:srgbClr val="4B3C29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. </a:t>
            </a:r>
            <a:endParaRPr lang="en-US" altLang="zh-CN" sz="1400" b="1" i="1">
              <a:solidFill>
                <a:srgbClr val="4B3C29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240" name="TextBox 99"/>
          <p:cNvSpPr>
            <a:spLocks noChangeArrowheads="1"/>
          </p:cNvSpPr>
          <p:nvPr/>
        </p:nvSpPr>
        <p:spPr bwMode="auto">
          <a:xfrm flipH="1">
            <a:off x="4183615" y="4867275"/>
            <a:ext cx="18383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CN" sz="2000" b="1" i="1">
                <a:solidFill>
                  <a:srgbClr val="08888E"/>
                </a:solidFill>
                <a:latin typeface="Arial Rounded MT Bold" pitchFamily="2" charset="0"/>
                <a:ea typeface="微软雅黑" panose="020B0503020204020204" pitchFamily="34" charset="-122"/>
                <a:sym typeface="Times New Roman" panose="02020603050405020304" pitchFamily="18" charset="0"/>
              </a:rPr>
              <a:t>Your</a:t>
            </a:r>
            <a:r>
              <a:rPr lang="en-US" altLang="zh-CN" sz="1600" b="1" i="1">
                <a:solidFill>
                  <a:srgbClr val="08888E"/>
                </a:solidFill>
                <a:latin typeface="Arial Rounded MT Bold" pitchFamily="2" charset="0"/>
                <a:ea typeface="微软雅黑" panose="020B0503020204020204" pitchFamily="34" charset="-122"/>
                <a:sym typeface="Times New Roman" panose="02020603050405020304" pitchFamily="18" charset="0"/>
              </a:rPr>
              <a:t>  </a:t>
            </a:r>
            <a:r>
              <a:rPr lang="en-US" altLang="zh-CN" sz="2000" b="1" i="1">
                <a:solidFill>
                  <a:srgbClr val="08888E"/>
                </a:solidFill>
                <a:latin typeface="Arial Rounded MT Bold" pitchFamily="2" charset="0"/>
                <a:ea typeface="微软雅黑" panose="020B0503020204020204" pitchFamily="34" charset="-122"/>
                <a:sym typeface="Times New Roman" panose="02020603050405020304" pitchFamily="18" charset="0"/>
              </a:rPr>
              <a:t>text</a:t>
            </a:r>
            <a:endParaRPr lang="zh-CN" altLang="en-US" sz="2000" b="1" i="1">
              <a:solidFill>
                <a:srgbClr val="08888E"/>
              </a:solidFill>
              <a:latin typeface="Arial Rounded MT Bold" pitchFamily="2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2241" name="TextBox 100"/>
          <p:cNvSpPr>
            <a:spLocks noChangeArrowheads="1"/>
          </p:cNvSpPr>
          <p:nvPr/>
        </p:nvSpPr>
        <p:spPr bwMode="auto">
          <a:xfrm flipH="1">
            <a:off x="4112178" y="5259388"/>
            <a:ext cx="20542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i="1">
                <a:solidFill>
                  <a:srgbClr val="4B3C29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Click here to add your text. Click here to add your text</a:t>
            </a:r>
            <a:r>
              <a:rPr lang="en-US" altLang="zh-CN" sz="1400">
                <a:solidFill>
                  <a:srgbClr val="4B3C29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. Click here to add your text. </a:t>
            </a:r>
            <a:endParaRPr lang="en-US" altLang="zh-CN" sz="1400" b="1" i="1">
              <a:solidFill>
                <a:srgbClr val="4B3C29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867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5377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模板从 www.mysoeasy.com 下载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模板从 www.mysoeasy.com 下载">
      <a:majorFont>
        <a:latin typeface="Arial"/>
        <a:ea typeface="宋体"/>
        <a:cs typeface=""/>
      </a:majorFont>
      <a:minorFont>
        <a:latin typeface="微软雅黑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154</Words>
  <Characters>0</Characters>
  <Application>Microsoft Office PowerPoint</Application>
  <DocSecurity>0</DocSecurity>
  <PresentationFormat>全屏显示(4:3)</PresentationFormat>
  <Lines>0</Lines>
  <Paragraphs>18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Arial Rounded MT Bold</vt:lpstr>
      <vt:lpstr>Meiryo</vt:lpstr>
      <vt:lpstr>宋体</vt:lpstr>
      <vt:lpstr>微软雅黑</vt:lpstr>
      <vt:lpstr>幼圆</vt:lpstr>
      <vt:lpstr>Arial</vt:lpstr>
      <vt:lpstr>Calibri</vt:lpstr>
      <vt:lpstr>Calibri Light</vt:lpstr>
      <vt:lpstr>Times New Roman</vt:lpstr>
      <vt:lpstr>模板从 www.mysoeasy.com 下载</vt:lpstr>
      <vt:lpstr>Office Theme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cp:lastModifiedBy/>
  <cp:revision>1</cp:revision>
  <dcterms:created xsi:type="dcterms:W3CDTF">2015-01-11T16:52:24Z</dcterms:created>
  <dcterms:modified xsi:type="dcterms:W3CDTF">2015-07-18T05:27:37Z</dcterms:modified>
  <dc:language>www.pptfans.cn</dc:language>
  <cp:version>www.pptfans.cn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www.pptfans.cn</vt:lpwstr>
  </property>
  <property fmtid="{D5CDD505-2E9C-101B-9397-08002B2CF9AE}" pid="3" name="SlideDescription">
    <vt:lpwstr/>
  </property>
</Properties>
</file>