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5"/>
  </p:notesMasterIdLst>
  <p:sldIdLst>
    <p:sldId id="299" r:id="rId3"/>
    <p:sldId id="300" r:id="rId4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7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6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9AE04-3B60-490C-938C-4F617E6396BC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79A29-9B05-4C05-AD33-16F68E0F5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777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991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9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086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51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5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64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82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338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6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7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123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28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88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9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C99DB-8D5B-4A3C-BA7A-96A53F671B47}" type="datetimeFigureOut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4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3"/>
          <p:cNvSpPr txBox="1">
            <a:spLocks/>
          </p:cNvSpPr>
          <p:nvPr/>
        </p:nvSpPr>
        <p:spPr>
          <a:xfrm>
            <a:off x="731749" y="558101"/>
            <a:ext cx="5892800" cy="63447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defTabSz="1219050">
              <a:spcBef>
                <a:spcPct val="0"/>
              </a:spcBef>
              <a:defRPr/>
            </a:pPr>
            <a:r>
              <a:rPr lang="id-ID" sz="3733" smtClean="0">
                <a:solidFill>
                  <a:schemeClr val="accent1"/>
                </a:solidFill>
                <a:latin typeface="Bebas Neue" pitchFamily="34" charset="0"/>
                <a:ea typeface="+mj-ea"/>
                <a:cs typeface="+mj-cs"/>
              </a:rPr>
              <a:t>Business </a:t>
            </a:r>
            <a:r>
              <a:rPr lang="id-ID" sz="3733" smtClean="0">
                <a:solidFill>
                  <a:schemeClr val="tx2">
                    <a:lumMod val="60000"/>
                    <a:lumOff val="40000"/>
                  </a:schemeClr>
                </a:solidFill>
                <a:latin typeface="Bebas Neue" pitchFamily="34" charset="0"/>
                <a:ea typeface="+mj-ea"/>
                <a:cs typeface="+mj-cs"/>
              </a:rPr>
              <a:t>infographic</a:t>
            </a:r>
            <a:endParaRPr lang="en-US" sz="3733" dirty="0">
              <a:solidFill>
                <a:schemeClr val="tx2">
                  <a:lumMod val="60000"/>
                  <a:lumOff val="40000"/>
                </a:schemeClr>
              </a:solidFill>
              <a:latin typeface="Bebas Neue" pitchFamily="34" charset="0"/>
              <a:ea typeface="+mj-ea"/>
              <a:cs typeface="+mj-cs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729025" y="1007913"/>
            <a:ext cx="3325849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defTabSz="1219050">
              <a:spcBef>
                <a:spcPct val="20000"/>
              </a:spcBef>
              <a:defRPr/>
            </a:pP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We</a:t>
            </a:r>
            <a:r>
              <a:rPr lang="id-ID" sz="1600" i="1" dirty="0">
                <a:solidFill>
                  <a:schemeClr val="bg1">
                    <a:lumMod val="65000"/>
                  </a:schemeClr>
                </a:solidFill>
              </a:rPr>
              <a:t> promise to make your </a:t>
            </a: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life success</a:t>
            </a:r>
            <a:endParaRPr lang="en-US" sz="1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17660" y="1377243"/>
            <a:ext cx="3953273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4">
                    <a:alpha val="0"/>
                    <a:lumMod val="27000"/>
                    <a:lumOff val="73000"/>
                  </a:schemeClr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5555969" y="1867025"/>
            <a:ext cx="6199233" cy="4038600"/>
            <a:chOff x="5768650" y="1645660"/>
            <a:chExt cx="6199233" cy="4038600"/>
          </a:xfrm>
        </p:grpSpPr>
        <p:grpSp>
          <p:nvGrpSpPr>
            <p:cNvPr id="15" name="Group 14"/>
            <p:cNvGrpSpPr/>
            <p:nvPr/>
          </p:nvGrpSpPr>
          <p:grpSpPr>
            <a:xfrm>
              <a:off x="5768650" y="1645660"/>
              <a:ext cx="6199233" cy="4038600"/>
              <a:chOff x="5157602" y="1594835"/>
              <a:chExt cx="6199233" cy="403860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5288443" y="1594835"/>
                <a:ext cx="6068392" cy="4038600"/>
                <a:chOff x="1512888" y="742950"/>
                <a:chExt cx="6068392" cy="4038600"/>
              </a:xfrm>
            </p:grpSpPr>
            <p:sp>
              <p:nvSpPr>
                <p:cNvPr id="32" name="Freeform 36"/>
                <p:cNvSpPr>
                  <a:spLocks/>
                </p:cNvSpPr>
                <p:nvPr/>
              </p:nvSpPr>
              <p:spPr bwMode="auto">
                <a:xfrm>
                  <a:off x="4010326" y="839014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3" name="Freeform 34"/>
                <p:cNvSpPr>
                  <a:spLocks/>
                </p:cNvSpPr>
                <p:nvPr/>
              </p:nvSpPr>
              <p:spPr bwMode="auto">
                <a:xfrm>
                  <a:off x="2616200" y="3777758"/>
                  <a:ext cx="2738438" cy="760413"/>
                </a:xfrm>
                <a:custGeom>
                  <a:avLst/>
                  <a:gdLst>
                    <a:gd name="T0" fmla="*/ 621 w 729"/>
                    <a:gd name="T1" fmla="*/ 12 h 202"/>
                    <a:gd name="T2" fmla="*/ 729 w 729"/>
                    <a:gd name="T3" fmla="*/ 202 h 202"/>
                    <a:gd name="T4" fmla="*/ 168 w 729"/>
                    <a:gd name="T5" fmla="*/ 202 h 202"/>
                    <a:gd name="T6" fmla="*/ 0 w 729"/>
                    <a:gd name="T7" fmla="*/ 0 h 202"/>
                    <a:gd name="T8" fmla="*/ 597 w 729"/>
                    <a:gd name="T9" fmla="*/ 0 h 202"/>
                    <a:gd name="T10" fmla="*/ 621 w 72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9" h="202">
                      <a:moveTo>
                        <a:pt x="621" y="12"/>
                      </a:moveTo>
                      <a:cubicBezTo>
                        <a:pt x="729" y="202"/>
                        <a:pt x="729" y="202"/>
                        <a:pt x="72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577" y="0"/>
                        <a:pt x="597" y="0"/>
                      </a:cubicBezTo>
                      <a:cubicBezTo>
                        <a:pt x="616" y="0"/>
                        <a:pt x="621" y="12"/>
                        <a:pt x="621" y="12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5">
                        <a:lumMod val="89000"/>
                      </a:schemeClr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chemeClr val="accent5">
                        <a:lumMod val="75000"/>
                      </a:schemeClr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4" name="Freeform 36"/>
                <p:cNvSpPr>
                  <a:spLocks/>
                </p:cNvSpPr>
                <p:nvPr/>
              </p:nvSpPr>
              <p:spPr bwMode="auto">
                <a:xfrm>
                  <a:off x="5179392" y="2104058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5" name="Freeform 36"/>
                <p:cNvSpPr>
                  <a:spLocks/>
                </p:cNvSpPr>
                <p:nvPr/>
              </p:nvSpPr>
              <p:spPr bwMode="auto">
                <a:xfrm>
                  <a:off x="5169032" y="3053701"/>
                  <a:ext cx="2353854" cy="1390095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6" name="Freeform 31"/>
                <p:cNvSpPr>
                  <a:spLocks/>
                </p:cNvSpPr>
                <p:nvPr/>
              </p:nvSpPr>
              <p:spPr bwMode="auto">
                <a:xfrm>
                  <a:off x="2882107" y="1006475"/>
                  <a:ext cx="3170238" cy="758825"/>
                </a:xfrm>
                <a:custGeom>
                  <a:avLst/>
                  <a:gdLst>
                    <a:gd name="T0" fmla="*/ 829 w 844"/>
                    <a:gd name="T1" fmla="*/ 31 h 202"/>
                    <a:gd name="T2" fmla="*/ 844 w 844"/>
                    <a:gd name="T3" fmla="*/ 202 h 202"/>
                    <a:gd name="T4" fmla="*/ 167 w 844"/>
                    <a:gd name="T5" fmla="*/ 202 h 202"/>
                    <a:gd name="T6" fmla="*/ 0 w 844"/>
                    <a:gd name="T7" fmla="*/ 0 h 202"/>
                    <a:gd name="T8" fmla="*/ 644 w 844"/>
                    <a:gd name="T9" fmla="*/ 0 h 202"/>
                    <a:gd name="T10" fmla="*/ 829 w 844"/>
                    <a:gd name="T11" fmla="*/ 3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44" h="202">
                      <a:moveTo>
                        <a:pt x="829" y="31"/>
                      </a:moveTo>
                      <a:cubicBezTo>
                        <a:pt x="844" y="202"/>
                        <a:pt x="844" y="202"/>
                        <a:pt x="844" y="202"/>
                      </a:cubicBezTo>
                      <a:cubicBezTo>
                        <a:pt x="167" y="202"/>
                        <a:pt x="167" y="202"/>
                        <a:pt x="167" y="202"/>
                      </a:cubicBezTo>
                      <a:cubicBezTo>
                        <a:pt x="167" y="202"/>
                        <a:pt x="123" y="69"/>
                        <a:pt x="0" y="0"/>
                      </a:cubicBezTo>
                      <a:cubicBezTo>
                        <a:pt x="148" y="0"/>
                        <a:pt x="624" y="0"/>
                        <a:pt x="644" y="0"/>
                      </a:cubicBezTo>
                      <a:cubicBezTo>
                        <a:pt x="757" y="0"/>
                        <a:pt x="829" y="31"/>
                        <a:pt x="829" y="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9000"/>
                      </a:schemeClr>
                    </a:gs>
                    <a:gs pos="23000">
                      <a:schemeClr val="accent1">
                        <a:lumMod val="89000"/>
                      </a:schemeClr>
                    </a:gs>
                    <a:gs pos="69000">
                      <a:schemeClr val="accent1">
                        <a:lumMod val="75000"/>
                      </a:schemeClr>
                    </a:gs>
                    <a:gs pos="97000">
                      <a:schemeClr val="accent1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7" name="Freeform 32"/>
                <p:cNvSpPr>
                  <a:spLocks/>
                </p:cNvSpPr>
                <p:nvPr/>
              </p:nvSpPr>
              <p:spPr bwMode="auto">
                <a:xfrm>
                  <a:off x="1740544" y="1744583"/>
                  <a:ext cx="2836335" cy="760413"/>
                </a:xfrm>
                <a:custGeom>
                  <a:avLst/>
                  <a:gdLst>
                    <a:gd name="T0" fmla="*/ 723 w 830"/>
                    <a:gd name="T1" fmla="*/ 12 h 202"/>
                    <a:gd name="T2" fmla="*/ 830 w 830"/>
                    <a:gd name="T3" fmla="*/ 202 h 202"/>
                    <a:gd name="T4" fmla="*/ 167 w 830"/>
                    <a:gd name="T5" fmla="*/ 202 h 202"/>
                    <a:gd name="T6" fmla="*/ 0 w 830"/>
                    <a:gd name="T7" fmla="*/ 0 h 202"/>
                    <a:gd name="T8" fmla="*/ 699 w 830"/>
                    <a:gd name="T9" fmla="*/ 0 h 202"/>
                    <a:gd name="T10" fmla="*/ 723 w 830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0" h="202">
                      <a:moveTo>
                        <a:pt x="723" y="12"/>
                      </a:moveTo>
                      <a:cubicBezTo>
                        <a:pt x="830" y="202"/>
                        <a:pt x="830" y="202"/>
                        <a:pt x="830" y="202"/>
                      </a:cubicBezTo>
                      <a:cubicBezTo>
                        <a:pt x="167" y="202"/>
                        <a:pt x="167" y="202"/>
                        <a:pt x="167" y="202"/>
                      </a:cubicBezTo>
                      <a:cubicBezTo>
                        <a:pt x="167" y="202"/>
                        <a:pt x="123" y="69"/>
                        <a:pt x="0" y="0"/>
                      </a:cubicBezTo>
                      <a:cubicBezTo>
                        <a:pt x="148" y="0"/>
                        <a:pt x="679" y="0"/>
                        <a:pt x="699" y="0"/>
                      </a:cubicBezTo>
                      <a:cubicBezTo>
                        <a:pt x="718" y="0"/>
                        <a:pt x="723" y="12"/>
                        <a:pt x="723" y="1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89000"/>
                      </a:schemeClr>
                    </a:gs>
                    <a:gs pos="23000">
                      <a:schemeClr val="accent4">
                        <a:lumMod val="89000"/>
                      </a:schemeClr>
                    </a:gs>
                    <a:gs pos="69000">
                      <a:schemeClr val="accent4">
                        <a:lumMod val="75000"/>
                      </a:schemeClr>
                    </a:gs>
                    <a:gs pos="97000">
                      <a:schemeClr val="accent4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8" name="Freeform 33"/>
                <p:cNvSpPr>
                  <a:spLocks/>
                </p:cNvSpPr>
                <p:nvPr/>
              </p:nvSpPr>
              <p:spPr bwMode="auto">
                <a:xfrm>
                  <a:off x="2609851" y="2489201"/>
                  <a:ext cx="2889250" cy="758825"/>
                </a:xfrm>
                <a:custGeom>
                  <a:avLst/>
                  <a:gdLst>
                    <a:gd name="T0" fmla="*/ 662 w 769"/>
                    <a:gd name="T1" fmla="*/ 12 h 202"/>
                    <a:gd name="T2" fmla="*/ 769 w 769"/>
                    <a:gd name="T3" fmla="*/ 202 h 202"/>
                    <a:gd name="T4" fmla="*/ 168 w 769"/>
                    <a:gd name="T5" fmla="*/ 202 h 202"/>
                    <a:gd name="T6" fmla="*/ 0 w 769"/>
                    <a:gd name="T7" fmla="*/ 0 h 202"/>
                    <a:gd name="T8" fmla="*/ 638 w 769"/>
                    <a:gd name="T9" fmla="*/ 0 h 202"/>
                    <a:gd name="T10" fmla="*/ 662 w 76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9" h="202">
                      <a:moveTo>
                        <a:pt x="662" y="12"/>
                      </a:moveTo>
                      <a:cubicBezTo>
                        <a:pt x="769" y="202"/>
                        <a:pt x="769" y="202"/>
                        <a:pt x="76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618" y="0"/>
                        <a:pt x="638" y="0"/>
                      </a:cubicBezTo>
                      <a:cubicBezTo>
                        <a:pt x="657" y="0"/>
                        <a:pt x="662" y="12"/>
                        <a:pt x="662" y="12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9" name="Freeform 34"/>
                <p:cNvSpPr>
                  <a:spLocks/>
                </p:cNvSpPr>
                <p:nvPr/>
              </p:nvSpPr>
              <p:spPr bwMode="auto">
                <a:xfrm>
                  <a:off x="1512888" y="3140037"/>
                  <a:ext cx="2738438" cy="760413"/>
                </a:xfrm>
                <a:custGeom>
                  <a:avLst/>
                  <a:gdLst>
                    <a:gd name="T0" fmla="*/ 621 w 729"/>
                    <a:gd name="T1" fmla="*/ 12 h 202"/>
                    <a:gd name="T2" fmla="*/ 729 w 729"/>
                    <a:gd name="T3" fmla="*/ 202 h 202"/>
                    <a:gd name="T4" fmla="*/ 168 w 729"/>
                    <a:gd name="T5" fmla="*/ 202 h 202"/>
                    <a:gd name="T6" fmla="*/ 0 w 729"/>
                    <a:gd name="T7" fmla="*/ 0 h 202"/>
                    <a:gd name="T8" fmla="*/ 597 w 729"/>
                    <a:gd name="T9" fmla="*/ 0 h 202"/>
                    <a:gd name="T10" fmla="*/ 621 w 729"/>
                    <a:gd name="T11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9" h="202">
                      <a:moveTo>
                        <a:pt x="621" y="12"/>
                      </a:moveTo>
                      <a:cubicBezTo>
                        <a:pt x="729" y="202"/>
                        <a:pt x="729" y="202"/>
                        <a:pt x="729" y="202"/>
                      </a:cubicBezTo>
                      <a:cubicBezTo>
                        <a:pt x="168" y="202"/>
                        <a:pt x="168" y="202"/>
                        <a:pt x="168" y="202"/>
                      </a:cubicBezTo>
                      <a:cubicBezTo>
                        <a:pt x="168" y="202"/>
                        <a:pt x="124" y="69"/>
                        <a:pt x="0" y="0"/>
                      </a:cubicBezTo>
                      <a:cubicBezTo>
                        <a:pt x="149" y="0"/>
                        <a:pt x="577" y="0"/>
                        <a:pt x="597" y="0"/>
                      </a:cubicBezTo>
                      <a:cubicBezTo>
                        <a:pt x="616" y="0"/>
                        <a:pt x="621" y="12"/>
                        <a:pt x="621" y="12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0" name="Freeform 36"/>
                <p:cNvSpPr>
                  <a:spLocks/>
                </p:cNvSpPr>
                <p:nvPr/>
              </p:nvSpPr>
              <p:spPr bwMode="auto">
                <a:xfrm>
                  <a:off x="4760120" y="1328738"/>
                  <a:ext cx="2401888" cy="1538288"/>
                </a:xfrm>
                <a:custGeom>
                  <a:avLst/>
                  <a:gdLst>
                    <a:gd name="T0" fmla="*/ 0 w 639"/>
                    <a:gd name="T1" fmla="*/ 192 h 409"/>
                    <a:gd name="T2" fmla="*/ 109 w 639"/>
                    <a:gd name="T3" fmla="*/ 290 h 409"/>
                    <a:gd name="T4" fmla="*/ 174 w 639"/>
                    <a:gd name="T5" fmla="*/ 366 h 409"/>
                    <a:gd name="T6" fmla="*/ 206 w 639"/>
                    <a:gd name="T7" fmla="*/ 404 h 409"/>
                    <a:gd name="T8" fmla="*/ 211 w 639"/>
                    <a:gd name="T9" fmla="*/ 409 h 409"/>
                    <a:gd name="T10" fmla="*/ 360 w 639"/>
                    <a:gd name="T11" fmla="*/ 347 h 409"/>
                    <a:gd name="T12" fmla="*/ 525 w 639"/>
                    <a:gd name="T13" fmla="*/ 200 h 409"/>
                    <a:gd name="T14" fmla="*/ 591 w 639"/>
                    <a:gd name="T15" fmla="*/ 94 h 409"/>
                    <a:gd name="T16" fmla="*/ 0 w 639"/>
                    <a:gd name="T17" fmla="*/ 19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39" h="409">
                      <a:moveTo>
                        <a:pt x="0" y="192"/>
                      </a:moveTo>
                      <a:cubicBezTo>
                        <a:pt x="36" y="225"/>
                        <a:pt x="74" y="256"/>
                        <a:pt x="109" y="290"/>
                      </a:cubicBezTo>
                      <a:cubicBezTo>
                        <a:pt x="133" y="314"/>
                        <a:pt x="154" y="339"/>
                        <a:pt x="174" y="366"/>
                      </a:cubicBezTo>
                      <a:cubicBezTo>
                        <a:pt x="184" y="379"/>
                        <a:pt x="193" y="393"/>
                        <a:pt x="206" y="404"/>
                      </a:cubicBezTo>
                      <a:cubicBezTo>
                        <a:pt x="207" y="406"/>
                        <a:pt x="209" y="407"/>
                        <a:pt x="211" y="409"/>
                      </a:cubicBezTo>
                      <a:cubicBezTo>
                        <a:pt x="269" y="393"/>
                        <a:pt x="316" y="373"/>
                        <a:pt x="360" y="347"/>
                      </a:cubicBezTo>
                      <a:cubicBezTo>
                        <a:pt x="486" y="274"/>
                        <a:pt x="525" y="200"/>
                        <a:pt x="525" y="200"/>
                      </a:cubicBezTo>
                      <a:cubicBezTo>
                        <a:pt x="591" y="94"/>
                        <a:pt x="591" y="94"/>
                        <a:pt x="591" y="94"/>
                      </a:cubicBezTo>
                      <a:cubicBezTo>
                        <a:pt x="639" y="0"/>
                        <a:pt x="262" y="112"/>
                        <a:pt x="0" y="19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1" name="Freeform 37"/>
                <p:cNvSpPr>
                  <a:spLocks/>
                </p:cNvSpPr>
                <p:nvPr/>
              </p:nvSpPr>
              <p:spPr bwMode="auto">
                <a:xfrm>
                  <a:off x="4012407" y="1198563"/>
                  <a:ext cx="2003425" cy="838200"/>
                </a:xfrm>
                <a:custGeom>
                  <a:avLst/>
                  <a:gdLst>
                    <a:gd name="T0" fmla="*/ 533 w 533"/>
                    <a:gd name="T1" fmla="*/ 0 h 223"/>
                    <a:gd name="T2" fmla="*/ 478 w 533"/>
                    <a:gd name="T3" fmla="*/ 103 h 223"/>
                    <a:gd name="T4" fmla="*/ 450 w 533"/>
                    <a:gd name="T5" fmla="*/ 178 h 223"/>
                    <a:gd name="T6" fmla="*/ 437 w 533"/>
                    <a:gd name="T7" fmla="*/ 215 h 223"/>
                    <a:gd name="T8" fmla="*/ 435 w 533"/>
                    <a:gd name="T9" fmla="*/ 219 h 223"/>
                    <a:gd name="T10" fmla="*/ 306 w 533"/>
                    <a:gd name="T11" fmla="*/ 213 h 223"/>
                    <a:gd name="T12" fmla="*/ 141 w 533"/>
                    <a:gd name="T13" fmla="*/ 147 h 223"/>
                    <a:gd name="T14" fmla="*/ 62 w 533"/>
                    <a:gd name="T15" fmla="*/ 85 h 223"/>
                    <a:gd name="T16" fmla="*/ 533 w 533"/>
                    <a:gd name="T17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3" h="223">
                      <a:moveTo>
                        <a:pt x="533" y="0"/>
                      </a:moveTo>
                      <a:cubicBezTo>
                        <a:pt x="515" y="35"/>
                        <a:pt x="495" y="68"/>
                        <a:pt x="478" y="103"/>
                      </a:cubicBezTo>
                      <a:cubicBezTo>
                        <a:pt x="466" y="127"/>
                        <a:pt x="458" y="152"/>
                        <a:pt x="450" y="178"/>
                      </a:cubicBezTo>
                      <a:cubicBezTo>
                        <a:pt x="447" y="190"/>
                        <a:pt x="444" y="203"/>
                        <a:pt x="437" y="215"/>
                      </a:cubicBezTo>
                      <a:cubicBezTo>
                        <a:pt x="436" y="216"/>
                        <a:pt x="436" y="218"/>
                        <a:pt x="435" y="219"/>
                      </a:cubicBezTo>
                      <a:cubicBezTo>
                        <a:pt x="386" y="223"/>
                        <a:pt x="346" y="221"/>
                        <a:pt x="306" y="213"/>
                      </a:cubicBezTo>
                      <a:cubicBezTo>
                        <a:pt x="191" y="192"/>
                        <a:pt x="141" y="147"/>
                        <a:pt x="141" y="147"/>
                      </a:cubicBezTo>
                      <a:cubicBezTo>
                        <a:pt x="62" y="85"/>
                        <a:pt x="62" y="85"/>
                        <a:pt x="62" y="85"/>
                      </a:cubicBezTo>
                      <a:cubicBezTo>
                        <a:pt x="0" y="28"/>
                        <a:pt x="314" y="10"/>
                        <a:pt x="533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2" name="Freeform 38"/>
                <p:cNvSpPr>
                  <a:spLocks/>
                </p:cNvSpPr>
                <p:nvPr/>
              </p:nvSpPr>
              <p:spPr bwMode="auto">
                <a:xfrm>
                  <a:off x="3450088" y="742950"/>
                  <a:ext cx="4103688" cy="4038600"/>
                </a:xfrm>
                <a:custGeom>
                  <a:avLst/>
                  <a:gdLst>
                    <a:gd name="T0" fmla="*/ 974 w 1092"/>
                    <a:gd name="T1" fmla="*/ 326 h 1074"/>
                    <a:gd name="T2" fmla="*/ 761 w 1092"/>
                    <a:gd name="T3" fmla="*/ 958 h 1074"/>
                    <a:gd name="T4" fmla="*/ 119 w 1092"/>
                    <a:gd name="T5" fmla="*/ 748 h 1074"/>
                    <a:gd name="T6" fmla="*/ 332 w 1092"/>
                    <a:gd name="T7" fmla="*/ 117 h 1074"/>
                    <a:gd name="T8" fmla="*/ 974 w 1092"/>
                    <a:gd name="T9" fmla="*/ 326 h 10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2" h="1074">
                      <a:moveTo>
                        <a:pt x="974" y="326"/>
                      </a:moveTo>
                      <a:cubicBezTo>
                        <a:pt x="1092" y="558"/>
                        <a:pt x="997" y="841"/>
                        <a:pt x="761" y="958"/>
                      </a:cubicBezTo>
                      <a:cubicBezTo>
                        <a:pt x="525" y="1074"/>
                        <a:pt x="237" y="980"/>
                        <a:pt x="119" y="748"/>
                      </a:cubicBezTo>
                      <a:cubicBezTo>
                        <a:pt x="0" y="516"/>
                        <a:pt x="96" y="233"/>
                        <a:pt x="332" y="117"/>
                      </a:cubicBezTo>
                      <a:cubicBezTo>
                        <a:pt x="568" y="0"/>
                        <a:pt x="855" y="94"/>
                        <a:pt x="974" y="32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3" name="Freeform 39"/>
                <p:cNvSpPr>
                  <a:spLocks/>
                </p:cNvSpPr>
                <p:nvPr/>
              </p:nvSpPr>
              <p:spPr bwMode="auto">
                <a:xfrm>
                  <a:off x="3739357" y="1084263"/>
                  <a:ext cx="3230563" cy="1290638"/>
                </a:xfrm>
                <a:custGeom>
                  <a:avLst/>
                  <a:gdLst>
                    <a:gd name="T0" fmla="*/ 125 w 860"/>
                    <a:gd name="T1" fmla="*/ 98 h 343"/>
                    <a:gd name="T2" fmla="*/ 404 w 860"/>
                    <a:gd name="T3" fmla="*/ 111 h 343"/>
                    <a:gd name="T4" fmla="*/ 659 w 860"/>
                    <a:gd name="T5" fmla="*/ 0 h 343"/>
                    <a:gd name="T6" fmla="*/ 860 w 860"/>
                    <a:gd name="T7" fmla="*/ 161 h 343"/>
                    <a:gd name="T8" fmla="*/ 442 w 860"/>
                    <a:gd name="T9" fmla="*/ 311 h 343"/>
                    <a:gd name="T10" fmla="*/ 0 w 860"/>
                    <a:gd name="T11" fmla="*/ 306 h 343"/>
                    <a:gd name="T12" fmla="*/ 125 w 860"/>
                    <a:gd name="T13" fmla="*/ 98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0" h="343">
                      <a:moveTo>
                        <a:pt x="125" y="98"/>
                      </a:moveTo>
                      <a:cubicBezTo>
                        <a:pt x="159" y="128"/>
                        <a:pt x="273" y="135"/>
                        <a:pt x="404" y="111"/>
                      </a:cubicBezTo>
                      <a:cubicBezTo>
                        <a:pt x="534" y="87"/>
                        <a:pt x="664" y="29"/>
                        <a:pt x="659" y="0"/>
                      </a:cubicBezTo>
                      <a:cubicBezTo>
                        <a:pt x="734" y="32"/>
                        <a:pt x="809" y="94"/>
                        <a:pt x="860" y="161"/>
                      </a:cubicBezTo>
                      <a:cubicBezTo>
                        <a:pt x="772" y="229"/>
                        <a:pt x="615" y="279"/>
                        <a:pt x="442" y="311"/>
                      </a:cubicBezTo>
                      <a:cubicBezTo>
                        <a:pt x="268" y="343"/>
                        <a:pt x="108" y="339"/>
                        <a:pt x="0" y="306"/>
                      </a:cubicBezTo>
                      <a:cubicBezTo>
                        <a:pt x="22" y="228"/>
                        <a:pt x="65" y="156"/>
                        <a:pt x="125" y="9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27000" dist="38100" dir="16200000" sx="96000" sy="96000" rotWithShape="0">
                    <a:prstClr val="black">
                      <a:alpha val="3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4" name="Freeform 40"/>
                <p:cNvSpPr>
                  <a:spLocks/>
                </p:cNvSpPr>
                <p:nvPr/>
              </p:nvSpPr>
              <p:spPr bwMode="auto">
                <a:xfrm>
                  <a:off x="3640932" y="1592263"/>
                  <a:ext cx="3716338" cy="1673225"/>
                </a:xfrm>
                <a:custGeom>
                  <a:avLst/>
                  <a:gdLst>
                    <a:gd name="T0" fmla="*/ 31 w 989"/>
                    <a:gd name="T1" fmla="*/ 148 h 445"/>
                    <a:gd name="T2" fmla="*/ 476 w 989"/>
                    <a:gd name="T3" fmla="*/ 168 h 445"/>
                    <a:gd name="T4" fmla="*/ 890 w 989"/>
                    <a:gd name="T5" fmla="*/ 0 h 445"/>
                    <a:gd name="T6" fmla="*/ 941 w 989"/>
                    <a:gd name="T7" fmla="*/ 78 h 445"/>
                    <a:gd name="T8" fmla="*/ 989 w 989"/>
                    <a:gd name="T9" fmla="*/ 232 h 445"/>
                    <a:gd name="T10" fmla="*/ 522 w 989"/>
                    <a:gd name="T11" fmla="*/ 408 h 445"/>
                    <a:gd name="T12" fmla="*/ 18 w 989"/>
                    <a:gd name="T13" fmla="*/ 395 h 445"/>
                    <a:gd name="T14" fmla="*/ 31 w 989"/>
                    <a:gd name="T15" fmla="*/ 148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9" h="445">
                      <a:moveTo>
                        <a:pt x="31" y="148"/>
                      </a:moveTo>
                      <a:cubicBezTo>
                        <a:pt x="30" y="153"/>
                        <a:pt x="157" y="218"/>
                        <a:pt x="476" y="168"/>
                      </a:cubicBezTo>
                      <a:cubicBezTo>
                        <a:pt x="654" y="140"/>
                        <a:pt x="907" y="40"/>
                        <a:pt x="890" y="0"/>
                      </a:cubicBezTo>
                      <a:cubicBezTo>
                        <a:pt x="908" y="23"/>
                        <a:pt x="927" y="52"/>
                        <a:pt x="941" y="78"/>
                      </a:cubicBezTo>
                      <a:cubicBezTo>
                        <a:pt x="964" y="123"/>
                        <a:pt x="985" y="187"/>
                        <a:pt x="989" y="232"/>
                      </a:cubicBezTo>
                      <a:cubicBezTo>
                        <a:pt x="894" y="313"/>
                        <a:pt x="723" y="371"/>
                        <a:pt x="522" y="408"/>
                      </a:cubicBezTo>
                      <a:cubicBezTo>
                        <a:pt x="321" y="445"/>
                        <a:pt x="136" y="437"/>
                        <a:pt x="18" y="395"/>
                      </a:cubicBezTo>
                      <a:cubicBezTo>
                        <a:pt x="0" y="312"/>
                        <a:pt x="6" y="227"/>
                        <a:pt x="31" y="148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5" name="Freeform 47"/>
                <p:cNvSpPr>
                  <a:spLocks/>
                </p:cNvSpPr>
                <p:nvPr/>
              </p:nvSpPr>
              <p:spPr bwMode="auto">
                <a:xfrm>
                  <a:off x="3692804" y="2378420"/>
                  <a:ext cx="3775075" cy="1797050"/>
                </a:xfrm>
                <a:custGeom>
                  <a:avLst/>
                  <a:gdLst>
                    <a:gd name="T0" fmla="*/ 0 w 1005"/>
                    <a:gd name="T1" fmla="*/ 182 h 478"/>
                    <a:gd name="T2" fmla="*/ 514 w 1005"/>
                    <a:gd name="T3" fmla="*/ 195 h 478"/>
                    <a:gd name="T4" fmla="*/ 948 w 1005"/>
                    <a:gd name="T5" fmla="*/ 43 h 478"/>
                    <a:gd name="T6" fmla="*/ 989 w 1005"/>
                    <a:gd name="T7" fmla="*/ 0 h 478"/>
                    <a:gd name="T8" fmla="*/ 951 w 1005"/>
                    <a:gd name="T9" fmla="*/ 290 h 478"/>
                    <a:gd name="T10" fmla="*/ 839 w 1005"/>
                    <a:gd name="T11" fmla="*/ 379 h 478"/>
                    <a:gd name="T12" fmla="*/ 129 w 1005"/>
                    <a:gd name="T13" fmla="*/ 422 h 478"/>
                    <a:gd name="T14" fmla="*/ 43 w 1005"/>
                    <a:gd name="T15" fmla="*/ 302 h 478"/>
                    <a:gd name="T16" fmla="*/ 0 w 1005"/>
                    <a:gd name="T17" fmla="*/ 182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5" h="478">
                      <a:moveTo>
                        <a:pt x="0" y="182"/>
                      </a:moveTo>
                      <a:cubicBezTo>
                        <a:pt x="120" y="225"/>
                        <a:pt x="309" y="232"/>
                        <a:pt x="514" y="195"/>
                      </a:cubicBezTo>
                      <a:cubicBezTo>
                        <a:pt x="683" y="164"/>
                        <a:pt x="848" y="107"/>
                        <a:pt x="948" y="43"/>
                      </a:cubicBezTo>
                      <a:cubicBezTo>
                        <a:pt x="970" y="29"/>
                        <a:pt x="989" y="14"/>
                        <a:pt x="989" y="0"/>
                      </a:cubicBezTo>
                      <a:cubicBezTo>
                        <a:pt x="1005" y="93"/>
                        <a:pt x="988" y="208"/>
                        <a:pt x="951" y="290"/>
                      </a:cubicBezTo>
                      <a:cubicBezTo>
                        <a:pt x="919" y="310"/>
                        <a:pt x="884" y="361"/>
                        <a:pt x="839" y="379"/>
                      </a:cubicBezTo>
                      <a:cubicBezTo>
                        <a:pt x="615" y="470"/>
                        <a:pt x="315" y="478"/>
                        <a:pt x="129" y="422"/>
                      </a:cubicBezTo>
                      <a:cubicBezTo>
                        <a:pt x="95" y="387"/>
                        <a:pt x="66" y="347"/>
                        <a:pt x="43" y="302"/>
                      </a:cubicBezTo>
                      <a:cubicBezTo>
                        <a:pt x="23" y="263"/>
                        <a:pt x="9" y="223"/>
                        <a:pt x="0" y="18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6" name="Freeform 48"/>
                <p:cNvSpPr>
                  <a:spLocks/>
                </p:cNvSpPr>
                <p:nvPr/>
              </p:nvSpPr>
              <p:spPr bwMode="auto">
                <a:xfrm>
                  <a:off x="4151869" y="3352112"/>
                  <a:ext cx="3205402" cy="1363663"/>
                </a:xfrm>
                <a:custGeom>
                  <a:avLst/>
                  <a:gdLst>
                    <a:gd name="T0" fmla="*/ 866 w 866"/>
                    <a:gd name="T1" fmla="*/ 0 h 363"/>
                    <a:gd name="T2" fmla="*/ 860 w 866"/>
                    <a:gd name="T3" fmla="*/ 13 h 363"/>
                    <a:gd name="T4" fmla="*/ 864 w 866"/>
                    <a:gd name="T5" fmla="*/ 5 h 363"/>
                    <a:gd name="T6" fmla="*/ 859 w 866"/>
                    <a:gd name="T7" fmla="*/ 15 h 363"/>
                    <a:gd name="T8" fmla="*/ 858 w 866"/>
                    <a:gd name="T9" fmla="*/ 17 h 363"/>
                    <a:gd name="T10" fmla="*/ 856 w 866"/>
                    <a:gd name="T11" fmla="*/ 21 h 363"/>
                    <a:gd name="T12" fmla="*/ 858 w 866"/>
                    <a:gd name="T13" fmla="*/ 17 h 363"/>
                    <a:gd name="T14" fmla="*/ 853 w 866"/>
                    <a:gd name="T15" fmla="*/ 29 h 363"/>
                    <a:gd name="T16" fmla="*/ 853 w 866"/>
                    <a:gd name="T17" fmla="*/ 28 h 363"/>
                    <a:gd name="T18" fmla="*/ 851 w 866"/>
                    <a:gd name="T19" fmla="*/ 31 h 363"/>
                    <a:gd name="T20" fmla="*/ 616 w 866"/>
                    <a:gd name="T21" fmla="*/ 264 h 363"/>
                    <a:gd name="T22" fmla="*/ 25 w 866"/>
                    <a:gd name="T23" fmla="*/ 183 h 363"/>
                    <a:gd name="T24" fmla="*/ 0 w 866"/>
                    <a:gd name="T25" fmla="*/ 159 h 363"/>
                    <a:gd name="T26" fmla="*/ 441 w 866"/>
                    <a:gd name="T27" fmla="*/ 170 h 363"/>
                    <a:gd name="T28" fmla="*/ 866 w 866"/>
                    <a:gd name="T29" fmla="*/ 0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66" h="363">
                      <a:moveTo>
                        <a:pt x="866" y="0"/>
                      </a:moveTo>
                      <a:cubicBezTo>
                        <a:pt x="864" y="4"/>
                        <a:pt x="862" y="9"/>
                        <a:pt x="860" y="13"/>
                      </a:cubicBezTo>
                      <a:cubicBezTo>
                        <a:pt x="861" y="10"/>
                        <a:pt x="863" y="7"/>
                        <a:pt x="864" y="5"/>
                      </a:cubicBezTo>
                      <a:cubicBezTo>
                        <a:pt x="862" y="8"/>
                        <a:pt x="861" y="12"/>
                        <a:pt x="859" y="15"/>
                      </a:cubicBezTo>
                      <a:cubicBezTo>
                        <a:pt x="859" y="16"/>
                        <a:pt x="859" y="16"/>
                        <a:pt x="858" y="17"/>
                      </a:cubicBezTo>
                      <a:cubicBezTo>
                        <a:pt x="858" y="18"/>
                        <a:pt x="857" y="19"/>
                        <a:pt x="856" y="21"/>
                      </a:cubicBezTo>
                      <a:cubicBezTo>
                        <a:pt x="857" y="19"/>
                        <a:pt x="858" y="18"/>
                        <a:pt x="858" y="17"/>
                      </a:cubicBezTo>
                      <a:cubicBezTo>
                        <a:pt x="857" y="21"/>
                        <a:pt x="855" y="25"/>
                        <a:pt x="853" y="29"/>
                      </a:cubicBezTo>
                      <a:cubicBezTo>
                        <a:pt x="853" y="28"/>
                        <a:pt x="853" y="28"/>
                        <a:pt x="853" y="28"/>
                      </a:cubicBezTo>
                      <a:cubicBezTo>
                        <a:pt x="852" y="29"/>
                        <a:pt x="852" y="30"/>
                        <a:pt x="851" y="31"/>
                      </a:cubicBezTo>
                      <a:cubicBezTo>
                        <a:pt x="803" y="128"/>
                        <a:pt x="722" y="211"/>
                        <a:pt x="616" y="264"/>
                      </a:cubicBezTo>
                      <a:cubicBezTo>
                        <a:pt x="416" y="363"/>
                        <a:pt x="181" y="324"/>
                        <a:pt x="25" y="183"/>
                      </a:cubicBezTo>
                      <a:cubicBezTo>
                        <a:pt x="17" y="175"/>
                        <a:pt x="8" y="167"/>
                        <a:pt x="0" y="159"/>
                      </a:cubicBezTo>
                      <a:cubicBezTo>
                        <a:pt x="24" y="175"/>
                        <a:pt x="240" y="202"/>
                        <a:pt x="441" y="170"/>
                      </a:cubicBezTo>
                      <a:cubicBezTo>
                        <a:pt x="653" y="135"/>
                        <a:pt x="843" y="49"/>
                        <a:pt x="86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21" name="Oval 20"/>
              <p:cNvSpPr/>
              <p:nvPr/>
            </p:nvSpPr>
            <p:spPr>
              <a:xfrm>
                <a:off x="5157602" y="3835520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1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379067" y="2444148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1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6369844" y="3189894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1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6612146" y="1740787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1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6314575" y="4569032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351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219137" y="3822947"/>
                <a:ext cx="877584" cy="877584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4800" dirty="0">
                    <a:solidFill>
                      <a:schemeClr val="accent3"/>
                    </a:solidFill>
                    <a:latin typeface="Sosa" pitchFamily="2" charset="0"/>
                  </a:rPr>
                  <a:t>[</a:t>
                </a:r>
                <a:endParaRPr lang="en-US" sz="4800" dirty="0">
                  <a:solidFill>
                    <a:schemeClr val="accent3"/>
                  </a:solidFill>
                  <a:latin typeface="Sosa" pitchFamily="2" charset="0"/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492073" y="3180698"/>
                <a:ext cx="877584" cy="877584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4800" dirty="0">
                    <a:solidFill>
                      <a:schemeClr val="accent6"/>
                    </a:solidFill>
                    <a:latin typeface="Sosa" pitchFamily="2" charset="0"/>
                  </a:rPr>
                  <a:t>l</a:t>
                </a:r>
                <a:endParaRPr lang="en-US" sz="4800" dirty="0">
                  <a:solidFill>
                    <a:schemeClr val="accent6"/>
                  </a:solidFill>
                  <a:latin typeface="Sosa" pitchFamily="2" charset="0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429668" y="2449856"/>
                <a:ext cx="877584" cy="877584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4800" dirty="0">
                    <a:solidFill>
                      <a:schemeClr val="accent4"/>
                    </a:solidFill>
                    <a:latin typeface="Sosa" pitchFamily="2" charset="0"/>
                  </a:rPr>
                  <a:t>X</a:t>
                </a:r>
                <a:endParaRPr lang="en-US" sz="4800" dirty="0">
                  <a:solidFill>
                    <a:schemeClr val="accent4"/>
                  </a:solidFill>
                  <a:latin typeface="Sosa" pitchFamily="2" charset="0"/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6377870" y="4471154"/>
                <a:ext cx="877584" cy="877584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4800" dirty="0">
                    <a:solidFill>
                      <a:schemeClr val="accent5"/>
                    </a:solidFill>
                    <a:latin typeface="Sosa" pitchFamily="2" charset="0"/>
                  </a:rPr>
                  <a:t>n</a:t>
                </a:r>
                <a:endParaRPr lang="en-US" sz="4800" dirty="0">
                  <a:solidFill>
                    <a:schemeClr val="accent5"/>
                  </a:solidFill>
                  <a:latin typeface="Sosa" pitchFamily="2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664754" y="1695086"/>
                <a:ext cx="877584" cy="877584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4800" dirty="0">
                    <a:solidFill>
                      <a:schemeClr val="accent1"/>
                    </a:solidFill>
                    <a:latin typeface="Sosa" pitchFamily="2" charset="0"/>
                  </a:rPr>
                  <a:t>Z</a:t>
                </a:r>
                <a:endParaRPr lang="en-US" sz="4800" dirty="0">
                  <a:solidFill>
                    <a:schemeClr val="accent1"/>
                  </a:solidFill>
                  <a:latin typeface="Sosa" pitchFamily="2" charset="0"/>
                </a:endParaRPr>
              </a:p>
            </p:txBody>
          </p:sp>
        </p:grpSp>
        <p:sp>
          <p:nvSpPr>
            <p:cNvPr id="16" name="Content Placeholder 2"/>
            <p:cNvSpPr txBox="1">
              <a:spLocks/>
            </p:cNvSpPr>
            <p:nvPr/>
          </p:nvSpPr>
          <p:spPr>
            <a:xfrm rot="21014432">
              <a:off x="9132439" y="2539277"/>
              <a:ext cx="2062645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R</a:t>
              </a:r>
              <a:r>
                <a:rPr lang="id-ID" b="1" dirty="0">
                  <a:solidFill>
                    <a:schemeClr val="bg1"/>
                  </a:solidFill>
                </a:rPr>
                <a:t>esponsive 01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 rot="20920254">
              <a:off x="9296682" y="3381193"/>
              <a:ext cx="2062645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R</a:t>
              </a:r>
              <a:r>
                <a:rPr lang="id-ID" b="1" dirty="0">
                  <a:solidFill>
                    <a:schemeClr val="bg1"/>
                  </a:solidFill>
                </a:rPr>
                <a:t>esponsive 02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>
            <a:xfrm rot="20958385">
              <a:off x="9473468" y="4158581"/>
              <a:ext cx="2062645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R</a:t>
              </a:r>
              <a:r>
                <a:rPr lang="id-ID" b="1" dirty="0">
                  <a:solidFill>
                    <a:schemeClr val="bg1"/>
                  </a:solidFill>
                </a:rPr>
                <a:t>esponsive 03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 rot="20942006">
              <a:off x="9664052" y="4843888"/>
              <a:ext cx="2062645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R</a:t>
              </a:r>
              <a:r>
                <a:rPr lang="id-ID" b="1" dirty="0">
                  <a:solidFill>
                    <a:schemeClr val="bg1"/>
                  </a:solidFill>
                </a:rPr>
                <a:t>esponsive 04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54958" y="2882614"/>
            <a:ext cx="883877" cy="909457"/>
            <a:chOff x="6111586" y="318800"/>
            <a:chExt cx="490538" cy="490538"/>
          </a:xfrm>
          <a:solidFill>
            <a:schemeClr val="tx2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6111586" y="31880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6402099" y="5029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6402099" y="4569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6402099" y="4108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6233824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6233824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6233824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6402099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6402099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402099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233824" y="5489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6233824" y="5950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7"/>
            <p:cNvSpPr>
              <a:spLocks noEditPoints="1"/>
            </p:cNvSpPr>
            <p:nvPr/>
          </p:nvSpPr>
          <p:spPr bwMode="auto">
            <a:xfrm>
              <a:off x="6233824" y="3791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403227" y="731565"/>
            <a:ext cx="1964639" cy="1181300"/>
            <a:chOff x="2235381" y="286332"/>
            <a:chExt cx="1473479" cy="885975"/>
          </a:xfrm>
        </p:grpSpPr>
        <p:sp>
          <p:nvSpPr>
            <p:cNvPr id="62" name="Oval 61"/>
            <p:cNvSpPr/>
            <p:nvPr/>
          </p:nvSpPr>
          <p:spPr>
            <a:xfrm>
              <a:off x="2566131" y="286332"/>
              <a:ext cx="281557" cy="281557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400">
                <a:latin typeface="Ubuntu" panose="020B050403060203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80769" y="567889"/>
              <a:ext cx="228091" cy="228091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400">
                <a:latin typeface="Ubuntu" panose="020B050403060203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2235381" y="636149"/>
              <a:ext cx="228091" cy="228091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400">
                <a:latin typeface="Ubuntu" panose="020B0504030602030204" pitchFamily="34" charset="0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2895600" y="1047750"/>
              <a:ext cx="124557" cy="12455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2400">
                <a:latin typeface="Ubuntu" panose="020B0504030602030204" pitchFamily="34" charset="0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556079" y="4156610"/>
            <a:ext cx="4475162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1"/>
              </a:lnSpc>
              <a:spcAft>
                <a:spcPts val="1500"/>
              </a:spcAft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ipsum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. Nam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viverra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euismod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odio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pellentesque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urna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varius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vitae.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dui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lorem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in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et,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interdum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nec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metus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Mauris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ultricies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justo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convallis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placerat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felis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enim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ornare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nisi, vitae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mattis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nulla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ante id dui.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Ut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lectus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purus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commodo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et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tincidunt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vel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interdum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sed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lectus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Vestibulum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tempor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nisi id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elementu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sadips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ipsums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dolores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uns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fugiats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gravida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nam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vols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nulla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dolores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untras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sitsers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534906" y="2936157"/>
            <a:ext cx="2315057" cy="854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351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  <a:r>
              <a:rPr lang="en-US" sz="1351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&amp; ENTERTAIMENT</a:t>
            </a:r>
          </a:p>
          <a:p>
            <a:r>
              <a:rPr lang="id-ID" sz="3600">
                <a:solidFill>
                  <a:schemeClr val="tx2"/>
                </a:solidFill>
                <a:latin typeface="Raleway" panose="020B0503030101060003" pitchFamily="34" charset="0"/>
              </a:rPr>
              <a:t>NEW </a:t>
            </a:r>
            <a:r>
              <a:rPr lang="id-ID" sz="3600" smtClean="0">
                <a:solidFill>
                  <a:schemeClr val="tx2"/>
                </a:solidFill>
                <a:latin typeface="Raleway" panose="020B0503030101060003" pitchFamily="34" charset="0"/>
              </a:rPr>
              <a:t>ERA</a:t>
            </a:r>
            <a:endParaRPr lang="en-US" sz="3600" dirty="0">
              <a:solidFill>
                <a:schemeClr val="tx2"/>
              </a:solidFill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1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35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ED423A"/>
      </a:accent3>
      <a:accent4>
        <a:srgbClr val="1D6FA9"/>
      </a:accent4>
      <a:accent5>
        <a:srgbClr val="4B2C50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1489</TotalTime>
  <Words>211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Meiryo</vt:lpstr>
      <vt:lpstr>Ubuntu</vt:lpstr>
      <vt:lpstr>宋体</vt:lpstr>
      <vt:lpstr>微软雅黑</vt:lpstr>
      <vt:lpstr>Arial</vt:lpstr>
      <vt:lpstr>Bebas Neue</vt:lpstr>
      <vt:lpstr>Calibri</vt:lpstr>
      <vt:lpstr>Calibri Light</vt:lpstr>
      <vt:lpstr>Open Sans</vt:lpstr>
      <vt:lpstr>Raleway</vt:lpstr>
      <vt:lpstr>Sosa</vt:lpstr>
      <vt:lpstr>Times New Roman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588</cp:revision>
  <dcterms:created xsi:type="dcterms:W3CDTF">2014-11-21T05:43:52Z</dcterms:created>
  <dcterms:modified xsi:type="dcterms:W3CDTF">2018-08-19T05:19:56Z</dcterms:modified>
</cp:coreProperties>
</file>