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88" r:id="rId2"/>
    <p:sldMasterId id="2147483744" r:id="rId3"/>
  </p:sldMasterIdLst>
  <p:notesMasterIdLst>
    <p:notesMasterId r:id="rId6"/>
  </p:notesMasterIdLst>
  <p:sldIdLst>
    <p:sldId id="920" r:id="rId4"/>
    <p:sldId id="934" r:id="rId5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2016/3/9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9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0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618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1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5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029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1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4742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52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3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31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1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670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09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6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5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6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35847" name="Freeform 5"/>
          <p:cNvSpPr>
            <a:spLocks/>
          </p:cNvSpPr>
          <p:nvPr/>
        </p:nvSpPr>
        <p:spPr bwMode="auto">
          <a:xfrm>
            <a:off x="3479800" y="1716088"/>
            <a:ext cx="2571750" cy="4121150"/>
          </a:xfrm>
          <a:custGeom>
            <a:avLst/>
            <a:gdLst>
              <a:gd name="T0" fmla="*/ 102118 w 3148"/>
              <a:gd name="T1" fmla="*/ 0 h 5005"/>
              <a:gd name="T2" fmla="*/ 2469632 w 3148"/>
              <a:gd name="T3" fmla="*/ 0 h 5005"/>
              <a:gd name="T4" fmla="*/ 2571750 w 3148"/>
              <a:gd name="T5" fmla="*/ 102926 h 5005"/>
              <a:gd name="T6" fmla="*/ 2571750 w 3148"/>
              <a:gd name="T7" fmla="*/ 4018224 h 5005"/>
              <a:gd name="T8" fmla="*/ 2469632 w 3148"/>
              <a:gd name="T9" fmla="*/ 4121150 h 5005"/>
              <a:gd name="T10" fmla="*/ 102118 w 3148"/>
              <a:gd name="T11" fmla="*/ 4121150 h 5005"/>
              <a:gd name="T12" fmla="*/ 0 w 3148"/>
              <a:gd name="T13" fmla="*/ 4018224 h 5005"/>
              <a:gd name="T14" fmla="*/ 0 w 3148"/>
              <a:gd name="T15" fmla="*/ 102926 h 5005"/>
              <a:gd name="T16" fmla="*/ 102118 w 3148"/>
              <a:gd name="T17" fmla="*/ 0 h 50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rgbClr val="00AAA2"/>
          </a:solidFill>
          <a:ln w="10" cap="flat" cmpd="sng">
            <a:solidFill>
              <a:srgbClr val="D9D9D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8" name="Freeform 6"/>
          <p:cNvSpPr>
            <a:spLocks/>
          </p:cNvSpPr>
          <p:nvPr/>
        </p:nvSpPr>
        <p:spPr bwMode="auto">
          <a:xfrm>
            <a:off x="633413" y="1716088"/>
            <a:ext cx="2573337" cy="4121150"/>
          </a:xfrm>
          <a:custGeom>
            <a:avLst/>
            <a:gdLst>
              <a:gd name="T0" fmla="*/ 102149 w 3149"/>
              <a:gd name="T1" fmla="*/ 0 h 5005"/>
              <a:gd name="T2" fmla="*/ 2471188 w 3149"/>
              <a:gd name="T3" fmla="*/ 0 h 5005"/>
              <a:gd name="T4" fmla="*/ 2573337 w 3149"/>
              <a:gd name="T5" fmla="*/ 102926 h 5005"/>
              <a:gd name="T6" fmla="*/ 2573337 w 3149"/>
              <a:gd name="T7" fmla="*/ 4018224 h 5005"/>
              <a:gd name="T8" fmla="*/ 2471188 w 3149"/>
              <a:gd name="T9" fmla="*/ 4121150 h 5005"/>
              <a:gd name="T10" fmla="*/ 102149 w 3149"/>
              <a:gd name="T11" fmla="*/ 4121150 h 5005"/>
              <a:gd name="T12" fmla="*/ 0 w 3149"/>
              <a:gd name="T13" fmla="*/ 4018224 h 5005"/>
              <a:gd name="T14" fmla="*/ 0 w 3149"/>
              <a:gd name="T15" fmla="*/ 102926 h 5005"/>
              <a:gd name="T16" fmla="*/ 102149 w 3149"/>
              <a:gd name="T17" fmla="*/ 0 h 50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49" h="5005">
                <a:moveTo>
                  <a:pt x="125" y="0"/>
                </a:moveTo>
                <a:lnTo>
                  <a:pt x="3024" y="0"/>
                </a:lnTo>
                <a:cubicBezTo>
                  <a:pt x="3092" y="0"/>
                  <a:pt x="3149" y="56"/>
                  <a:pt x="3149" y="125"/>
                </a:cubicBezTo>
                <a:lnTo>
                  <a:pt x="3149" y="4880"/>
                </a:lnTo>
                <a:cubicBezTo>
                  <a:pt x="3149" y="4949"/>
                  <a:pt x="3092" y="5005"/>
                  <a:pt x="3024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tx1"/>
          </a:solidFill>
          <a:ln w="10" cap="flat" cmpd="sng">
            <a:solidFill>
              <a:srgbClr val="D9D9D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49" name="Freeform 7"/>
          <p:cNvSpPr>
            <a:spLocks/>
          </p:cNvSpPr>
          <p:nvPr/>
        </p:nvSpPr>
        <p:spPr bwMode="auto">
          <a:xfrm>
            <a:off x="9170988" y="1716088"/>
            <a:ext cx="2571750" cy="4121150"/>
          </a:xfrm>
          <a:custGeom>
            <a:avLst/>
            <a:gdLst>
              <a:gd name="T0" fmla="*/ 102118 w 3148"/>
              <a:gd name="T1" fmla="*/ 0 h 5005"/>
              <a:gd name="T2" fmla="*/ 2469632 w 3148"/>
              <a:gd name="T3" fmla="*/ 0 h 5005"/>
              <a:gd name="T4" fmla="*/ 2571750 w 3148"/>
              <a:gd name="T5" fmla="*/ 102926 h 5005"/>
              <a:gd name="T6" fmla="*/ 2571750 w 3148"/>
              <a:gd name="T7" fmla="*/ 4018224 h 5005"/>
              <a:gd name="T8" fmla="*/ 2469632 w 3148"/>
              <a:gd name="T9" fmla="*/ 4121150 h 5005"/>
              <a:gd name="T10" fmla="*/ 102118 w 3148"/>
              <a:gd name="T11" fmla="*/ 4121150 h 5005"/>
              <a:gd name="T12" fmla="*/ 0 w 3148"/>
              <a:gd name="T13" fmla="*/ 4018224 h 5005"/>
              <a:gd name="T14" fmla="*/ 0 w 3148"/>
              <a:gd name="T15" fmla="*/ 102926 h 5005"/>
              <a:gd name="T16" fmla="*/ 102118 w 3148"/>
              <a:gd name="T17" fmla="*/ 0 h 50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bg2"/>
          </a:solidFill>
          <a:ln w="10" cap="flat" cmpd="sng">
            <a:solidFill>
              <a:srgbClr val="D9D9D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0" name="Freeform 8"/>
          <p:cNvSpPr>
            <a:spLocks/>
          </p:cNvSpPr>
          <p:nvPr/>
        </p:nvSpPr>
        <p:spPr bwMode="auto">
          <a:xfrm>
            <a:off x="6326188" y="1716088"/>
            <a:ext cx="2570162" cy="4121150"/>
          </a:xfrm>
          <a:custGeom>
            <a:avLst/>
            <a:gdLst>
              <a:gd name="T0" fmla="*/ 102055 w 3148"/>
              <a:gd name="T1" fmla="*/ 0 h 5005"/>
              <a:gd name="T2" fmla="*/ 2468107 w 3148"/>
              <a:gd name="T3" fmla="*/ 0 h 5005"/>
              <a:gd name="T4" fmla="*/ 2570162 w 3148"/>
              <a:gd name="T5" fmla="*/ 102926 h 5005"/>
              <a:gd name="T6" fmla="*/ 2570162 w 3148"/>
              <a:gd name="T7" fmla="*/ 4018224 h 5005"/>
              <a:gd name="T8" fmla="*/ 2468107 w 3148"/>
              <a:gd name="T9" fmla="*/ 4121150 h 5005"/>
              <a:gd name="T10" fmla="*/ 102055 w 3148"/>
              <a:gd name="T11" fmla="*/ 4121150 h 5005"/>
              <a:gd name="T12" fmla="*/ 0 w 3148"/>
              <a:gd name="T13" fmla="*/ 4018224 h 5005"/>
              <a:gd name="T14" fmla="*/ 0 w 3148"/>
              <a:gd name="T15" fmla="*/ 102926 h 5005"/>
              <a:gd name="T16" fmla="*/ 102055 w 3148"/>
              <a:gd name="T17" fmla="*/ 0 h 50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bg1"/>
          </a:solidFill>
          <a:ln w="10" cap="flat" cmpd="sng">
            <a:solidFill>
              <a:srgbClr val="D9D9D9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5851" name="组合 11"/>
          <p:cNvGrpSpPr>
            <a:grpSpLocks/>
          </p:cNvGrpSpPr>
          <p:nvPr/>
        </p:nvGrpSpPr>
        <p:grpSpPr bwMode="auto">
          <a:xfrm>
            <a:off x="3041650" y="3325813"/>
            <a:ext cx="631825" cy="638175"/>
            <a:chOff x="0" y="0"/>
            <a:chExt cx="631825" cy="636588"/>
          </a:xfrm>
        </p:grpSpPr>
        <p:sp>
          <p:nvSpPr>
            <p:cNvPr id="2" name="Oval 9"/>
            <p:cNvSpPr>
              <a:spLocks noChangeArrowheads="1"/>
            </p:cNvSpPr>
            <p:nvPr/>
          </p:nvSpPr>
          <p:spPr bwMode="auto">
            <a:xfrm>
              <a:off x="0" y="0"/>
              <a:ext cx="631825" cy="63658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877" name="Freeform 10"/>
            <p:cNvSpPr>
              <a:spLocks/>
            </p:cNvSpPr>
            <p:nvPr/>
          </p:nvSpPr>
          <p:spPr bwMode="auto">
            <a:xfrm>
              <a:off x="336550" y="142875"/>
              <a:ext cx="206375" cy="342900"/>
            </a:xfrm>
            <a:custGeom>
              <a:avLst/>
              <a:gdLst>
                <a:gd name="T0" fmla="*/ 176893 w 252"/>
                <a:gd name="T1" fmla="*/ 206724 h 418"/>
                <a:gd name="T2" fmla="*/ 111377 w 252"/>
                <a:gd name="T3" fmla="*/ 263328 h 418"/>
                <a:gd name="T4" fmla="*/ 47499 w 252"/>
                <a:gd name="T5" fmla="*/ 318290 h 418"/>
                <a:gd name="T6" fmla="*/ 0 w 252"/>
                <a:gd name="T7" fmla="*/ 287117 h 418"/>
                <a:gd name="T8" fmla="*/ 27844 w 252"/>
                <a:gd name="T9" fmla="*/ 263328 h 418"/>
                <a:gd name="T10" fmla="*/ 94179 w 252"/>
                <a:gd name="T11" fmla="*/ 206724 h 418"/>
                <a:gd name="T12" fmla="*/ 91722 w 252"/>
                <a:gd name="T13" fmla="*/ 126332 h 418"/>
                <a:gd name="T14" fmla="*/ 27844 w 252"/>
                <a:gd name="T15" fmla="*/ 72189 h 418"/>
                <a:gd name="T16" fmla="*/ 0 w 252"/>
                <a:gd name="T17" fmla="*/ 47579 h 418"/>
                <a:gd name="T18" fmla="*/ 45042 w 252"/>
                <a:gd name="T19" fmla="*/ 15586 h 418"/>
                <a:gd name="T20" fmla="*/ 111377 w 252"/>
                <a:gd name="T21" fmla="*/ 72189 h 418"/>
                <a:gd name="T22" fmla="*/ 174436 w 252"/>
                <a:gd name="T23" fmla="*/ 126332 h 418"/>
                <a:gd name="T24" fmla="*/ 176893 w 252"/>
                <a:gd name="T25" fmla="*/ 206724 h 4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8" name="Freeform 11"/>
            <p:cNvSpPr>
              <a:spLocks/>
            </p:cNvSpPr>
            <p:nvPr/>
          </p:nvSpPr>
          <p:spPr bwMode="auto">
            <a:xfrm>
              <a:off x="141287" y="142875"/>
              <a:ext cx="206375" cy="342900"/>
            </a:xfrm>
            <a:custGeom>
              <a:avLst/>
              <a:gdLst>
                <a:gd name="T0" fmla="*/ 177712 w 252"/>
                <a:gd name="T1" fmla="*/ 206724 h 418"/>
                <a:gd name="T2" fmla="*/ 111377 w 252"/>
                <a:gd name="T3" fmla="*/ 263328 h 418"/>
                <a:gd name="T4" fmla="*/ 48318 w 252"/>
                <a:gd name="T5" fmla="*/ 318290 h 418"/>
                <a:gd name="T6" fmla="*/ 0 w 252"/>
                <a:gd name="T7" fmla="*/ 287117 h 418"/>
                <a:gd name="T8" fmla="*/ 28663 w 252"/>
                <a:gd name="T9" fmla="*/ 263328 h 418"/>
                <a:gd name="T10" fmla="*/ 94179 w 252"/>
                <a:gd name="T11" fmla="*/ 206724 h 418"/>
                <a:gd name="T12" fmla="*/ 91722 w 252"/>
                <a:gd name="T13" fmla="*/ 126332 h 418"/>
                <a:gd name="T14" fmla="*/ 28663 w 252"/>
                <a:gd name="T15" fmla="*/ 72189 h 418"/>
                <a:gd name="T16" fmla="*/ 0 w 252"/>
                <a:gd name="T17" fmla="*/ 47579 h 418"/>
                <a:gd name="T18" fmla="*/ 45861 w 252"/>
                <a:gd name="T19" fmla="*/ 15586 h 418"/>
                <a:gd name="T20" fmla="*/ 111377 w 252"/>
                <a:gd name="T21" fmla="*/ 72189 h 418"/>
                <a:gd name="T22" fmla="*/ 175255 w 252"/>
                <a:gd name="T23" fmla="*/ 126332 h 418"/>
                <a:gd name="T24" fmla="*/ 177712 w 252"/>
                <a:gd name="T25" fmla="*/ 206724 h 4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5" name="组合 15"/>
          <p:cNvGrpSpPr>
            <a:grpSpLocks/>
          </p:cNvGrpSpPr>
          <p:nvPr/>
        </p:nvGrpSpPr>
        <p:grpSpPr bwMode="auto">
          <a:xfrm>
            <a:off x="5867400" y="3325813"/>
            <a:ext cx="633413" cy="638175"/>
            <a:chOff x="0" y="0"/>
            <a:chExt cx="633413" cy="636588"/>
          </a:xfrm>
        </p:grpSpPr>
        <p:sp>
          <p:nvSpPr>
            <p:cNvPr id="3" name="Oval 12"/>
            <p:cNvSpPr>
              <a:spLocks noChangeArrowheads="1"/>
            </p:cNvSpPr>
            <p:nvPr/>
          </p:nvSpPr>
          <p:spPr bwMode="auto">
            <a:xfrm>
              <a:off x="0" y="0"/>
              <a:ext cx="633413" cy="63658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874" name="Freeform 13"/>
            <p:cNvSpPr>
              <a:spLocks/>
            </p:cNvSpPr>
            <p:nvPr/>
          </p:nvSpPr>
          <p:spPr bwMode="auto">
            <a:xfrm>
              <a:off x="338138" y="142875"/>
              <a:ext cx="206375" cy="342900"/>
            </a:xfrm>
            <a:custGeom>
              <a:avLst/>
              <a:gdLst>
                <a:gd name="T0" fmla="*/ 177712 w 252"/>
                <a:gd name="T1" fmla="*/ 206724 h 418"/>
                <a:gd name="T2" fmla="*/ 111377 w 252"/>
                <a:gd name="T3" fmla="*/ 263328 h 418"/>
                <a:gd name="T4" fmla="*/ 48318 w 252"/>
                <a:gd name="T5" fmla="*/ 318290 h 418"/>
                <a:gd name="T6" fmla="*/ 0 w 252"/>
                <a:gd name="T7" fmla="*/ 287117 h 418"/>
                <a:gd name="T8" fmla="*/ 28663 w 252"/>
                <a:gd name="T9" fmla="*/ 263328 h 418"/>
                <a:gd name="T10" fmla="*/ 94179 w 252"/>
                <a:gd name="T11" fmla="*/ 206724 h 418"/>
                <a:gd name="T12" fmla="*/ 91722 w 252"/>
                <a:gd name="T13" fmla="*/ 126332 h 418"/>
                <a:gd name="T14" fmla="*/ 28663 w 252"/>
                <a:gd name="T15" fmla="*/ 72189 h 418"/>
                <a:gd name="T16" fmla="*/ 0 w 252"/>
                <a:gd name="T17" fmla="*/ 47579 h 418"/>
                <a:gd name="T18" fmla="*/ 45861 w 252"/>
                <a:gd name="T19" fmla="*/ 15586 h 418"/>
                <a:gd name="T20" fmla="*/ 111377 w 252"/>
                <a:gd name="T21" fmla="*/ 72189 h 418"/>
                <a:gd name="T22" fmla="*/ 175255 w 252"/>
                <a:gd name="T23" fmla="*/ 126332 h 418"/>
                <a:gd name="T24" fmla="*/ 177712 w 252"/>
                <a:gd name="T25" fmla="*/ 206724 h 4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5" name="Freeform 14"/>
            <p:cNvSpPr>
              <a:spLocks/>
            </p:cNvSpPr>
            <p:nvPr/>
          </p:nvSpPr>
          <p:spPr bwMode="auto">
            <a:xfrm>
              <a:off x="142875" y="142875"/>
              <a:ext cx="206375" cy="342900"/>
            </a:xfrm>
            <a:custGeom>
              <a:avLst/>
              <a:gdLst>
                <a:gd name="T0" fmla="*/ 177712 w 252"/>
                <a:gd name="T1" fmla="*/ 206724 h 418"/>
                <a:gd name="T2" fmla="*/ 111377 w 252"/>
                <a:gd name="T3" fmla="*/ 263328 h 418"/>
                <a:gd name="T4" fmla="*/ 48318 w 252"/>
                <a:gd name="T5" fmla="*/ 318290 h 418"/>
                <a:gd name="T6" fmla="*/ 819 w 252"/>
                <a:gd name="T7" fmla="*/ 287117 h 418"/>
                <a:gd name="T8" fmla="*/ 28663 w 252"/>
                <a:gd name="T9" fmla="*/ 263328 h 418"/>
                <a:gd name="T10" fmla="*/ 94179 w 252"/>
                <a:gd name="T11" fmla="*/ 206724 h 418"/>
                <a:gd name="T12" fmla="*/ 91722 w 252"/>
                <a:gd name="T13" fmla="*/ 126332 h 418"/>
                <a:gd name="T14" fmla="*/ 28663 w 252"/>
                <a:gd name="T15" fmla="*/ 72189 h 418"/>
                <a:gd name="T16" fmla="*/ 0 w 252"/>
                <a:gd name="T17" fmla="*/ 47579 h 418"/>
                <a:gd name="T18" fmla="*/ 45861 w 252"/>
                <a:gd name="T19" fmla="*/ 15586 h 418"/>
                <a:gd name="T20" fmla="*/ 111377 w 252"/>
                <a:gd name="T21" fmla="*/ 72189 h 418"/>
                <a:gd name="T22" fmla="*/ 175255 w 252"/>
                <a:gd name="T23" fmla="*/ 126332 h 418"/>
                <a:gd name="T24" fmla="*/ 177712 w 252"/>
                <a:gd name="T25" fmla="*/ 206724 h 4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1" y="343"/>
                    <a:pt x="85" y="365"/>
                    <a:pt x="59" y="388"/>
                  </a:cubicBezTo>
                  <a:cubicBezTo>
                    <a:pt x="22" y="418"/>
                    <a:pt x="6" y="397"/>
                    <a:pt x="1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1" y="189"/>
                    <a:pt x="112" y="154"/>
                  </a:cubicBezTo>
                  <a:cubicBezTo>
                    <a:pt x="86" y="132"/>
                    <a:pt x="61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59" name="组合 19"/>
          <p:cNvGrpSpPr>
            <a:grpSpLocks/>
          </p:cNvGrpSpPr>
          <p:nvPr/>
        </p:nvGrpSpPr>
        <p:grpSpPr bwMode="auto">
          <a:xfrm>
            <a:off x="8728075" y="3325813"/>
            <a:ext cx="633413" cy="638175"/>
            <a:chOff x="0" y="0"/>
            <a:chExt cx="633413" cy="636588"/>
          </a:xfrm>
        </p:grpSpPr>
        <p:sp>
          <p:nvSpPr>
            <p:cNvPr id="4" name="Oval 15"/>
            <p:cNvSpPr>
              <a:spLocks noChangeArrowheads="1"/>
            </p:cNvSpPr>
            <p:nvPr/>
          </p:nvSpPr>
          <p:spPr bwMode="auto">
            <a:xfrm>
              <a:off x="0" y="0"/>
              <a:ext cx="633413" cy="636588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871" name="Freeform 16"/>
            <p:cNvSpPr>
              <a:spLocks/>
            </p:cNvSpPr>
            <p:nvPr/>
          </p:nvSpPr>
          <p:spPr bwMode="auto">
            <a:xfrm>
              <a:off x="338138" y="142875"/>
              <a:ext cx="206375" cy="342900"/>
            </a:xfrm>
            <a:custGeom>
              <a:avLst/>
              <a:gdLst>
                <a:gd name="T0" fmla="*/ 177712 w 252"/>
                <a:gd name="T1" fmla="*/ 206724 h 418"/>
                <a:gd name="T2" fmla="*/ 111377 w 252"/>
                <a:gd name="T3" fmla="*/ 263328 h 418"/>
                <a:gd name="T4" fmla="*/ 48318 w 252"/>
                <a:gd name="T5" fmla="*/ 318290 h 418"/>
                <a:gd name="T6" fmla="*/ 0 w 252"/>
                <a:gd name="T7" fmla="*/ 287117 h 418"/>
                <a:gd name="T8" fmla="*/ 27844 w 252"/>
                <a:gd name="T9" fmla="*/ 263328 h 418"/>
                <a:gd name="T10" fmla="*/ 94179 w 252"/>
                <a:gd name="T11" fmla="*/ 206724 h 418"/>
                <a:gd name="T12" fmla="*/ 91722 w 252"/>
                <a:gd name="T13" fmla="*/ 126332 h 418"/>
                <a:gd name="T14" fmla="*/ 27844 w 252"/>
                <a:gd name="T15" fmla="*/ 72189 h 418"/>
                <a:gd name="T16" fmla="*/ 0 w 252"/>
                <a:gd name="T17" fmla="*/ 47579 h 418"/>
                <a:gd name="T18" fmla="*/ 45861 w 252"/>
                <a:gd name="T19" fmla="*/ 15586 h 418"/>
                <a:gd name="T20" fmla="*/ 111377 w 252"/>
                <a:gd name="T21" fmla="*/ 72189 h 418"/>
                <a:gd name="T22" fmla="*/ 174436 w 252"/>
                <a:gd name="T23" fmla="*/ 126332 h 418"/>
                <a:gd name="T24" fmla="*/ 177712 w 252"/>
                <a:gd name="T25" fmla="*/ 206724 h 4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2" name="Freeform 17"/>
            <p:cNvSpPr>
              <a:spLocks/>
            </p:cNvSpPr>
            <p:nvPr/>
          </p:nvSpPr>
          <p:spPr bwMode="auto">
            <a:xfrm>
              <a:off x="142875" y="142875"/>
              <a:ext cx="206375" cy="342900"/>
            </a:xfrm>
            <a:custGeom>
              <a:avLst/>
              <a:gdLst>
                <a:gd name="T0" fmla="*/ 177712 w 252"/>
                <a:gd name="T1" fmla="*/ 206724 h 418"/>
                <a:gd name="T2" fmla="*/ 111377 w 252"/>
                <a:gd name="T3" fmla="*/ 263328 h 418"/>
                <a:gd name="T4" fmla="*/ 48318 w 252"/>
                <a:gd name="T5" fmla="*/ 318290 h 418"/>
                <a:gd name="T6" fmla="*/ 819 w 252"/>
                <a:gd name="T7" fmla="*/ 287117 h 418"/>
                <a:gd name="T8" fmla="*/ 28663 w 252"/>
                <a:gd name="T9" fmla="*/ 263328 h 418"/>
                <a:gd name="T10" fmla="*/ 94179 w 252"/>
                <a:gd name="T11" fmla="*/ 206724 h 418"/>
                <a:gd name="T12" fmla="*/ 91722 w 252"/>
                <a:gd name="T13" fmla="*/ 126332 h 418"/>
                <a:gd name="T14" fmla="*/ 28663 w 252"/>
                <a:gd name="T15" fmla="*/ 72189 h 418"/>
                <a:gd name="T16" fmla="*/ 0 w 252"/>
                <a:gd name="T17" fmla="*/ 47579 h 418"/>
                <a:gd name="T18" fmla="*/ 45861 w 252"/>
                <a:gd name="T19" fmla="*/ 15586 h 418"/>
                <a:gd name="T20" fmla="*/ 111377 w 252"/>
                <a:gd name="T21" fmla="*/ 72189 h 418"/>
                <a:gd name="T22" fmla="*/ 175255 w 252"/>
                <a:gd name="T23" fmla="*/ 126332 h 418"/>
                <a:gd name="T24" fmla="*/ 177712 w 252"/>
                <a:gd name="T25" fmla="*/ 206724 h 4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5" y="365"/>
                    <a:pt x="59" y="388"/>
                  </a:cubicBezTo>
                  <a:cubicBezTo>
                    <a:pt x="21" y="418"/>
                    <a:pt x="6" y="397"/>
                    <a:pt x="1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1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3" name="组合 23"/>
          <p:cNvGrpSpPr>
            <a:grpSpLocks/>
          </p:cNvGrpSpPr>
          <p:nvPr/>
        </p:nvGrpSpPr>
        <p:grpSpPr bwMode="auto">
          <a:xfrm>
            <a:off x="1454150" y="1938338"/>
            <a:ext cx="930275" cy="939800"/>
            <a:chOff x="0" y="0"/>
            <a:chExt cx="930275" cy="938213"/>
          </a:xfrm>
        </p:grpSpPr>
        <p:sp>
          <p:nvSpPr>
            <p:cNvPr id="5" name="Oval 18"/>
            <p:cNvSpPr>
              <a:spLocks noChangeArrowheads="1"/>
            </p:cNvSpPr>
            <p:nvPr/>
          </p:nvSpPr>
          <p:spPr bwMode="auto">
            <a:xfrm>
              <a:off x="0" y="0"/>
              <a:ext cx="930275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" name="TextBox 25"/>
            <p:cNvSpPr txBox="1">
              <a:spLocks noChangeArrowheads="1"/>
            </p:cNvSpPr>
            <p:nvPr/>
          </p:nvSpPr>
          <p:spPr bwMode="auto">
            <a:xfrm>
              <a:off x="132353" y="176718"/>
              <a:ext cx="6912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微软雅黑" panose="020B0503020204020204" pitchFamily="34" charset="-122"/>
                </a:rPr>
                <a:t>01</a:t>
              </a:r>
              <a:endPara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5866" name="矩形 26"/>
          <p:cNvSpPr>
            <a:spLocks noChangeArrowheads="1"/>
          </p:cNvSpPr>
          <p:nvPr/>
        </p:nvSpPr>
        <p:spPr bwMode="auto">
          <a:xfrm>
            <a:off x="862013" y="2919413"/>
            <a:ext cx="2090737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accent2"/>
                </a:solidFill>
                <a:latin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sp>
        <p:nvSpPr>
          <p:cNvPr id="35867" name="矩形 27"/>
          <p:cNvSpPr>
            <a:spLocks noChangeArrowheads="1"/>
          </p:cNvSpPr>
          <p:nvPr/>
        </p:nvSpPr>
        <p:spPr bwMode="auto">
          <a:xfrm>
            <a:off x="3702050" y="2919413"/>
            <a:ext cx="20891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accent2"/>
                </a:solidFill>
                <a:latin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sp>
        <p:nvSpPr>
          <p:cNvPr id="35868" name="矩形 28"/>
          <p:cNvSpPr>
            <a:spLocks noChangeArrowheads="1"/>
          </p:cNvSpPr>
          <p:nvPr/>
        </p:nvSpPr>
        <p:spPr bwMode="auto">
          <a:xfrm>
            <a:off x="6580188" y="2919413"/>
            <a:ext cx="211772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accent2"/>
                </a:solidFill>
                <a:latin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sp>
        <p:nvSpPr>
          <p:cNvPr id="35869" name="矩形 29"/>
          <p:cNvSpPr>
            <a:spLocks noChangeArrowheads="1"/>
          </p:cNvSpPr>
          <p:nvPr/>
        </p:nvSpPr>
        <p:spPr bwMode="auto">
          <a:xfrm>
            <a:off x="9488488" y="2919413"/>
            <a:ext cx="20891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accent2"/>
                </a:solidFill>
                <a:latin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</a:p>
        </p:txBody>
      </p:sp>
      <p:grpSp>
        <p:nvGrpSpPr>
          <p:cNvPr id="35870" name="组合 30"/>
          <p:cNvGrpSpPr>
            <a:grpSpLocks/>
          </p:cNvGrpSpPr>
          <p:nvPr/>
        </p:nvGrpSpPr>
        <p:grpSpPr bwMode="auto">
          <a:xfrm>
            <a:off x="4300538" y="1938338"/>
            <a:ext cx="930275" cy="939800"/>
            <a:chOff x="0" y="0"/>
            <a:chExt cx="930275" cy="938213"/>
          </a:xfrm>
        </p:grpSpPr>
        <p:sp>
          <p:nvSpPr>
            <p:cNvPr id="7" name="Oval 19"/>
            <p:cNvSpPr>
              <a:spLocks noChangeArrowheads="1"/>
            </p:cNvSpPr>
            <p:nvPr/>
          </p:nvSpPr>
          <p:spPr bwMode="auto">
            <a:xfrm>
              <a:off x="0" y="0"/>
              <a:ext cx="930275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" name="TextBox 32"/>
            <p:cNvSpPr txBox="1">
              <a:spLocks noChangeArrowheads="1"/>
            </p:cNvSpPr>
            <p:nvPr/>
          </p:nvSpPr>
          <p:spPr bwMode="auto">
            <a:xfrm>
              <a:off x="124700" y="176718"/>
              <a:ext cx="6912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微软雅黑" panose="020B0503020204020204" pitchFamily="34" charset="-122"/>
                </a:rPr>
                <a:t>02</a:t>
              </a:r>
              <a:endPara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5873" name="组合 33"/>
          <p:cNvGrpSpPr>
            <a:grpSpLocks/>
          </p:cNvGrpSpPr>
          <p:nvPr/>
        </p:nvGrpSpPr>
        <p:grpSpPr bwMode="auto">
          <a:xfrm>
            <a:off x="7145338" y="1938338"/>
            <a:ext cx="931862" cy="939800"/>
            <a:chOff x="0" y="0"/>
            <a:chExt cx="931863" cy="938213"/>
          </a:xfrm>
        </p:grpSpPr>
        <p:sp>
          <p:nvSpPr>
            <p:cNvPr id="35864" name="Oval 20"/>
            <p:cNvSpPr>
              <a:spLocks noChangeArrowheads="1"/>
            </p:cNvSpPr>
            <p:nvPr/>
          </p:nvSpPr>
          <p:spPr bwMode="auto">
            <a:xfrm>
              <a:off x="0" y="0"/>
              <a:ext cx="931863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865" name="TextBox 35"/>
            <p:cNvSpPr txBox="1">
              <a:spLocks noChangeArrowheads="1"/>
            </p:cNvSpPr>
            <p:nvPr/>
          </p:nvSpPr>
          <p:spPr bwMode="auto">
            <a:xfrm>
              <a:off x="118633" y="176718"/>
              <a:ext cx="6912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微软雅黑" panose="020B0503020204020204" pitchFamily="34" charset="-122"/>
                </a:rPr>
                <a:t>03</a:t>
              </a:r>
              <a:endPara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5876" name="组合 36"/>
          <p:cNvGrpSpPr>
            <a:grpSpLocks/>
          </p:cNvGrpSpPr>
          <p:nvPr/>
        </p:nvGrpSpPr>
        <p:grpSpPr bwMode="auto">
          <a:xfrm>
            <a:off x="9991725" y="1938338"/>
            <a:ext cx="931863" cy="939800"/>
            <a:chOff x="0" y="0"/>
            <a:chExt cx="931863" cy="938213"/>
          </a:xfrm>
        </p:grpSpPr>
        <p:sp>
          <p:nvSpPr>
            <p:cNvPr id="35862" name="Oval 21"/>
            <p:cNvSpPr>
              <a:spLocks noChangeArrowheads="1"/>
            </p:cNvSpPr>
            <p:nvPr/>
          </p:nvSpPr>
          <p:spPr bwMode="auto">
            <a:xfrm>
              <a:off x="0" y="0"/>
              <a:ext cx="931863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80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" name="TextBox 38"/>
            <p:cNvSpPr txBox="1">
              <a:spLocks noChangeArrowheads="1"/>
            </p:cNvSpPr>
            <p:nvPr/>
          </p:nvSpPr>
          <p:spPr bwMode="auto">
            <a:xfrm>
              <a:off x="138276" y="176718"/>
              <a:ext cx="69121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200" b="1">
                  <a:solidFill>
                    <a:schemeClr val="tx1"/>
                  </a:solidFill>
                  <a:latin typeface="微软雅黑" panose="020B0503020204020204" pitchFamily="34" charset="-122"/>
                </a:rPr>
                <a:t>04</a:t>
              </a:r>
              <a:endPara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35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3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35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300"/>
                            </p:stCondLst>
                            <p:childTnLst>
                              <p:par>
                                <p:cTn id="7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3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9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3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00" fill="hold"/>
                                        <p:tgtEl>
                                          <p:spTgt spid="35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3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6400"/>
                            </p:stCondLst>
                            <p:childTnLst>
                              <p:par>
                                <p:cTn id="10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 animBg="1"/>
      <p:bldP spid="35845" grpId="0" animBg="1"/>
      <p:bldP spid="35846" grpId="0" autoUpdateAnimBg="0"/>
      <p:bldP spid="35847" grpId="0" animBg="1"/>
      <p:bldP spid="35848" grpId="0" animBg="1"/>
      <p:bldP spid="35849" grpId="0" animBg="1"/>
      <p:bldP spid="35850" grpId="0" animBg="1"/>
      <p:bldP spid="35866" grpId="0" autoUpdateAnimBg="0"/>
      <p:bldP spid="35867" grpId="0" autoUpdateAnimBg="0"/>
      <p:bldP spid="35868" grpId="0" autoUpdateAnimBg="0"/>
      <p:bldP spid="3586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263</Words>
  <Characters>0</Characters>
  <Application>Microsoft Office PowerPoint</Application>
  <DocSecurity>0</DocSecurity>
  <PresentationFormat>自定义</PresentationFormat>
  <Lines>0</Lines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5_默认设计模板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Administrator</cp:lastModifiedBy>
  <cp:revision>850</cp:revision>
  <dcterms:created xsi:type="dcterms:W3CDTF">2013-01-25T01:44:32Z</dcterms:created>
  <dcterms:modified xsi:type="dcterms:W3CDTF">2016-03-09T01:21:47Z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