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</p:sldMasterIdLst>
  <p:notesMasterIdLst>
    <p:notesMasterId r:id="rId9"/>
  </p:notesMasterIdLst>
  <p:sldIdLst>
    <p:sldId id="257" r:id="rId6"/>
    <p:sldId id="261" r:id="rId7"/>
    <p:sldId id="262" r:id="rId8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9" autoAdjust="0"/>
    <p:restoredTop sz="94648"/>
  </p:normalViewPr>
  <p:slideViewPr>
    <p:cSldViewPr snapToGrid="0" snapToObjects="1">
      <p:cViewPr varScale="1">
        <p:scale>
          <a:sx n="84" d="100"/>
          <a:sy n="84" d="100"/>
        </p:scale>
        <p:origin x="90" y="15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E66D6-5341-4CF6-AD6C-F22B855443C6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A6B14-7978-4A9B-95B4-C2F9E5542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4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52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 smtClean="0"/>
              <a:t>CLICK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HERE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TO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ADD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YOUR</a:t>
            </a:r>
            <a:r>
              <a:rPr kumimoji="1" lang="zh-CN" altLang="en-US" sz="2667" dirty="0" smtClean="0"/>
              <a:t> </a:t>
            </a:r>
            <a:r>
              <a:rPr kumimoji="1" lang="en-US" altLang="zh-CN" sz="2667" dirty="0" smtClean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07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76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908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892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90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48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49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45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475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57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334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328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48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61" r:id="rId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380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  <p:sldLayoutId id="2147493464" r:id="rId2"/>
    <p:sldLayoutId id="2147493465" r:id="rId3"/>
    <p:sldLayoutId id="2147493466" r:id="rId4"/>
    <p:sldLayoutId id="2147493467" r:id="rId5"/>
    <p:sldLayoutId id="2147493468" r:id="rId6"/>
    <p:sldLayoutId id="2147493469" r:id="rId7"/>
    <p:sldLayoutId id="2147493470" r:id="rId8"/>
    <p:sldLayoutId id="2147493471" r:id="rId9"/>
    <p:sldLayoutId id="2147493472" r:id="rId10"/>
    <p:sldLayoutId id="21474934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FLOW CHART WITH FOUR STAGES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13" name="空心弧 12"/>
          <p:cNvSpPr/>
          <p:nvPr/>
        </p:nvSpPr>
        <p:spPr>
          <a:xfrm>
            <a:off x="3398470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tx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flipV="1">
            <a:off x="1067774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tx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 flipV="1">
            <a:off x="5765972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tx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8129700" y="1646340"/>
            <a:ext cx="2935705" cy="2935707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tx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3" name="空心弧 4"/>
          <p:cNvSpPr/>
          <p:nvPr/>
        </p:nvSpPr>
        <p:spPr>
          <a:xfrm flipV="1">
            <a:off x="8129700" y="2539500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空心弧 4"/>
          <p:cNvSpPr/>
          <p:nvPr/>
        </p:nvSpPr>
        <p:spPr>
          <a:xfrm>
            <a:off x="5765972" y="1646341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空心弧 4"/>
          <p:cNvSpPr/>
          <p:nvPr/>
        </p:nvSpPr>
        <p:spPr>
          <a:xfrm flipV="1">
            <a:off x="3398469" y="2539500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1067773" y="1646341"/>
            <a:ext cx="3166372" cy="204254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1207180" y="5120271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207179" y="4655235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3754332" y="5134182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3754331" y="466914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6100755" y="5110247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100753" y="464521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8647910" y="5124158"/>
            <a:ext cx="2417497" cy="732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标题数字等都可以通过点击和重新输入进行更改，顶部“开始”面板中可以对字体、字号、行距等进行修改。</a:t>
            </a:r>
          </a:p>
        </p:txBody>
      </p:sp>
      <p:sp>
        <p:nvSpPr>
          <p:cNvPr id="35" name="矩形 34"/>
          <p:cNvSpPr/>
          <p:nvPr/>
        </p:nvSpPr>
        <p:spPr>
          <a:xfrm>
            <a:off x="8647907" y="465912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6"/>
                </a:solidFill>
              </a:rPr>
              <a:t>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73068" y="1127284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ONE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164662" y="1127284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2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</a:rPr>
              <a:t>TWO</a:t>
            </a:r>
            <a:endParaRPr kumimoji="1"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72563" y="1127284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3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3"/>
                </a:solidFill>
              </a:rPr>
              <a:t>THREE</a:t>
            </a:r>
            <a:endParaRPr kumimoji="1"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99330" y="1127284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6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6"/>
                </a:solidFill>
              </a:rPr>
              <a:t>FOUR</a:t>
            </a:r>
            <a:endParaRPr kumimoji="1" lang="zh-CN" altLang="en-US" sz="1600" b="1" dirty="0">
              <a:solidFill>
                <a:schemeClr val="accent6"/>
              </a:solidFill>
            </a:endParaRPr>
          </a:p>
        </p:txBody>
      </p:sp>
      <p:sp>
        <p:nvSpPr>
          <p:cNvPr id="45" name="Freeform 217"/>
          <p:cNvSpPr>
            <a:spLocks noEditPoints="1"/>
          </p:cNvSpPr>
          <p:nvPr/>
        </p:nvSpPr>
        <p:spPr bwMode="auto">
          <a:xfrm>
            <a:off x="2118330" y="2847847"/>
            <a:ext cx="800457" cy="582151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6" name="Freeform 119"/>
          <p:cNvSpPr>
            <a:spLocks noEditPoints="1"/>
          </p:cNvSpPr>
          <p:nvPr/>
        </p:nvSpPr>
        <p:spPr bwMode="auto">
          <a:xfrm>
            <a:off x="6816695" y="2722199"/>
            <a:ext cx="786891" cy="786891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47" name="组 46"/>
          <p:cNvGrpSpPr/>
          <p:nvPr/>
        </p:nvGrpSpPr>
        <p:grpSpPr>
          <a:xfrm>
            <a:off x="4395685" y="2571348"/>
            <a:ext cx="937333" cy="1123369"/>
            <a:chOff x="1536700" y="911225"/>
            <a:chExt cx="831850" cy="996950"/>
          </a:xfrm>
          <a:solidFill>
            <a:schemeClr val="accent2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9147160" y="2847847"/>
            <a:ext cx="938028" cy="551360"/>
            <a:chOff x="3902075" y="4498975"/>
            <a:chExt cx="831850" cy="488950"/>
          </a:xfr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67870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FLOW CHART WITH FIVE STAGES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82" name="椭圆 81"/>
          <p:cNvSpPr/>
          <p:nvPr/>
        </p:nvSpPr>
        <p:spPr>
          <a:xfrm>
            <a:off x="8957174" y="1571100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1" name="椭圆 80"/>
          <p:cNvSpPr/>
          <p:nvPr/>
        </p:nvSpPr>
        <p:spPr>
          <a:xfrm>
            <a:off x="6939074" y="1571100"/>
            <a:ext cx="2115443" cy="21154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0" name="椭圆 79"/>
          <p:cNvSpPr/>
          <p:nvPr/>
        </p:nvSpPr>
        <p:spPr>
          <a:xfrm>
            <a:off x="4963569" y="1557104"/>
            <a:ext cx="2115443" cy="2115443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9" name="椭圆 78"/>
          <p:cNvSpPr/>
          <p:nvPr/>
        </p:nvSpPr>
        <p:spPr>
          <a:xfrm>
            <a:off x="2995435" y="1553812"/>
            <a:ext cx="2115443" cy="211544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椭圆 9"/>
          <p:cNvSpPr/>
          <p:nvPr/>
        </p:nvSpPr>
        <p:spPr>
          <a:xfrm>
            <a:off x="1012749" y="1553812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6" name="空心弧 75"/>
          <p:cNvSpPr/>
          <p:nvPr/>
        </p:nvSpPr>
        <p:spPr>
          <a:xfrm flipV="1">
            <a:off x="8737092" y="139883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279783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flipV="1">
            <a:off x="84482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 flipV="1">
            <a:off x="4781690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6762382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7" name="空心弧 4"/>
          <p:cNvSpPr/>
          <p:nvPr/>
        </p:nvSpPr>
        <p:spPr>
          <a:xfrm>
            <a:off x="8737092" y="139883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3" name="空心弧 4"/>
          <p:cNvSpPr/>
          <p:nvPr/>
        </p:nvSpPr>
        <p:spPr>
          <a:xfrm flipV="1">
            <a:off x="6762383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空心弧 4"/>
          <p:cNvSpPr/>
          <p:nvPr/>
        </p:nvSpPr>
        <p:spPr>
          <a:xfrm>
            <a:off x="4781691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空心弧 4"/>
          <p:cNvSpPr/>
          <p:nvPr/>
        </p:nvSpPr>
        <p:spPr>
          <a:xfrm flipV="1">
            <a:off x="2797835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844824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45" name="Freeform 217"/>
          <p:cNvSpPr>
            <a:spLocks noEditPoints="1"/>
          </p:cNvSpPr>
          <p:nvPr/>
        </p:nvSpPr>
        <p:spPr bwMode="auto">
          <a:xfrm>
            <a:off x="1725140" y="2379815"/>
            <a:ext cx="670745" cy="487815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6" name="Freeform 119"/>
          <p:cNvSpPr>
            <a:spLocks noEditPoints="1"/>
          </p:cNvSpPr>
          <p:nvPr/>
        </p:nvSpPr>
        <p:spPr bwMode="auto">
          <a:xfrm>
            <a:off x="5662147" y="227452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47" name="组 46"/>
          <p:cNvGrpSpPr/>
          <p:nvPr/>
        </p:nvGrpSpPr>
        <p:grpSpPr>
          <a:xfrm>
            <a:off x="3633455" y="2148124"/>
            <a:ext cx="785440" cy="941329"/>
            <a:chOff x="1536700" y="911225"/>
            <a:chExt cx="831850" cy="996950"/>
          </a:xfrm>
          <a:solidFill>
            <a:schemeClr val="accent2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7614965" y="2379815"/>
            <a:ext cx="786023" cy="462013"/>
            <a:chOff x="3902075" y="4498975"/>
            <a:chExt cx="831850" cy="488950"/>
          </a:xfr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78" name="Freeform 119"/>
          <p:cNvSpPr>
            <a:spLocks noEditPoints="1"/>
          </p:cNvSpPr>
          <p:nvPr/>
        </p:nvSpPr>
        <p:spPr bwMode="auto">
          <a:xfrm>
            <a:off x="9617550" y="230034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rgbClr val="51AE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3" name="燕尾形 82"/>
          <p:cNvSpPr/>
          <p:nvPr/>
        </p:nvSpPr>
        <p:spPr>
          <a:xfrm>
            <a:off x="803229" y="4094699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1041122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5" name="矩形 84"/>
          <p:cNvSpPr/>
          <p:nvPr/>
        </p:nvSpPr>
        <p:spPr>
          <a:xfrm>
            <a:off x="1012749" y="399352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87" name="燕尾形 86"/>
          <p:cNvSpPr/>
          <p:nvPr/>
        </p:nvSpPr>
        <p:spPr>
          <a:xfrm>
            <a:off x="2836872" y="4094699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8" name="文本框 8"/>
          <p:cNvSpPr txBox="1"/>
          <p:nvPr/>
        </p:nvSpPr>
        <p:spPr>
          <a:xfrm>
            <a:off x="3074765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046392" y="399352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91" name="燕尾形 90"/>
          <p:cNvSpPr/>
          <p:nvPr/>
        </p:nvSpPr>
        <p:spPr>
          <a:xfrm>
            <a:off x="4870514" y="409469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2" name="文本框 8"/>
          <p:cNvSpPr txBox="1"/>
          <p:nvPr/>
        </p:nvSpPr>
        <p:spPr>
          <a:xfrm>
            <a:off x="5108407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93" name="矩形 92"/>
          <p:cNvSpPr/>
          <p:nvPr/>
        </p:nvSpPr>
        <p:spPr>
          <a:xfrm>
            <a:off x="5080035" y="399352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95" name="燕尾形 94"/>
          <p:cNvSpPr/>
          <p:nvPr/>
        </p:nvSpPr>
        <p:spPr>
          <a:xfrm>
            <a:off x="6904157" y="4094699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6" name="文本框 8"/>
          <p:cNvSpPr txBox="1"/>
          <p:nvPr/>
        </p:nvSpPr>
        <p:spPr>
          <a:xfrm>
            <a:off x="7142050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97" name="矩形 96"/>
          <p:cNvSpPr/>
          <p:nvPr/>
        </p:nvSpPr>
        <p:spPr>
          <a:xfrm>
            <a:off x="7113677" y="399352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accent6"/>
                </a:solidFill>
              </a:rPr>
              <a:t>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9" name="燕尾形 98"/>
          <p:cNvSpPr/>
          <p:nvPr/>
        </p:nvSpPr>
        <p:spPr>
          <a:xfrm>
            <a:off x="8937798" y="4094699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0" name="文本框 8"/>
          <p:cNvSpPr txBox="1"/>
          <p:nvPr/>
        </p:nvSpPr>
        <p:spPr>
          <a:xfrm>
            <a:off x="9175691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9147319" y="3993520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462420" y="942886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ONE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416433" y="942886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2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</a:rPr>
              <a:t>TWO</a:t>
            </a:r>
            <a:endParaRPr kumimoji="1"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318352" y="942886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3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3"/>
                </a:solidFill>
              </a:rPr>
              <a:t>THREE</a:t>
            </a:r>
            <a:endParaRPr kumimoji="1"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97213" y="942886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6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6"/>
                </a:solidFill>
              </a:rPr>
              <a:t>FOUR</a:t>
            </a:r>
            <a:endParaRPr kumimoji="1" lang="zh-CN" altLang="en-US" sz="1600" b="1" dirty="0">
              <a:solidFill>
                <a:schemeClr val="accent6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313746" y="942886"/>
            <a:ext cx="1276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FIVE</a:t>
            </a:r>
            <a:endParaRPr kumimoji="1" lang="zh-CN" altLang="en-US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29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886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56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75DC"/>
      </a:accent1>
      <a:accent2>
        <a:srgbClr val="07B575"/>
      </a:accent2>
      <a:accent3>
        <a:srgbClr val="7FD41C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</TotalTime>
  <Words>622</Words>
  <Application>Microsoft Office PowerPoint</Application>
  <PresentationFormat>自定义</PresentationFormat>
  <Paragraphs>38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87</cp:revision>
  <dcterms:created xsi:type="dcterms:W3CDTF">2010-04-12T23:12:02Z</dcterms:created>
  <dcterms:modified xsi:type="dcterms:W3CDTF">2015-10-27T02:18:27Z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