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E30"/>
    <a:srgbClr val="21A3D0"/>
    <a:srgbClr val="E8E8E6"/>
    <a:srgbClr val="C354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5400" autoAdjust="0"/>
  </p:normalViewPr>
  <p:slideViewPr>
    <p:cSldViewPr>
      <p:cViewPr varScale="1">
        <p:scale>
          <a:sx n="88" d="100"/>
          <a:sy n="88" d="100"/>
        </p:scale>
        <p:origin x="45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8C053-5EE6-4A09-8B8C-CB6D38AD3414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522034-BE87-4198-9124-01AB29C38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709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750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86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670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622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804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284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134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11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091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43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70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000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造字工房悦黑体验版常规体" pitchFamily="50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造字工房悦黑体验版常规体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造字工房悦黑体验版常规体" pitchFamily="50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造字工房悦黑体验版常规体" pitchFamily="50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34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648"/>
            <a:ext cx="1271464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472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0796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4420" y="304192"/>
            <a:ext cx="2751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您要的标题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1424" y="1124744"/>
            <a:ext cx="9273932" cy="4569680"/>
            <a:chOff x="714375" y="785813"/>
            <a:chExt cx="7767638" cy="3827463"/>
          </a:xfrm>
          <a:solidFill>
            <a:srgbClr val="21A3D0"/>
          </a:solidFill>
        </p:grpSpPr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1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8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2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3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8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9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0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1" name="Freeform 126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2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6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7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8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9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0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4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6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7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8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9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2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3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4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5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6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7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0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1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2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3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4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5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6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7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8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9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0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1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2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3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4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5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6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7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8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9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0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</p:grpSp>
      <p:sp>
        <p:nvSpPr>
          <p:cNvPr id="181" name="文本框 180"/>
          <p:cNvSpPr txBox="1"/>
          <p:nvPr/>
        </p:nvSpPr>
        <p:spPr>
          <a:xfrm>
            <a:off x="9626729" y="5195161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输入您想要的文字</a:t>
            </a:r>
            <a:endParaRPr lang="zh-CN" altLang="en-US" dirty="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9626729" y="5515851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  <p:sp>
        <p:nvSpPr>
          <p:cNvPr id="183" name="文本框 182"/>
          <p:cNvSpPr txBox="1"/>
          <p:nvPr/>
        </p:nvSpPr>
        <p:spPr>
          <a:xfrm>
            <a:off x="9626729" y="5865005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  <p:sp>
        <p:nvSpPr>
          <p:cNvPr id="184" name="文本框 183"/>
          <p:cNvSpPr txBox="1"/>
          <p:nvPr/>
        </p:nvSpPr>
        <p:spPr>
          <a:xfrm>
            <a:off x="9626729" y="6181501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27712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2234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117</Words>
  <Application>Microsoft Office PowerPoint</Application>
  <PresentationFormat>宽屏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造字工房悦黑体验版常规体</vt:lpstr>
      <vt:lpstr>Calibri</vt:lpstr>
      <vt:lpstr>微软雅黑</vt:lpstr>
      <vt:lpstr>Meiryo</vt:lpstr>
      <vt:lpstr>Arial</vt:lpstr>
      <vt:lpstr>宋体</vt:lpstr>
      <vt:lpstr>Calibri Light</vt:lpstr>
      <vt:lpstr>新浪微博：@注龙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优品PPT</cp:lastModifiedBy>
  <cp:revision>39</cp:revision>
  <dcterms:created xsi:type="dcterms:W3CDTF">2013-10-08T09:05:39Z</dcterms:created>
  <dcterms:modified xsi:type="dcterms:W3CDTF">2017-10-17T08:56:12Z</dcterms:modified>
</cp:coreProperties>
</file>