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593" r:id="rId4"/>
    <p:sldMasterId id="2147493606" r:id="rId5"/>
  </p:sldMasterIdLst>
  <p:notesMasterIdLst>
    <p:notesMasterId r:id="rId8"/>
  </p:notesMasterIdLst>
  <p:sldIdLst>
    <p:sldId id="258" r:id="rId6"/>
    <p:sldId id="259" r:id="rId7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6445" autoAdjust="0"/>
    <p:restoredTop sz="93026"/>
  </p:normalViewPr>
  <p:slideViewPr>
    <p:cSldViewPr snapToGrid="0" snapToObjects="1">
      <p:cViewPr varScale="1">
        <p:scale>
          <a:sx n="143" d="100"/>
          <a:sy n="143" d="100"/>
        </p:scale>
        <p:origin x="348" y="10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251D4C-33E6-42C5-84E3-8EB9EA94B688}" type="datetimeFigureOut">
              <a:rPr lang="zh-CN" altLang="en-US" smtClean="0"/>
              <a:t>2015/8/23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0313C4-9449-4259-82A2-AB9C4E6686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89044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267053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1252945" y="193674"/>
            <a:ext cx="3651088" cy="39717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800" b="1"/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3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8190976" y="4692131"/>
            <a:ext cx="604056" cy="462191"/>
          </a:xfrm>
          <a:prstGeom prst="rect">
            <a:avLst/>
          </a:prstGeom>
          <a:solidFill>
            <a:schemeClr val="accent5"/>
          </a:solidFill>
        </p:spPr>
        <p:txBody>
          <a:bodyPr vert="horz" anchor="ctr"/>
          <a:lstStyle>
            <a:lvl1pPr marL="0" indent="0" algn="ctr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  <p:sp>
        <p:nvSpPr>
          <p:cNvPr id="4" name="图片占位符 8"/>
          <p:cNvSpPr>
            <a:spLocks noGrp="1"/>
          </p:cNvSpPr>
          <p:nvPr>
            <p:ph type="pic" sz="quarter" idx="14" hasCustomPrompt="1"/>
          </p:nvPr>
        </p:nvSpPr>
        <p:spPr>
          <a:xfrm>
            <a:off x="282575" y="4492106"/>
            <a:ext cx="1470025" cy="400050"/>
          </a:xfrm>
          <a:prstGeom prst="rect">
            <a:avLst/>
          </a:prstGeom>
        </p:spPr>
        <p:txBody>
          <a:bodyPr vert="horz" anchor="ctr"/>
          <a:lstStyle>
            <a:lvl1pPr marL="0" indent="0">
              <a:buNone/>
              <a:defRPr sz="1200" b="1"/>
            </a:lvl1pPr>
          </a:lstStyle>
          <a:p>
            <a:r>
              <a:rPr kumimoji="1" lang="en-US" altLang="zh-CN" sz="1200" b="1" dirty="0" smtClean="0"/>
              <a:t>LOGO&amp;PIC</a:t>
            </a:r>
            <a:r>
              <a:rPr kumimoji="1" lang="zh-CN" altLang="en-US" sz="1200" b="1" dirty="0" smtClean="0"/>
              <a:t> </a:t>
            </a:r>
            <a:r>
              <a:rPr kumimoji="1" lang="en-US" altLang="zh-CN" sz="1200" b="1" dirty="0" smtClean="0"/>
              <a:t>HERE</a:t>
            </a:r>
            <a:endParaRPr kumimoji="1" lang="zh-CN" altLang="en-US" dirty="0"/>
          </a:p>
        </p:txBody>
      </p:sp>
      <p:sp>
        <p:nvSpPr>
          <p:cNvPr id="5" name="燕尾形 4"/>
          <p:cNvSpPr/>
          <p:nvPr userDrawn="1"/>
        </p:nvSpPr>
        <p:spPr>
          <a:xfrm>
            <a:off x="282575" y="193674"/>
            <a:ext cx="377190" cy="397177"/>
          </a:xfrm>
          <a:prstGeom prst="chevron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6" name="燕尾形 5"/>
          <p:cNvSpPr/>
          <p:nvPr userDrawn="1"/>
        </p:nvSpPr>
        <p:spPr>
          <a:xfrm>
            <a:off x="529136" y="196697"/>
            <a:ext cx="544740" cy="397177"/>
          </a:xfrm>
          <a:prstGeom prst="chevron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2982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44712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44745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78428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2041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3536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80356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29314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43640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81320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01900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50274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70361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605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2015/8/23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81493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607" r:id="rId1"/>
    <p:sldLayoutId id="2147493608" r:id="rId2"/>
    <p:sldLayoutId id="2147493609" r:id="rId3"/>
    <p:sldLayoutId id="2147493610" r:id="rId4"/>
    <p:sldLayoutId id="2147493611" r:id="rId5"/>
    <p:sldLayoutId id="2147493612" r:id="rId6"/>
    <p:sldLayoutId id="2147493613" r:id="rId7"/>
    <p:sldLayoutId id="2147493614" r:id="rId8"/>
    <p:sldLayoutId id="2147493615" r:id="rId9"/>
    <p:sldLayoutId id="2147493616" r:id="rId10"/>
    <p:sldLayoutId id="2147493617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grpSp>
        <p:nvGrpSpPr>
          <p:cNvPr id="5" name="组合 55"/>
          <p:cNvGrpSpPr/>
          <p:nvPr/>
        </p:nvGrpSpPr>
        <p:grpSpPr>
          <a:xfrm rot="16200000">
            <a:off x="843251" y="1108938"/>
            <a:ext cx="2993960" cy="2993960"/>
            <a:chOff x="3543550" y="3807210"/>
            <a:chExt cx="2700000" cy="2700000"/>
          </a:xfrm>
        </p:grpSpPr>
        <p:sp>
          <p:nvSpPr>
            <p:cNvPr id="6" name="弧形 74"/>
            <p:cNvSpPr/>
            <p:nvPr/>
          </p:nvSpPr>
          <p:spPr>
            <a:xfrm>
              <a:off x="4083550" y="4347210"/>
              <a:ext cx="1620000" cy="1620000"/>
            </a:xfrm>
            <a:prstGeom prst="arc">
              <a:avLst>
                <a:gd name="adj1" fmla="val 21534898"/>
                <a:gd name="adj2" fmla="val 14442992"/>
              </a:avLst>
            </a:prstGeom>
            <a:ln w="1587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685783"/>
              <a:endParaRPr lang="zh-CN" altLang="en-US" sz="1400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7" name="弧形 75"/>
            <p:cNvSpPr/>
            <p:nvPr/>
          </p:nvSpPr>
          <p:spPr>
            <a:xfrm>
              <a:off x="3903549" y="4167210"/>
              <a:ext cx="1980000" cy="1980000"/>
            </a:xfrm>
            <a:prstGeom prst="arc">
              <a:avLst>
                <a:gd name="adj1" fmla="val 21546835"/>
                <a:gd name="adj2" fmla="val 15457826"/>
              </a:avLst>
            </a:prstGeom>
            <a:ln w="1587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685783"/>
              <a:endParaRPr lang="zh-CN" altLang="en-US" sz="1400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8" name="弧形 76"/>
            <p:cNvSpPr/>
            <p:nvPr/>
          </p:nvSpPr>
          <p:spPr>
            <a:xfrm>
              <a:off x="3723551" y="3987210"/>
              <a:ext cx="2340000" cy="2340000"/>
            </a:xfrm>
            <a:prstGeom prst="arc">
              <a:avLst>
                <a:gd name="adj1" fmla="val 21554797"/>
                <a:gd name="adj2" fmla="val 16998100"/>
              </a:avLst>
            </a:prstGeom>
            <a:ln w="1587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685783"/>
              <a:endParaRPr lang="zh-CN" altLang="en-US" sz="1400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9" name="弧形 77"/>
            <p:cNvSpPr/>
            <p:nvPr/>
          </p:nvSpPr>
          <p:spPr>
            <a:xfrm>
              <a:off x="3543550" y="3807210"/>
              <a:ext cx="2700000" cy="2700000"/>
            </a:xfrm>
            <a:prstGeom prst="arc">
              <a:avLst>
                <a:gd name="adj1" fmla="val 21540093"/>
                <a:gd name="adj2" fmla="val 18178685"/>
              </a:avLst>
            </a:prstGeom>
            <a:ln w="158750"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685783"/>
              <a:endParaRPr lang="zh-CN" altLang="en-US" sz="1400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6115792" y="3363890"/>
            <a:ext cx="22861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b="1" dirty="0" smtClean="0">
                <a:latin typeface="Microsoft YaHei" charset="0"/>
                <a:ea typeface="Microsoft YaHei" charset="0"/>
                <a:cs typeface="Microsoft YaHei" charset="0"/>
              </a:rPr>
              <a:t>TITLE</a:t>
            </a:r>
            <a:r>
              <a:rPr kumimoji="1" lang="zh-CN" altLang="en-US" b="1" dirty="0" smtClean="0"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kumimoji="1" lang="en-US" altLang="zh-CN" b="1" dirty="0" smtClean="0">
                <a:latin typeface="Microsoft YaHei" charset="0"/>
                <a:ea typeface="Microsoft YaHei" charset="0"/>
                <a:cs typeface="Microsoft YaHei" charset="0"/>
              </a:rPr>
              <a:t>HERE</a:t>
            </a:r>
            <a:endParaRPr kumimoji="1" lang="zh-CN" altLang="en-US" b="1" dirty="0"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1" name="文本框 8"/>
          <p:cNvSpPr txBox="1"/>
          <p:nvPr/>
        </p:nvSpPr>
        <p:spPr>
          <a:xfrm>
            <a:off x="6115792" y="3705070"/>
            <a:ext cx="2455354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000000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000" dirty="0">
              <a:solidFill>
                <a:srgbClr val="000000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507504" y="3303134"/>
            <a:ext cx="1608288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kumimoji="1" lang="en-US" altLang="zh-CN" sz="7200" b="1" smtClean="0">
                <a:solidFill>
                  <a:schemeClr val="accent1"/>
                </a:solidFill>
              </a:rPr>
              <a:t>$70</a:t>
            </a:r>
            <a:endParaRPr kumimoji="1" lang="zh-CN" altLang="en-US" sz="7200" b="1" dirty="0">
              <a:solidFill>
                <a:schemeClr val="accent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67569" y="962512"/>
            <a:ext cx="14042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zh-CN" sz="1000" b="1" dirty="0" smtClean="0">
                <a:solidFill>
                  <a:schemeClr val="accent4"/>
                </a:solidFill>
              </a:rPr>
              <a:t>TITLE</a:t>
            </a:r>
            <a:r>
              <a:rPr kumimoji="1" lang="zh-CN" altLang="en-US" sz="1000" b="1" dirty="0" smtClean="0">
                <a:solidFill>
                  <a:schemeClr val="accent4"/>
                </a:solidFill>
              </a:rPr>
              <a:t> </a:t>
            </a:r>
            <a:r>
              <a:rPr kumimoji="1" lang="en-US" altLang="zh-CN" sz="1000" b="1" dirty="0" smtClean="0">
                <a:solidFill>
                  <a:schemeClr val="accent4"/>
                </a:solidFill>
              </a:rPr>
              <a:t>FOUR</a:t>
            </a:r>
            <a:endParaRPr kumimoji="1" lang="zh-CN" altLang="en-US" sz="1000" b="1" dirty="0">
              <a:solidFill>
                <a:schemeClr val="accent4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67569" y="1388804"/>
            <a:ext cx="14042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zh-CN" sz="1000" b="1" dirty="0">
                <a:solidFill>
                  <a:schemeClr val="accent4"/>
                </a:solidFill>
              </a:rPr>
              <a:t>TITLE</a:t>
            </a:r>
            <a:r>
              <a:rPr kumimoji="1" lang="zh-CN" altLang="en-US" sz="1000" b="1" dirty="0">
                <a:solidFill>
                  <a:schemeClr val="accent4"/>
                </a:solidFill>
              </a:rPr>
              <a:t> </a:t>
            </a:r>
            <a:r>
              <a:rPr kumimoji="1" lang="en-US" altLang="zh-CN" sz="1000" b="1" dirty="0" smtClean="0">
                <a:solidFill>
                  <a:schemeClr val="accent4"/>
                </a:solidFill>
              </a:rPr>
              <a:t>TWO</a:t>
            </a:r>
            <a:endParaRPr kumimoji="1" lang="zh-CN" altLang="en-US" sz="1000" b="1" dirty="0">
              <a:solidFill>
                <a:schemeClr val="accent4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67569" y="1175658"/>
            <a:ext cx="14042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zh-CN" sz="1000" b="1" dirty="0">
                <a:solidFill>
                  <a:schemeClr val="accent4"/>
                </a:solidFill>
              </a:rPr>
              <a:t>TITLE</a:t>
            </a:r>
            <a:r>
              <a:rPr kumimoji="1" lang="zh-CN" altLang="en-US" sz="1000" b="1" dirty="0">
                <a:solidFill>
                  <a:schemeClr val="accent4"/>
                </a:solidFill>
              </a:rPr>
              <a:t> </a:t>
            </a:r>
            <a:r>
              <a:rPr kumimoji="1" lang="en-US" altLang="zh-CN" sz="1000" b="1" dirty="0" smtClean="0">
                <a:solidFill>
                  <a:schemeClr val="accent4"/>
                </a:solidFill>
              </a:rPr>
              <a:t>THREE</a:t>
            </a:r>
            <a:endParaRPr kumimoji="1" lang="zh-CN" altLang="en-US" sz="1000" b="1" dirty="0">
              <a:solidFill>
                <a:schemeClr val="accent4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67569" y="1601950"/>
            <a:ext cx="14042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zh-CN" sz="1000" b="1" dirty="0">
                <a:solidFill>
                  <a:schemeClr val="accent4"/>
                </a:solidFill>
              </a:rPr>
              <a:t>TITLE</a:t>
            </a:r>
            <a:r>
              <a:rPr kumimoji="1" lang="zh-CN" altLang="en-US" sz="1000" b="1" dirty="0">
                <a:solidFill>
                  <a:schemeClr val="accent4"/>
                </a:solidFill>
              </a:rPr>
              <a:t> </a:t>
            </a:r>
            <a:r>
              <a:rPr kumimoji="1" lang="en-US" altLang="zh-CN" sz="1000" b="1" dirty="0" smtClean="0">
                <a:solidFill>
                  <a:schemeClr val="accent4"/>
                </a:solidFill>
              </a:rPr>
              <a:t>ONE</a:t>
            </a:r>
            <a:endParaRPr kumimoji="1" lang="zh-CN" altLang="en-US" sz="1000" b="1" dirty="0">
              <a:solidFill>
                <a:schemeClr val="accent4"/>
              </a:solidFill>
            </a:endParaRPr>
          </a:p>
        </p:txBody>
      </p:sp>
      <p:grpSp>
        <p:nvGrpSpPr>
          <p:cNvPr id="24" name="组 23"/>
          <p:cNvGrpSpPr/>
          <p:nvPr/>
        </p:nvGrpSpPr>
        <p:grpSpPr>
          <a:xfrm>
            <a:off x="4507504" y="945974"/>
            <a:ext cx="1607414" cy="1000410"/>
            <a:chOff x="4189780" y="945974"/>
            <a:chExt cx="1607414" cy="1000410"/>
          </a:xfrm>
        </p:grpSpPr>
        <p:sp>
          <p:nvSpPr>
            <p:cNvPr id="14" name="矩形 13"/>
            <p:cNvSpPr/>
            <p:nvPr/>
          </p:nvSpPr>
          <p:spPr>
            <a:xfrm>
              <a:off x="4294733" y="962013"/>
              <a:ext cx="213645" cy="21364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4541308" y="945974"/>
              <a:ext cx="876149" cy="2457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000" b="1" dirty="0" smtClean="0">
                  <a:solidFill>
                    <a:schemeClr val="accent4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TITLE</a:t>
              </a:r>
              <a:r>
                <a:rPr kumimoji="1" lang="zh-CN" altLang="en-US" sz="1000" b="1" dirty="0" smtClean="0">
                  <a:solidFill>
                    <a:schemeClr val="accent4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 </a:t>
              </a:r>
              <a:r>
                <a:rPr kumimoji="1" lang="en-US" altLang="zh-CN" sz="1000" b="1" dirty="0" smtClean="0">
                  <a:solidFill>
                    <a:schemeClr val="accent4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ONE</a:t>
              </a:r>
              <a:endParaRPr kumimoji="1" lang="zh-CN" altLang="en-US" sz="1000" b="1" dirty="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23" name="文本框 8"/>
            <p:cNvSpPr txBox="1"/>
            <p:nvPr/>
          </p:nvSpPr>
          <p:spPr>
            <a:xfrm>
              <a:off x="4189780" y="1253887"/>
              <a:ext cx="1607414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rgbClr val="000000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顶部“开始”面板中可以对字体、字号、颜色、行距等进行修改。</a:t>
              </a:r>
              <a:endParaRPr lang="zh-CN" altLang="en-US" sz="1000" dirty="0">
                <a:solidFill>
                  <a:srgbClr val="000000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37" name="组 36"/>
          <p:cNvGrpSpPr/>
          <p:nvPr/>
        </p:nvGrpSpPr>
        <p:grpSpPr>
          <a:xfrm>
            <a:off x="6583562" y="962013"/>
            <a:ext cx="1607414" cy="1000410"/>
            <a:chOff x="4189780" y="945974"/>
            <a:chExt cx="1607414" cy="1000410"/>
          </a:xfrm>
        </p:grpSpPr>
        <p:sp>
          <p:nvSpPr>
            <p:cNvPr id="38" name="矩形 37"/>
            <p:cNvSpPr/>
            <p:nvPr/>
          </p:nvSpPr>
          <p:spPr>
            <a:xfrm>
              <a:off x="4294733" y="962013"/>
              <a:ext cx="213645" cy="21364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4541308" y="945974"/>
              <a:ext cx="111638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000" b="1" dirty="0" smtClean="0">
                  <a:solidFill>
                    <a:schemeClr val="accent4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TITLE</a:t>
              </a:r>
              <a:r>
                <a:rPr kumimoji="1" lang="zh-CN" altLang="en-US" sz="1000" b="1" dirty="0" smtClean="0">
                  <a:solidFill>
                    <a:schemeClr val="accent4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 </a:t>
              </a:r>
              <a:r>
                <a:rPr kumimoji="1" lang="en-US" altLang="zh-CN" sz="1000" b="1" dirty="0" smtClean="0">
                  <a:solidFill>
                    <a:schemeClr val="accent4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TWO</a:t>
              </a:r>
              <a:endParaRPr kumimoji="1" lang="zh-CN" altLang="en-US" sz="1000" b="1" dirty="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40" name="文本框 8"/>
            <p:cNvSpPr txBox="1"/>
            <p:nvPr/>
          </p:nvSpPr>
          <p:spPr>
            <a:xfrm>
              <a:off x="4189780" y="1253887"/>
              <a:ext cx="1607414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rgbClr val="000000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顶部“开始”面板中可以对字体、字号、颜色、行距等进行修改。</a:t>
              </a:r>
              <a:endParaRPr lang="zh-CN" altLang="en-US" sz="1000" dirty="0">
                <a:solidFill>
                  <a:srgbClr val="000000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41" name="组 40"/>
          <p:cNvGrpSpPr/>
          <p:nvPr/>
        </p:nvGrpSpPr>
        <p:grpSpPr>
          <a:xfrm>
            <a:off x="4507504" y="2142014"/>
            <a:ext cx="1607414" cy="1000410"/>
            <a:chOff x="4189780" y="945974"/>
            <a:chExt cx="1607414" cy="1000410"/>
          </a:xfrm>
        </p:grpSpPr>
        <p:sp>
          <p:nvSpPr>
            <p:cNvPr id="42" name="矩形 41"/>
            <p:cNvSpPr/>
            <p:nvPr/>
          </p:nvSpPr>
          <p:spPr>
            <a:xfrm>
              <a:off x="4294733" y="962013"/>
              <a:ext cx="213645" cy="21364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4541308" y="945974"/>
              <a:ext cx="108716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000" b="1" dirty="0" smtClean="0">
                  <a:solidFill>
                    <a:schemeClr val="accent4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TITLE</a:t>
              </a:r>
              <a:r>
                <a:rPr kumimoji="1" lang="zh-CN" altLang="en-US" sz="1000" b="1" dirty="0" smtClean="0">
                  <a:solidFill>
                    <a:schemeClr val="accent4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 </a:t>
              </a:r>
              <a:r>
                <a:rPr kumimoji="1" lang="en-US" altLang="zh-CN" sz="1000" b="1" dirty="0" smtClean="0">
                  <a:solidFill>
                    <a:schemeClr val="accent4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THREE</a:t>
              </a:r>
              <a:endParaRPr kumimoji="1" lang="zh-CN" altLang="en-US" sz="1000" b="1" dirty="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44" name="文本框 8"/>
            <p:cNvSpPr txBox="1"/>
            <p:nvPr/>
          </p:nvSpPr>
          <p:spPr>
            <a:xfrm>
              <a:off x="4189780" y="1253887"/>
              <a:ext cx="1607414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rgbClr val="000000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顶部“开始”面板中可以对字体、字号、颜色、行距等进行修改。</a:t>
              </a:r>
              <a:endParaRPr lang="zh-CN" altLang="en-US" sz="1000" dirty="0">
                <a:solidFill>
                  <a:srgbClr val="000000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45" name="组 44"/>
          <p:cNvGrpSpPr/>
          <p:nvPr/>
        </p:nvGrpSpPr>
        <p:grpSpPr>
          <a:xfrm>
            <a:off x="6583562" y="2158053"/>
            <a:ext cx="1607414" cy="1000410"/>
            <a:chOff x="4189780" y="945974"/>
            <a:chExt cx="1607414" cy="1000410"/>
          </a:xfrm>
        </p:grpSpPr>
        <p:sp>
          <p:nvSpPr>
            <p:cNvPr id="46" name="矩形 45"/>
            <p:cNvSpPr/>
            <p:nvPr/>
          </p:nvSpPr>
          <p:spPr>
            <a:xfrm>
              <a:off x="4294733" y="962013"/>
              <a:ext cx="213645" cy="213645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4541308" y="945974"/>
              <a:ext cx="111638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000" b="1" dirty="0" smtClean="0">
                  <a:solidFill>
                    <a:schemeClr val="accent4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TITLE</a:t>
              </a:r>
              <a:r>
                <a:rPr kumimoji="1" lang="zh-CN" altLang="en-US" sz="1000" b="1" dirty="0" smtClean="0">
                  <a:solidFill>
                    <a:schemeClr val="accent4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 </a:t>
              </a:r>
              <a:r>
                <a:rPr kumimoji="1" lang="en-US" altLang="zh-CN" sz="1000" b="1" dirty="0" smtClean="0">
                  <a:solidFill>
                    <a:schemeClr val="accent4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FOUR</a:t>
              </a:r>
              <a:endParaRPr kumimoji="1" lang="zh-CN" altLang="en-US" sz="1000" b="1" dirty="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4189780" y="1253887"/>
              <a:ext cx="1607414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rgbClr val="000000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顶部“开始”面板中可以对字体、字号、颜色、行距等进行修改。</a:t>
              </a:r>
              <a:endParaRPr lang="zh-CN" altLang="en-US" sz="1000" dirty="0">
                <a:solidFill>
                  <a:srgbClr val="000000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4158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defTabSz="685800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685800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483865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自定义 58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00D7D7"/>
      </a:accent1>
      <a:accent2>
        <a:srgbClr val="00C165"/>
      </a:accent2>
      <a:accent3>
        <a:srgbClr val="A6E94E"/>
      </a:accent3>
      <a:accent4>
        <a:srgbClr val="515151"/>
      </a:accent4>
      <a:accent5>
        <a:srgbClr val="919191"/>
      </a:accent5>
      <a:accent6>
        <a:srgbClr val="CACACA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B6F2769-7194-4217-93D3-3AF3A4742282}">
  <ds:schemaRefs>
    <ds:schemaRef ds:uri="http://schemas.microsoft.com/office/2006/metadata/properties"/>
    <ds:schemaRef ds:uri="http://schemas.microsoft.com/office/infopath/2007/PartnerControls"/>
    <ds:schemaRef ds:uri="http://schemas.microsoft.com/sharepoint/v3/fields"/>
  </ds:schemaRefs>
</ds:datastoreItem>
</file>

<file path=customXml/itemProps2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402</TotalTime>
  <Words>266</Words>
  <Application>Microsoft Office PowerPoint</Application>
  <PresentationFormat>全屏显示(16:9)</PresentationFormat>
  <Paragraphs>23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Meiryo</vt:lpstr>
      <vt:lpstr>宋体</vt:lpstr>
      <vt:lpstr>Microsoft YaHei</vt:lpstr>
      <vt:lpstr>Microsoft YaHei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subject/>
  <cp:keywords/>
  <dc:description/>
  <cp:lastModifiedBy>kan</cp:lastModifiedBy>
  <cp:revision>79</cp:revision>
  <dcterms:created xsi:type="dcterms:W3CDTF">2010-04-12T23:12:02Z</dcterms:created>
  <dcterms:modified xsi:type="dcterms:W3CDTF">2015-08-23T04:47:24Z</dcterms:modified>
  <cp:category/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