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4" r:id="rId3"/>
    <p:sldId id="27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04040"/>
    <a:srgbClr val="595959"/>
    <a:srgbClr val="DADADA"/>
    <a:srgbClr val="9C9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66"/>
      </p:cViewPr>
      <p:guideLst>
        <p:guide pos="211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63F2D-CA04-4621-94F7-4D86328F105D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31388-99FE-4FB6-96F3-460795F69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7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431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3815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5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574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81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506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02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46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68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28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148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2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232227"/>
            <a:ext cx="4069724" cy="513112"/>
            <a:chOff x="0" y="188686"/>
            <a:chExt cx="3304862" cy="571169"/>
          </a:xfrm>
        </p:grpSpPr>
        <p:sp>
          <p:nvSpPr>
            <p:cNvPr id="8" name="矩形 7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38269" y="319506"/>
            <a:ext cx="2808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ADD YOUR TEXT HERE</a:t>
            </a:r>
            <a:endParaRPr lang="zh-CN" altLang="en-US" sz="16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802724" y="366433"/>
            <a:ext cx="313963" cy="225995"/>
            <a:chOff x="6426557" y="1880314"/>
            <a:chExt cx="386368" cy="296216"/>
          </a:xfrm>
        </p:grpSpPr>
        <p:sp>
          <p:nvSpPr>
            <p:cNvPr id="13" name="燕尾形 12"/>
            <p:cNvSpPr/>
            <p:nvPr/>
          </p:nvSpPr>
          <p:spPr>
            <a:xfrm>
              <a:off x="6426557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6593983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4279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7573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316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214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61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6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40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7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6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15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074A-BB88-499C-B943-F266D2C94109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9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57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0" y="3544938"/>
            <a:ext cx="12192000" cy="3001006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1974383" y="4169261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921870" y="2700516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039844" y="3386343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552946" y="2059558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椭圆 78"/>
          <p:cNvSpPr/>
          <p:nvPr/>
        </p:nvSpPr>
        <p:spPr>
          <a:xfrm>
            <a:off x="2495080" y="5871417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71419" y="4374213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594148" y="5100114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1097723" y="3764506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274380" y="3480191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291750" y="2683164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096000" y="1839887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869148" y="1150782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90" name="文本框 89"/>
          <p:cNvSpPr txBox="1"/>
          <p:nvPr/>
        </p:nvSpPr>
        <p:spPr>
          <a:xfrm rot="20782321">
            <a:off x="2229988" y="6049406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2010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 rot="20782321">
            <a:off x="5520907" y="522388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2011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5" name="文本框 94"/>
          <p:cNvSpPr txBox="1"/>
          <p:nvPr/>
        </p:nvSpPr>
        <p:spPr>
          <a:xfrm rot="20782321">
            <a:off x="8234511" y="453176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2012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6" name="文本框 95"/>
          <p:cNvSpPr txBox="1"/>
          <p:nvPr/>
        </p:nvSpPr>
        <p:spPr>
          <a:xfrm rot="20782321">
            <a:off x="10882466" y="396086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2013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535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7455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109</Words>
  <Application>Microsoft Office PowerPoint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方正风雅宋简体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优品PPT</cp:lastModifiedBy>
  <cp:revision>35</cp:revision>
  <dcterms:created xsi:type="dcterms:W3CDTF">2014-06-30T05:16:20Z</dcterms:created>
  <dcterms:modified xsi:type="dcterms:W3CDTF">2017-10-17T08:19:57Z</dcterms:modified>
</cp:coreProperties>
</file>