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9" r:id="rId2"/>
    <p:sldMasterId id="2147483677" r:id="rId3"/>
    <p:sldMasterId id="2147483681" r:id="rId4"/>
  </p:sldMasterIdLst>
  <p:notesMasterIdLst>
    <p:notesMasterId r:id="rId9"/>
  </p:notesMasterIdLst>
  <p:sldIdLst>
    <p:sldId id="270" r:id="rId5"/>
    <p:sldId id="273" r:id="rId6"/>
    <p:sldId id="274" r:id="rId7"/>
    <p:sldId id="275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1"/>
    <p:restoredTop sz="94620"/>
  </p:normalViewPr>
  <p:slideViewPr>
    <p:cSldViewPr snapToGrid="0">
      <p:cViewPr varScale="1">
        <p:scale>
          <a:sx n="87" d="100"/>
          <a:sy n="87" d="100"/>
        </p:scale>
        <p:origin x="25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A7586F-91BF-4203-AC47-C303A92E0960}" type="datetimeFigureOut">
              <a:rPr lang="zh-CN" altLang="en-US" smtClean="0"/>
              <a:t>2016/4/20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CC9A2C-78EA-4505-AEE4-A225FB21D2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37877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718701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6629399"/>
            <a:ext cx="12192000" cy="26733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1024747" y="263383"/>
            <a:ext cx="4463981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000" b="1"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  <p:sp>
        <p:nvSpPr>
          <p:cNvPr id="5" name="矩形 4"/>
          <p:cNvSpPr/>
          <p:nvPr userDrawn="1"/>
        </p:nvSpPr>
        <p:spPr>
          <a:xfrm>
            <a:off x="0" y="209550"/>
            <a:ext cx="438150" cy="63723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489378" y="209550"/>
            <a:ext cx="275787" cy="63723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822834" y="209550"/>
            <a:ext cx="144244" cy="63723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25343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54128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98114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78984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918284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3950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6629399"/>
            <a:ext cx="12192000" cy="26733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1024747" y="263383"/>
            <a:ext cx="4463981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000" b="1"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  <p:sp>
        <p:nvSpPr>
          <p:cNvPr id="5" name="矩形 4"/>
          <p:cNvSpPr/>
          <p:nvPr userDrawn="1"/>
        </p:nvSpPr>
        <p:spPr>
          <a:xfrm>
            <a:off x="0" y="209550"/>
            <a:ext cx="438150" cy="63723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489378" y="209550"/>
            <a:ext cx="275787" cy="63723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822834" y="209550"/>
            <a:ext cx="144244" cy="63723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0871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6629399"/>
            <a:ext cx="12192000" cy="26733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1024747" y="263383"/>
            <a:ext cx="4463981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000" b="1"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  <p:sp>
        <p:nvSpPr>
          <p:cNvPr id="5" name="矩形 4"/>
          <p:cNvSpPr/>
          <p:nvPr userDrawn="1"/>
        </p:nvSpPr>
        <p:spPr>
          <a:xfrm>
            <a:off x="0" y="209550"/>
            <a:ext cx="438150" cy="63723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489378" y="209550"/>
            <a:ext cx="275787" cy="63723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822834" y="209550"/>
            <a:ext cx="144244" cy="63723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41241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01076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44858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56219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53783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46799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7223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20941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185812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42046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49566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/>
              <a:t>点击此处添加标题</a:t>
            </a:r>
          </a:p>
        </p:txBody>
      </p:sp>
      <p:sp>
        <p:nvSpPr>
          <p:cNvPr id="34" name="椭圆 33"/>
          <p:cNvSpPr/>
          <p:nvPr/>
        </p:nvSpPr>
        <p:spPr>
          <a:xfrm>
            <a:off x="10849930" y="3305861"/>
            <a:ext cx="675320" cy="675320"/>
          </a:xfrm>
          <a:prstGeom prst="ellipse">
            <a:avLst/>
          </a:prstGeom>
          <a:noFill/>
          <a:ln w="1270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5" name="直接连接符 18"/>
          <p:cNvCxnSpPr>
            <a:stCxn id="63" idx="2"/>
          </p:cNvCxnSpPr>
          <p:nvPr/>
        </p:nvCxnSpPr>
        <p:spPr>
          <a:xfrm flipH="1">
            <a:off x="2571750" y="3643521"/>
            <a:ext cx="827818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箭头连接符 21"/>
          <p:cNvCxnSpPr/>
          <p:nvPr/>
        </p:nvCxnSpPr>
        <p:spPr>
          <a:xfrm>
            <a:off x="9016093" y="2101175"/>
            <a:ext cx="430121" cy="1542346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36"/>
          <p:cNvSpPr/>
          <p:nvPr/>
        </p:nvSpPr>
        <p:spPr>
          <a:xfrm>
            <a:off x="8333921" y="1738318"/>
            <a:ext cx="1431563" cy="382405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/>
              <a:t>TEXT</a:t>
            </a:r>
            <a:endParaRPr lang="zh-CN" altLang="en-US" sz="2000" b="1" dirty="0"/>
          </a:p>
        </p:txBody>
      </p:sp>
      <p:cxnSp>
        <p:nvCxnSpPr>
          <p:cNvPr id="39" name="直接箭头连接符 28"/>
          <p:cNvCxnSpPr/>
          <p:nvPr/>
        </p:nvCxnSpPr>
        <p:spPr>
          <a:xfrm flipV="1">
            <a:off x="7430628" y="3643521"/>
            <a:ext cx="707661" cy="1185138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圆角矩形 39"/>
          <p:cNvSpPr/>
          <p:nvPr/>
        </p:nvSpPr>
        <p:spPr>
          <a:xfrm>
            <a:off x="6706726" y="4828659"/>
            <a:ext cx="1431563" cy="382405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/>
              <a:t>TEXT</a:t>
            </a:r>
            <a:endParaRPr lang="zh-CN" altLang="en-US" sz="2000" b="1" dirty="0"/>
          </a:p>
        </p:txBody>
      </p:sp>
      <p:cxnSp>
        <p:nvCxnSpPr>
          <p:cNvPr id="56" name="直接箭头连接符 32"/>
          <p:cNvCxnSpPr/>
          <p:nvPr/>
        </p:nvCxnSpPr>
        <p:spPr>
          <a:xfrm>
            <a:off x="6114564" y="2101175"/>
            <a:ext cx="430121" cy="1542346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圆角矩形 56"/>
          <p:cNvSpPr/>
          <p:nvPr/>
        </p:nvSpPr>
        <p:spPr>
          <a:xfrm>
            <a:off x="5432392" y="1738318"/>
            <a:ext cx="1431563" cy="382405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/>
              <a:t>TEXT</a:t>
            </a:r>
            <a:endParaRPr lang="zh-CN" altLang="en-US" sz="2000" b="1" dirty="0"/>
          </a:p>
        </p:txBody>
      </p:sp>
      <p:cxnSp>
        <p:nvCxnSpPr>
          <p:cNvPr id="59" name="直接箭头连接符 35"/>
          <p:cNvCxnSpPr/>
          <p:nvPr/>
        </p:nvCxnSpPr>
        <p:spPr>
          <a:xfrm flipV="1">
            <a:off x="4225803" y="3643521"/>
            <a:ext cx="707661" cy="1185138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圆角矩形 59"/>
          <p:cNvSpPr/>
          <p:nvPr/>
        </p:nvSpPr>
        <p:spPr>
          <a:xfrm>
            <a:off x="3501901" y="4828659"/>
            <a:ext cx="1431563" cy="382405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/>
              <a:t>TEXT</a:t>
            </a:r>
            <a:endParaRPr lang="zh-CN" altLang="en-US" sz="2000" b="1" dirty="0"/>
          </a:p>
        </p:txBody>
      </p:sp>
      <p:sp>
        <p:nvSpPr>
          <p:cNvPr id="61" name="文本框 8"/>
          <p:cNvSpPr txBox="1"/>
          <p:nvPr/>
        </p:nvSpPr>
        <p:spPr>
          <a:xfrm>
            <a:off x="1845066" y="4006378"/>
            <a:ext cx="235879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</a:t>
            </a: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修改。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2" name="直接箭头连接符 41"/>
          <p:cNvCxnSpPr/>
          <p:nvPr/>
        </p:nvCxnSpPr>
        <p:spPr>
          <a:xfrm>
            <a:off x="3055806" y="2101175"/>
            <a:ext cx="430121" cy="1542346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圆角矩形 62"/>
          <p:cNvSpPr/>
          <p:nvPr/>
        </p:nvSpPr>
        <p:spPr>
          <a:xfrm>
            <a:off x="2373634" y="1738318"/>
            <a:ext cx="1431563" cy="382405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/>
              <a:t>TEXT</a:t>
            </a:r>
            <a:endParaRPr lang="zh-CN" altLang="en-US" sz="2000" b="1" dirty="0"/>
          </a:p>
        </p:txBody>
      </p:sp>
      <p:sp>
        <p:nvSpPr>
          <p:cNvPr id="64" name="文本框 8"/>
          <p:cNvSpPr txBox="1"/>
          <p:nvPr/>
        </p:nvSpPr>
        <p:spPr>
          <a:xfrm>
            <a:off x="584398" y="2324593"/>
            <a:ext cx="235879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65" name="文本框 8"/>
          <p:cNvSpPr txBox="1"/>
          <p:nvPr/>
        </p:nvSpPr>
        <p:spPr>
          <a:xfrm>
            <a:off x="3644576" y="2320726"/>
            <a:ext cx="235879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</a:t>
            </a: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修改。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文本框 8"/>
          <p:cNvSpPr txBox="1"/>
          <p:nvPr/>
        </p:nvSpPr>
        <p:spPr>
          <a:xfrm>
            <a:off x="6546390" y="2315750"/>
            <a:ext cx="235879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</a:t>
            </a: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修改。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文本框 8"/>
          <p:cNvSpPr txBox="1"/>
          <p:nvPr/>
        </p:nvSpPr>
        <p:spPr>
          <a:xfrm>
            <a:off x="5073811" y="4006378"/>
            <a:ext cx="235879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</a:t>
            </a: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修改。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2660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/>
              <a:t>点击此处添加标题</a:t>
            </a:r>
          </a:p>
        </p:txBody>
      </p:sp>
      <p:sp>
        <p:nvSpPr>
          <p:cNvPr id="34" name="椭圆 33"/>
          <p:cNvSpPr/>
          <p:nvPr/>
        </p:nvSpPr>
        <p:spPr>
          <a:xfrm>
            <a:off x="10849930" y="3305861"/>
            <a:ext cx="675320" cy="675320"/>
          </a:xfrm>
          <a:prstGeom prst="ellipse">
            <a:avLst/>
          </a:prstGeom>
          <a:noFill/>
          <a:ln w="1270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5" name="直接连接符 18"/>
          <p:cNvCxnSpPr>
            <a:stCxn id="63" idx="2"/>
          </p:cNvCxnSpPr>
          <p:nvPr/>
        </p:nvCxnSpPr>
        <p:spPr>
          <a:xfrm flipH="1">
            <a:off x="2571750" y="3643521"/>
            <a:ext cx="827818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箭头连接符 21"/>
          <p:cNvCxnSpPr/>
          <p:nvPr/>
        </p:nvCxnSpPr>
        <p:spPr>
          <a:xfrm>
            <a:off x="9016093" y="2101175"/>
            <a:ext cx="430121" cy="1542346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36"/>
          <p:cNvSpPr/>
          <p:nvPr/>
        </p:nvSpPr>
        <p:spPr>
          <a:xfrm>
            <a:off x="8333921" y="1738318"/>
            <a:ext cx="1431563" cy="382405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/>
              <a:t>TEXT</a:t>
            </a:r>
            <a:endParaRPr lang="zh-CN" altLang="en-US" sz="2000" b="1" dirty="0"/>
          </a:p>
        </p:txBody>
      </p:sp>
      <p:cxnSp>
        <p:nvCxnSpPr>
          <p:cNvPr id="39" name="直接箭头连接符 28"/>
          <p:cNvCxnSpPr/>
          <p:nvPr/>
        </p:nvCxnSpPr>
        <p:spPr>
          <a:xfrm flipV="1">
            <a:off x="7430628" y="3643521"/>
            <a:ext cx="707661" cy="1185138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圆角矩形 39"/>
          <p:cNvSpPr/>
          <p:nvPr/>
        </p:nvSpPr>
        <p:spPr>
          <a:xfrm>
            <a:off x="6706726" y="4828659"/>
            <a:ext cx="1431563" cy="382405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/>
              <a:t>TEXT</a:t>
            </a:r>
            <a:endParaRPr lang="zh-CN" altLang="en-US" sz="2000" b="1" dirty="0"/>
          </a:p>
        </p:txBody>
      </p:sp>
      <p:cxnSp>
        <p:nvCxnSpPr>
          <p:cNvPr id="56" name="直接箭头连接符 32"/>
          <p:cNvCxnSpPr/>
          <p:nvPr/>
        </p:nvCxnSpPr>
        <p:spPr>
          <a:xfrm>
            <a:off x="6114564" y="2101175"/>
            <a:ext cx="430121" cy="1542346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圆角矩形 56"/>
          <p:cNvSpPr/>
          <p:nvPr/>
        </p:nvSpPr>
        <p:spPr>
          <a:xfrm>
            <a:off x="5432392" y="1738318"/>
            <a:ext cx="1431563" cy="382405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/>
              <a:t>TEXT</a:t>
            </a:r>
            <a:endParaRPr lang="zh-CN" altLang="en-US" sz="2000" b="1" dirty="0"/>
          </a:p>
        </p:txBody>
      </p:sp>
      <p:cxnSp>
        <p:nvCxnSpPr>
          <p:cNvPr id="59" name="直接箭头连接符 35"/>
          <p:cNvCxnSpPr/>
          <p:nvPr/>
        </p:nvCxnSpPr>
        <p:spPr>
          <a:xfrm flipV="1">
            <a:off x="4225803" y="3643521"/>
            <a:ext cx="707661" cy="1185138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圆角矩形 59"/>
          <p:cNvSpPr/>
          <p:nvPr/>
        </p:nvSpPr>
        <p:spPr>
          <a:xfrm>
            <a:off x="3501901" y="4828659"/>
            <a:ext cx="1431563" cy="382405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/>
              <a:t>TEXT</a:t>
            </a:r>
            <a:endParaRPr lang="zh-CN" altLang="en-US" sz="2000" b="1" dirty="0"/>
          </a:p>
        </p:txBody>
      </p:sp>
      <p:sp>
        <p:nvSpPr>
          <p:cNvPr id="61" name="文本框 8"/>
          <p:cNvSpPr txBox="1"/>
          <p:nvPr/>
        </p:nvSpPr>
        <p:spPr>
          <a:xfrm>
            <a:off x="1845066" y="4006378"/>
            <a:ext cx="235879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</a:t>
            </a: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修改。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2" name="直接箭头连接符 41"/>
          <p:cNvCxnSpPr/>
          <p:nvPr/>
        </p:nvCxnSpPr>
        <p:spPr>
          <a:xfrm>
            <a:off x="3055806" y="2101175"/>
            <a:ext cx="430121" cy="1542346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圆角矩形 62"/>
          <p:cNvSpPr/>
          <p:nvPr/>
        </p:nvSpPr>
        <p:spPr>
          <a:xfrm>
            <a:off x="2373634" y="1738318"/>
            <a:ext cx="1431563" cy="382405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/>
              <a:t>TEXT</a:t>
            </a:r>
            <a:endParaRPr lang="zh-CN" altLang="en-US" sz="2000" b="1" dirty="0"/>
          </a:p>
        </p:txBody>
      </p:sp>
      <p:sp>
        <p:nvSpPr>
          <p:cNvPr id="64" name="文本框 8"/>
          <p:cNvSpPr txBox="1"/>
          <p:nvPr/>
        </p:nvSpPr>
        <p:spPr>
          <a:xfrm>
            <a:off x="584398" y="2324593"/>
            <a:ext cx="235879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65" name="文本框 8"/>
          <p:cNvSpPr txBox="1"/>
          <p:nvPr/>
        </p:nvSpPr>
        <p:spPr>
          <a:xfrm>
            <a:off x="3644576" y="2320726"/>
            <a:ext cx="235879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</a:t>
            </a: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修改。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文本框 8"/>
          <p:cNvSpPr txBox="1"/>
          <p:nvPr/>
        </p:nvSpPr>
        <p:spPr>
          <a:xfrm>
            <a:off x="6546390" y="2315750"/>
            <a:ext cx="235879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</a:t>
            </a: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修改。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文本框 8"/>
          <p:cNvSpPr txBox="1"/>
          <p:nvPr/>
        </p:nvSpPr>
        <p:spPr>
          <a:xfrm>
            <a:off x="5073811" y="4006378"/>
            <a:ext cx="235879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</a:t>
            </a: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修改。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45285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/>
              <a:t>点击此处添加标题</a:t>
            </a:r>
          </a:p>
        </p:txBody>
      </p:sp>
      <p:sp>
        <p:nvSpPr>
          <p:cNvPr id="34" name="椭圆 33"/>
          <p:cNvSpPr/>
          <p:nvPr/>
        </p:nvSpPr>
        <p:spPr>
          <a:xfrm>
            <a:off x="10849930" y="3305861"/>
            <a:ext cx="675320" cy="675320"/>
          </a:xfrm>
          <a:prstGeom prst="ellipse">
            <a:avLst/>
          </a:prstGeom>
          <a:noFill/>
          <a:ln w="1270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5" name="直接连接符 18"/>
          <p:cNvCxnSpPr>
            <a:stCxn id="63" idx="2"/>
          </p:cNvCxnSpPr>
          <p:nvPr/>
        </p:nvCxnSpPr>
        <p:spPr>
          <a:xfrm flipH="1">
            <a:off x="2571750" y="3643521"/>
            <a:ext cx="827818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箭头连接符 21"/>
          <p:cNvCxnSpPr/>
          <p:nvPr/>
        </p:nvCxnSpPr>
        <p:spPr>
          <a:xfrm>
            <a:off x="9016093" y="2101175"/>
            <a:ext cx="430121" cy="1542346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36"/>
          <p:cNvSpPr/>
          <p:nvPr/>
        </p:nvSpPr>
        <p:spPr>
          <a:xfrm>
            <a:off x="8333921" y="1738318"/>
            <a:ext cx="1431563" cy="382405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/>
              <a:t>TEXT</a:t>
            </a:r>
            <a:endParaRPr lang="zh-CN" altLang="en-US" sz="2000" b="1" dirty="0"/>
          </a:p>
        </p:txBody>
      </p:sp>
      <p:cxnSp>
        <p:nvCxnSpPr>
          <p:cNvPr id="39" name="直接箭头连接符 28"/>
          <p:cNvCxnSpPr/>
          <p:nvPr/>
        </p:nvCxnSpPr>
        <p:spPr>
          <a:xfrm flipV="1">
            <a:off x="7430628" y="3643521"/>
            <a:ext cx="707661" cy="1185138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圆角矩形 39"/>
          <p:cNvSpPr/>
          <p:nvPr/>
        </p:nvSpPr>
        <p:spPr>
          <a:xfrm>
            <a:off x="6706726" y="4828659"/>
            <a:ext cx="1431563" cy="382405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/>
              <a:t>TEXT</a:t>
            </a:r>
            <a:endParaRPr lang="zh-CN" altLang="en-US" sz="2000" b="1" dirty="0"/>
          </a:p>
        </p:txBody>
      </p:sp>
      <p:cxnSp>
        <p:nvCxnSpPr>
          <p:cNvPr id="56" name="直接箭头连接符 32"/>
          <p:cNvCxnSpPr/>
          <p:nvPr/>
        </p:nvCxnSpPr>
        <p:spPr>
          <a:xfrm>
            <a:off x="6114564" y="2101175"/>
            <a:ext cx="430121" cy="1542346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圆角矩形 56"/>
          <p:cNvSpPr/>
          <p:nvPr/>
        </p:nvSpPr>
        <p:spPr>
          <a:xfrm>
            <a:off x="5432392" y="1738318"/>
            <a:ext cx="1431563" cy="382405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/>
              <a:t>TEXT</a:t>
            </a:r>
            <a:endParaRPr lang="zh-CN" altLang="en-US" sz="2000" b="1" dirty="0"/>
          </a:p>
        </p:txBody>
      </p:sp>
      <p:cxnSp>
        <p:nvCxnSpPr>
          <p:cNvPr id="59" name="直接箭头连接符 35"/>
          <p:cNvCxnSpPr/>
          <p:nvPr/>
        </p:nvCxnSpPr>
        <p:spPr>
          <a:xfrm flipV="1">
            <a:off x="4225803" y="3643521"/>
            <a:ext cx="707661" cy="1185138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圆角矩形 59"/>
          <p:cNvSpPr/>
          <p:nvPr/>
        </p:nvSpPr>
        <p:spPr>
          <a:xfrm>
            <a:off x="3501901" y="4828659"/>
            <a:ext cx="1431563" cy="382405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/>
              <a:t>TEXT</a:t>
            </a:r>
            <a:endParaRPr lang="zh-CN" altLang="en-US" sz="2000" b="1" dirty="0"/>
          </a:p>
        </p:txBody>
      </p:sp>
      <p:sp>
        <p:nvSpPr>
          <p:cNvPr id="61" name="文本框 8"/>
          <p:cNvSpPr txBox="1"/>
          <p:nvPr/>
        </p:nvSpPr>
        <p:spPr>
          <a:xfrm>
            <a:off x="1845066" y="4006378"/>
            <a:ext cx="235879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</a:t>
            </a: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修改。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2" name="直接箭头连接符 41"/>
          <p:cNvCxnSpPr/>
          <p:nvPr/>
        </p:nvCxnSpPr>
        <p:spPr>
          <a:xfrm>
            <a:off x="3055806" y="2101175"/>
            <a:ext cx="430121" cy="1542346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圆角矩形 62"/>
          <p:cNvSpPr/>
          <p:nvPr/>
        </p:nvSpPr>
        <p:spPr>
          <a:xfrm>
            <a:off x="2373634" y="1738318"/>
            <a:ext cx="1431563" cy="382405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/>
              <a:t>TEXT</a:t>
            </a:r>
            <a:endParaRPr lang="zh-CN" altLang="en-US" sz="2000" b="1" dirty="0"/>
          </a:p>
        </p:txBody>
      </p:sp>
      <p:sp>
        <p:nvSpPr>
          <p:cNvPr id="64" name="文本框 8"/>
          <p:cNvSpPr txBox="1"/>
          <p:nvPr/>
        </p:nvSpPr>
        <p:spPr>
          <a:xfrm>
            <a:off x="584398" y="2324593"/>
            <a:ext cx="235879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65" name="文本框 8"/>
          <p:cNvSpPr txBox="1"/>
          <p:nvPr/>
        </p:nvSpPr>
        <p:spPr>
          <a:xfrm>
            <a:off x="3644576" y="2320726"/>
            <a:ext cx="235879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</a:t>
            </a: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修改。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文本框 8"/>
          <p:cNvSpPr txBox="1"/>
          <p:nvPr/>
        </p:nvSpPr>
        <p:spPr>
          <a:xfrm>
            <a:off x="6546390" y="2315750"/>
            <a:ext cx="235879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</a:t>
            </a: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修改。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文本框 8"/>
          <p:cNvSpPr txBox="1"/>
          <p:nvPr/>
        </p:nvSpPr>
        <p:spPr>
          <a:xfrm>
            <a:off x="5073811" y="4006378"/>
            <a:ext cx="235879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</a:t>
            </a: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修改。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84941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79883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自定义 8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238AC2"/>
      </a:accent1>
      <a:accent2>
        <a:srgbClr val="55677E"/>
      </a:accent2>
      <a:accent3>
        <a:srgbClr val="48D7C4"/>
      </a:accent3>
      <a:accent4>
        <a:srgbClr val="F6AA3E"/>
      </a:accent4>
      <a:accent5>
        <a:srgbClr val="A3D562"/>
      </a:accent5>
      <a:accent6>
        <a:srgbClr val="515151"/>
      </a:accent6>
      <a:hlink>
        <a:srgbClr val="0563C1"/>
      </a:hlink>
      <a:folHlink>
        <a:srgbClr val="954F72"/>
      </a:folHlink>
    </a:clrScheme>
    <a:fontScheme name="OFFICEPLUS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4_Office 主题">
  <a:themeElements>
    <a:clrScheme name="红色">
      <a:dk1>
        <a:sysClr val="windowText" lastClr="000000"/>
      </a:dk1>
      <a:lt1>
        <a:sysClr val="window" lastClr="FFFFFF"/>
      </a:lt1>
      <a:dk2>
        <a:srgbClr val="323232"/>
      </a:dk2>
      <a:lt2>
        <a:srgbClr val="E5C243"/>
      </a:lt2>
      <a:accent1>
        <a:srgbClr val="A5300F"/>
      </a:accent1>
      <a:accent2>
        <a:srgbClr val="D55816"/>
      </a:accent2>
      <a:accent3>
        <a:srgbClr val="E19825"/>
      </a:accent3>
      <a:accent4>
        <a:srgbClr val="B19C7D"/>
      </a:accent4>
      <a:accent5>
        <a:srgbClr val="7F5F52"/>
      </a:accent5>
      <a:accent6>
        <a:srgbClr val="B27D49"/>
      </a:accent6>
      <a:hlink>
        <a:srgbClr val="6B9F25"/>
      </a:hlink>
      <a:folHlink>
        <a:srgbClr val="B26B02"/>
      </a:folHlink>
    </a:clrScheme>
    <a:fontScheme name="OFFICEPLUS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主题">
  <a:themeElements>
    <a:clrScheme name="灰度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PLUS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298</TotalTime>
  <Words>877</Words>
  <Application>Microsoft Office PowerPoint</Application>
  <PresentationFormat>宽屏</PresentationFormat>
  <Paragraphs>40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4</vt:i4>
      </vt:variant>
    </vt:vector>
  </HeadingPairs>
  <TitlesOfParts>
    <vt:vector size="15" baseType="lpstr">
      <vt:lpstr>Meiryo</vt:lpstr>
      <vt:lpstr>宋体</vt:lpstr>
      <vt:lpstr>Microsoft YaHei</vt:lpstr>
      <vt:lpstr>Microsoft YaHei</vt:lpstr>
      <vt:lpstr>Arial</vt:lpstr>
      <vt:lpstr>Calibri</vt:lpstr>
      <vt:lpstr>Calibri Light</vt:lpstr>
      <vt:lpstr>1_Office 主题</vt:lpstr>
      <vt:lpstr>4_Office 主题</vt:lpstr>
      <vt:lpstr>3_Office 主题</vt:lpstr>
      <vt:lpstr>Office Theme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Administrator</cp:lastModifiedBy>
  <cp:revision>41</cp:revision>
  <dcterms:created xsi:type="dcterms:W3CDTF">2015-07-29T10:05:36Z</dcterms:created>
  <dcterms:modified xsi:type="dcterms:W3CDTF">2016-04-20T06:31:39Z</dcterms:modified>
</cp:coreProperties>
</file>