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247"/>
  </p:notesMasterIdLst>
  <p:sldIdLst>
    <p:sldId id="261" r:id="rId3"/>
    <p:sldId id="457" r:id="rId4"/>
    <p:sldId id="458"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259" r:id="rId49"/>
    <p:sldId id="263" r:id="rId50"/>
    <p:sldId id="456" r:id="rId51"/>
    <p:sldId id="455" r:id="rId52"/>
    <p:sldId id="454" r:id="rId53"/>
    <p:sldId id="453" r:id="rId54"/>
    <p:sldId id="452" r:id="rId55"/>
    <p:sldId id="451" r:id="rId56"/>
    <p:sldId id="450" r:id="rId57"/>
    <p:sldId id="449" r:id="rId58"/>
    <p:sldId id="448" r:id="rId59"/>
    <p:sldId id="447" r:id="rId60"/>
    <p:sldId id="446" r:id="rId61"/>
    <p:sldId id="445" r:id="rId62"/>
    <p:sldId id="260" r:id="rId63"/>
    <p:sldId id="262" r:id="rId64"/>
    <p:sldId id="264" r:id="rId65"/>
    <p:sldId id="265" r:id="rId66"/>
    <p:sldId id="266" r:id="rId67"/>
    <p:sldId id="267" r:id="rId68"/>
    <p:sldId id="425" r:id="rId69"/>
    <p:sldId id="444" r:id="rId70"/>
    <p:sldId id="443" r:id="rId71"/>
    <p:sldId id="442" r:id="rId72"/>
    <p:sldId id="441" r:id="rId73"/>
    <p:sldId id="440" r:id="rId74"/>
    <p:sldId id="439" r:id="rId75"/>
    <p:sldId id="438" r:id="rId76"/>
    <p:sldId id="437" r:id="rId77"/>
    <p:sldId id="436" r:id="rId78"/>
    <p:sldId id="435" r:id="rId79"/>
    <p:sldId id="434" r:id="rId80"/>
    <p:sldId id="433" r:id="rId81"/>
    <p:sldId id="432" r:id="rId82"/>
    <p:sldId id="431" r:id="rId83"/>
    <p:sldId id="430" r:id="rId84"/>
    <p:sldId id="429" r:id="rId85"/>
    <p:sldId id="428" r:id="rId86"/>
    <p:sldId id="427" r:id="rId87"/>
    <p:sldId id="426" r:id="rId88"/>
    <p:sldId id="268" r:id="rId89"/>
    <p:sldId id="269" r:id="rId90"/>
    <p:sldId id="270" r:id="rId91"/>
    <p:sldId id="271" r:id="rId92"/>
    <p:sldId id="272" r:id="rId93"/>
    <p:sldId id="273" r:id="rId94"/>
    <p:sldId id="274" r:id="rId95"/>
    <p:sldId id="275" r:id="rId96"/>
    <p:sldId id="424" r:id="rId97"/>
    <p:sldId id="423" r:id="rId98"/>
    <p:sldId id="422" r:id="rId99"/>
    <p:sldId id="421" r:id="rId100"/>
    <p:sldId id="420" r:id="rId101"/>
    <p:sldId id="419" r:id="rId102"/>
    <p:sldId id="418" r:id="rId103"/>
    <p:sldId id="417" r:id="rId104"/>
    <p:sldId id="416" r:id="rId105"/>
    <p:sldId id="415" r:id="rId106"/>
    <p:sldId id="414" r:id="rId107"/>
    <p:sldId id="413" r:id="rId108"/>
    <p:sldId id="412" r:id="rId109"/>
    <p:sldId id="411" r:id="rId110"/>
    <p:sldId id="410" r:id="rId111"/>
    <p:sldId id="409" r:id="rId112"/>
    <p:sldId id="408" r:id="rId113"/>
    <p:sldId id="407" r:id="rId114"/>
    <p:sldId id="406" r:id="rId115"/>
    <p:sldId id="405" r:id="rId116"/>
    <p:sldId id="404" r:id="rId117"/>
    <p:sldId id="403" r:id="rId118"/>
    <p:sldId id="402" r:id="rId119"/>
    <p:sldId id="401" r:id="rId120"/>
    <p:sldId id="400" r:id="rId121"/>
    <p:sldId id="399" r:id="rId122"/>
    <p:sldId id="398" r:id="rId123"/>
    <p:sldId id="397" r:id="rId124"/>
    <p:sldId id="396" r:id="rId125"/>
    <p:sldId id="395" r:id="rId126"/>
    <p:sldId id="394" r:id="rId127"/>
    <p:sldId id="393" r:id="rId128"/>
    <p:sldId id="392" r:id="rId129"/>
    <p:sldId id="391" r:id="rId130"/>
    <p:sldId id="390" r:id="rId131"/>
    <p:sldId id="389" r:id="rId132"/>
    <p:sldId id="388" r:id="rId133"/>
    <p:sldId id="387" r:id="rId134"/>
    <p:sldId id="386" r:id="rId135"/>
    <p:sldId id="385" r:id="rId136"/>
    <p:sldId id="384" r:id="rId137"/>
    <p:sldId id="383" r:id="rId138"/>
    <p:sldId id="382" r:id="rId139"/>
    <p:sldId id="381" r:id="rId140"/>
    <p:sldId id="380" r:id="rId141"/>
    <p:sldId id="379" r:id="rId142"/>
    <p:sldId id="378" r:id="rId143"/>
    <p:sldId id="377" r:id="rId144"/>
    <p:sldId id="376" r:id="rId145"/>
    <p:sldId id="375" r:id="rId146"/>
    <p:sldId id="374" r:id="rId147"/>
    <p:sldId id="373" r:id="rId148"/>
    <p:sldId id="372" r:id="rId149"/>
    <p:sldId id="371" r:id="rId150"/>
    <p:sldId id="370" r:id="rId151"/>
    <p:sldId id="369" r:id="rId152"/>
    <p:sldId id="368" r:id="rId153"/>
    <p:sldId id="367" r:id="rId154"/>
    <p:sldId id="366" r:id="rId155"/>
    <p:sldId id="365" r:id="rId156"/>
    <p:sldId id="364" r:id="rId157"/>
    <p:sldId id="363" r:id="rId158"/>
    <p:sldId id="362" r:id="rId159"/>
    <p:sldId id="361" r:id="rId160"/>
    <p:sldId id="360" r:id="rId161"/>
    <p:sldId id="359" r:id="rId162"/>
    <p:sldId id="358" r:id="rId163"/>
    <p:sldId id="357" r:id="rId164"/>
    <p:sldId id="356" r:id="rId165"/>
    <p:sldId id="355" r:id="rId166"/>
    <p:sldId id="354" r:id="rId167"/>
    <p:sldId id="353" r:id="rId168"/>
    <p:sldId id="352" r:id="rId169"/>
    <p:sldId id="351" r:id="rId170"/>
    <p:sldId id="350" r:id="rId171"/>
    <p:sldId id="349" r:id="rId172"/>
    <p:sldId id="348" r:id="rId173"/>
    <p:sldId id="347" r:id="rId174"/>
    <p:sldId id="346" r:id="rId175"/>
    <p:sldId id="345" r:id="rId176"/>
    <p:sldId id="344" r:id="rId177"/>
    <p:sldId id="343" r:id="rId178"/>
    <p:sldId id="342" r:id="rId179"/>
    <p:sldId id="341" r:id="rId180"/>
    <p:sldId id="340" r:id="rId181"/>
    <p:sldId id="339" r:id="rId182"/>
    <p:sldId id="338" r:id="rId183"/>
    <p:sldId id="337" r:id="rId184"/>
    <p:sldId id="336" r:id="rId185"/>
    <p:sldId id="335" r:id="rId186"/>
    <p:sldId id="334" r:id="rId187"/>
    <p:sldId id="333" r:id="rId188"/>
    <p:sldId id="332" r:id="rId189"/>
    <p:sldId id="331" r:id="rId190"/>
    <p:sldId id="330" r:id="rId191"/>
    <p:sldId id="329" r:id="rId192"/>
    <p:sldId id="328" r:id="rId193"/>
    <p:sldId id="327" r:id="rId194"/>
    <p:sldId id="326" r:id="rId195"/>
    <p:sldId id="325" r:id="rId196"/>
    <p:sldId id="324" r:id="rId197"/>
    <p:sldId id="323" r:id="rId198"/>
    <p:sldId id="322" r:id="rId199"/>
    <p:sldId id="321" r:id="rId200"/>
    <p:sldId id="320" r:id="rId201"/>
    <p:sldId id="319" r:id="rId202"/>
    <p:sldId id="318" r:id="rId203"/>
    <p:sldId id="317" r:id="rId204"/>
    <p:sldId id="316" r:id="rId205"/>
    <p:sldId id="315" r:id="rId206"/>
    <p:sldId id="314" r:id="rId207"/>
    <p:sldId id="313" r:id="rId208"/>
    <p:sldId id="312" r:id="rId209"/>
    <p:sldId id="311" r:id="rId210"/>
    <p:sldId id="310" r:id="rId211"/>
    <p:sldId id="309" r:id="rId212"/>
    <p:sldId id="308" r:id="rId213"/>
    <p:sldId id="307" r:id="rId214"/>
    <p:sldId id="306" r:id="rId215"/>
    <p:sldId id="305" r:id="rId216"/>
    <p:sldId id="304" r:id="rId217"/>
    <p:sldId id="303" r:id="rId218"/>
    <p:sldId id="302" r:id="rId219"/>
    <p:sldId id="301" r:id="rId220"/>
    <p:sldId id="300" r:id="rId221"/>
    <p:sldId id="299" r:id="rId222"/>
    <p:sldId id="298" r:id="rId223"/>
    <p:sldId id="297" r:id="rId224"/>
    <p:sldId id="296" r:id="rId225"/>
    <p:sldId id="295" r:id="rId226"/>
    <p:sldId id="294" r:id="rId227"/>
    <p:sldId id="293" r:id="rId228"/>
    <p:sldId id="292" r:id="rId229"/>
    <p:sldId id="291" r:id="rId230"/>
    <p:sldId id="290" r:id="rId231"/>
    <p:sldId id="289" r:id="rId232"/>
    <p:sldId id="288" r:id="rId233"/>
    <p:sldId id="287" r:id="rId234"/>
    <p:sldId id="286" r:id="rId235"/>
    <p:sldId id="285" r:id="rId236"/>
    <p:sldId id="284" r:id="rId237"/>
    <p:sldId id="283" r:id="rId238"/>
    <p:sldId id="282" r:id="rId239"/>
    <p:sldId id="281" r:id="rId240"/>
    <p:sldId id="280" r:id="rId241"/>
    <p:sldId id="279" r:id="rId242"/>
    <p:sldId id="278" r:id="rId243"/>
    <p:sldId id="277" r:id="rId244"/>
    <p:sldId id="276" r:id="rId245"/>
    <p:sldId id="502" r:id="rId24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4678" autoAdjust="0"/>
  </p:normalViewPr>
  <p:slideViewPr>
    <p:cSldViewPr>
      <p:cViewPr varScale="1">
        <p:scale>
          <a:sx n="116" d="100"/>
          <a:sy n="116" d="100"/>
        </p:scale>
        <p:origin x="1266" y="108"/>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86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247" Type="http://schemas.openxmlformats.org/officeDocument/2006/relationships/notesMaster" Target="notesMasters/notesMaster1.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slide" Target="slides/slide235.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presProps" Target="presProp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slide" Target="slides/slide185.xml"/><Relationship Id="rId217" Type="http://schemas.openxmlformats.org/officeDocument/2006/relationships/slide" Target="slides/slide215.xml"/><Relationship Id="rId1" Type="http://schemas.openxmlformats.org/officeDocument/2006/relationships/slideMaster" Target="slideMasters/slideMaster1.xml"/><Relationship Id="rId6" Type="http://schemas.openxmlformats.org/officeDocument/2006/relationships/slide" Target="slides/slide4.xml"/><Relationship Id="rId212" Type="http://schemas.openxmlformats.org/officeDocument/2006/relationships/slide" Target="slides/slide210.xml"/><Relationship Id="rId233" Type="http://schemas.openxmlformats.org/officeDocument/2006/relationships/slide" Target="slides/slide231.xml"/><Relationship Id="rId238" Type="http://schemas.openxmlformats.org/officeDocument/2006/relationships/slide" Target="slides/slide236.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172" Type="http://schemas.openxmlformats.org/officeDocument/2006/relationships/slide" Target="slides/slide170.xml"/><Relationship Id="rId193" Type="http://schemas.openxmlformats.org/officeDocument/2006/relationships/slide" Target="slides/slide191.xml"/><Relationship Id="rId202" Type="http://schemas.openxmlformats.org/officeDocument/2006/relationships/slide" Target="slides/slide200.xml"/><Relationship Id="rId207" Type="http://schemas.openxmlformats.org/officeDocument/2006/relationships/slide" Target="slides/slide205.xml"/><Relationship Id="rId223" Type="http://schemas.openxmlformats.org/officeDocument/2006/relationships/slide" Target="slides/slide221.xml"/><Relationship Id="rId228" Type="http://schemas.openxmlformats.org/officeDocument/2006/relationships/slide" Target="slides/slide226.xml"/><Relationship Id="rId244" Type="http://schemas.openxmlformats.org/officeDocument/2006/relationships/slide" Target="slides/slide242.xml"/><Relationship Id="rId249" Type="http://schemas.openxmlformats.org/officeDocument/2006/relationships/viewProps" Target="view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slide" Target="slides/slide211.xml"/><Relationship Id="rId218" Type="http://schemas.openxmlformats.org/officeDocument/2006/relationships/slide" Target="slides/slide216.xml"/><Relationship Id="rId234" Type="http://schemas.openxmlformats.org/officeDocument/2006/relationships/slide" Target="slides/slide232.xml"/><Relationship Id="rId239" Type="http://schemas.openxmlformats.org/officeDocument/2006/relationships/slide" Target="slides/slide237.xml"/><Relationship Id="rId2" Type="http://schemas.openxmlformats.org/officeDocument/2006/relationships/slideMaster" Target="slideMasters/slideMaster2.xml"/><Relationship Id="rId29" Type="http://schemas.openxmlformats.org/officeDocument/2006/relationships/slide" Target="slides/slide27.xml"/><Relationship Id="rId250" Type="http://schemas.openxmlformats.org/officeDocument/2006/relationships/theme" Target="theme/theme1.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229" Type="http://schemas.openxmlformats.org/officeDocument/2006/relationships/slide" Target="slides/slide227.xml"/><Relationship Id="rId19" Type="http://schemas.openxmlformats.org/officeDocument/2006/relationships/slide" Target="slides/slide17.xml"/><Relationship Id="rId224" Type="http://schemas.openxmlformats.org/officeDocument/2006/relationships/slide" Target="slides/slide222.xml"/><Relationship Id="rId240" Type="http://schemas.openxmlformats.org/officeDocument/2006/relationships/slide" Target="slides/slide238.xml"/><Relationship Id="rId245" Type="http://schemas.openxmlformats.org/officeDocument/2006/relationships/slide" Target="slides/slide243.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slide" Target="slides/slide228.xml"/><Relationship Id="rId235" Type="http://schemas.openxmlformats.org/officeDocument/2006/relationships/slide" Target="slides/slide233.xml"/><Relationship Id="rId251" Type="http://schemas.openxmlformats.org/officeDocument/2006/relationships/tableStyles" Target="tableStyles.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241" Type="http://schemas.openxmlformats.org/officeDocument/2006/relationships/slide" Target="slides/slide239.xml"/><Relationship Id="rId246" Type="http://schemas.openxmlformats.org/officeDocument/2006/relationships/slide" Target="slides/slide244.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36" Type="http://schemas.openxmlformats.org/officeDocument/2006/relationships/slide" Target="slides/slide234.xml"/><Relationship Id="rId26" Type="http://schemas.openxmlformats.org/officeDocument/2006/relationships/slide" Target="slides/slide24.xml"/><Relationship Id="rId231" Type="http://schemas.openxmlformats.org/officeDocument/2006/relationships/slide" Target="slides/slide229.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856302-914E-4E3F-B8CB-91F5162D1F8D}" type="datetimeFigureOut">
              <a:rPr lang="zh-CN" altLang="en-US" smtClean="0"/>
              <a:t>2015/8/2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使用方法：</a:t>
            </a:r>
            <a:br>
              <a:rPr lang="zh-CN" altLang="en-US" dirty="0" smtClean="0"/>
            </a:br>
            <a:r>
              <a:rPr lang="en-US" altLang="zh-CN" dirty="0" smtClean="0"/>
              <a:t>【</a:t>
            </a:r>
            <a:r>
              <a:rPr lang="zh-CN" altLang="en-US" dirty="0" smtClean="0"/>
              <a:t>更改文字</a:t>
            </a:r>
            <a:r>
              <a:rPr lang="en-US" altLang="zh-CN" dirty="0" smtClean="0"/>
              <a:t>】</a:t>
            </a:r>
            <a:r>
              <a:rPr lang="zh-CN" altLang="en-US" dirty="0" smtClean="0"/>
              <a:t>：将标题框及正文框中的文字可直接改为您所需文字</a:t>
            </a:r>
            <a:br>
              <a:rPr lang="zh-CN" altLang="en-US" dirty="0" smtClean="0"/>
            </a:br>
            <a:r>
              <a:rPr lang="en-US" altLang="zh-CN" dirty="0" smtClean="0"/>
              <a:t>【</a:t>
            </a:r>
            <a:r>
              <a:rPr lang="zh-CN" altLang="en-US" dirty="0" smtClean="0"/>
              <a:t>更改图片</a:t>
            </a:r>
            <a:r>
              <a:rPr lang="en-US" altLang="zh-CN" dirty="0" smtClean="0"/>
              <a:t>】</a:t>
            </a:r>
            <a:r>
              <a:rPr lang="zh-CN" altLang="en-US" dirty="0" smtClean="0"/>
              <a:t>：点中图片</a:t>
            </a:r>
            <a:r>
              <a:rPr lang="en-US" altLang="zh-CN" dirty="0" smtClean="0"/>
              <a:t>》</a:t>
            </a:r>
            <a:r>
              <a:rPr lang="zh-CN" altLang="en-US" dirty="0" smtClean="0"/>
              <a:t>绘图工具</a:t>
            </a:r>
            <a:r>
              <a:rPr lang="en-US" altLang="zh-CN" dirty="0" smtClean="0"/>
              <a:t>》</a:t>
            </a:r>
            <a:r>
              <a:rPr lang="zh-CN" altLang="en-US" dirty="0" smtClean="0"/>
              <a:t>格式</a:t>
            </a:r>
            <a:r>
              <a:rPr lang="en-US" altLang="zh-CN" dirty="0" smtClean="0"/>
              <a:t>》</a:t>
            </a:r>
            <a:r>
              <a:rPr lang="zh-CN" altLang="en-US" dirty="0" smtClean="0"/>
              <a:t>填充</a:t>
            </a:r>
            <a:r>
              <a:rPr lang="en-US" altLang="zh-CN" dirty="0" smtClean="0"/>
              <a:t>》</a:t>
            </a:r>
            <a:r>
              <a:rPr lang="zh-CN" altLang="en-US" dirty="0" smtClean="0"/>
              <a:t>图片</a:t>
            </a:r>
            <a:r>
              <a:rPr lang="en-US" altLang="zh-CN" dirty="0" smtClean="0"/>
              <a:t>》</a:t>
            </a:r>
            <a:r>
              <a:rPr lang="zh-CN" altLang="en-US" dirty="0" smtClean="0"/>
              <a:t>选择您需要展示的图片</a:t>
            </a:r>
            <a:br>
              <a:rPr lang="zh-CN" altLang="en-US" dirty="0" smtClean="0"/>
            </a:br>
            <a:r>
              <a:rPr lang="en-US" altLang="zh-CN" dirty="0" smtClean="0"/>
              <a:t>【</a:t>
            </a:r>
            <a:r>
              <a:rPr lang="zh-CN" altLang="en-US" dirty="0" smtClean="0"/>
              <a:t>增加减少图片</a:t>
            </a:r>
            <a:r>
              <a:rPr lang="en-US" altLang="zh-CN" dirty="0" smtClean="0"/>
              <a:t>】</a:t>
            </a:r>
            <a:r>
              <a:rPr lang="zh-CN" altLang="en-US" dirty="0" smtClean="0"/>
              <a:t>：直接复制粘贴图片来增加图片数，复制后更改方法见</a:t>
            </a:r>
            <a:r>
              <a:rPr lang="en-US" altLang="zh-CN" dirty="0" smtClean="0"/>
              <a:t>【</a:t>
            </a:r>
            <a:r>
              <a:rPr lang="zh-CN" altLang="en-US" dirty="0" smtClean="0"/>
              <a:t>更改图片</a:t>
            </a:r>
            <a:r>
              <a:rPr lang="en-US" altLang="zh-CN" dirty="0" smtClean="0"/>
              <a:t>】</a:t>
            </a:r>
            <a:br>
              <a:rPr lang="en-US" altLang="zh-CN" dirty="0" smtClean="0"/>
            </a:br>
            <a:r>
              <a:rPr lang="en-US" altLang="zh-CN" dirty="0" smtClean="0"/>
              <a:t>【</a:t>
            </a:r>
            <a:r>
              <a:rPr lang="zh-CN" altLang="en-US" dirty="0" smtClean="0"/>
              <a:t>更改图片色彩</a:t>
            </a:r>
            <a:r>
              <a:rPr lang="en-US" altLang="zh-CN" dirty="0" smtClean="0"/>
              <a:t>】</a:t>
            </a:r>
            <a:r>
              <a:rPr lang="zh-CN" altLang="en-US" dirty="0" smtClean="0"/>
              <a:t>：点中图片</a:t>
            </a:r>
            <a:r>
              <a:rPr lang="en-US" altLang="zh-CN" dirty="0" smtClean="0"/>
              <a:t>》</a:t>
            </a:r>
            <a:r>
              <a:rPr lang="zh-CN" altLang="en-US" dirty="0" smtClean="0"/>
              <a:t>图片工具</a:t>
            </a:r>
            <a:r>
              <a:rPr lang="en-US" altLang="zh-CN" dirty="0" smtClean="0"/>
              <a:t>》</a:t>
            </a:r>
            <a:r>
              <a:rPr lang="zh-CN" altLang="en-US" dirty="0" smtClean="0"/>
              <a:t>格式</a:t>
            </a:r>
            <a:r>
              <a:rPr lang="en-US" altLang="zh-CN" dirty="0" smtClean="0"/>
              <a:t>》</a:t>
            </a:r>
            <a:r>
              <a:rPr lang="zh-CN" altLang="en-US" dirty="0" smtClean="0"/>
              <a:t>色彩（重新着色）</a:t>
            </a:r>
            <a:r>
              <a:rPr lang="en-US" altLang="zh-CN" dirty="0" smtClean="0"/>
              <a:t>》</a:t>
            </a:r>
            <a:r>
              <a:rPr lang="zh-CN" altLang="en-US" dirty="0" smtClean="0"/>
              <a:t>选择您喜欢的色彩</a:t>
            </a:r>
            <a:br>
              <a:rPr lang="zh-CN" altLang="en-US" dirty="0" smtClean="0"/>
            </a:br>
            <a:r>
              <a:rPr lang="zh-CN" altLang="en-US" dirty="0" smtClean="0"/>
              <a:t>下载更多模板、视频教程：</a:t>
            </a:r>
            <a:r>
              <a:rPr lang="en-US" altLang="zh-CN" dirty="0" smtClean="0"/>
              <a:t>http://www.mysoeasy.com</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E1D939-3E60-4063-B05E-56844F97CE60}" type="slidenum">
              <a:rPr lang="zh-CN" altLang="en-US" smtClean="0"/>
              <a:t>‹#›</a:t>
            </a:fld>
            <a:endParaRPr lang="zh-CN" altLang="en-US"/>
          </a:p>
        </p:txBody>
      </p:sp>
    </p:spTree>
    <p:extLst>
      <p:ext uri="{BB962C8B-B14F-4D97-AF65-F5344CB8AC3E}">
        <p14:creationId xmlns:p14="http://schemas.microsoft.com/office/powerpoint/2010/main" val="1460390355"/>
      </p:ext>
    </p:extLst>
  </p:cSld>
  <p:clrMap bg1="lt1" tx1="dk1" bg2="lt2" tx2="dk2" accent1="accent1" accent2="accent2" accent3="accent3" accent4="accent4" accent5="accent5" accent6="accent6" hlink="hlink" folHlink="folHlink"/>
  <p:notesStyle>
    <a:lvl1pPr marL="0" marR="0" indent="0" algn="l" defTabSz="914400" rtl="0" eaLnBrk="1" fontAlgn="auto" latinLnBrk="0" hangingPunct="1">
      <a:lnSpc>
        <a:spcPct val="100000"/>
      </a:lnSpc>
      <a:spcBef>
        <a:spcPts val="0"/>
      </a:spcBef>
      <a:spcAft>
        <a:spcPts val="0"/>
      </a:spcAft>
      <a:buClrTx/>
      <a:buSzTx/>
      <a:buFontTx/>
      <a:buNone/>
      <a:tabLst/>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a:t>
            </a:fld>
            <a:endParaRPr lang="zh-CN" altLang="en-US"/>
          </a:p>
        </p:txBody>
      </p:sp>
    </p:spTree>
    <p:extLst>
      <p:ext uri="{BB962C8B-B14F-4D97-AF65-F5344CB8AC3E}">
        <p14:creationId xmlns:p14="http://schemas.microsoft.com/office/powerpoint/2010/main" val="2526995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a:t>
            </a:fld>
            <a:endParaRPr lang="zh-CN" altLang="en-US"/>
          </a:p>
        </p:txBody>
      </p:sp>
    </p:spTree>
    <p:extLst>
      <p:ext uri="{BB962C8B-B14F-4D97-AF65-F5344CB8AC3E}">
        <p14:creationId xmlns:p14="http://schemas.microsoft.com/office/powerpoint/2010/main" val="219654659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100</a:t>
            </a:fld>
            <a:endParaRPr lang="zh-CN" altLang="en-US"/>
          </a:p>
        </p:txBody>
      </p:sp>
    </p:spTree>
    <p:extLst>
      <p:ext uri="{BB962C8B-B14F-4D97-AF65-F5344CB8AC3E}">
        <p14:creationId xmlns:p14="http://schemas.microsoft.com/office/powerpoint/2010/main" val="370504902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101</a:t>
            </a:fld>
            <a:endParaRPr lang="zh-CN" altLang="en-US"/>
          </a:p>
        </p:txBody>
      </p:sp>
    </p:spTree>
    <p:extLst>
      <p:ext uri="{BB962C8B-B14F-4D97-AF65-F5344CB8AC3E}">
        <p14:creationId xmlns:p14="http://schemas.microsoft.com/office/powerpoint/2010/main" val="92759797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102</a:t>
            </a:fld>
            <a:endParaRPr lang="zh-CN" altLang="en-US"/>
          </a:p>
        </p:txBody>
      </p:sp>
    </p:spTree>
    <p:extLst>
      <p:ext uri="{BB962C8B-B14F-4D97-AF65-F5344CB8AC3E}">
        <p14:creationId xmlns:p14="http://schemas.microsoft.com/office/powerpoint/2010/main" val="37857746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103</a:t>
            </a:fld>
            <a:endParaRPr lang="zh-CN" altLang="en-US"/>
          </a:p>
        </p:txBody>
      </p:sp>
    </p:spTree>
    <p:extLst>
      <p:ext uri="{BB962C8B-B14F-4D97-AF65-F5344CB8AC3E}">
        <p14:creationId xmlns:p14="http://schemas.microsoft.com/office/powerpoint/2010/main" val="94492939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104</a:t>
            </a:fld>
            <a:endParaRPr lang="zh-CN" altLang="en-US"/>
          </a:p>
        </p:txBody>
      </p:sp>
    </p:spTree>
    <p:extLst>
      <p:ext uri="{BB962C8B-B14F-4D97-AF65-F5344CB8AC3E}">
        <p14:creationId xmlns:p14="http://schemas.microsoft.com/office/powerpoint/2010/main" val="6139650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105</a:t>
            </a:fld>
            <a:endParaRPr lang="zh-CN" altLang="en-US"/>
          </a:p>
        </p:txBody>
      </p:sp>
    </p:spTree>
    <p:extLst>
      <p:ext uri="{BB962C8B-B14F-4D97-AF65-F5344CB8AC3E}">
        <p14:creationId xmlns:p14="http://schemas.microsoft.com/office/powerpoint/2010/main" val="166793115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106</a:t>
            </a:fld>
            <a:endParaRPr lang="zh-CN" altLang="en-US"/>
          </a:p>
        </p:txBody>
      </p:sp>
    </p:spTree>
    <p:extLst>
      <p:ext uri="{BB962C8B-B14F-4D97-AF65-F5344CB8AC3E}">
        <p14:creationId xmlns:p14="http://schemas.microsoft.com/office/powerpoint/2010/main" val="25512567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107</a:t>
            </a:fld>
            <a:endParaRPr lang="zh-CN" altLang="en-US"/>
          </a:p>
        </p:txBody>
      </p:sp>
    </p:spTree>
    <p:extLst>
      <p:ext uri="{BB962C8B-B14F-4D97-AF65-F5344CB8AC3E}">
        <p14:creationId xmlns:p14="http://schemas.microsoft.com/office/powerpoint/2010/main" val="305589566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108</a:t>
            </a:fld>
            <a:endParaRPr lang="zh-CN" altLang="en-US"/>
          </a:p>
        </p:txBody>
      </p:sp>
    </p:spTree>
    <p:extLst>
      <p:ext uri="{BB962C8B-B14F-4D97-AF65-F5344CB8AC3E}">
        <p14:creationId xmlns:p14="http://schemas.microsoft.com/office/powerpoint/2010/main" val="317266794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109</a:t>
            </a:fld>
            <a:endParaRPr lang="zh-CN" altLang="en-US"/>
          </a:p>
        </p:txBody>
      </p:sp>
    </p:spTree>
    <p:extLst>
      <p:ext uri="{BB962C8B-B14F-4D97-AF65-F5344CB8AC3E}">
        <p14:creationId xmlns:p14="http://schemas.microsoft.com/office/powerpoint/2010/main" val="1032660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a:t>
            </a:fld>
            <a:endParaRPr lang="zh-CN" altLang="en-US"/>
          </a:p>
        </p:txBody>
      </p:sp>
    </p:spTree>
    <p:extLst>
      <p:ext uri="{BB962C8B-B14F-4D97-AF65-F5344CB8AC3E}">
        <p14:creationId xmlns:p14="http://schemas.microsoft.com/office/powerpoint/2010/main" val="12376094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110</a:t>
            </a:fld>
            <a:endParaRPr lang="zh-CN" altLang="en-US"/>
          </a:p>
        </p:txBody>
      </p:sp>
    </p:spTree>
    <p:extLst>
      <p:ext uri="{BB962C8B-B14F-4D97-AF65-F5344CB8AC3E}">
        <p14:creationId xmlns:p14="http://schemas.microsoft.com/office/powerpoint/2010/main" val="326947185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111</a:t>
            </a:fld>
            <a:endParaRPr lang="zh-CN" altLang="en-US"/>
          </a:p>
        </p:txBody>
      </p:sp>
    </p:spTree>
    <p:extLst>
      <p:ext uri="{BB962C8B-B14F-4D97-AF65-F5344CB8AC3E}">
        <p14:creationId xmlns:p14="http://schemas.microsoft.com/office/powerpoint/2010/main" val="183587590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112</a:t>
            </a:fld>
            <a:endParaRPr lang="zh-CN" altLang="en-US"/>
          </a:p>
        </p:txBody>
      </p:sp>
    </p:spTree>
    <p:extLst>
      <p:ext uri="{BB962C8B-B14F-4D97-AF65-F5344CB8AC3E}">
        <p14:creationId xmlns:p14="http://schemas.microsoft.com/office/powerpoint/2010/main" val="226707087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113</a:t>
            </a:fld>
            <a:endParaRPr lang="zh-CN" altLang="en-US"/>
          </a:p>
        </p:txBody>
      </p:sp>
    </p:spTree>
    <p:extLst>
      <p:ext uri="{BB962C8B-B14F-4D97-AF65-F5344CB8AC3E}">
        <p14:creationId xmlns:p14="http://schemas.microsoft.com/office/powerpoint/2010/main" val="13326061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114</a:t>
            </a:fld>
            <a:endParaRPr lang="zh-CN" altLang="en-US"/>
          </a:p>
        </p:txBody>
      </p:sp>
    </p:spTree>
    <p:extLst>
      <p:ext uri="{BB962C8B-B14F-4D97-AF65-F5344CB8AC3E}">
        <p14:creationId xmlns:p14="http://schemas.microsoft.com/office/powerpoint/2010/main" val="384388272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115</a:t>
            </a:fld>
            <a:endParaRPr lang="zh-CN" altLang="en-US"/>
          </a:p>
        </p:txBody>
      </p:sp>
    </p:spTree>
    <p:extLst>
      <p:ext uri="{BB962C8B-B14F-4D97-AF65-F5344CB8AC3E}">
        <p14:creationId xmlns:p14="http://schemas.microsoft.com/office/powerpoint/2010/main" val="179242266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116</a:t>
            </a:fld>
            <a:endParaRPr lang="zh-CN" altLang="en-US"/>
          </a:p>
        </p:txBody>
      </p:sp>
    </p:spTree>
    <p:extLst>
      <p:ext uri="{BB962C8B-B14F-4D97-AF65-F5344CB8AC3E}">
        <p14:creationId xmlns:p14="http://schemas.microsoft.com/office/powerpoint/2010/main" val="288633021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117</a:t>
            </a:fld>
            <a:endParaRPr lang="zh-CN" altLang="en-US"/>
          </a:p>
        </p:txBody>
      </p:sp>
    </p:spTree>
    <p:extLst>
      <p:ext uri="{BB962C8B-B14F-4D97-AF65-F5344CB8AC3E}">
        <p14:creationId xmlns:p14="http://schemas.microsoft.com/office/powerpoint/2010/main" val="95153802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118</a:t>
            </a:fld>
            <a:endParaRPr lang="zh-CN" altLang="en-US"/>
          </a:p>
        </p:txBody>
      </p:sp>
    </p:spTree>
    <p:extLst>
      <p:ext uri="{BB962C8B-B14F-4D97-AF65-F5344CB8AC3E}">
        <p14:creationId xmlns:p14="http://schemas.microsoft.com/office/powerpoint/2010/main" val="43391431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119</a:t>
            </a:fld>
            <a:endParaRPr lang="zh-CN" altLang="en-US"/>
          </a:p>
        </p:txBody>
      </p:sp>
    </p:spTree>
    <p:extLst>
      <p:ext uri="{BB962C8B-B14F-4D97-AF65-F5344CB8AC3E}">
        <p14:creationId xmlns:p14="http://schemas.microsoft.com/office/powerpoint/2010/main" val="2851972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a:t>
            </a:fld>
            <a:endParaRPr lang="zh-CN" altLang="en-US"/>
          </a:p>
        </p:txBody>
      </p:sp>
    </p:spTree>
    <p:extLst>
      <p:ext uri="{BB962C8B-B14F-4D97-AF65-F5344CB8AC3E}">
        <p14:creationId xmlns:p14="http://schemas.microsoft.com/office/powerpoint/2010/main" val="196174386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120</a:t>
            </a:fld>
            <a:endParaRPr lang="zh-CN" altLang="en-US"/>
          </a:p>
        </p:txBody>
      </p:sp>
    </p:spTree>
    <p:extLst>
      <p:ext uri="{BB962C8B-B14F-4D97-AF65-F5344CB8AC3E}">
        <p14:creationId xmlns:p14="http://schemas.microsoft.com/office/powerpoint/2010/main" val="107135457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121</a:t>
            </a:fld>
            <a:endParaRPr lang="zh-CN" altLang="en-US"/>
          </a:p>
        </p:txBody>
      </p:sp>
    </p:spTree>
    <p:extLst>
      <p:ext uri="{BB962C8B-B14F-4D97-AF65-F5344CB8AC3E}">
        <p14:creationId xmlns:p14="http://schemas.microsoft.com/office/powerpoint/2010/main" val="293708712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122</a:t>
            </a:fld>
            <a:endParaRPr lang="zh-CN" altLang="en-US"/>
          </a:p>
        </p:txBody>
      </p:sp>
    </p:spTree>
    <p:extLst>
      <p:ext uri="{BB962C8B-B14F-4D97-AF65-F5344CB8AC3E}">
        <p14:creationId xmlns:p14="http://schemas.microsoft.com/office/powerpoint/2010/main" val="260548143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123</a:t>
            </a:fld>
            <a:endParaRPr lang="zh-CN" altLang="en-US"/>
          </a:p>
        </p:txBody>
      </p:sp>
    </p:spTree>
    <p:extLst>
      <p:ext uri="{BB962C8B-B14F-4D97-AF65-F5344CB8AC3E}">
        <p14:creationId xmlns:p14="http://schemas.microsoft.com/office/powerpoint/2010/main" val="272510035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124</a:t>
            </a:fld>
            <a:endParaRPr lang="zh-CN" altLang="en-US"/>
          </a:p>
        </p:txBody>
      </p:sp>
    </p:spTree>
    <p:extLst>
      <p:ext uri="{BB962C8B-B14F-4D97-AF65-F5344CB8AC3E}">
        <p14:creationId xmlns:p14="http://schemas.microsoft.com/office/powerpoint/2010/main" val="205106063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125</a:t>
            </a:fld>
            <a:endParaRPr lang="zh-CN" altLang="en-US"/>
          </a:p>
        </p:txBody>
      </p:sp>
    </p:spTree>
    <p:extLst>
      <p:ext uri="{BB962C8B-B14F-4D97-AF65-F5344CB8AC3E}">
        <p14:creationId xmlns:p14="http://schemas.microsoft.com/office/powerpoint/2010/main" val="184780935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126</a:t>
            </a:fld>
            <a:endParaRPr lang="zh-CN" altLang="en-US"/>
          </a:p>
        </p:txBody>
      </p:sp>
    </p:spTree>
    <p:extLst>
      <p:ext uri="{BB962C8B-B14F-4D97-AF65-F5344CB8AC3E}">
        <p14:creationId xmlns:p14="http://schemas.microsoft.com/office/powerpoint/2010/main" val="354938574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127</a:t>
            </a:fld>
            <a:endParaRPr lang="zh-CN" altLang="en-US"/>
          </a:p>
        </p:txBody>
      </p:sp>
    </p:spTree>
    <p:extLst>
      <p:ext uri="{BB962C8B-B14F-4D97-AF65-F5344CB8AC3E}">
        <p14:creationId xmlns:p14="http://schemas.microsoft.com/office/powerpoint/2010/main" val="215683392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128</a:t>
            </a:fld>
            <a:endParaRPr lang="zh-CN" altLang="en-US"/>
          </a:p>
        </p:txBody>
      </p:sp>
    </p:spTree>
    <p:extLst>
      <p:ext uri="{BB962C8B-B14F-4D97-AF65-F5344CB8AC3E}">
        <p14:creationId xmlns:p14="http://schemas.microsoft.com/office/powerpoint/2010/main" val="40246265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129</a:t>
            </a:fld>
            <a:endParaRPr lang="zh-CN" altLang="en-US"/>
          </a:p>
        </p:txBody>
      </p:sp>
    </p:spTree>
    <p:extLst>
      <p:ext uri="{BB962C8B-B14F-4D97-AF65-F5344CB8AC3E}">
        <p14:creationId xmlns:p14="http://schemas.microsoft.com/office/powerpoint/2010/main" val="185774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a:t>
            </a:fld>
            <a:endParaRPr lang="zh-CN" altLang="en-US"/>
          </a:p>
        </p:txBody>
      </p:sp>
    </p:spTree>
    <p:extLst>
      <p:ext uri="{BB962C8B-B14F-4D97-AF65-F5344CB8AC3E}">
        <p14:creationId xmlns:p14="http://schemas.microsoft.com/office/powerpoint/2010/main" val="20795221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130</a:t>
            </a:fld>
            <a:endParaRPr lang="zh-CN" altLang="en-US"/>
          </a:p>
        </p:txBody>
      </p:sp>
    </p:spTree>
    <p:extLst>
      <p:ext uri="{BB962C8B-B14F-4D97-AF65-F5344CB8AC3E}">
        <p14:creationId xmlns:p14="http://schemas.microsoft.com/office/powerpoint/2010/main" val="294779471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131</a:t>
            </a:fld>
            <a:endParaRPr lang="zh-CN" altLang="en-US"/>
          </a:p>
        </p:txBody>
      </p:sp>
    </p:spTree>
    <p:extLst>
      <p:ext uri="{BB962C8B-B14F-4D97-AF65-F5344CB8AC3E}">
        <p14:creationId xmlns:p14="http://schemas.microsoft.com/office/powerpoint/2010/main" val="93913272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132</a:t>
            </a:fld>
            <a:endParaRPr lang="zh-CN" altLang="en-US"/>
          </a:p>
        </p:txBody>
      </p:sp>
    </p:spTree>
    <p:extLst>
      <p:ext uri="{BB962C8B-B14F-4D97-AF65-F5344CB8AC3E}">
        <p14:creationId xmlns:p14="http://schemas.microsoft.com/office/powerpoint/2010/main" val="174773269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133</a:t>
            </a:fld>
            <a:endParaRPr lang="zh-CN" altLang="en-US"/>
          </a:p>
        </p:txBody>
      </p:sp>
    </p:spTree>
    <p:extLst>
      <p:ext uri="{BB962C8B-B14F-4D97-AF65-F5344CB8AC3E}">
        <p14:creationId xmlns:p14="http://schemas.microsoft.com/office/powerpoint/2010/main" val="145699627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134</a:t>
            </a:fld>
            <a:endParaRPr lang="zh-CN" altLang="en-US"/>
          </a:p>
        </p:txBody>
      </p:sp>
    </p:spTree>
    <p:extLst>
      <p:ext uri="{BB962C8B-B14F-4D97-AF65-F5344CB8AC3E}">
        <p14:creationId xmlns:p14="http://schemas.microsoft.com/office/powerpoint/2010/main" val="135744483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135</a:t>
            </a:fld>
            <a:endParaRPr lang="zh-CN" altLang="en-US"/>
          </a:p>
        </p:txBody>
      </p:sp>
    </p:spTree>
    <p:extLst>
      <p:ext uri="{BB962C8B-B14F-4D97-AF65-F5344CB8AC3E}">
        <p14:creationId xmlns:p14="http://schemas.microsoft.com/office/powerpoint/2010/main" val="376923645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136</a:t>
            </a:fld>
            <a:endParaRPr lang="zh-CN" altLang="en-US"/>
          </a:p>
        </p:txBody>
      </p:sp>
    </p:spTree>
    <p:extLst>
      <p:ext uri="{BB962C8B-B14F-4D97-AF65-F5344CB8AC3E}">
        <p14:creationId xmlns:p14="http://schemas.microsoft.com/office/powerpoint/2010/main" val="19787117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137</a:t>
            </a:fld>
            <a:endParaRPr lang="zh-CN" altLang="en-US"/>
          </a:p>
        </p:txBody>
      </p:sp>
    </p:spTree>
    <p:extLst>
      <p:ext uri="{BB962C8B-B14F-4D97-AF65-F5344CB8AC3E}">
        <p14:creationId xmlns:p14="http://schemas.microsoft.com/office/powerpoint/2010/main" val="2958871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138</a:t>
            </a:fld>
            <a:endParaRPr lang="zh-CN" altLang="en-US"/>
          </a:p>
        </p:txBody>
      </p:sp>
    </p:spTree>
    <p:extLst>
      <p:ext uri="{BB962C8B-B14F-4D97-AF65-F5344CB8AC3E}">
        <p14:creationId xmlns:p14="http://schemas.microsoft.com/office/powerpoint/2010/main" val="300314017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139</a:t>
            </a:fld>
            <a:endParaRPr lang="zh-CN" altLang="en-US"/>
          </a:p>
        </p:txBody>
      </p:sp>
    </p:spTree>
    <p:extLst>
      <p:ext uri="{BB962C8B-B14F-4D97-AF65-F5344CB8AC3E}">
        <p14:creationId xmlns:p14="http://schemas.microsoft.com/office/powerpoint/2010/main" val="4103586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a:t>
            </a:fld>
            <a:endParaRPr lang="zh-CN" altLang="en-US"/>
          </a:p>
        </p:txBody>
      </p:sp>
    </p:spTree>
    <p:extLst>
      <p:ext uri="{BB962C8B-B14F-4D97-AF65-F5344CB8AC3E}">
        <p14:creationId xmlns:p14="http://schemas.microsoft.com/office/powerpoint/2010/main" val="271664365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140</a:t>
            </a:fld>
            <a:endParaRPr lang="zh-CN" altLang="en-US"/>
          </a:p>
        </p:txBody>
      </p:sp>
    </p:spTree>
    <p:extLst>
      <p:ext uri="{BB962C8B-B14F-4D97-AF65-F5344CB8AC3E}">
        <p14:creationId xmlns:p14="http://schemas.microsoft.com/office/powerpoint/2010/main" val="303812673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141</a:t>
            </a:fld>
            <a:endParaRPr lang="zh-CN" altLang="en-US"/>
          </a:p>
        </p:txBody>
      </p:sp>
    </p:spTree>
    <p:extLst>
      <p:ext uri="{BB962C8B-B14F-4D97-AF65-F5344CB8AC3E}">
        <p14:creationId xmlns:p14="http://schemas.microsoft.com/office/powerpoint/2010/main" val="268430838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142</a:t>
            </a:fld>
            <a:endParaRPr lang="zh-CN" altLang="en-US"/>
          </a:p>
        </p:txBody>
      </p:sp>
    </p:spTree>
    <p:extLst>
      <p:ext uri="{BB962C8B-B14F-4D97-AF65-F5344CB8AC3E}">
        <p14:creationId xmlns:p14="http://schemas.microsoft.com/office/powerpoint/2010/main" val="27690932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143</a:t>
            </a:fld>
            <a:endParaRPr lang="zh-CN" altLang="en-US"/>
          </a:p>
        </p:txBody>
      </p:sp>
    </p:spTree>
    <p:extLst>
      <p:ext uri="{BB962C8B-B14F-4D97-AF65-F5344CB8AC3E}">
        <p14:creationId xmlns:p14="http://schemas.microsoft.com/office/powerpoint/2010/main" val="417529684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144</a:t>
            </a:fld>
            <a:endParaRPr lang="zh-CN" altLang="en-US"/>
          </a:p>
        </p:txBody>
      </p:sp>
    </p:spTree>
    <p:extLst>
      <p:ext uri="{BB962C8B-B14F-4D97-AF65-F5344CB8AC3E}">
        <p14:creationId xmlns:p14="http://schemas.microsoft.com/office/powerpoint/2010/main" val="122322626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145</a:t>
            </a:fld>
            <a:endParaRPr lang="zh-CN" altLang="en-US"/>
          </a:p>
        </p:txBody>
      </p:sp>
    </p:spTree>
    <p:extLst>
      <p:ext uri="{BB962C8B-B14F-4D97-AF65-F5344CB8AC3E}">
        <p14:creationId xmlns:p14="http://schemas.microsoft.com/office/powerpoint/2010/main" val="55700338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146</a:t>
            </a:fld>
            <a:endParaRPr lang="zh-CN" altLang="en-US"/>
          </a:p>
        </p:txBody>
      </p:sp>
    </p:spTree>
    <p:extLst>
      <p:ext uri="{BB962C8B-B14F-4D97-AF65-F5344CB8AC3E}">
        <p14:creationId xmlns:p14="http://schemas.microsoft.com/office/powerpoint/2010/main" val="130568805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147</a:t>
            </a:fld>
            <a:endParaRPr lang="zh-CN" altLang="en-US"/>
          </a:p>
        </p:txBody>
      </p:sp>
    </p:spTree>
    <p:extLst>
      <p:ext uri="{BB962C8B-B14F-4D97-AF65-F5344CB8AC3E}">
        <p14:creationId xmlns:p14="http://schemas.microsoft.com/office/powerpoint/2010/main" val="250195998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148</a:t>
            </a:fld>
            <a:endParaRPr lang="zh-CN" altLang="en-US"/>
          </a:p>
        </p:txBody>
      </p:sp>
    </p:spTree>
    <p:extLst>
      <p:ext uri="{BB962C8B-B14F-4D97-AF65-F5344CB8AC3E}">
        <p14:creationId xmlns:p14="http://schemas.microsoft.com/office/powerpoint/2010/main" val="421915143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149</a:t>
            </a:fld>
            <a:endParaRPr lang="zh-CN" altLang="en-US"/>
          </a:p>
        </p:txBody>
      </p:sp>
    </p:spTree>
    <p:extLst>
      <p:ext uri="{BB962C8B-B14F-4D97-AF65-F5344CB8AC3E}">
        <p14:creationId xmlns:p14="http://schemas.microsoft.com/office/powerpoint/2010/main" val="4056570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a:t>
            </a:fld>
            <a:endParaRPr lang="zh-CN" altLang="en-US"/>
          </a:p>
        </p:txBody>
      </p:sp>
    </p:spTree>
    <p:extLst>
      <p:ext uri="{BB962C8B-B14F-4D97-AF65-F5344CB8AC3E}">
        <p14:creationId xmlns:p14="http://schemas.microsoft.com/office/powerpoint/2010/main" val="15980422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150</a:t>
            </a:fld>
            <a:endParaRPr lang="zh-CN" altLang="en-US"/>
          </a:p>
        </p:txBody>
      </p:sp>
    </p:spTree>
    <p:extLst>
      <p:ext uri="{BB962C8B-B14F-4D97-AF65-F5344CB8AC3E}">
        <p14:creationId xmlns:p14="http://schemas.microsoft.com/office/powerpoint/2010/main" val="2828265406"/>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151</a:t>
            </a:fld>
            <a:endParaRPr lang="zh-CN" altLang="en-US"/>
          </a:p>
        </p:txBody>
      </p:sp>
    </p:spTree>
    <p:extLst>
      <p:ext uri="{BB962C8B-B14F-4D97-AF65-F5344CB8AC3E}">
        <p14:creationId xmlns:p14="http://schemas.microsoft.com/office/powerpoint/2010/main" val="5780417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152</a:t>
            </a:fld>
            <a:endParaRPr lang="zh-CN" altLang="en-US"/>
          </a:p>
        </p:txBody>
      </p:sp>
    </p:spTree>
    <p:extLst>
      <p:ext uri="{BB962C8B-B14F-4D97-AF65-F5344CB8AC3E}">
        <p14:creationId xmlns:p14="http://schemas.microsoft.com/office/powerpoint/2010/main" val="266933770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153</a:t>
            </a:fld>
            <a:endParaRPr lang="zh-CN" altLang="en-US"/>
          </a:p>
        </p:txBody>
      </p:sp>
    </p:spTree>
    <p:extLst>
      <p:ext uri="{BB962C8B-B14F-4D97-AF65-F5344CB8AC3E}">
        <p14:creationId xmlns:p14="http://schemas.microsoft.com/office/powerpoint/2010/main" val="359699882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154</a:t>
            </a:fld>
            <a:endParaRPr lang="zh-CN" altLang="en-US"/>
          </a:p>
        </p:txBody>
      </p:sp>
    </p:spTree>
    <p:extLst>
      <p:ext uri="{BB962C8B-B14F-4D97-AF65-F5344CB8AC3E}">
        <p14:creationId xmlns:p14="http://schemas.microsoft.com/office/powerpoint/2010/main" val="138529046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155</a:t>
            </a:fld>
            <a:endParaRPr lang="zh-CN" altLang="en-US"/>
          </a:p>
        </p:txBody>
      </p:sp>
    </p:spTree>
    <p:extLst>
      <p:ext uri="{BB962C8B-B14F-4D97-AF65-F5344CB8AC3E}">
        <p14:creationId xmlns:p14="http://schemas.microsoft.com/office/powerpoint/2010/main" val="167335054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156</a:t>
            </a:fld>
            <a:endParaRPr lang="zh-CN" altLang="en-US"/>
          </a:p>
        </p:txBody>
      </p:sp>
    </p:spTree>
    <p:extLst>
      <p:ext uri="{BB962C8B-B14F-4D97-AF65-F5344CB8AC3E}">
        <p14:creationId xmlns:p14="http://schemas.microsoft.com/office/powerpoint/2010/main" val="34567132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157</a:t>
            </a:fld>
            <a:endParaRPr lang="zh-CN" altLang="en-US"/>
          </a:p>
        </p:txBody>
      </p:sp>
    </p:spTree>
    <p:extLst>
      <p:ext uri="{BB962C8B-B14F-4D97-AF65-F5344CB8AC3E}">
        <p14:creationId xmlns:p14="http://schemas.microsoft.com/office/powerpoint/2010/main" val="204029068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158</a:t>
            </a:fld>
            <a:endParaRPr lang="zh-CN" altLang="en-US"/>
          </a:p>
        </p:txBody>
      </p:sp>
    </p:spTree>
    <p:extLst>
      <p:ext uri="{BB962C8B-B14F-4D97-AF65-F5344CB8AC3E}">
        <p14:creationId xmlns:p14="http://schemas.microsoft.com/office/powerpoint/2010/main" val="3479553523"/>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159</a:t>
            </a:fld>
            <a:endParaRPr lang="zh-CN" altLang="en-US"/>
          </a:p>
        </p:txBody>
      </p:sp>
    </p:spTree>
    <p:extLst>
      <p:ext uri="{BB962C8B-B14F-4D97-AF65-F5344CB8AC3E}">
        <p14:creationId xmlns:p14="http://schemas.microsoft.com/office/powerpoint/2010/main" val="16649872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a:t>
            </a:fld>
            <a:endParaRPr lang="zh-CN" altLang="en-US"/>
          </a:p>
        </p:txBody>
      </p:sp>
    </p:spTree>
    <p:extLst>
      <p:ext uri="{BB962C8B-B14F-4D97-AF65-F5344CB8AC3E}">
        <p14:creationId xmlns:p14="http://schemas.microsoft.com/office/powerpoint/2010/main" val="422447580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160</a:t>
            </a:fld>
            <a:endParaRPr lang="zh-CN" altLang="en-US"/>
          </a:p>
        </p:txBody>
      </p:sp>
    </p:spTree>
    <p:extLst>
      <p:ext uri="{BB962C8B-B14F-4D97-AF65-F5344CB8AC3E}">
        <p14:creationId xmlns:p14="http://schemas.microsoft.com/office/powerpoint/2010/main" val="405872682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161</a:t>
            </a:fld>
            <a:endParaRPr lang="zh-CN" altLang="en-US"/>
          </a:p>
        </p:txBody>
      </p:sp>
    </p:spTree>
    <p:extLst>
      <p:ext uri="{BB962C8B-B14F-4D97-AF65-F5344CB8AC3E}">
        <p14:creationId xmlns:p14="http://schemas.microsoft.com/office/powerpoint/2010/main" val="137964467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162</a:t>
            </a:fld>
            <a:endParaRPr lang="zh-CN" altLang="en-US"/>
          </a:p>
        </p:txBody>
      </p:sp>
    </p:spTree>
    <p:extLst>
      <p:ext uri="{BB962C8B-B14F-4D97-AF65-F5344CB8AC3E}">
        <p14:creationId xmlns:p14="http://schemas.microsoft.com/office/powerpoint/2010/main" val="296971891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163</a:t>
            </a:fld>
            <a:endParaRPr lang="zh-CN" altLang="en-US"/>
          </a:p>
        </p:txBody>
      </p:sp>
    </p:spTree>
    <p:extLst>
      <p:ext uri="{BB962C8B-B14F-4D97-AF65-F5344CB8AC3E}">
        <p14:creationId xmlns:p14="http://schemas.microsoft.com/office/powerpoint/2010/main" val="3041374913"/>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164</a:t>
            </a:fld>
            <a:endParaRPr lang="zh-CN" altLang="en-US"/>
          </a:p>
        </p:txBody>
      </p:sp>
    </p:spTree>
    <p:extLst>
      <p:ext uri="{BB962C8B-B14F-4D97-AF65-F5344CB8AC3E}">
        <p14:creationId xmlns:p14="http://schemas.microsoft.com/office/powerpoint/2010/main" val="427583148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165</a:t>
            </a:fld>
            <a:endParaRPr lang="zh-CN" altLang="en-US"/>
          </a:p>
        </p:txBody>
      </p:sp>
    </p:spTree>
    <p:extLst>
      <p:ext uri="{BB962C8B-B14F-4D97-AF65-F5344CB8AC3E}">
        <p14:creationId xmlns:p14="http://schemas.microsoft.com/office/powerpoint/2010/main" val="1811445757"/>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166</a:t>
            </a:fld>
            <a:endParaRPr lang="zh-CN" altLang="en-US"/>
          </a:p>
        </p:txBody>
      </p:sp>
    </p:spTree>
    <p:extLst>
      <p:ext uri="{BB962C8B-B14F-4D97-AF65-F5344CB8AC3E}">
        <p14:creationId xmlns:p14="http://schemas.microsoft.com/office/powerpoint/2010/main" val="2981702915"/>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167</a:t>
            </a:fld>
            <a:endParaRPr lang="zh-CN" altLang="en-US"/>
          </a:p>
        </p:txBody>
      </p:sp>
    </p:spTree>
    <p:extLst>
      <p:ext uri="{BB962C8B-B14F-4D97-AF65-F5344CB8AC3E}">
        <p14:creationId xmlns:p14="http://schemas.microsoft.com/office/powerpoint/2010/main" val="1599012152"/>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168</a:t>
            </a:fld>
            <a:endParaRPr lang="zh-CN" altLang="en-US"/>
          </a:p>
        </p:txBody>
      </p:sp>
    </p:spTree>
    <p:extLst>
      <p:ext uri="{BB962C8B-B14F-4D97-AF65-F5344CB8AC3E}">
        <p14:creationId xmlns:p14="http://schemas.microsoft.com/office/powerpoint/2010/main" val="967852893"/>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169</a:t>
            </a:fld>
            <a:endParaRPr lang="zh-CN" altLang="en-US"/>
          </a:p>
        </p:txBody>
      </p:sp>
    </p:spTree>
    <p:extLst>
      <p:ext uri="{BB962C8B-B14F-4D97-AF65-F5344CB8AC3E}">
        <p14:creationId xmlns:p14="http://schemas.microsoft.com/office/powerpoint/2010/main" val="4291904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a:t>
            </a:fld>
            <a:endParaRPr lang="zh-CN" altLang="en-US"/>
          </a:p>
        </p:txBody>
      </p:sp>
    </p:spTree>
    <p:extLst>
      <p:ext uri="{BB962C8B-B14F-4D97-AF65-F5344CB8AC3E}">
        <p14:creationId xmlns:p14="http://schemas.microsoft.com/office/powerpoint/2010/main" val="2208083708"/>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170</a:t>
            </a:fld>
            <a:endParaRPr lang="zh-CN" altLang="en-US"/>
          </a:p>
        </p:txBody>
      </p:sp>
    </p:spTree>
    <p:extLst>
      <p:ext uri="{BB962C8B-B14F-4D97-AF65-F5344CB8AC3E}">
        <p14:creationId xmlns:p14="http://schemas.microsoft.com/office/powerpoint/2010/main" val="2079117929"/>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171</a:t>
            </a:fld>
            <a:endParaRPr lang="zh-CN" altLang="en-US"/>
          </a:p>
        </p:txBody>
      </p:sp>
    </p:spTree>
    <p:extLst>
      <p:ext uri="{BB962C8B-B14F-4D97-AF65-F5344CB8AC3E}">
        <p14:creationId xmlns:p14="http://schemas.microsoft.com/office/powerpoint/2010/main" val="20272285"/>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172</a:t>
            </a:fld>
            <a:endParaRPr lang="zh-CN" altLang="en-US"/>
          </a:p>
        </p:txBody>
      </p:sp>
    </p:spTree>
    <p:extLst>
      <p:ext uri="{BB962C8B-B14F-4D97-AF65-F5344CB8AC3E}">
        <p14:creationId xmlns:p14="http://schemas.microsoft.com/office/powerpoint/2010/main" val="3434197643"/>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173</a:t>
            </a:fld>
            <a:endParaRPr lang="zh-CN" altLang="en-US"/>
          </a:p>
        </p:txBody>
      </p:sp>
    </p:spTree>
    <p:extLst>
      <p:ext uri="{BB962C8B-B14F-4D97-AF65-F5344CB8AC3E}">
        <p14:creationId xmlns:p14="http://schemas.microsoft.com/office/powerpoint/2010/main" val="2965040761"/>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174</a:t>
            </a:fld>
            <a:endParaRPr lang="zh-CN" altLang="en-US"/>
          </a:p>
        </p:txBody>
      </p:sp>
    </p:spTree>
    <p:extLst>
      <p:ext uri="{BB962C8B-B14F-4D97-AF65-F5344CB8AC3E}">
        <p14:creationId xmlns:p14="http://schemas.microsoft.com/office/powerpoint/2010/main" val="1989156358"/>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175</a:t>
            </a:fld>
            <a:endParaRPr lang="zh-CN" altLang="en-US"/>
          </a:p>
        </p:txBody>
      </p:sp>
    </p:spTree>
    <p:extLst>
      <p:ext uri="{BB962C8B-B14F-4D97-AF65-F5344CB8AC3E}">
        <p14:creationId xmlns:p14="http://schemas.microsoft.com/office/powerpoint/2010/main" val="998505868"/>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176</a:t>
            </a:fld>
            <a:endParaRPr lang="zh-CN" altLang="en-US"/>
          </a:p>
        </p:txBody>
      </p:sp>
    </p:spTree>
    <p:extLst>
      <p:ext uri="{BB962C8B-B14F-4D97-AF65-F5344CB8AC3E}">
        <p14:creationId xmlns:p14="http://schemas.microsoft.com/office/powerpoint/2010/main" val="998505868"/>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177</a:t>
            </a:fld>
            <a:endParaRPr lang="zh-CN" altLang="en-US"/>
          </a:p>
        </p:txBody>
      </p:sp>
    </p:spTree>
    <p:extLst>
      <p:ext uri="{BB962C8B-B14F-4D97-AF65-F5344CB8AC3E}">
        <p14:creationId xmlns:p14="http://schemas.microsoft.com/office/powerpoint/2010/main" val="4252779033"/>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178</a:t>
            </a:fld>
            <a:endParaRPr lang="zh-CN" altLang="en-US"/>
          </a:p>
        </p:txBody>
      </p:sp>
    </p:spTree>
    <p:extLst>
      <p:ext uri="{BB962C8B-B14F-4D97-AF65-F5344CB8AC3E}">
        <p14:creationId xmlns:p14="http://schemas.microsoft.com/office/powerpoint/2010/main" val="2187205412"/>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179</a:t>
            </a:fld>
            <a:endParaRPr lang="zh-CN" altLang="en-US"/>
          </a:p>
        </p:txBody>
      </p:sp>
    </p:spTree>
    <p:extLst>
      <p:ext uri="{BB962C8B-B14F-4D97-AF65-F5344CB8AC3E}">
        <p14:creationId xmlns:p14="http://schemas.microsoft.com/office/powerpoint/2010/main" val="2187205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a:t>
            </a:fld>
            <a:endParaRPr lang="zh-CN" altLang="en-US"/>
          </a:p>
        </p:txBody>
      </p:sp>
    </p:spTree>
    <p:extLst>
      <p:ext uri="{BB962C8B-B14F-4D97-AF65-F5344CB8AC3E}">
        <p14:creationId xmlns:p14="http://schemas.microsoft.com/office/powerpoint/2010/main" val="1995514597"/>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180</a:t>
            </a:fld>
            <a:endParaRPr lang="zh-CN" altLang="en-US"/>
          </a:p>
        </p:txBody>
      </p:sp>
    </p:spTree>
    <p:extLst>
      <p:ext uri="{BB962C8B-B14F-4D97-AF65-F5344CB8AC3E}">
        <p14:creationId xmlns:p14="http://schemas.microsoft.com/office/powerpoint/2010/main" val="3386338197"/>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181</a:t>
            </a:fld>
            <a:endParaRPr lang="zh-CN" altLang="en-US"/>
          </a:p>
        </p:txBody>
      </p:sp>
    </p:spTree>
    <p:extLst>
      <p:ext uri="{BB962C8B-B14F-4D97-AF65-F5344CB8AC3E}">
        <p14:creationId xmlns:p14="http://schemas.microsoft.com/office/powerpoint/2010/main" val="3490183003"/>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182</a:t>
            </a:fld>
            <a:endParaRPr lang="zh-CN" altLang="en-US"/>
          </a:p>
        </p:txBody>
      </p:sp>
    </p:spTree>
    <p:extLst>
      <p:ext uri="{BB962C8B-B14F-4D97-AF65-F5344CB8AC3E}">
        <p14:creationId xmlns:p14="http://schemas.microsoft.com/office/powerpoint/2010/main" val="1343383451"/>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183</a:t>
            </a:fld>
            <a:endParaRPr lang="zh-CN" altLang="en-US"/>
          </a:p>
        </p:txBody>
      </p:sp>
    </p:spTree>
    <p:extLst>
      <p:ext uri="{BB962C8B-B14F-4D97-AF65-F5344CB8AC3E}">
        <p14:creationId xmlns:p14="http://schemas.microsoft.com/office/powerpoint/2010/main" val="552353429"/>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184</a:t>
            </a:fld>
            <a:endParaRPr lang="zh-CN" altLang="en-US"/>
          </a:p>
        </p:txBody>
      </p:sp>
    </p:spTree>
    <p:extLst>
      <p:ext uri="{BB962C8B-B14F-4D97-AF65-F5344CB8AC3E}">
        <p14:creationId xmlns:p14="http://schemas.microsoft.com/office/powerpoint/2010/main" val="1080566360"/>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185</a:t>
            </a:fld>
            <a:endParaRPr lang="zh-CN" altLang="en-US"/>
          </a:p>
        </p:txBody>
      </p:sp>
    </p:spTree>
    <p:extLst>
      <p:ext uri="{BB962C8B-B14F-4D97-AF65-F5344CB8AC3E}">
        <p14:creationId xmlns:p14="http://schemas.microsoft.com/office/powerpoint/2010/main" val="931831175"/>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186</a:t>
            </a:fld>
            <a:endParaRPr lang="zh-CN" altLang="en-US"/>
          </a:p>
        </p:txBody>
      </p:sp>
    </p:spTree>
    <p:extLst>
      <p:ext uri="{BB962C8B-B14F-4D97-AF65-F5344CB8AC3E}">
        <p14:creationId xmlns:p14="http://schemas.microsoft.com/office/powerpoint/2010/main" val="500921806"/>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187</a:t>
            </a:fld>
            <a:endParaRPr lang="zh-CN" altLang="en-US"/>
          </a:p>
        </p:txBody>
      </p:sp>
    </p:spTree>
    <p:extLst>
      <p:ext uri="{BB962C8B-B14F-4D97-AF65-F5344CB8AC3E}">
        <p14:creationId xmlns:p14="http://schemas.microsoft.com/office/powerpoint/2010/main" val="768284196"/>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188</a:t>
            </a:fld>
            <a:endParaRPr lang="zh-CN" altLang="en-US"/>
          </a:p>
        </p:txBody>
      </p:sp>
    </p:spTree>
    <p:extLst>
      <p:ext uri="{BB962C8B-B14F-4D97-AF65-F5344CB8AC3E}">
        <p14:creationId xmlns:p14="http://schemas.microsoft.com/office/powerpoint/2010/main" val="1828084423"/>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189</a:t>
            </a:fld>
            <a:endParaRPr lang="zh-CN" altLang="en-US"/>
          </a:p>
        </p:txBody>
      </p:sp>
    </p:spTree>
    <p:extLst>
      <p:ext uri="{BB962C8B-B14F-4D97-AF65-F5344CB8AC3E}">
        <p14:creationId xmlns:p14="http://schemas.microsoft.com/office/powerpoint/2010/main" val="4192082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a:t>
            </a:fld>
            <a:endParaRPr lang="zh-CN" altLang="en-US"/>
          </a:p>
        </p:txBody>
      </p:sp>
    </p:spTree>
    <p:extLst>
      <p:ext uri="{BB962C8B-B14F-4D97-AF65-F5344CB8AC3E}">
        <p14:creationId xmlns:p14="http://schemas.microsoft.com/office/powerpoint/2010/main" val="3125095136"/>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190</a:t>
            </a:fld>
            <a:endParaRPr lang="zh-CN" altLang="en-US"/>
          </a:p>
        </p:txBody>
      </p:sp>
    </p:spTree>
    <p:extLst>
      <p:ext uri="{BB962C8B-B14F-4D97-AF65-F5344CB8AC3E}">
        <p14:creationId xmlns:p14="http://schemas.microsoft.com/office/powerpoint/2010/main" val="1253562535"/>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191</a:t>
            </a:fld>
            <a:endParaRPr lang="zh-CN" altLang="en-US"/>
          </a:p>
        </p:txBody>
      </p:sp>
    </p:spTree>
    <p:extLst>
      <p:ext uri="{BB962C8B-B14F-4D97-AF65-F5344CB8AC3E}">
        <p14:creationId xmlns:p14="http://schemas.microsoft.com/office/powerpoint/2010/main" val="1679268429"/>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192</a:t>
            </a:fld>
            <a:endParaRPr lang="zh-CN" altLang="en-US"/>
          </a:p>
        </p:txBody>
      </p:sp>
    </p:spTree>
    <p:extLst>
      <p:ext uri="{BB962C8B-B14F-4D97-AF65-F5344CB8AC3E}">
        <p14:creationId xmlns:p14="http://schemas.microsoft.com/office/powerpoint/2010/main" val="565064516"/>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193</a:t>
            </a:fld>
            <a:endParaRPr lang="zh-CN" altLang="en-US"/>
          </a:p>
        </p:txBody>
      </p:sp>
    </p:spTree>
    <p:extLst>
      <p:ext uri="{BB962C8B-B14F-4D97-AF65-F5344CB8AC3E}">
        <p14:creationId xmlns:p14="http://schemas.microsoft.com/office/powerpoint/2010/main" val="2740199963"/>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194</a:t>
            </a:fld>
            <a:endParaRPr lang="zh-CN" altLang="en-US"/>
          </a:p>
        </p:txBody>
      </p:sp>
    </p:spTree>
    <p:extLst>
      <p:ext uri="{BB962C8B-B14F-4D97-AF65-F5344CB8AC3E}">
        <p14:creationId xmlns:p14="http://schemas.microsoft.com/office/powerpoint/2010/main" val="3491888831"/>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195</a:t>
            </a:fld>
            <a:endParaRPr lang="zh-CN" altLang="en-US"/>
          </a:p>
        </p:txBody>
      </p:sp>
    </p:spTree>
    <p:extLst>
      <p:ext uri="{BB962C8B-B14F-4D97-AF65-F5344CB8AC3E}">
        <p14:creationId xmlns:p14="http://schemas.microsoft.com/office/powerpoint/2010/main" val="2735053177"/>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196</a:t>
            </a:fld>
            <a:endParaRPr lang="zh-CN" altLang="en-US"/>
          </a:p>
        </p:txBody>
      </p:sp>
    </p:spTree>
    <p:extLst>
      <p:ext uri="{BB962C8B-B14F-4D97-AF65-F5344CB8AC3E}">
        <p14:creationId xmlns:p14="http://schemas.microsoft.com/office/powerpoint/2010/main" val="1952254311"/>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197</a:t>
            </a:fld>
            <a:endParaRPr lang="zh-CN" altLang="en-US"/>
          </a:p>
        </p:txBody>
      </p:sp>
    </p:spTree>
    <p:extLst>
      <p:ext uri="{BB962C8B-B14F-4D97-AF65-F5344CB8AC3E}">
        <p14:creationId xmlns:p14="http://schemas.microsoft.com/office/powerpoint/2010/main" val="1858030238"/>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198</a:t>
            </a:fld>
            <a:endParaRPr lang="zh-CN" altLang="en-US"/>
          </a:p>
        </p:txBody>
      </p:sp>
    </p:spTree>
    <p:extLst>
      <p:ext uri="{BB962C8B-B14F-4D97-AF65-F5344CB8AC3E}">
        <p14:creationId xmlns:p14="http://schemas.microsoft.com/office/powerpoint/2010/main" val="1483611446"/>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199</a:t>
            </a:fld>
            <a:endParaRPr lang="zh-CN" altLang="en-US"/>
          </a:p>
        </p:txBody>
      </p:sp>
    </p:spTree>
    <p:extLst>
      <p:ext uri="{BB962C8B-B14F-4D97-AF65-F5344CB8AC3E}">
        <p14:creationId xmlns:p14="http://schemas.microsoft.com/office/powerpoint/2010/main" val="1464644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a:t>
            </a:fld>
            <a:endParaRPr lang="zh-CN" altLang="en-US"/>
          </a:p>
        </p:txBody>
      </p:sp>
    </p:spTree>
    <p:extLst>
      <p:ext uri="{BB962C8B-B14F-4D97-AF65-F5344CB8AC3E}">
        <p14:creationId xmlns:p14="http://schemas.microsoft.com/office/powerpoint/2010/main" val="2917045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a:t>
            </a:fld>
            <a:endParaRPr lang="zh-CN" altLang="en-US"/>
          </a:p>
        </p:txBody>
      </p:sp>
    </p:spTree>
    <p:extLst>
      <p:ext uri="{BB962C8B-B14F-4D97-AF65-F5344CB8AC3E}">
        <p14:creationId xmlns:p14="http://schemas.microsoft.com/office/powerpoint/2010/main" val="3920080612"/>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200</a:t>
            </a:fld>
            <a:endParaRPr lang="zh-CN" altLang="en-US"/>
          </a:p>
        </p:txBody>
      </p:sp>
    </p:spTree>
    <p:extLst>
      <p:ext uri="{BB962C8B-B14F-4D97-AF65-F5344CB8AC3E}">
        <p14:creationId xmlns:p14="http://schemas.microsoft.com/office/powerpoint/2010/main" val="3987518951"/>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201</a:t>
            </a:fld>
            <a:endParaRPr lang="zh-CN" altLang="en-US"/>
          </a:p>
        </p:txBody>
      </p:sp>
    </p:spTree>
    <p:extLst>
      <p:ext uri="{BB962C8B-B14F-4D97-AF65-F5344CB8AC3E}">
        <p14:creationId xmlns:p14="http://schemas.microsoft.com/office/powerpoint/2010/main" val="871905730"/>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202</a:t>
            </a:fld>
            <a:endParaRPr lang="zh-CN" altLang="en-US"/>
          </a:p>
        </p:txBody>
      </p:sp>
    </p:spTree>
    <p:extLst>
      <p:ext uri="{BB962C8B-B14F-4D97-AF65-F5344CB8AC3E}">
        <p14:creationId xmlns:p14="http://schemas.microsoft.com/office/powerpoint/2010/main" val="2365046053"/>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203</a:t>
            </a:fld>
            <a:endParaRPr lang="zh-CN" altLang="en-US"/>
          </a:p>
        </p:txBody>
      </p:sp>
    </p:spTree>
    <p:extLst>
      <p:ext uri="{BB962C8B-B14F-4D97-AF65-F5344CB8AC3E}">
        <p14:creationId xmlns:p14="http://schemas.microsoft.com/office/powerpoint/2010/main" val="307865477"/>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204</a:t>
            </a:fld>
            <a:endParaRPr lang="zh-CN" altLang="en-US"/>
          </a:p>
        </p:txBody>
      </p:sp>
    </p:spTree>
    <p:extLst>
      <p:ext uri="{BB962C8B-B14F-4D97-AF65-F5344CB8AC3E}">
        <p14:creationId xmlns:p14="http://schemas.microsoft.com/office/powerpoint/2010/main" val="1308335649"/>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205</a:t>
            </a:fld>
            <a:endParaRPr lang="zh-CN" altLang="en-US"/>
          </a:p>
        </p:txBody>
      </p:sp>
    </p:spTree>
    <p:extLst>
      <p:ext uri="{BB962C8B-B14F-4D97-AF65-F5344CB8AC3E}">
        <p14:creationId xmlns:p14="http://schemas.microsoft.com/office/powerpoint/2010/main" val="554430852"/>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206</a:t>
            </a:fld>
            <a:endParaRPr lang="zh-CN" altLang="en-US"/>
          </a:p>
        </p:txBody>
      </p:sp>
    </p:spTree>
    <p:extLst>
      <p:ext uri="{BB962C8B-B14F-4D97-AF65-F5344CB8AC3E}">
        <p14:creationId xmlns:p14="http://schemas.microsoft.com/office/powerpoint/2010/main" val="116011330"/>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207</a:t>
            </a:fld>
            <a:endParaRPr lang="zh-CN" altLang="en-US"/>
          </a:p>
        </p:txBody>
      </p:sp>
    </p:spTree>
    <p:extLst>
      <p:ext uri="{BB962C8B-B14F-4D97-AF65-F5344CB8AC3E}">
        <p14:creationId xmlns:p14="http://schemas.microsoft.com/office/powerpoint/2010/main" val="230882063"/>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208</a:t>
            </a:fld>
            <a:endParaRPr lang="zh-CN" altLang="en-US"/>
          </a:p>
        </p:txBody>
      </p:sp>
    </p:spTree>
    <p:extLst>
      <p:ext uri="{BB962C8B-B14F-4D97-AF65-F5344CB8AC3E}">
        <p14:creationId xmlns:p14="http://schemas.microsoft.com/office/powerpoint/2010/main" val="1487942271"/>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209</a:t>
            </a:fld>
            <a:endParaRPr lang="zh-CN" altLang="en-US"/>
          </a:p>
        </p:txBody>
      </p:sp>
    </p:spTree>
    <p:extLst>
      <p:ext uri="{BB962C8B-B14F-4D97-AF65-F5344CB8AC3E}">
        <p14:creationId xmlns:p14="http://schemas.microsoft.com/office/powerpoint/2010/main" val="543538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a:t>
            </a:fld>
            <a:endParaRPr lang="zh-CN" altLang="en-US"/>
          </a:p>
        </p:txBody>
      </p:sp>
    </p:spTree>
    <p:extLst>
      <p:ext uri="{BB962C8B-B14F-4D97-AF65-F5344CB8AC3E}">
        <p14:creationId xmlns:p14="http://schemas.microsoft.com/office/powerpoint/2010/main" val="3987902247"/>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210</a:t>
            </a:fld>
            <a:endParaRPr lang="zh-CN" altLang="en-US"/>
          </a:p>
        </p:txBody>
      </p:sp>
    </p:spTree>
    <p:extLst>
      <p:ext uri="{BB962C8B-B14F-4D97-AF65-F5344CB8AC3E}">
        <p14:creationId xmlns:p14="http://schemas.microsoft.com/office/powerpoint/2010/main" val="3744955321"/>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211</a:t>
            </a:fld>
            <a:endParaRPr lang="zh-CN" altLang="en-US"/>
          </a:p>
        </p:txBody>
      </p:sp>
    </p:spTree>
    <p:extLst>
      <p:ext uri="{BB962C8B-B14F-4D97-AF65-F5344CB8AC3E}">
        <p14:creationId xmlns:p14="http://schemas.microsoft.com/office/powerpoint/2010/main" val="283011772"/>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212</a:t>
            </a:fld>
            <a:endParaRPr lang="zh-CN" altLang="en-US"/>
          </a:p>
        </p:txBody>
      </p:sp>
    </p:spTree>
    <p:extLst>
      <p:ext uri="{BB962C8B-B14F-4D97-AF65-F5344CB8AC3E}">
        <p14:creationId xmlns:p14="http://schemas.microsoft.com/office/powerpoint/2010/main" val="3565545098"/>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213</a:t>
            </a:fld>
            <a:endParaRPr lang="zh-CN" altLang="en-US"/>
          </a:p>
        </p:txBody>
      </p:sp>
    </p:spTree>
    <p:extLst>
      <p:ext uri="{BB962C8B-B14F-4D97-AF65-F5344CB8AC3E}">
        <p14:creationId xmlns:p14="http://schemas.microsoft.com/office/powerpoint/2010/main" val="2673497600"/>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214</a:t>
            </a:fld>
            <a:endParaRPr lang="zh-CN" altLang="en-US"/>
          </a:p>
        </p:txBody>
      </p:sp>
    </p:spTree>
    <p:extLst>
      <p:ext uri="{BB962C8B-B14F-4D97-AF65-F5344CB8AC3E}">
        <p14:creationId xmlns:p14="http://schemas.microsoft.com/office/powerpoint/2010/main" val="200471792"/>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215</a:t>
            </a:fld>
            <a:endParaRPr lang="zh-CN" altLang="en-US"/>
          </a:p>
        </p:txBody>
      </p:sp>
    </p:spTree>
    <p:extLst>
      <p:ext uri="{BB962C8B-B14F-4D97-AF65-F5344CB8AC3E}">
        <p14:creationId xmlns:p14="http://schemas.microsoft.com/office/powerpoint/2010/main" val="230882063"/>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216</a:t>
            </a:fld>
            <a:endParaRPr lang="zh-CN" altLang="en-US"/>
          </a:p>
        </p:txBody>
      </p:sp>
    </p:spTree>
    <p:extLst>
      <p:ext uri="{BB962C8B-B14F-4D97-AF65-F5344CB8AC3E}">
        <p14:creationId xmlns:p14="http://schemas.microsoft.com/office/powerpoint/2010/main" val="863580883"/>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217</a:t>
            </a:fld>
            <a:endParaRPr lang="zh-CN" altLang="en-US"/>
          </a:p>
        </p:txBody>
      </p:sp>
    </p:spTree>
    <p:extLst>
      <p:ext uri="{BB962C8B-B14F-4D97-AF65-F5344CB8AC3E}">
        <p14:creationId xmlns:p14="http://schemas.microsoft.com/office/powerpoint/2010/main" val="230882063"/>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218</a:t>
            </a:fld>
            <a:endParaRPr lang="zh-CN" altLang="en-US"/>
          </a:p>
        </p:txBody>
      </p:sp>
    </p:spTree>
    <p:extLst>
      <p:ext uri="{BB962C8B-B14F-4D97-AF65-F5344CB8AC3E}">
        <p14:creationId xmlns:p14="http://schemas.microsoft.com/office/powerpoint/2010/main" val="64047070"/>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219</a:t>
            </a:fld>
            <a:endParaRPr lang="zh-CN" altLang="en-US"/>
          </a:p>
        </p:txBody>
      </p:sp>
    </p:spTree>
    <p:extLst>
      <p:ext uri="{BB962C8B-B14F-4D97-AF65-F5344CB8AC3E}">
        <p14:creationId xmlns:p14="http://schemas.microsoft.com/office/powerpoint/2010/main" val="5343326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22</a:t>
            </a:fld>
            <a:endParaRPr lang="zh-CN" altLang="en-US"/>
          </a:p>
        </p:txBody>
      </p:sp>
    </p:spTree>
    <p:extLst>
      <p:ext uri="{BB962C8B-B14F-4D97-AF65-F5344CB8AC3E}">
        <p14:creationId xmlns:p14="http://schemas.microsoft.com/office/powerpoint/2010/main" val="3863501465"/>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220</a:t>
            </a:fld>
            <a:endParaRPr lang="zh-CN" altLang="en-US"/>
          </a:p>
        </p:txBody>
      </p:sp>
    </p:spTree>
    <p:extLst>
      <p:ext uri="{BB962C8B-B14F-4D97-AF65-F5344CB8AC3E}">
        <p14:creationId xmlns:p14="http://schemas.microsoft.com/office/powerpoint/2010/main" val="3196206682"/>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221</a:t>
            </a:fld>
            <a:endParaRPr lang="zh-CN" altLang="en-US"/>
          </a:p>
        </p:txBody>
      </p:sp>
    </p:spTree>
    <p:extLst>
      <p:ext uri="{BB962C8B-B14F-4D97-AF65-F5344CB8AC3E}">
        <p14:creationId xmlns:p14="http://schemas.microsoft.com/office/powerpoint/2010/main" val="1795985516"/>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222</a:t>
            </a:fld>
            <a:endParaRPr lang="zh-CN" altLang="en-US"/>
          </a:p>
        </p:txBody>
      </p:sp>
    </p:spTree>
    <p:extLst>
      <p:ext uri="{BB962C8B-B14F-4D97-AF65-F5344CB8AC3E}">
        <p14:creationId xmlns:p14="http://schemas.microsoft.com/office/powerpoint/2010/main" val="4208050391"/>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223</a:t>
            </a:fld>
            <a:endParaRPr lang="zh-CN" altLang="en-US"/>
          </a:p>
        </p:txBody>
      </p:sp>
    </p:spTree>
    <p:extLst>
      <p:ext uri="{BB962C8B-B14F-4D97-AF65-F5344CB8AC3E}">
        <p14:creationId xmlns:p14="http://schemas.microsoft.com/office/powerpoint/2010/main" val="3130593723"/>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7FDA8EB-686D-4B6C-8826-F815749C1ED7}" type="slidenum">
              <a:rPr lang="zh-CN" altLang="en-US" smtClean="0"/>
              <a:t>224</a:t>
            </a:fld>
            <a:endParaRPr lang="zh-CN" altLang="en-US"/>
          </a:p>
        </p:txBody>
      </p:sp>
    </p:spTree>
    <p:extLst>
      <p:ext uri="{BB962C8B-B14F-4D97-AF65-F5344CB8AC3E}">
        <p14:creationId xmlns:p14="http://schemas.microsoft.com/office/powerpoint/2010/main" val="1311564222"/>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225</a:t>
            </a:fld>
            <a:endParaRPr lang="zh-CN" altLang="en-US"/>
          </a:p>
        </p:txBody>
      </p:sp>
    </p:spTree>
    <p:extLst>
      <p:ext uri="{BB962C8B-B14F-4D97-AF65-F5344CB8AC3E}">
        <p14:creationId xmlns:p14="http://schemas.microsoft.com/office/powerpoint/2010/main" val="3075815662"/>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226</a:t>
            </a:fld>
            <a:endParaRPr lang="zh-CN" altLang="en-US"/>
          </a:p>
        </p:txBody>
      </p:sp>
    </p:spTree>
    <p:extLst>
      <p:ext uri="{BB962C8B-B14F-4D97-AF65-F5344CB8AC3E}">
        <p14:creationId xmlns:p14="http://schemas.microsoft.com/office/powerpoint/2010/main" val="3003708391"/>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227</a:t>
            </a:fld>
            <a:endParaRPr lang="zh-CN" altLang="en-US"/>
          </a:p>
        </p:txBody>
      </p:sp>
    </p:spTree>
    <p:extLst>
      <p:ext uri="{BB962C8B-B14F-4D97-AF65-F5344CB8AC3E}">
        <p14:creationId xmlns:p14="http://schemas.microsoft.com/office/powerpoint/2010/main" val="257523008"/>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228</a:t>
            </a:fld>
            <a:endParaRPr lang="zh-CN" altLang="en-US"/>
          </a:p>
        </p:txBody>
      </p:sp>
    </p:spTree>
    <p:extLst>
      <p:ext uri="{BB962C8B-B14F-4D97-AF65-F5344CB8AC3E}">
        <p14:creationId xmlns:p14="http://schemas.microsoft.com/office/powerpoint/2010/main" val="1195662736"/>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229</a:t>
            </a:fld>
            <a:endParaRPr lang="zh-CN" altLang="en-US"/>
          </a:p>
        </p:txBody>
      </p:sp>
    </p:spTree>
    <p:extLst>
      <p:ext uri="{BB962C8B-B14F-4D97-AF65-F5344CB8AC3E}">
        <p14:creationId xmlns:p14="http://schemas.microsoft.com/office/powerpoint/2010/main" val="5930570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a:t>
            </a:fld>
            <a:endParaRPr lang="zh-CN" altLang="en-US"/>
          </a:p>
        </p:txBody>
      </p:sp>
    </p:spTree>
    <p:extLst>
      <p:ext uri="{BB962C8B-B14F-4D97-AF65-F5344CB8AC3E}">
        <p14:creationId xmlns:p14="http://schemas.microsoft.com/office/powerpoint/2010/main" val="72583365"/>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230</a:t>
            </a:fld>
            <a:endParaRPr lang="zh-CN" altLang="en-US"/>
          </a:p>
        </p:txBody>
      </p:sp>
    </p:spTree>
    <p:extLst>
      <p:ext uri="{BB962C8B-B14F-4D97-AF65-F5344CB8AC3E}">
        <p14:creationId xmlns:p14="http://schemas.microsoft.com/office/powerpoint/2010/main" val="3795137526"/>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231</a:t>
            </a:fld>
            <a:endParaRPr lang="zh-CN" altLang="en-US"/>
          </a:p>
        </p:txBody>
      </p:sp>
    </p:spTree>
    <p:extLst>
      <p:ext uri="{BB962C8B-B14F-4D97-AF65-F5344CB8AC3E}">
        <p14:creationId xmlns:p14="http://schemas.microsoft.com/office/powerpoint/2010/main" val="2270817540"/>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232</a:t>
            </a:fld>
            <a:endParaRPr lang="zh-CN" altLang="en-US"/>
          </a:p>
        </p:txBody>
      </p:sp>
    </p:spTree>
    <p:extLst>
      <p:ext uri="{BB962C8B-B14F-4D97-AF65-F5344CB8AC3E}">
        <p14:creationId xmlns:p14="http://schemas.microsoft.com/office/powerpoint/2010/main" val="1458811491"/>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233</a:t>
            </a:fld>
            <a:endParaRPr lang="zh-CN" altLang="en-US"/>
          </a:p>
        </p:txBody>
      </p:sp>
    </p:spTree>
    <p:extLst>
      <p:ext uri="{BB962C8B-B14F-4D97-AF65-F5344CB8AC3E}">
        <p14:creationId xmlns:p14="http://schemas.microsoft.com/office/powerpoint/2010/main" val="3361159402"/>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234</a:t>
            </a:fld>
            <a:endParaRPr lang="zh-CN" altLang="en-US"/>
          </a:p>
        </p:txBody>
      </p:sp>
    </p:spTree>
    <p:extLst>
      <p:ext uri="{BB962C8B-B14F-4D97-AF65-F5344CB8AC3E}">
        <p14:creationId xmlns:p14="http://schemas.microsoft.com/office/powerpoint/2010/main" val="4235010217"/>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235</a:t>
            </a:fld>
            <a:endParaRPr lang="zh-CN" altLang="en-US"/>
          </a:p>
        </p:txBody>
      </p:sp>
    </p:spTree>
    <p:extLst>
      <p:ext uri="{BB962C8B-B14F-4D97-AF65-F5344CB8AC3E}">
        <p14:creationId xmlns:p14="http://schemas.microsoft.com/office/powerpoint/2010/main" val="858990727"/>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236</a:t>
            </a:fld>
            <a:endParaRPr lang="zh-CN" altLang="en-US"/>
          </a:p>
        </p:txBody>
      </p:sp>
    </p:spTree>
    <p:extLst>
      <p:ext uri="{BB962C8B-B14F-4D97-AF65-F5344CB8AC3E}">
        <p14:creationId xmlns:p14="http://schemas.microsoft.com/office/powerpoint/2010/main" val="4187858195"/>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237</a:t>
            </a:fld>
            <a:endParaRPr lang="zh-CN" altLang="en-US"/>
          </a:p>
        </p:txBody>
      </p:sp>
    </p:spTree>
    <p:extLst>
      <p:ext uri="{BB962C8B-B14F-4D97-AF65-F5344CB8AC3E}">
        <p14:creationId xmlns:p14="http://schemas.microsoft.com/office/powerpoint/2010/main" val="1076702933"/>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238</a:t>
            </a:fld>
            <a:endParaRPr lang="zh-CN" altLang="en-US"/>
          </a:p>
        </p:txBody>
      </p:sp>
    </p:spTree>
    <p:extLst>
      <p:ext uri="{BB962C8B-B14F-4D97-AF65-F5344CB8AC3E}">
        <p14:creationId xmlns:p14="http://schemas.microsoft.com/office/powerpoint/2010/main" val="4149739591"/>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239</a:t>
            </a:fld>
            <a:endParaRPr lang="zh-CN" altLang="en-US"/>
          </a:p>
        </p:txBody>
      </p:sp>
    </p:spTree>
    <p:extLst>
      <p:ext uri="{BB962C8B-B14F-4D97-AF65-F5344CB8AC3E}">
        <p14:creationId xmlns:p14="http://schemas.microsoft.com/office/powerpoint/2010/main" val="8755255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24</a:t>
            </a:fld>
            <a:endParaRPr lang="zh-CN" altLang="en-US"/>
          </a:p>
        </p:txBody>
      </p:sp>
    </p:spTree>
    <p:extLst>
      <p:ext uri="{BB962C8B-B14F-4D97-AF65-F5344CB8AC3E}">
        <p14:creationId xmlns:p14="http://schemas.microsoft.com/office/powerpoint/2010/main" val="434930996"/>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240</a:t>
            </a:fld>
            <a:endParaRPr lang="zh-CN" altLang="en-US"/>
          </a:p>
        </p:txBody>
      </p:sp>
    </p:spTree>
    <p:extLst>
      <p:ext uri="{BB962C8B-B14F-4D97-AF65-F5344CB8AC3E}">
        <p14:creationId xmlns:p14="http://schemas.microsoft.com/office/powerpoint/2010/main" val="241735773"/>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241</a:t>
            </a:fld>
            <a:endParaRPr lang="zh-CN" altLang="en-US"/>
          </a:p>
        </p:txBody>
      </p:sp>
    </p:spTree>
    <p:extLst>
      <p:ext uri="{BB962C8B-B14F-4D97-AF65-F5344CB8AC3E}">
        <p14:creationId xmlns:p14="http://schemas.microsoft.com/office/powerpoint/2010/main" val="2392754086"/>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242</a:t>
            </a:fld>
            <a:endParaRPr lang="zh-CN" altLang="en-US"/>
          </a:p>
        </p:txBody>
      </p:sp>
    </p:spTree>
    <p:extLst>
      <p:ext uri="{BB962C8B-B14F-4D97-AF65-F5344CB8AC3E}">
        <p14:creationId xmlns:p14="http://schemas.microsoft.com/office/powerpoint/2010/main" val="216096924"/>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243</a:t>
            </a:fld>
            <a:endParaRPr lang="zh-CN" altLang="en-US"/>
          </a:p>
        </p:txBody>
      </p:sp>
    </p:spTree>
    <p:extLst>
      <p:ext uri="{BB962C8B-B14F-4D97-AF65-F5344CB8AC3E}">
        <p14:creationId xmlns:p14="http://schemas.microsoft.com/office/powerpoint/2010/main" val="2081180700"/>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70691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25</a:t>
            </a:fld>
            <a:endParaRPr lang="zh-CN" altLang="en-US"/>
          </a:p>
        </p:txBody>
      </p:sp>
    </p:spTree>
    <p:extLst>
      <p:ext uri="{BB962C8B-B14F-4D97-AF65-F5344CB8AC3E}">
        <p14:creationId xmlns:p14="http://schemas.microsoft.com/office/powerpoint/2010/main" val="12150174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26</a:t>
            </a:fld>
            <a:endParaRPr lang="zh-CN" altLang="en-US"/>
          </a:p>
        </p:txBody>
      </p:sp>
    </p:spTree>
    <p:extLst>
      <p:ext uri="{BB962C8B-B14F-4D97-AF65-F5344CB8AC3E}">
        <p14:creationId xmlns:p14="http://schemas.microsoft.com/office/powerpoint/2010/main" val="30541466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27</a:t>
            </a:fld>
            <a:endParaRPr lang="zh-CN" altLang="en-US"/>
          </a:p>
        </p:txBody>
      </p:sp>
    </p:spTree>
    <p:extLst>
      <p:ext uri="{BB962C8B-B14F-4D97-AF65-F5344CB8AC3E}">
        <p14:creationId xmlns:p14="http://schemas.microsoft.com/office/powerpoint/2010/main" val="38529050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28</a:t>
            </a:fld>
            <a:endParaRPr lang="zh-CN" altLang="en-US"/>
          </a:p>
        </p:txBody>
      </p:sp>
    </p:spTree>
    <p:extLst>
      <p:ext uri="{BB962C8B-B14F-4D97-AF65-F5344CB8AC3E}">
        <p14:creationId xmlns:p14="http://schemas.microsoft.com/office/powerpoint/2010/main" val="4706059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29</a:t>
            </a:fld>
            <a:endParaRPr lang="zh-CN" altLang="en-US"/>
          </a:p>
        </p:txBody>
      </p:sp>
    </p:spTree>
    <p:extLst>
      <p:ext uri="{BB962C8B-B14F-4D97-AF65-F5344CB8AC3E}">
        <p14:creationId xmlns:p14="http://schemas.microsoft.com/office/powerpoint/2010/main" val="1277770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a:t>
            </a:fld>
            <a:endParaRPr lang="zh-CN" altLang="en-US"/>
          </a:p>
        </p:txBody>
      </p:sp>
    </p:spTree>
    <p:extLst>
      <p:ext uri="{BB962C8B-B14F-4D97-AF65-F5344CB8AC3E}">
        <p14:creationId xmlns:p14="http://schemas.microsoft.com/office/powerpoint/2010/main" val="31832440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30</a:t>
            </a:fld>
            <a:endParaRPr lang="zh-CN" altLang="en-US"/>
          </a:p>
        </p:txBody>
      </p:sp>
    </p:spTree>
    <p:extLst>
      <p:ext uri="{BB962C8B-B14F-4D97-AF65-F5344CB8AC3E}">
        <p14:creationId xmlns:p14="http://schemas.microsoft.com/office/powerpoint/2010/main" val="25643481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31</a:t>
            </a:fld>
            <a:endParaRPr lang="zh-CN" altLang="en-US"/>
          </a:p>
        </p:txBody>
      </p:sp>
    </p:spTree>
    <p:extLst>
      <p:ext uri="{BB962C8B-B14F-4D97-AF65-F5344CB8AC3E}">
        <p14:creationId xmlns:p14="http://schemas.microsoft.com/office/powerpoint/2010/main" val="3110975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32</a:t>
            </a:fld>
            <a:endParaRPr lang="zh-CN" altLang="en-US"/>
          </a:p>
        </p:txBody>
      </p:sp>
    </p:spTree>
    <p:extLst>
      <p:ext uri="{BB962C8B-B14F-4D97-AF65-F5344CB8AC3E}">
        <p14:creationId xmlns:p14="http://schemas.microsoft.com/office/powerpoint/2010/main" val="2373119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33</a:t>
            </a:fld>
            <a:endParaRPr lang="zh-CN" altLang="en-US"/>
          </a:p>
        </p:txBody>
      </p:sp>
    </p:spTree>
    <p:extLst>
      <p:ext uri="{BB962C8B-B14F-4D97-AF65-F5344CB8AC3E}">
        <p14:creationId xmlns:p14="http://schemas.microsoft.com/office/powerpoint/2010/main" val="12452550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34</a:t>
            </a:fld>
            <a:endParaRPr lang="zh-CN" altLang="en-US"/>
          </a:p>
        </p:txBody>
      </p:sp>
    </p:spTree>
    <p:extLst>
      <p:ext uri="{BB962C8B-B14F-4D97-AF65-F5344CB8AC3E}">
        <p14:creationId xmlns:p14="http://schemas.microsoft.com/office/powerpoint/2010/main" val="33003019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35</a:t>
            </a:fld>
            <a:endParaRPr lang="zh-CN" altLang="en-US"/>
          </a:p>
        </p:txBody>
      </p:sp>
    </p:spTree>
    <p:extLst>
      <p:ext uri="{BB962C8B-B14F-4D97-AF65-F5344CB8AC3E}">
        <p14:creationId xmlns:p14="http://schemas.microsoft.com/office/powerpoint/2010/main" val="34532152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36</a:t>
            </a:fld>
            <a:endParaRPr lang="zh-CN" altLang="en-US"/>
          </a:p>
        </p:txBody>
      </p:sp>
    </p:spTree>
    <p:extLst>
      <p:ext uri="{BB962C8B-B14F-4D97-AF65-F5344CB8AC3E}">
        <p14:creationId xmlns:p14="http://schemas.microsoft.com/office/powerpoint/2010/main" val="19967230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37</a:t>
            </a:fld>
            <a:endParaRPr lang="zh-CN" altLang="en-US"/>
          </a:p>
        </p:txBody>
      </p:sp>
    </p:spTree>
    <p:extLst>
      <p:ext uri="{BB962C8B-B14F-4D97-AF65-F5344CB8AC3E}">
        <p14:creationId xmlns:p14="http://schemas.microsoft.com/office/powerpoint/2010/main" val="3127975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38</a:t>
            </a:fld>
            <a:endParaRPr lang="zh-CN" altLang="en-US"/>
          </a:p>
        </p:txBody>
      </p:sp>
    </p:spTree>
    <p:extLst>
      <p:ext uri="{BB962C8B-B14F-4D97-AF65-F5344CB8AC3E}">
        <p14:creationId xmlns:p14="http://schemas.microsoft.com/office/powerpoint/2010/main" val="33242124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39</a:t>
            </a:fld>
            <a:endParaRPr lang="zh-CN" altLang="en-US"/>
          </a:p>
        </p:txBody>
      </p:sp>
    </p:spTree>
    <p:extLst>
      <p:ext uri="{BB962C8B-B14F-4D97-AF65-F5344CB8AC3E}">
        <p14:creationId xmlns:p14="http://schemas.microsoft.com/office/powerpoint/2010/main" val="2377341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a:t>
            </a:fld>
            <a:endParaRPr lang="zh-CN" altLang="en-US"/>
          </a:p>
        </p:txBody>
      </p:sp>
    </p:spTree>
    <p:extLst>
      <p:ext uri="{BB962C8B-B14F-4D97-AF65-F5344CB8AC3E}">
        <p14:creationId xmlns:p14="http://schemas.microsoft.com/office/powerpoint/2010/main" val="21728208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40</a:t>
            </a:fld>
            <a:endParaRPr lang="zh-CN" altLang="en-US"/>
          </a:p>
        </p:txBody>
      </p:sp>
    </p:spTree>
    <p:extLst>
      <p:ext uri="{BB962C8B-B14F-4D97-AF65-F5344CB8AC3E}">
        <p14:creationId xmlns:p14="http://schemas.microsoft.com/office/powerpoint/2010/main" val="1686941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41</a:t>
            </a:fld>
            <a:endParaRPr lang="zh-CN" altLang="en-US"/>
          </a:p>
        </p:txBody>
      </p:sp>
    </p:spTree>
    <p:extLst>
      <p:ext uri="{BB962C8B-B14F-4D97-AF65-F5344CB8AC3E}">
        <p14:creationId xmlns:p14="http://schemas.microsoft.com/office/powerpoint/2010/main" val="38776269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42</a:t>
            </a:fld>
            <a:endParaRPr lang="zh-CN" altLang="en-US"/>
          </a:p>
        </p:txBody>
      </p:sp>
    </p:spTree>
    <p:extLst>
      <p:ext uri="{BB962C8B-B14F-4D97-AF65-F5344CB8AC3E}">
        <p14:creationId xmlns:p14="http://schemas.microsoft.com/office/powerpoint/2010/main" val="14302941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43</a:t>
            </a:fld>
            <a:endParaRPr lang="zh-CN" altLang="en-US"/>
          </a:p>
        </p:txBody>
      </p:sp>
    </p:spTree>
    <p:extLst>
      <p:ext uri="{BB962C8B-B14F-4D97-AF65-F5344CB8AC3E}">
        <p14:creationId xmlns:p14="http://schemas.microsoft.com/office/powerpoint/2010/main" val="40310557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44</a:t>
            </a:fld>
            <a:endParaRPr lang="zh-CN" altLang="en-US"/>
          </a:p>
        </p:txBody>
      </p:sp>
    </p:spTree>
    <p:extLst>
      <p:ext uri="{BB962C8B-B14F-4D97-AF65-F5344CB8AC3E}">
        <p14:creationId xmlns:p14="http://schemas.microsoft.com/office/powerpoint/2010/main" val="35274083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45</a:t>
            </a:fld>
            <a:endParaRPr lang="zh-CN" altLang="en-US"/>
          </a:p>
        </p:txBody>
      </p:sp>
    </p:spTree>
    <p:extLst>
      <p:ext uri="{BB962C8B-B14F-4D97-AF65-F5344CB8AC3E}">
        <p14:creationId xmlns:p14="http://schemas.microsoft.com/office/powerpoint/2010/main" val="34468745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46</a:t>
            </a:fld>
            <a:endParaRPr lang="zh-CN" altLang="en-US"/>
          </a:p>
        </p:txBody>
      </p:sp>
    </p:spTree>
    <p:extLst>
      <p:ext uri="{BB962C8B-B14F-4D97-AF65-F5344CB8AC3E}">
        <p14:creationId xmlns:p14="http://schemas.microsoft.com/office/powerpoint/2010/main" val="778829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47</a:t>
            </a:fld>
            <a:endParaRPr lang="zh-CN" altLang="en-US"/>
          </a:p>
        </p:txBody>
      </p:sp>
    </p:spTree>
    <p:extLst>
      <p:ext uri="{BB962C8B-B14F-4D97-AF65-F5344CB8AC3E}">
        <p14:creationId xmlns:p14="http://schemas.microsoft.com/office/powerpoint/2010/main" val="17615487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48</a:t>
            </a:fld>
            <a:endParaRPr lang="zh-CN" altLang="en-US"/>
          </a:p>
        </p:txBody>
      </p:sp>
    </p:spTree>
    <p:extLst>
      <p:ext uri="{BB962C8B-B14F-4D97-AF65-F5344CB8AC3E}">
        <p14:creationId xmlns:p14="http://schemas.microsoft.com/office/powerpoint/2010/main" val="24184215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49</a:t>
            </a:fld>
            <a:endParaRPr lang="zh-CN" altLang="en-US"/>
          </a:p>
        </p:txBody>
      </p:sp>
    </p:spTree>
    <p:extLst>
      <p:ext uri="{BB962C8B-B14F-4D97-AF65-F5344CB8AC3E}">
        <p14:creationId xmlns:p14="http://schemas.microsoft.com/office/powerpoint/2010/main" val="1634811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5</a:t>
            </a:fld>
            <a:endParaRPr lang="zh-CN" altLang="en-US"/>
          </a:p>
        </p:txBody>
      </p:sp>
    </p:spTree>
    <p:extLst>
      <p:ext uri="{BB962C8B-B14F-4D97-AF65-F5344CB8AC3E}">
        <p14:creationId xmlns:p14="http://schemas.microsoft.com/office/powerpoint/2010/main" val="33707513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50</a:t>
            </a:fld>
            <a:endParaRPr lang="zh-CN" altLang="en-US"/>
          </a:p>
        </p:txBody>
      </p:sp>
    </p:spTree>
    <p:extLst>
      <p:ext uri="{BB962C8B-B14F-4D97-AF65-F5344CB8AC3E}">
        <p14:creationId xmlns:p14="http://schemas.microsoft.com/office/powerpoint/2010/main" val="42366512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51</a:t>
            </a:fld>
            <a:endParaRPr lang="zh-CN" altLang="en-US"/>
          </a:p>
        </p:txBody>
      </p:sp>
    </p:spTree>
    <p:extLst>
      <p:ext uri="{BB962C8B-B14F-4D97-AF65-F5344CB8AC3E}">
        <p14:creationId xmlns:p14="http://schemas.microsoft.com/office/powerpoint/2010/main" val="22873177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52</a:t>
            </a:fld>
            <a:endParaRPr lang="zh-CN" altLang="en-US"/>
          </a:p>
        </p:txBody>
      </p:sp>
    </p:spTree>
    <p:extLst>
      <p:ext uri="{BB962C8B-B14F-4D97-AF65-F5344CB8AC3E}">
        <p14:creationId xmlns:p14="http://schemas.microsoft.com/office/powerpoint/2010/main" val="26703172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53</a:t>
            </a:fld>
            <a:endParaRPr lang="zh-CN" altLang="en-US"/>
          </a:p>
        </p:txBody>
      </p:sp>
    </p:spTree>
    <p:extLst>
      <p:ext uri="{BB962C8B-B14F-4D97-AF65-F5344CB8AC3E}">
        <p14:creationId xmlns:p14="http://schemas.microsoft.com/office/powerpoint/2010/main" val="35862889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54</a:t>
            </a:fld>
            <a:endParaRPr lang="zh-CN" altLang="en-US"/>
          </a:p>
        </p:txBody>
      </p:sp>
    </p:spTree>
    <p:extLst>
      <p:ext uri="{BB962C8B-B14F-4D97-AF65-F5344CB8AC3E}">
        <p14:creationId xmlns:p14="http://schemas.microsoft.com/office/powerpoint/2010/main" val="39795763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55</a:t>
            </a:fld>
            <a:endParaRPr lang="zh-CN" altLang="en-US"/>
          </a:p>
        </p:txBody>
      </p:sp>
    </p:spTree>
    <p:extLst>
      <p:ext uri="{BB962C8B-B14F-4D97-AF65-F5344CB8AC3E}">
        <p14:creationId xmlns:p14="http://schemas.microsoft.com/office/powerpoint/2010/main" val="39803055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56</a:t>
            </a:fld>
            <a:endParaRPr lang="zh-CN" altLang="en-US"/>
          </a:p>
        </p:txBody>
      </p:sp>
    </p:spTree>
    <p:extLst>
      <p:ext uri="{BB962C8B-B14F-4D97-AF65-F5344CB8AC3E}">
        <p14:creationId xmlns:p14="http://schemas.microsoft.com/office/powerpoint/2010/main" val="495286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57</a:t>
            </a:fld>
            <a:endParaRPr lang="zh-CN" altLang="en-US"/>
          </a:p>
        </p:txBody>
      </p:sp>
    </p:spTree>
    <p:extLst>
      <p:ext uri="{BB962C8B-B14F-4D97-AF65-F5344CB8AC3E}">
        <p14:creationId xmlns:p14="http://schemas.microsoft.com/office/powerpoint/2010/main" val="10542613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58</a:t>
            </a:fld>
            <a:endParaRPr lang="zh-CN" altLang="en-US"/>
          </a:p>
        </p:txBody>
      </p:sp>
    </p:spTree>
    <p:extLst>
      <p:ext uri="{BB962C8B-B14F-4D97-AF65-F5344CB8AC3E}">
        <p14:creationId xmlns:p14="http://schemas.microsoft.com/office/powerpoint/2010/main" val="17615487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59</a:t>
            </a:fld>
            <a:endParaRPr lang="zh-CN" altLang="en-US"/>
          </a:p>
        </p:txBody>
      </p:sp>
    </p:spTree>
    <p:extLst>
      <p:ext uri="{BB962C8B-B14F-4D97-AF65-F5344CB8AC3E}">
        <p14:creationId xmlns:p14="http://schemas.microsoft.com/office/powerpoint/2010/main" val="1702192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a:t>
            </a:fld>
            <a:endParaRPr lang="zh-CN" altLang="en-US"/>
          </a:p>
        </p:txBody>
      </p:sp>
    </p:spTree>
    <p:extLst>
      <p:ext uri="{BB962C8B-B14F-4D97-AF65-F5344CB8AC3E}">
        <p14:creationId xmlns:p14="http://schemas.microsoft.com/office/powerpoint/2010/main" val="13254870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60</a:t>
            </a:fld>
            <a:endParaRPr lang="zh-CN" altLang="en-US"/>
          </a:p>
        </p:txBody>
      </p:sp>
    </p:spTree>
    <p:extLst>
      <p:ext uri="{BB962C8B-B14F-4D97-AF65-F5344CB8AC3E}">
        <p14:creationId xmlns:p14="http://schemas.microsoft.com/office/powerpoint/2010/main" val="25168040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61</a:t>
            </a:fld>
            <a:endParaRPr lang="zh-CN" altLang="en-US"/>
          </a:p>
        </p:txBody>
      </p:sp>
    </p:spTree>
    <p:extLst>
      <p:ext uri="{BB962C8B-B14F-4D97-AF65-F5344CB8AC3E}">
        <p14:creationId xmlns:p14="http://schemas.microsoft.com/office/powerpoint/2010/main" val="27023215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62</a:t>
            </a:fld>
            <a:endParaRPr lang="zh-CN" altLang="en-US"/>
          </a:p>
        </p:txBody>
      </p:sp>
    </p:spTree>
    <p:extLst>
      <p:ext uri="{BB962C8B-B14F-4D97-AF65-F5344CB8AC3E}">
        <p14:creationId xmlns:p14="http://schemas.microsoft.com/office/powerpoint/2010/main" val="32351305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63</a:t>
            </a:fld>
            <a:endParaRPr lang="zh-CN" altLang="en-US"/>
          </a:p>
        </p:txBody>
      </p:sp>
    </p:spTree>
    <p:extLst>
      <p:ext uri="{BB962C8B-B14F-4D97-AF65-F5344CB8AC3E}">
        <p14:creationId xmlns:p14="http://schemas.microsoft.com/office/powerpoint/2010/main" val="37052351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64</a:t>
            </a:fld>
            <a:endParaRPr lang="zh-CN" altLang="en-US"/>
          </a:p>
        </p:txBody>
      </p:sp>
    </p:spTree>
    <p:extLst>
      <p:ext uri="{BB962C8B-B14F-4D97-AF65-F5344CB8AC3E}">
        <p14:creationId xmlns:p14="http://schemas.microsoft.com/office/powerpoint/2010/main" val="12430061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65</a:t>
            </a:fld>
            <a:endParaRPr lang="zh-CN" altLang="en-US"/>
          </a:p>
        </p:txBody>
      </p:sp>
    </p:spTree>
    <p:extLst>
      <p:ext uri="{BB962C8B-B14F-4D97-AF65-F5344CB8AC3E}">
        <p14:creationId xmlns:p14="http://schemas.microsoft.com/office/powerpoint/2010/main" val="39849597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66</a:t>
            </a:fld>
            <a:endParaRPr lang="zh-CN" altLang="en-US"/>
          </a:p>
        </p:txBody>
      </p:sp>
    </p:spTree>
    <p:extLst>
      <p:ext uri="{BB962C8B-B14F-4D97-AF65-F5344CB8AC3E}">
        <p14:creationId xmlns:p14="http://schemas.microsoft.com/office/powerpoint/2010/main" val="2832202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67</a:t>
            </a:fld>
            <a:endParaRPr lang="zh-CN" altLang="en-US"/>
          </a:p>
        </p:txBody>
      </p:sp>
    </p:spTree>
    <p:extLst>
      <p:ext uri="{BB962C8B-B14F-4D97-AF65-F5344CB8AC3E}">
        <p14:creationId xmlns:p14="http://schemas.microsoft.com/office/powerpoint/2010/main" val="238539062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68</a:t>
            </a:fld>
            <a:endParaRPr lang="zh-CN" altLang="en-US"/>
          </a:p>
        </p:txBody>
      </p:sp>
    </p:spTree>
    <p:extLst>
      <p:ext uri="{BB962C8B-B14F-4D97-AF65-F5344CB8AC3E}">
        <p14:creationId xmlns:p14="http://schemas.microsoft.com/office/powerpoint/2010/main" val="13067806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69</a:t>
            </a:fld>
            <a:endParaRPr lang="zh-CN" altLang="en-US"/>
          </a:p>
        </p:txBody>
      </p:sp>
    </p:spTree>
    <p:extLst>
      <p:ext uri="{BB962C8B-B14F-4D97-AF65-F5344CB8AC3E}">
        <p14:creationId xmlns:p14="http://schemas.microsoft.com/office/powerpoint/2010/main" val="2380873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7</a:t>
            </a:fld>
            <a:endParaRPr lang="zh-CN" altLang="en-US"/>
          </a:p>
        </p:txBody>
      </p:sp>
    </p:spTree>
    <p:extLst>
      <p:ext uri="{BB962C8B-B14F-4D97-AF65-F5344CB8AC3E}">
        <p14:creationId xmlns:p14="http://schemas.microsoft.com/office/powerpoint/2010/main" val="215299993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70</a:t>
            </a:fld>
            <a:endParaRPr lang="zh-CN" altLang="en-US"/>
          </a:p>
        </p:txBody>
      </p:sp>
    </p:spTree>
    <p:extLst>
      <p:ext uri="{BB962C8B-B14F-4D97-AF65-F5344CB8AC3E}">
        <p14:creationId xmlns:p14="http://schemas.microsoft.com/office/powerpoint/2010/main" val="10101833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71</a:t>
            </a:fld>
            <a:endParaRPr lang="zh-CN" altLang="en-US"/>
          </a:p>
        </p:txBody>
      </p:sp>
    </p:spTree>
    <p:extLst>
      <p:ext uri="{BB962C8B-B14F-4D97-AF65-F5344CB8AC3E}">
        <p14:creationId xmlns:p14="http://schemas.microsoft.com/office/powerpoint/2010/main" val="30354872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72</a:t>
            </a:fld>
            <a:endParaRPr lang="zh-CN" altLang="en-US"/>
          </a:p>
        </p:txBody>
      </p:sp>
    </p:spTree>
    <p:extLst>
      <p:ext uri="{BB962C8B-B14F-4D97-AF65-F5344CB8AC3E}">
        <p14:creationId xmlns:p14="http://schemas.microsoft.com/office/powerpoint/2010/main" val="287917794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73</a:t>
            </a:fld>
            <a:endParaRPr lang="zh-CN" altLang="en-US"/>
          </a:p>
        </p:txBody>
      </p:sp>
    </p:spTree>
    <p:extLst>
      <p:ext uri="{BB962C8B-B14F-4D97-AF65-F5344CB8AC3E}">
        <p14:creationId xmlns:p14="http://schemas.microsoft.com/office/powerpoint/2010/main" val="35184372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74</a:t>
            </a:fld>
            <a:endParaRPr lang="zh-CN" altLang="en-US"/>
          </a:p>
        </p:txBody>
      </p:sp>
    </p:spTree>
    <p:extLst>
      <p:ext uri="{BB962C8B-B14F-4D97-AF65-F5344CB8AC3E}">
        <p14:creationId xmlns:p14="http://schemas.microsoft.com/office/powerpoint/2010/main" val="393652950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75</a:t>
            </a:fld>
            <a:endParaRPr lang="zh-CN" altLang="en-US"/>
          </a:p>
        </p:txBody>
      </p:sp>
    </p:spTree>
    <p:extLst>
      <p:ext uri="{BB962C8B-B14F-4D97-AF65-F5344CB8AC3E}">
        <p14:creationId xmlns:p14="http://schemas.microsoft.com/office/powerpoint/2010/main" val="58230907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76</a:t>
            </a:fld>
            <a:endParaRPr lang="zh-CN" altLang="en-US"/>
          </a:p>
        </p:txBody>
      </p:sp>
    </p:spTree>
    <p:extLst>
      <p:ext uri="{BB962C8B-B14F-4D97-AF65-F5344CB8AC3E}">
        <p14:creationId xmlns:p14="http://schemas.microsoft.com/office/powerpoint/2010/main" val="152643267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77</a:t>
            </a:fld>
            <a:endParaRPr lang="zh-CN" altLang="en-US"/>
          </a:p>
        </p:txBody>
      </p:sp>
    </p:spTree>
    <p:extLst>
      <p:ext uri="{BB962C8B-B14F-4D97-AF65-F5344CB8AC3E}">
        <p14:creationId xmlns:p14="http://schemas.microsoft.com/office/powerpoint/2010/main" val="285376383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78</a:t>
            </a:fld>
            <a:endParaRPr lang="zh-CN" altLang="en-US"/>
          </a:p>
        </p:txBody>
      </p:sp>
    </p:spTree>
    <p:extLst>
      <p:ext uri="{BB962C8B-B14F-4D97-AF65-F5344CB8AC3E}">
        <p14:creationId xmlns:p14="http://schemas.microsoft.com/office/powerpoint/2010/main" val="37984062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79</a:t>
            </a:fld>
            <a:endParaRPr lang="zh-CN" altLang="en-US"/>
          </a:p>
        </p:txBody>
      </p:sp>
    </p:spTree>
    <p:extLst>
      <p:ext uri="{BB962C8B-B14F-4D97-AF65-F5344CB8AC3E}">
        <p14:creationId xmlns:p14="http://schemas.microsoft.com/office/powerpoint/2010/main" val="3442586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a:t>
            </a:fld>
            <a:endParaRPr lang="zh-CN" altLang="en-US"/>
          </a:p>
        </p:txBody>
      </p:sp>
    </p:spTree>
    <p:extLst>
      <p:ext uri="{BB962C8B-B14F-4D97-AF65-F5344CB8AC3E}">
        <p14:creationId xmlns:p14="http://schemas.microsoft.com/office/powerpoint/2010/main" val="203670381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80</a:t>
            </a:fld>
            <a:endParaRPr lang="zh-CN" altLang="en-US"/>
          </a:p>
        </p:txBody>
      </p:sp>
    </p:spTree>
    <p:extLst>
      <p:ext uri="{BB962C8B-B14F-4D97-AF65-F5344CB8AC3E}">
        <p14:creationId xmlns:p14="http://schemas.microsoft.com/office/powerpoint/2010/main" val="29997388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81</a:t>
            </a:fld>
            <a:endParaRPr lang="zh-CN" altLang="en-US"/>
          </a:p>
        </p:txBody>
      </p:sp>
    </p:spTree>
    <p:extLst>
      <p:ext uri="{BB962C8B-B14F-4D97-AF65-F5344CB8AC3E}">
        <p14:creationId xmlns:p14="http://schemas.microsoft.com/office/powerpoint/2010/main" val="421629462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82</a:t>
            </a:fld>
            <a:endParaRPr lang="zh-CN" altLang="en-US"/>
          </a:p>
        </p:txBody>
      </p:sp>
    </p:spTree>
    <p:extLst>
      <p:ext uri="{BB962C8B-B14F-4D97-AF65-F5344CB8AC3E}">
        <p14:creationId xmlns:p14="http://schemas.microsoft.com/office/powerpoint/2010/main" val="197561592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83</a:t>
            </a:fld>
            <a:endParaRPr lang="zh-CN" altLang="en-US"/>
          </a:p>
        </p:txBody>
      </p:sp>
    </p:spTree>
    <p:extLst>
      <p:ext uri="{BB962C8B-B14F-4D97-AF65-F5344CB8AC3E}">
        <p14:creationId xmlns:p14="http://schemas.microsoft.com/office/powerpoint/2010/main" val="157721682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84</a:t>
            </a:fld>
            <a:endParaRPr lang="zh-CN" altLang="en-US"/>
          </a:p>
        </p:txBody>
      </p:sp>
    </p:spTree>
    <p:extLst>
      <p:ext uri="{BB962C8B-B14F-4D97-AF65-F5344CB8AC3E}">
        <p14:creationId xmlns:p14="http://schemas.microsoft.com/office/powerpoint/2010/main" val="368606188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85</a:t>
            </a:fld>
            <a:endParaRPr lang="zh-CN" altLang="en-US"/>
          </a:p>
        </p:txBody>
      </p:sp>
    </p:spTree>
    <p:extLst>
      <p:ext uri="{BB962C8B-B14F-4D97-AF65-F5344CB8AC3E}">
        <p14:creationId xmlns:p14="http://schemas.microsoft.com/office/powerpoint/2010/main" val="116341834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86</a:t>
            </a:fld>
            <a:endParaRPr lang="zh-CN" altLang="en-US"/>
          </a:p>
        </p:txBody>
      </p:sp>
    </p:spTree>
    <p:extLst>
      <p:ext uri="{BB962C8B-B14F-4D97-AF65-F5344CB8AC3E}">
        <p14:creationId xmlns:p14="http://schemas.microsoft.com/office/powerpoint/2010/main" val="17530007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87</a:t>
            </a:fld>
            <a:endParaRPr lang="zh-CN" altLang="en-US"/>
          </a:p>
        </p:txBody>
      </p:sp>
    </p:spTree>
    <p:extLst>
      <p:ext uri="{BB962C8B-B14F-4D97-AF65-F5344CB8AC3E}">
        <p14:creationId xmlns:p14="http://schemas.microsoft.com/office/powerpoint/2010/main" val="217756489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88</a:t>
            </a:fld>
            <a:endParaRPr lang="zh-CN" altLang="en-US"/>
          </a:p>
        </p:txBody>
      </p:sp>
    </p:spTree>
    <p:extLst>
      <p:ext uri="{BB962C8B-B14F-4D97-AF65-F5344CB8AC3E}">
        <p14:creationId xmlns:p14="http://schemas.microsoft.com/office/powerpoint/2010/main" val="361910413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89</a:t>
            </a:fld>
            <a:endParaRPr lang="zh-CN" altLang="en-US"/>
          </a:p>
        </p:txBody>
      </p:sp>
    </p:spTree>
    <p:extLst>
      <p:ext uri="{BB962C8B-B14F-4D97-AF65-F5344CB8AC3E}">
        <p14:creationId xmlns:p14="http://schemas.microsoft.com/office/powerpoint/2010/main" val="1320582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a:t>
            </a:fld>
            <a:endParaRPr lang="zh-CN" altLang="en-US"/>
          </a:p>
        </p:txBody>
      </p:sp>
    </p:spTree>
    <p:extLst>
      <p:ext uri="{BB962C8B-B14F-4D97-AF65-F5344CB8AC3E}">
        <p14:creationId xmlns:p14="http://schemas.microsoft.com/office/powerpoint/2010/main" val="291390830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90</a:t>
            </a:fld>
            <a:endParaRPr lang="zh-CN" altLang="en-US"/>
          </a:p>
        </p:txBody>
      </p:sp>
    </p:spTree>
    <p:extLst>
      <p:ext uri="{BB962C8B-B14F-4D97-AF65-F5344CB8AC3E}">
        <p14:creationId xmlns:p14="http://schemas.microsoft.com/office/powerpoint/2010/main" val="121216566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91</a:t>
            </a:fld>
            <a:endParaRPr lang="zh-CN" altLang="en-US"/>
          </a:p>
        </p:txBody>
      </p:sp>
    </p:spTree>
    <p:extLst>
      <p:ext uri="{BB962C8B-B14F-4D97-AF65-F5344CB8AC3E}">
        <p14:creationId xmlns:p14="http://schemas.microsoft.com/office/powerpoint/2010/main" val="329177906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92</a:t>
            </a:fld>
            <a:endParaRPr lang="zh-CN" altLang="en-US"/>
          </a:p>
        </p:txBody>
      </p:sp>
    </p:spTree>
    <p:extLst>
      <p:ext uri="{BB962C8B-B14F-4D97-AF65-F5344CB8AC3E}">
        <p14:creationId xmlns:p14="http://schemas.microsoft.com/office/powerpoint/2010/main" val="278131623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93</a:t>
            </a:fld>
            <a:endParaRPr lang="zh-CN" altLang="en-US"/>
          </a:p>
        </p:txBody>
      </p:sp>
    </p:spTree>
    <p:extLst>
      <p:ext uri="{BB962C8B-B14F-4D97-AF65-F5344CB8AC3E}">
        <p14:creationId xmlns:p14="http://schemas.microsoft.com/office/powerpoint/2010/main" val="360813628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94</a:t>
            </a:fld>
            <a:endParaRPr lang="zh-CN" altLang="en-US"/>
          </a:p>
        </p:txBody>
      </p:sp>
    </p:spTree>
    <p:extLst>
      <p:ext uri="{BB962C8B-B14F-4D97-AF65-F5344CB8AC3E}">
        <p14:creationId xmlns:p14="http://schemas.microsoft.com/office/powerpoint/2010/main" val="326213974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95</a:t>
            </a:fld>
            <a:endParaRPr lang="zh-CN" altLang="en-US"/>
          </a:p>
        </p:txBody>
      </p:sp>
    </p:spTree>
    <p:extLst>
      <p:ext uri="{BB962C8B-B14F-4D97-AF65-F5344CB8AC3E}">
        <p14:creationId xmlns:p14="http://schemas.microsoft.com/office/powerpoint/2010/main" val="187513596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96</a:t>
            </a:fld>
            <a:endParaRPr lang="zh-CN" altLang="en-US"/>
          </a:p>
        </p:txBody>
      </p:sp>
    </p:spTree>
    <p:extLst>
      <p:ext uri="{BB962C8B-B14F-4D97-AF65-F5344CB8AC3E}">
        <p14:creationId xmlns:p14="http://schemas.microsoft.com/office/powerpoint/2010/main" val="221496081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97</a:t>
            </a:fld>
            <a:endParaRPr lang="zh-CN" altLang="en-US"/>
          </a:p>
        </p:txBody>
      </p:sp>
    </p:spTree>
    <p:extLst>
      <p:ext uri="{BB962C8B-B14F-4D97-AF65-F5344CB8AC3E}">
        <p14:creationId xmlns:p14="http://schemas.microsoft.com/office/powerpoint/2010/main" val="65625881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98</a:t>
            </a:fld>
            <a:endParaRPr lang="zh-CN" altLang="en-US"/>
          </a:p>
        </p:txBody>
      </p:sp>
    </p:spTree>
    <p:extLst>
      <p:ext uri="{BB962C8B-B14F-4D97-AF65-F5344CB8AC3E}">
        <p14:creationId xmlns:p14="http://schemas.microsoft.com/office/powerpoint/2010/main" val="212303641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99</a:t>
            </a:fld>
            <a:endParaRPr lang="zh-CN" altLang="en-US"/>
          </a:p>
        </p:txBody>
      </p:sp>
    </p:spTree>
    <p:extLst>
      <p:ext uri="{BB962C8B-B14F-4D97-AF65-F5344CB8AC3E}">
        <p14:creationId xmlns:p14="http://schemas.microsoft.com/office/powerpoint/2010/main" val="1877695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D4FF5F-3E88-4D59-8864-E2A1A4DBA108}" type="datetimeFigureOut">
              <a:rPr lang="zh-CN" altLang="en-US"/>
              <a:pPr>
                <a:defRPr/>
              </a:pPr>
              <a:t>2015/8/2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0C2538-2D67-41D8-969E-FB17A3EE48EE}" type="slidenum">
              <a:rPr lang="zh-CN" altLang="en-US"/>
              <a:pPr>
                <a:defRPr/>
              </a:pPr>
              <a:t>‹#›</a:t>
            </a:fld>
            <a:endParaRPr lang="zh-CN" altLang="en-US"/>
          </a:p>
        </p:txBody>
      </p:sp>
    </p:spTree>
    <p:extLst>
      <p:ext uri="{BB962C8B-B14F-4D97-AF65-F5344CB8AC3E}">
        <p14:creationId xmlns:p14="http://schemas.microsoft.com/office/powerpoint/2010/main" val="23764486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95AED7-0ABC-4DD2-83BF-63E2880CAC33}" type="datetimeFigureOut">
              <a:rPr lang="zh-CN" altLang="en-US"/>
              <a:pPr>
                <a:defRPr/>
              </a:pPr>
              <a:t>2015/8/2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76F7ED-7F38-44D4-A724-FEC44FA08DEC}" type="slidenum">
              <a:rPr lang="zh-CN" altLang="en-US"/>
              <a:pPr>
                <a:defRPr/>
              </a:pPr>
              <a:t>‹#›</a:t>
            </a:fld>
            <a:endParaRPr lang="zh-CN" altLang="en-US"/>
          </a:p>
        </p:txBody>
      </p:sp>
    </p:spTree>
    <p:extLst>
      <p:ext uri="{BB962C8B-B14F-4D97-AF65-F5344CB8AC3E}">
        <p14:creationId xmlns:p14="http://schemas.microsoft.com/office/powerpoint/2010/main" val="2987843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10C98D-42A0-46D6-98A5-BFF6262EA87A}" type="datetimeFigureOut">
              <a:rPr lang="zh-CN" altLang="en-US"/>
              <a:pPr>
                <a:defRPr/>
              </a:pPr>
              <a:t>2015/8/2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28C099-B6AB-4606-8375-F6CE6EE55181}" type="slidenum">
              <a:rPr lang="zh-CN" altLang="en-US"/>
              <a:pPr>
                <a:defRPr/>
              </a:pPr>
              <a:t>‹#›</a:t>
            </a:fld>
            <a:endParaRPr lang="zh-CN" altLang="en-US"/>
          </a:p>
        </p:txBody>
      </p:sp>
    </p:spTree>
    <p:extLst>
      <p:ext uri="{BB962C8B-B14F-4D97-AF65-F5344CB8AC3E}">
        <p14:creationId xmlns:p14="http://schemas.microsoft.com/office/powerpoint/2010/main" val="1401702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5866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9381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90514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8600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58284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80987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03882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8807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B2C521-E001-40C3-AFA2-5569A17B64DE}" type="datetimeFigureOut">
              <a:rPr lang="zh-CN" altLang="en-US"/>
              <a:pPr>
                <a:defRPr/>
              </a:pPr>
              <a:t>2015/8/2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83A8A7-1E5A-4949-9048-47169B8E42F4}" type="slidenum">
              <a:rPr lang="zh-CN" altLang="en-US"/>
              <a:pPr>
                <a:defRPr/>
              </a:pPr>
              <a:t>‹#›</a:t>
            </a:fld>
            <a:endParaRPr lang="zh-CN" altLang="en-US"/>
          </a:p>
        </p:txBody>
      </p:sp>
    </p:spTree>
    <p:extLst>
      <p:ext uri="{BB962C8B-B14F-4D97-AF65-F5344CB8AC3E}">
        <p14:creationId xmlns:p14="http://schemas.microsoft.com/office/powerpoint/2010/main" val="34389572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28484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79626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7795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0344E79-1F79-4C30-83A2-5E7A3F172C2E}" type="datetimeFigureOut">
              <a:rPr lang="zh-CN" altLang="en-US"/>
              <a:pPr>
                <a:defRPr/>
              </a:pPr>
              <a:t>2015/8/2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346253-C468-45FE-8FD9-7554E98C8D0F}" type="slidenum">
              <a:rPr lang="zh-CN" altLang="en-US"/>
              <a:pPr>
                <a:defRPr/>
              </a:pPr>
              <a:t>‹#›</a:t>
            </a:fld>
            <a:endParaRPr lang="zh-CN" altLang="en-US"/>
          </a:p>
        </p:txBody>
      </p:sp>
    </p:spTree>
    <p:extLst>
      <p:ext uri="{BB962C8B-B14F-4D97-AF65-F5344CB8AC3E}">
        <p14:creationId xmlns:p14="http://schemas.microsoft.com/office/powerpoint/2010/main" val="227457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72E47E-4AC7-416C-BEE6-8E36D7CC6166}" type="datetimeFigureOut">
              <a:rPr lang="zh-CN" altLang="en-US"/>
              <a:pPr>
                <a:defRPr/>
              </a:pPr>
              <a:t>2015/8/2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341C50-BD90-4278-8E67-EEF4816AF6AE}" type="slidenum">
              <a:rPr lang="zh-CN" altLang="en-US"/>
              <a:pPr>
                <a:defRPr/>
              </a:pPr>
              <a:t>‹#›</a:t>
            </a:fld>
            <a:endParaRPr lang="zh-CN" altLang="en-US"/>
          </a:p>
        </p:txBody>
      </p:sp>
    </p:spTree>
    <p:extLst>
      <p:ext uri="{BB962C8B-B14F-4D97-AF65-F5344CB8AC3E}">
        <p14:creationId xmlns:p14="http://schemas.microsoft.com/office/powerpoint/2010/main" val="1753102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5959298-6AB5-4E1F-99E1-6B3B4CB9C02E}" type="datetimeFigureOut">
              <a:rPr lang="zh-CN" altLang="en-US"/>
              <a:pPr>
                <a:defRPr/>
              </a:pPr>
              <a:t>2015/8/2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4189E23-1631-48EA-8834-2604E515805B}" type="slidenum">
              <a:rPr lang="zh-CN" altLang="en-US"/>
              <a:pPr>
                <a:defRPr/>
              </a:pPr>
              <a:t>‹#›</a:t>
            </a:fld>
            <a:endParaRPr lang="zh-CN" altLang="en-US"/>
          </a:p>
        </p:txBody>
      </p:sp>
    </p:spTree>
    <p:extLst>
      <p:ext uri="{BB962C8B-B14F-4D97-AF65-F5344CB8AC3E}">
        <p14:creationId xmlns:p14="http://schemas.microsoft.com/office/powerpoint/2010/main" val="2307908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510580"/>
          </a:xfrm>
        </p:spPr>
        <p:txBody>
          <a:bodyPr/>
          <a:lstStyle>
            <a:lvl1pPr algn="l">
              <a:defRPr sz="2800" b="1">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36BD6B43-C60A-4618-9E76-FD310E23ADDD}" type="datetimeFigureOut">
              <a:rPr lang="zh-CN" altLang="en-US"/>
              <a:pPr>
                <a:defRPr/>
              </a:pPr>
              <a:t>2015/8/2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0D03463-9CCB-4D1A-AFE2-7D76436CE9C0}" type="slidenum">
              <a:rPr lang="zh-CN" altLang="en-US"/>
              <a:pPr>
                <a:defRPr/>
              </a:pPr>
              <a:t>‹#›</a:t>
            </a:fld>
            <a:endParaRPr lang="zh-CN" altLang="en-US"/>
          </a:p>
        </p:txBody>
      </p:sp>
    </p:spTree>
    <p:extLst>
      <p:ext uri="{BB962C8B-B14F-4D97-AF65-F5344CB8AC3E}">
        <p14:creationId xmlns:p14="http://schemas.microsoft.com/office/powerpoint/2010/main" val="33878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AEA87E-FEA6-4C7D-8F0D-E57B79CDFB5A}" type="datetimeFigureOut">
              <a:rPr lang="zh-CN" altLang="en-US"/>
              <a:pPr>
                <a:defRPr/>
              </a:pPr>
              <a:t>2015/8/2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575D70-F6BF-4F6A-854C-F4AEC3E1F4B4}" type="slidenum">
              <a:rPr lang="zh-CN" altLang="en-US"/>
              <a:pPr>
                <a:defRPr/>
              </a:pPr>
              <a:t>‹#›</a:t>
            </a:fld>
            <a:endParaRPr lang="zh-CN" altLang="en-US"/>
          </a:p>
        </p:txBody>
      </p:sp>
    </p:spTree>
    <p:extLst>
      <p:ext uri="{BB962C8B-B14F-4D97-AF65-F5344CB8AC3E}">
        <p14:creationId xmlns:p14="http://schemas.microsoft.com/office/powerpoint/2010/main" val="2091151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33EF0A9-F331-483B-A04A-3A45777855D9}" type="datetimeFigureOut">
              <a:rPr lang="zh-CN" altLang="en-US"/>
              <a:pPr>
                <a:defRPr/>
              </a:pPr>
              <a:t>2015/8/2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486700-53BA-48B8-9288-E922AC587539}" type="slidenum">
              <a:rPr lang="zh-CN" altLang="en-US"/>
              <a:pPr>
                <a:defRPr/>
              </a:pPr>
              <a:t>‹#›</a:t>
            </a:fld>
            <a:endParaRPr lang="zh-CN" altLang="en-US"/>
          </a:p>
        </p:txBody>
      </p:sp>
    </p:spTree>
    <p:extLst>
      <p:ext uri="{BB962C8B-B14F-4D97-AF65-F5344CB8AC3E}">
        <p14:creationId xmlns:p14="http://schemas.microsoft.com/office/powerpoint/2010/main" val="1549770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CED068C-3323-446C-B257-86AB3306F279}" type="datetimeFigureOut">
              <a:rPr lang="zh-CN" altLang="en-US"/>
              <a:pPr>
                <a:defRPr/>
              </a:pPr>
              <a:t>2015/8/2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32F9E37-A53C-4033-ACAD-7C4D40B3F1BA}" type="slidenum">
              <a:rPr lang="zh-CN" altLang="en-US"/>
              <a:pPr>
                <a:defRPr/>
              </a:pPr>
              <a:t>‹#›</a:t>
            </a:fld>
            <a:endParaRPr lang="zh-CN" altLang="en-US"/>
          </a:p>
        </p:txBody>
      </p:sp>
    </p:spTree>
    <p:extLst>
      <p:ext uri="{BB962C8B-B14F-4D97-AF65-F5344CB8AC3E}">
        <p14:creationId xmlns:p14="http://schemas.microsoft.com/office/powerpoint/2010/main" val="1370267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A62B46D-F16A-4D08-97E6-AB9D52372157}" type="datetimeFigureOut">
              <a:rPr lang="zh-CN" altLang="en-US"/>
              <a:pPr>
                <a:defRPr/>
              </a:pPr>
              <a:t>2015/8/2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56F778B-CA2C-4E7E-AF23-AA6B8998B8C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lumMod val="50000"/>
              <a:lumOff val="50000"/>
            </a:schemeClr>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lnSpc>
          <a:spcPct val="150000"/>
        </a:lnSpc>
        <a:spcBef>
          <a:spcPct val="20000"/>
        </a:spcBef>
        <a:spcAft>
          <a:spcPct val="0"/>
        </a:spcAft>
        <a:buFont typeface="Arial" charset="0"/>
        <a:buChar char="•"/>
        <a:defRPr sz="2000" kern="1200">
          <a:solidFill>
            <a:schemeClr val="tx1">
              <a:lumMod val="50000"/>
              <a:lumOff val="50000"/>
            </a:schemeClr>
          </a:solidFill>
          <a:latin typeface="+mn-lt"/>
          <a:ea typeface="+mn-ea"/>
          <a:cs typeface="+mn-cs"/>
        </a:defRPr>
      </a:lvl1pPr>
      <a:lvl2pPr marL="742950" indent="-285750" algn="l" rtl="0" eaLnBrk="0" fontAlgn="base" hangingPunct="0">
        <a:lnSpc>
          <a:spcPct val="150000"/>
        </a:lnSpc>
        <a:spcBef>
          <a:spcPct val="20000"/>
        </a:spcBef>
        <a:spcAft>
          <a:spcPct val="0"/>
        </a:spcAft>
        <a:buFont typeface="Arial" charset="0"/>
        <a:buChar char="–"/>
        <a:defRPr sz="1800" kern="1200">
          <a:solidFill>
            <a:schemeClr val="tx1">
              <a:lumMod val="50000"/>
              <a:lumOff val="50000"/>
            </a:schemeClr>
          </a:solidFill>
          <a:latin typeface="+mn-lt"/>
          <a:ea typeface="+mn-ea"/>
          <a:cs typeface="+mn-cs"/>
        </a:defRPr>
      </a:lvl2pPr>
      <a:lvl3pPr marL="1143000" indent="-228600" algn="l" rtl="0" eaLnBrk="0" fontAlgn="base" hangingPunct="0">
        <a:lnSpc>
          <a:spcPct val="150000"/>
        </a:lnSpc>
        <a:spcBef>
          <a:spcPct val="20000"/>
        </a:spcBef>
        <a:spcAft>
          <a:spcPct val="0"/>
        </a:spcAft>
        <a:buFont typeface="Arial" charset="0"/>
        <a:buChar char="•"/>
        <a:defRPr sz="1600" kern="1200">
          <a:solidFill>
            <a:schemeClr val="tx1">
              <a:lumMod val="50000"/>
              <a:lumOff val="50000"/>
            </a:schemeClr>
          </a:solidFill>
          <a:latin typeface="+mn-lt"/>
          <a:ea typeface="+mn-ea"/>
          <a:cs typeface="+mn-cs"/>
        </a:defRPr>
      </a:lvl3pPr>
      <a:lvl4pPr marL="1600200" indent="-228600" algn="l" rtl="0" eaLnBrk="0" fontAlgn="base" hangingPunct="0">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4pPr>
      <a:lvl5pPr marL="2057400" indent="-228600" algn="l" rtl="0" eaLnBrk="0" fontAlgn="base" hangingPunct="0">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2015/8/2</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3316970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0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1.xml"/><Relationship Id="rId1" Type="http://schemas.openxmlformats.org/officeDocument/2006/relationships/slideLayout" Target="../slideLayouts/slideLayout6.xml"/><Relationship Id="rId4" Type="http://schemas.openxmlformats.org/officeDocument/2006/relationships/image" Target="../media/image88.png"/></Relationships>
</file>

<file path=ppt/slides/_rels/slide10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03.xml"/><Relationship Id="rId1" Type="http://schemas.openxmlformats.org/officeDocument/2006/relationships/slideLayout" Target="../slideLayouts/slideLayout6.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10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6.xml"/><Relationship Id="rId1" Type="http://schemas.openxmlformats.org/officeDocument/2006/relationships/slideLayout" Target="../slideLayouts/slideLayout6.xml"/><Relationship Id="rId5" Type="http://schemas.openxmlformats.org/officeDocument/2006/relationships/image" Target="../media/image98.png"/><Relationship Id="rId4" Type="http://schemas.openxmlformats.org/officeDocument/2006/relationships/image" Target="../media/image97.png"/></Relationships>
</file>

<file path=ppt/slides/_rels/slide10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1.xml"/><Relationship Id="rId1" Type="http://schemas.openxmlformats.org/officeDocument/2006/relationships/slideLayout" Target="../slideLayouts/slideLayout6.xml"/><Relationship Id="rId4" Type="http://schemas.openxmlformats.org/officeDocument/2006/relationships/image" Target="../media/image101.pn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9.xml"/><Relationship Id="rId1" Type="http://schemas.openxmlformats.org/officeDocument/2006/relationships/slideLayout" Target="../slideLayouts/slideLayout6.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20.xml"/><Relationship Id="rId1" Type="http://schemas.openxmlformats.org/officeDocument/2006/relationships/slideLayout" Target="../slideLayouts/slideLayout6.xml"/><Relationship Id="rId5" Type="http://schemas.openxmlformats.org/officeDocument/2006/relationships/image" Target="../media/image108.png"/><Relationship Id="rId4" Type="http://schemas.openxmlformats.org/officeDocument/2006/relationships/image" Target="../media/image107.png"/></Relationships>
</file>

<file path=ppt/slides/_rels/slide121.x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6.xml"/><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27.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29.xml"/><Relationship Id="rId1" Type="http://schemas.openxmlformats.org/officeDocument/2006/relationships/slideLayout" Target="../slideLayouts/slideLayout6.xml"/><Relationship Id="rId5" Type="http://schemas.openxmlformats.org/officeDocument/2006/relationships/image" Target="../media/image114.png"/><Relationship Id="rId4" Type="http://schemas.openxmlformats.org/officeDocument/2006/relationships/image" Target="../media/image1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31.xml"/><Relationship Id="rId1" Type="http://schemas.openxmlformats.org/officeDocument/2006/relationships/slideLayout" Target="../slideLayouts/slideLayout6.xml"/><Relationship Id="rId4" Type="http://schemas.openxmlformats.org/officeDocument/2006/relationships/image" Target="../media/image116.png"/></Relationships>
</file>

<file path=ppt/slides/_rels/slide13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32.xml"/><Relationship Id="rId1" Type="http://schemas.openxmlformats.org/officeDocument/2006/relationships/slideLayout" Target="../slideLayouts/slideLayout6.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6.png"/></Relationships>
</file>

<file path=ppt/slides/_rels/slide13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33.xml"/><Relationship Id="rId1" Type="http://schemas.openxmlformats.org/officeDocument/2006/relationships/slideLayout" Target="../slideLayouts/slideLayout6.xml"/><Relationship Id="rId4" Type="http://schemas.openxmlformats.org/officeDocument/2006/relationships/image" Target="../media/image116.pn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39.xml"/><Relationship Id="rId1" Type="http://schemas.openxmlformats.org/officeDocument/2006/relationships/slideLayout" Target="../slideLayouts/slideLayout6.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notesSlide" Target="../notesSlides/notesSlide140.xml"/><Relationship Id="rId1" Type="http://schemas.openxmlformats.org/officeDocument/2006/relationships/slideLayout" Target="../slideLayouts/slideLayout6.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png"/></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42.xml"/><Relationship Id="rId1" Type="http://schemas.openxmlformats.org/officeDocument/2006/relationships/slideLayout" Target="../slideLayouts/slideLayout6.xml"/><Relationship Id="rId4" Type="http://schemas.openxmlformats.org/officeDocument/2006/relationships/image" Target="../media/image132.png"/></Relationships>
</file>

<file path=ppt/slides/_rels/slide14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43.xml"/><Relationship Id="rId1" Type="http://schemas.openxmlformats.org/officeDocument/2006/relationships/slideLayout" Target="../slideLayouts/slideLayout6.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4.png"/></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48.xml"/><Relationship Id="rId1" Type="http://schemas.openxmlformats.org/officeDocument/2006/relationships/slideLayout" Target="../slideLayouts/slideLayout6.xml"/><Relationship Id="rId4" Type="http://schemas.openxmlformats.org/officeDocument/2006/relationships/image" Target="../media/image138.png"/></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55.xml"/><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56.xml"/><Relationship Id="rId1" Type="http://schemas.openxmlformats.org/officeDocument/2006/relationships/slideLayout" Target="../slideLayouts/slideLayout6.xml"/><Relationship Id="rId5" Type="http://schemas.openxmlformats.org/officeDocument/2006/relationships/image" Target="../media/image142.png"/><Relationship Id="rId4" Type="http://schemas.openxmlformats.org/officeDocument/2006/relationships/image" Target="../media/image141.png"/></Relationships>
</file>

<file path=ppt/slides/_rels/slide15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57.xml"/><Relationship Id="rId1" Type="http://schemas.openxmlformats.org/officeDocument/2006/relationships/slideLayout" Target="../slideLayouts/slideLayout6.xml"/><Relationship Id="rId5" Type="http://schemas.openxmlformats.org/officeDocument/2006/relationships/image" Target="../media/image145.png"/><Relationship Id="rId4" Type="http://schemas.openxmlformats.org/officeDocument/2006/relationships/image" Target="../media/image144.png"/></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5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60.xml"/><Relationship Id="rId1" Type="http://schemas.openxmlformats.org/officeDocument/2006/relationships/slideLayout" Target="../slideLayouts/slideLayout6.xml"/><Relationship Id="rId5" Type="http://schemas.openxmlformats.org/officeDocument/2006/relationships/image" Target="../media/image149.png"/><Relationship Id="rId4" Type="http://schemas.openxmlformats.org/officeDocument/2006/relationships/image" Target="../media/image148.png"/></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63.xml"/><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64.xml"/><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65.xml"/><Relationship Id="rId1" Type="http://schemas.openxmlformats.org/officeDocument/2006/relationships/slideLayout" Target="../slideLayouts/slideLayout6.xml"/><Relationship Id="rId4" Type="http://schemas.openxmlformats.org/officeDocument/2006/relationships/image" Target="../media/image153.png"/></Relationships>
</file>

<file path=ppt/slides/_rels/slide166.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66.xml"/><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67.xml"/><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68.xml"/><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69.xml"/><Relationship Id="rId1" Type="http://schemas.openxmlformats.org/officeDocument/2006/relationships/slideLayout" Target="../slideLayouts/slideLayout6.xml"/><Relationship Id="rId4" Type="http://schemas.openxmlformats.org/officeDocument/2006/relationships/image" Target="../media/image158.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70.xml"/><Relationship Id="rId1" Type="http://schemas.openxmlformats.org/officeDocument/2006/relationships/slideLayout" Target="../slideLayouts/slideLayout6.xml"/><Relationship Id="rId4" Type="http://schemas.openxmlformats.org/officeDocument/2006/relationships/image" Target="../media/image160.png"/></Relationships>
</file>

<file path=ppt/slides/_rels/slide171.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71.xml"/><Relationship Id="rId1" Type="http://schemas.openxmlformats.org/officeDocument/2006/relationships/slideLayout" Target="../slideLayouts/slideLayout6.xml"/><Relationship Id="rId4" Type="http://schemas.openxmlformats.org/officeDocument/2006/relationships/image" Target="../media/image162.png"/></Relationships>
</file>

<file path=ppt/slides/_rels/slide172.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72.xml"/><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73.xml"/><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74.xml"/><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76.xml"/><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181.xml"/><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82.xml"/><Relationship Id="rId1" Type="http://schemas.openxmlformats.org/officeDocument/2006/relationships/slideLayout" Target="../slideLayouts/slideLayout6.xml"/><Relationship Id="rId5" Type="http://schemas.openxmlformats.org/officeDocument/2006/relationships/image" Target="../media/image169.png"/><Relationship Id="rId4" Type="http://schemas.openxmlformats.org/officeDocument/2006/relationships/image" Target="../media/image168.png"/></Relationships>
</file>

<file path=ppt/slides/_rels/slide183.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83.xml"/><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84.xml"/><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85.xml"/><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86.xml"/><Relationship Id="rId1" Type="http://schemas.openxmlformats.org/officeDocument/2006/relationships/slideLayout" Target="../slideLayouts/slideLayout6.xml"/><Relationship Id="rId5" Type="http://schemas.openxmlformats.org/officeDocument/2006/relationships/image" Target="../media/image174.png"/><Relationship Id="rId4" Type="http://schemas.microsoft.com/office/2007/relationships/hdphoto" Target="../media/hdphoto1.wdp"/></Relationships>
</file>

<file path=ppt/slides/_rels/slide187.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187.xml"/><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8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90.xml"/><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91.xml"/><Relationship Id="rId1" Type="http://schemas.openxmlformats.org/officeDocument/2006/relationships/slideLayout" Target="../slideLayouts/slideLayout6.xml"/><Relationship Id="rId4" Type="http://schemas.openxmlformats.org/officeDocument/2006/relationships/image" Target="../media/image179.png"/></Relationships>
</file>

<file path=ppt/slides/_rels/slide192.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192.xml"/><Relationship Id="rId1" Type="http://schemas.openxmlformats.org/officeDocument/2006/relationships/slideLayout" Target="../slideLayouts/slideLayout6.xml"/><Relationship Id="rId6" Type="http://schemas.openxmlformats.org/officeDocument/2006/relationships/image" Target="../media/image183.png"/><Relationship Id="rId5" Type="http://schemas.openxmlformats.org/officeDocument/2006/relationships/image" Target="../media/image182.png"/><Relationship Id="rId4" Type="http://schemas.openxmlformats.org/officeDocument/2006/relationships/image" Target="../media/image181.png"/></Relationships>
</file>

<file path=ppt/slides/_rels/slide193.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193.xml"/><Relationship Id="rId1" Type="http://schemas.openxmlformats.org/officeDocument/2006/relationships/slideLayout" Target="../slideLayouts/slideLayout6.xml"/><Relationship Id="rId4" Type="http://schemas.microsoft.com/office/2007/relationships/hdphoto" Target="../media/hdphoto2.wdp"/></Relationships>
</file>

<file path=ppt/slides/_rels/slide194.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194.xml"/><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195.xml"/><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196.xml"/><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197.xml"/><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198.xml"/><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9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200.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200.xml"/><Relationship Id="rId1" Type="http://schemas.openxmlformats.org/officeDocument/2006/relationships/slideLayout" Target="../slideLayouts/slideLayout7.xml"/><Relationship Id="rId4" Type="http://schemas.openxmlformats.org/officeDocument/2006/relationships/image" Target="../media/image192.png"/></Relationships>
</file>

<file path=ppt/slides/_rels/slide201.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201.xml"/><Relationship Id="rId1" Type="http://schemas.openxmlformats.org/officeDocument/2006/relationships/slideLayout" Target="../slideLayouts/slideLayout7.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image" Target="../media/image194.png"/></Relationships>
</file>

<file path=ppt/slides/_rels/slide202.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202.xml"/><Relationship Id="rId1" Type="http://schemas.openxmlformats.org/officeDocument/2006/relationships/slideLayout" Target="../slideLayouts/slideLayout7.xml"/><Relationship Id="rId4" Type="http://schemas.openxmlformats.org/officeDocument/2006/relationships/image" Target="../media/image198.png"/></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204.xml"/><Relationship Id="rId1" Type="http://schemas.openxmlformats.org/officeDocument/2006/relationships/slideLayout" Target="../slideLayouts/slideLayout7.xml"/><Relationship Id="rId6" Type="http://schemas.openxmlformats.org/officeDocument/2006/relationships/image" Target="../media/image202.png"/><Relationship Id="rId5" Type="http://schemas.openxmlformats.org/officeDocument/2006/relationships/image" Target="../media/image201.png"/><Relationship Id="rId4" Type="http://schemas.openxmlformats.org/officeDocument/2006/relationships/image" Target="../media/image200.png"/></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207.xml"/><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208.xml"/><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20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213.xml"/><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216.xml"/><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2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21.xml"/><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225.xml"/><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226.xml"/><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3" Type="http://schemas.openxmlformats.org/officeDocument/2006/relationships/image" Target="../media/image211.png"/><Relationship Id="rId7" Type="http://schemas.microsoft.com/office/2007/relationships/hdphoto" Target="../media/hdphoto4.wdp"/><Relationship Id="rId2" Type="http://schemas.openxmlformats.org/officeDocument/2006/relationships/notesSlide" Target="../notesSlides/notesSlide227.xml"/><Relationship Id="rId1" Type="http://schemas.openxmlformats.org/officeDocument/2006/relationships/slideLayout" Target="../slideLayouts/slideLayout7.xml"/><Relationship Id="rId6" Type="http://schemas.openxmlformats.org/officeDocument/2006/relationships/image" Target="../media/image213.png"/><Relationship Id="rId5" Type="http://schemas.microsoft.com/office/2007/relationships/hdphoto" Target="../media/hdphoto3.wdp"/><Relationship Id="rId4" Type="http://schemas.openxmlformats.org/officeDocument/2006/relationships/image" Target="../media/image212.png"/></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231.xml"/><Relationship Id="rId1" Type="http://schemas.openxmlformats.org/officeDocument/2006/relationships/slideLayout" Target="../slideLayouts/slideLayout7.xml"/><Relationship Id="rId5" Type="http://schemas.openxmlformats.org/officeDocument/2006/relationships/image" Target="../media/image216.png"/><Relationship Id="rId4" Type="http://schemas.openxmlformats.org/officeDocument/2006/relationships/image" Target="../media/image215.png"/></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notesSlide" Target="../notesSlides/notesSlide234.xml"/><Relationship Id="rId1" Type="http://schemas.openxmlformats.org/officeDocument/2006/relationships/slideLayout" Target="../slideLayouts/slideLayout7.xml"/><Relationship Id="rId4" Type="http://schemas.openxmlformats.org/officeDocument/2006/relationships/hyperlink" Target="http://www.51pptmoban.com/" TargetMode="External"/></Relationships>
</file>

<file path=ppt/slides/_rels/slide235.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notesSlide" Target="../notesSlides/notesSlide235.xml"/><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236.xml"/><Relationship Id="rId1" Type="http://schemas.openxmlformats.org/officeDocument/2006/relationships/slideLayout" Target="../slideLayouts/slideLayout7.xml"/><Relationship Id="rId5" Type="http://schemas.openxmlformats.org/officeDocument/2006/relationships/image" Target="../media/image220.png"/><Relationship Id="rId4" Type="http://schemas.openxmlformats.org/officeDocument/2006/relationships/image" Target="../media/image202.png"/></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42.xml"/><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243.xml"/><Relationship Id="rId1" Type="http://schemas.openxmlformats.org/officeDocument/2006/relationships/slideLayout" Target="../slideLayouts/slideLayout7.xml"/><Relationship Id="rId5" Type="http://schemas.openxmlformats.org/officeDocument/2006/relationships/hyperlink" Target="http://www.51pptmoban.com/" TargetMode="External"/><Relationship Id="rId4" Type="http://schemas.openxmlformats.org/officeDocument/2006/relationships/image" Target="../media/image222.png"/></Relationships>
</file>

<file path=ppt/slides/_rels/slide244.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44.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1.xml"/><Relationship Id="rId1" Type="http://schemas.openxmlformats.org/officeDocument/2006/relationships/slideLayout" Target="../slideLayouts/slideLayout6.xml"/><Relationship Id="rId5" Type="http://schemas.openxmlformats.org/officeDocument/2006/relationships/image" Target="../media/image54.png"/><Relationship Id="rId4" Type="http://schemas.openxmlformats.org/officeDocument/2006/relationships/image" Target="../media/image53.png"/></Relationships>
</file>

<file path=ppt/slides/_rels/slide7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3.xml"/><Relationship Id="rId1" Type="http://schemas.openxmlformats.org/officeDocument/2006/relationships/slideLayout" Target="../slideLayouts/slideLayout6.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74.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0.png"/><Relationship Id="rId7" Type="http://schemas.openxmlformats.org/officeDocument/2006/relationships/image" Target="../media/image62.png"/><Relationship Id="rId2" Type="http://schemas.openxmlformats.org/officeDocument/2006/relationships/notesSlide" Target="../notesSlides/notesSlide74.xml"/><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61.png"/><Relationship Id="rId4" Type="http://schemas.openxmlformats.org/officeDocument/2006/relationships/image" Target="../media/image29.png"/><Relationship Id="rId9" Type="http://schemas.openxmlformats.org/officeDocument/2006/relationships/image" Target="../media/image64.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6.xml"/><Relationship Id="rId1" Type="http://schemas.openxmlformats.org/officeDocument/2006/relationships/slideLayout" Target="../slideLayouts/slideLayout6.xml"/><Relationship Id="rId4" Type="http://schemas.openxmlformats.org/officeDocument/2006/relationships/image" Target="../media/image66.emf"/></Relationships>
</file>

<file path=ppt/slides/_rels/slide7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7.xml"/><Relationship Id="rId1" Type="http://schemas.openxmlformats.org/officeDocument/2006/relationships/slideLayout" Target="../slideLayouts/slideLayout6.xml"/><Relationship Id="rId5" Type="http://schemas.openxmlformats.org/officeDocument/2006/relationships/image" Target="../media/image69.png"/><Relationship Id="rId4" Type="http://schemas.openxmlformats.org/officeDocument/2006/relationships/image" Target="../media/image68.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0.xml"/><Relationship Id="rId1" Type="http://schemas.openxmlformats.org/officeDocument/2006/relationships/slideLayout" Target="../slideLayouts/slideLayout6.xml"/><Relationship Id="rId4" Type="http://schemas.openxmlformats.org/officeDocument/2006/relationships/image" Target="../media/image72.png"/></Relationships>
</file>

<file path=ppt/slides/_rels/slide8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1.xml"/><Relationship Id="rId1" Type="http://schemas.openxmlformats.org/officeDocument/2006/relationships/slideLayout" Target="../slideLayouts/slideLayout6.xml"/><Relationship Id="rId4" Type="http://schemas.openxmlformats.org/officeDocument/2006/relationships/image" Target="../media/image74.png"/></Relationships>
</file>

<file path=ppt/slides/_rels/slide8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6.xml"/><Relationship Id="rId1" Type="http://schemas.openxmlformats.org/officeDocument/2006/relationships/slideLayout" Target="../slideLayouts/slideLayout6.xml"/><Relationship Id="rId4" Type="http://schemas.openxmlformats.org/officeDocument/2006/relationships/image" Target="../media/image79.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5.xml"/><Relationship Id="rId1" Type="http://schemas.openxmlformats.org/officeDocument/2006/relationships/slideLayout" Target="../slideLayouts/slideLayout6.xml"/><Relationship Id="rId4" Type="http://schemas.openxmlformats.org/officeDocument/2006/relationships/image" Target="../media/image81.png"/></Relationships>
</file>

<file path=ppt/slides/_rels/slide9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
          <p:cNvSpPr/>
          <p:nvPr/>
        </p:nvSpPr>
        <p:spPr>
          <a:xfrm>
            <a:off x="1517203" y="1300207"/>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椭圆 1"/>
          <p:cNvSpPr/>
          <p:nvPr/>
        </p:nvSpPr>
        <p:spPr>
          <a:xfrm>
            <a:off x="1366493" y="2752559"/>
            <a:ext cx="828092" cy="1656184"/>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
          <p:cNvSpPr/>
          <p:nvPr/>
        </p:nvSpPr>
        <p:spPr>
          <a:xfrm rot="5400000">
            <a:off x="1249636" y="4225007"/>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椭圆 1"/>
          <p:cNvSpPr/>
          <p:nvPr/>
        </p:nvSpPr>
        <p:spPr>
          <a:xfrm rot="10800000">
            <a:off x="43957" y="1071991"/>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椭圆 1"/>
          <p:cNvSpPr/>
          <p:nvPr/>
        </p:nvSpPr>
        <p:spPr>
          <a:xfrm rot="6199008">
            <a:off x="353241" y="3578633"/>
            <a:ext cx="828092" cy="1560369"/>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1"/>
          <p:cNvSpPr/>
          <p:nvPr/>
        </p:nvSpPr>
        <p:spPr>
          <a:xfrm flipH="1">
            <a:off x="1005621" y="1"/>
            <a:ext cx="828092" cy="1263279"/>
          </a:xfrm>
          <a:custGeom>
            <a:avLst/>
            <a:gdLst/>
            <a:ahLst/>
            <a:cxnLst/>
            <a:rect l="l" t="t" r="r" b="b"/>
            <a:pathLst>
              <a:path w="828092" h="1263279">
                <a:moveTo>
                  <a:pt x="350802" y="0"/>
                </a:moveTo>
                <a:lnTo>
                  <a:pt x="126332" y="0"/>
                </a:lnTo>
                <a:cubicBezTo>
                  <a:pt x="45484" y="125433"/>
                  <a:pt x="0" y="274998"/>
                  <a:pt x="0" y="435187"/>
                </a:cubicBezTo>
                <a:cubicBezTo>
                  <a:pt x="0" y="892530"/>
                  <a:pt x="370749" y="1263279"/>
                  <a:pt x="828092" y="1263279"/>
                </a:cubicBezTo>
                <a:lnTo>
                  <a:pt x="828092" y="1083259"/>
                </a:lnTo>
                <a:cubicBezTo>
                  <a:pt x="470172" y="1083259"/>
                  <a:pt x="180020" y="793107"/>
                  <a:pt x="180020" y="435187"/>
                </a:cubicBezTo>
                <a:cubicBezTo>
                  <a:pt x="180020" y="266974"/>
                  <a:pt x="244108" y="113729"/>
                  <a:pt x="350802" y="0"/>
                </a:cubicBezTo>
                <a:close/>
              </a:path>
            </a:pathLst>
          </a:custGeom>
          <a:solidFill>
            <a:srgbClr val="FF791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圆角矩形 14"/>
          <p:cNvSpPr/>
          <p:nvPr/>
        </p:nvSpPr>
        <p:spPr>
          <a:xfrm>
            <a:off x="3012208" y="1700808"/>
            <a:ext cx="3960440" cy="648072"/>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您的标题写在这里</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3" name="圆角矩形 14"/>
          <p:cNvSpPr/>
          <p:nvPr/>
        </p:nvSpPr>
        <p:spPr>
          <a:xfrm>
            <a:off x="2771800" y="4729063"/>
            <a:ext cx="3960440" cy="648072"/>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您的标题写在这里</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4" name="TextBox 23"/>
          <p:cNvSpPr txBox="1"/>
          <p:nvPr/>
        </p:nvSpPr>
        <p:spPr>
          <a:xfrm>
            <a:off x="2051720" y="1723455"/>
            <a:ext cx="605972"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itchFamily="34" charset="0"/>
                <a:ea typeface="微软雅黑" pitchFamily="34" charset="-122"/>
              </a:rPr>
              <a:t>A</a:t>
            </a:r>
            <a:endParaRPr kumimoji="0" lang="zh-CN" altLang="en-US" sz="4400" b="1" i="0" u="none" strike="noStrike" kern="0" cap="none" spc="0" normalizeH="0" baseline="0" noProof="0" dirty="0">
              <a:ln>
                <a:noFill/>
              </a:ln>
              <a:solidFill>
                <a:srgbClr val="4BACC6">
                  <a:lumMod val="50000"/>
                </a:srgbClr>
              </a:solidFill>
              <a:effectLst/>
              <a:uLnTx/>
              <a:uFillTx/>
              <a:latin typeface="Arial Black" pitchFamily="34" charset="0"/>
              <a:ea typeface="微软雅黑" pitchFamily="34" charset="-122"/>
            </a:endParaRPr>
          </a:p>
        </p:txBody>
      </p:sp>
      <p:sp>
        <p:nvSpPr>
          <p:cNvPr id="25" name="TextBox 24"/>
          <p:cNvSpPr txBox="1"/>
          <p:nvPr/>
        </p:nvSpPr>
        <p:spPr>
          <a:xfrm>
            <a:off x="1907704" y="4668378"/>
            <a:ext cx="605972"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itchFamily="34" charset="0"/>
                <a:ea typeface="微软雅黑" pitchFamily="34" charset="-122"/>
              </a:rPr>
              <a:t>B</a:t>
            </a:r>
            <a:endParaRPr kumimoji="0" lang="zh-CN" altLang="en-US" sz="4400" b="1" i="0" u="none" strike="noStrike" kern="0" cap="none" spc="0" normalizeH="0" baseline="0" noProof="0" dirty="0">
              <a:ln>
                <a:noFill/>
              </a:ln>
              <a:solidFill>
                <a:srgbClr val="4BACC6">
                  <a:lumMod val="50000"/>
                </a:srgbClr>
              </a:solidFill>
              <a:effectLst/>
              <a:uLnTx/>
              <a:uFillTx/>
              <a:latin typeface="Arial Black" pitchFamily="34" charset="0"/>
              <a:ea typeface="微软雅黑" pitchFamily="34" charset="-122"/>
            </a:endParaRPr>
          </a:p>
        </p:txBody>
      </p:sp>
      <p:sp>
        <p:nvSpPr>
          <p:cNvPr id="26" name="TextBox 25"/>
          <p:cNvSpPr txBox="1"/>
          <p:nvPr/>
        </p:nvSpPr>
        <p:spPr>
          <a:xfrm>
            <a:off x="3131840" y="2492896"/>
            <a:ext cx="3813571" cy="189282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7" name="TextBox 26"/>
          <p:cNvSpPr txBox="1"/>
          <p:nvPr/>
        </p:nvSpPr>
        <p:spPr>
          <a:xfrm>
            <a:off x="3134693" y="5437819"/>
            <a:ext cx="3813571" cy="117262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8" name="椭圆 1"/>
          <p:cNvSpPr/>
          <p:nvPr/>
        </p:nvSpPr>
        <p:spPr>
          <a:xfrm>
            <a:off x="8604448" y="-5680"/>
            <a:ext cx="539552" cy="1210571"/>
          </a:xfrm>
          <a:custGeom>
            <a:avLst/>
            <a:gdLst/>
            <a:ahLst/>
            <a:cxnLst/>
            <a:rect l="l" t="t" r="r" b="b"/>
            <a:pathLst>
              <a:path w="539552" h="1210571">
                <a:moveTo>
                  <a:pt x="126332" y="0"/>
                </a:moveTo>
                <a:lnTo>
                  <a:pt x="350802" y="0"/>
                </a:lnTo>
                <a:cubicBezTo>
                  <a:pt x="244108" y="113729"/>
                  <a:pt x="180020" y="266974"/>
                  <a:pt x="180020" y="435187"/>
                </a:cubicBezTo>
                <a:cubicBezTo>
                  <a:pt x="180020" y="688962"/>
                  <a:pt x="325885" y="908669"/>
                  <a:pt x="539552" y="1012637"/>
                </a:cubicBezTo>
                <a:lnTo>
                  <a:pt x="539552" y="1210571"/>
                </a:lnTo>
                <a:cubicBezTo>
                  <a:pt x="224311" y="1094267"/>
                  <a:pt x="0" y="790922"/>
                  <a:pt x="0" y="435187"/>
                </a:cubicBezTo>
                <a:cubicBezTo>
                  <a:pt x="0" y="274998"/>
                  <a:pt x="45484" y="125433"/>
                  <a:pt x="126332" y="0"/>
                </a:cubicBezTo>
                <a:close/>
              </a:path>
            </a:pathLst>
          </a:custGeom>
          <a:solidFill>
            <a:srgbClr val="4BACC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TextBox 28"/>
          <p:cNvSpPr txBox="1"/>
          <p:nvPr/>
        </p:nvSpPr>
        <p:spPr>
          <a:xfrm>
            <a:off x="5092171" y="204743"/>
            <a:ext cx="3460696" cy="559961"/>
          </a:xfrm>
          <a:prstGeom prst="rect">
            <a:avLst/>
          </a:prstGeom>
          <a:noFill/>
        </p:spPr>
        <p:txBody>
          <a:bodyPr wrap="square" rtlCol="0">
            <a:spAutoFit/>
          </a:bodyPr>
          <a:lstStyle/>
          <a:p>
            <a:pPr marL="0" marR="0" lvl="0" indent="0" algn="r" defTabSz="914400" eaLnBrk="1" fontAlgn="auto" latinLnBrk="0" hangingPunct="1">
              <a:lnSpc>
                <a:spcPct val="110000"/>
              </a:lnSpc>
              <a:spcBef>
                <a:spcPts val="0"/>
              </a:spcBef>
              <a:spcAft>
                <a:spcPts val="0"/>
              </a:spcAft>
              <a:buClrTx/>
              <a:buSzTx/>
              <a:buFontTx/>
              <a:buNone/>
              <a:tabLst/>
              <a:defRPr/>
            </a:pPr>
            <a:r>
              <a:rPr kumimoji="0" lang="zh-CN" altLang="en-US" sz="3200" b="1" i="0" u="none" strike="noStrike" kern="0" cap="none" spc="-600" normalizeH="0" baseline="0" noProof="0" dirty="0" smtClean="0">
                <a:ln>
                  <a:noFill/>
                </a:ln>
                <a:solidFill>
                  <a:srgbClr val="4BACC6">
                    <a:lumMod val="50000"/>
                  </a:srgbClr>
                </a:solidFill>
                <a:effectLst/>
                <a:uLnTx/>
                <a:uFillTx/>
                <a:latin typeface="方正姚体" pitchFamily="2" charset="-122"/>
                <a:ea typeface="方正姚体" pitchFamily="2" charset="-122"/>
              </a:rPr>
              <a:t>您的标题写在这里</a:t>
            </a:r>
            <a:endParaRPr kumimoji="0" lang="zh-CN" altLang="en-US" sz="3200" b="1" i="0" u="none" strike="noStrike" kern="0" cap="none" spc="-600" normalizeH="0" baseline="0" noProof="0" dirty="0">
              <a:ln>
                <a:noFill/>
              </a:ln>
              <a:solidFill>
                <a:srgbClr val="4BACC6">
                  <a:lumMod val="50000"/>
                </a:srgbClr>
              </a:solidFill>
              <a:effectLst/>
              <a:uLnTx/>
              <a:uFillTx/>
              <a:latin typeface="方正姚体" pitchFamily="2" charset="-122"/>
              <a:ea typeface="方正姚体" pitchFamily="2" charset="-122"/>
            </a:endParaRPr>
          </a:p>
        </p:txBody>
      </p:sp>
    </p:spTree>
    <p:extLst>
      <p:ext uri="{BB962C8B-B14F-4D97-AF65-F5344CB8AC3E}">
        <p14:creationId xmlns:p14="http://schemas.microsoft.com/office/powerpoint/2010/main" val="2970519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764704"/>
            <a:ext cx="6840760" cy="2134705"/>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403647" y="3934352"/>
            <a:ext cx="6815557" cy="2230952"/>
          </a:xfrm>
          <a:prstGeom prst="rect">
            <a:avLst/>
          </a:prstGeom>
        </p:spPr>
      </p:pic>
      <p:sp>
        <p:nvSpPr>
          <p:cNvPr id="11" name="TextBox 10"/>
          <p:cNvSpPr txBox="1"/>
          <p:nvPr/>
        </p:nvSpPr>
        <p:spPr>
          <a:xfrm>
            <a:off x="1691680" y="3132448"/>
            <a:ext cx="5688632" cy="584584"/>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algn="ctr"/>
            <a:r>
              <a:rPr lang="en-US" altLang="zh-CN" sz="3200" dirty="0" smtClean="0">
                <a:latin typeface="Adidas Unity" pitchFamily="2" charset="0"/>
              </a:rPr>
              <a:t>Click </a:t>
            </a:r>
            <a:r>
              <a:rPr lang="en-US" altLang="zh-CN" sz="3200" dirty="0">
                <a:latin typeface="Adidas Unity" pitchFamily="2" charset="0"/>
              </a:rPr>
              <a:t>here to add your title</a:t>
            </a:r>
            <a:endParaRPr lang="zh-CN" altLang="en-US" sz="3200" dirty="0">
              <a:latin typeface="Adidas Unity" pitchFamily="2" charset="0"/>
            </a:endParaRPr>
          </a:p>
        </p:txBody>
      </p:sp>
      <p:sp>
        <p:nvSpPr>
          <p:cNvPr id="12" name="TextBox 11"/>
          <p:cNvSpPr txBox="1"/>
          <p:nvPr/>
        </p:nvSpPr>
        <p:spPr>
          <a:xfrm>
            <a:off x="1547664" y="1556792"/>
            <a:ext cx="930024" cy="634020"/>
          </a:xfrm>
          <a:prstGeom prst="rect">
            <a:avLst/>
          </a:prstGeom>
          <a:noFill/>
        </p:spPr>
        <p:txBody>
          <a:bodyPr wrap="square" rtlCol="0">
            <a:spAutoFit/>
          </a:bodyPr>
          <a:lstStyle/>
          <a:p>
            <a:pPr lvl="0">
              <a:lnSpc>
                <a:spcPct val="80000"/>
              </a:lnSpc>
              <a:defRPr/>
            </a:pPr>
            <a:r>
              <a:rPr lang="en-US" altLang="zh-CN" sz="44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a typeface="微软雅黑" pitchFamily="34" charset="-122"/>
              </a:rPr>
              <a:t>Text</a:t>
            </a:r>
            <a:endParaRPr kumimoji="0" lang="zh-CN" altLang="en-US" sz="4400" i="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gency FB" pitchFamily="34" charset="0"/>
              <a:ea typeface="微软雅黑" pitchFamily="34" charset="-122"/>
            </a:endParaRPr>
          </a:p>
        </p:txBody>
      </p:sp>
      <p:sp>
        <p:nvSpPr>
          <p:cNvPr id="13" name="TextBox 12"/>
          <p:cNvSpPr txBox="1"/>
          <p:nvPr/>
        </p:nvSpPr>
        <p:spPr>
          <a:xfrm>
            <a:off x="2902833" y="1073583"/>
            <a:ext cx="4981535" cy="160043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here to add your text. Click here to add your text. Click here to add your text. Click here to add your text. Click here to add your text. </a:t>
            </a:r>
          </a:p>
        </p:txBody>
      </p:sp>
      <p:sp>
        <p:nvSpPr>
          <p:cNvPr id="14" name="TextBox 13"/>
          <p:cNvSpPr txBox="1"/>
          <p:nvPr/>
        </p:nvSpPr>
        <p:spPr>
          <a:xfrm>
            <a:off x="1534681" y="4276834"/>
            <a:ext cx="4981535" cy="160043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here to add your text. Click here to add your text. Click here to add your text. Click here to add your text. Click here to add your text. </a:t>
            </a:r>
          </a:p>
        </p:txBody>
      </p:sp>
      <p:sp>
        <p:nvSpPr>
          <p:cNvPr id="15" name="TextBox 14"/>
          <p:cNvSpPr txBox="1"/>
          <p:nvPr/>
        </p:nvSpPr>
        <p:spPr>
          <a:xfrm>
            <a:off x="6660232" y="4732818"/>
            <a:ext cx="930024" cy="634020"/>
          </a:xfrm>
          <a:prstGeom prst="rect">
            <a:avLst/>
          </a:prstGeom>
          <a:noFill/>
        </p:spPr>
        <p:txBody>
          <a:bodyPr wrap="square" rtlCol="0">
            <a:spAutoFit/>
          </a:bodyPr>
          <a:lstStyle/>
          <a:p>
            <a:pPr lvl="0">
              <a:lnSpc>
                <a:spcPct val="80000"/>
              </a:lnSpc>
              <a:defRPr/>
            </a:pPr>
            <a:r>
              <a:rPr lang="en-US" altLang="zh-CN" sz="44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a typeface="微软雅黑" pitchFamily="34" charset="-122"/>
              </a:rPr>
              <a:t>Text</a:t>
            </a:r>
            <a:endParaRPr kumimoji="0" lang="zh-CN" altLang="en-US" sz="4400" i="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gency FB" pitchFamily="34" charset="0"/>
              <a:ea typeface="微软雅黑" pitchFamily="34" charset="-122"/>
            </a:endParaRPr>
          </a:p>
        </p:txBody>
      </p:sp>
    </p:spTree>
    <p:extLst>
      <p:ext uri="{BB962C8B-B14F-4D97-AF65-F5344CB8AC3E}">
        <p14:creationId xmlns:p14="http://schemas.microsoft.com/office/powerpoint/2010/main" val="117215632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8561" y="1484784"/>
            <a:ext cx="6990268" cy="4976678"/>
          </a:xfrm>
          <a:prstGeom prst="rect">
            <a:avLst/>
          </a:prstGeom>
        </p:spPr>
      </p:pic>
      <p:sp>
        <p:nvSpPr>
          <p:cNvPr id="12" name="TextBox 11"/>
          <p:cNvSpPr txBox="1"/>
          <p:nvPr/>
        </p:nvSpPr>
        <p:spPr>
          <a:xfrm rot="1335494">
            <a:off x="2079937" y="2451266"/>
            <a:ext cx="2889215"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 name="TextBox 12"/>
          <p:cNvSpPr txBox="1"/>
          <p:nvPr/>
        </p:nvSpPr>
        <p:spPr>
          <a:xfrm rot="1335494">
            <a:off x="2064661" y="1991992"/>
            <a:ext cx="3312368" cy="5256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en-US" altLang="zh-CN"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4" name="TextBox 13"/>
          <p:cNvSpPr txBox="1"/>
          <p:nvPr/>
        </p:nvSpPr>
        <p:spPr>
          <a:xfrm rot="21425701">
            <a:off x="2251960" y="3862031"/>
            <a:ext cx="2889215" cy="3450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5" name="TextBox 14"/>
          <p:cNvSpPr txBox="1"/>
          <p:nvPr/>
        </p:nvSpPr>
        <p:spPr>
          <a:xfrm rot="21447711">
            <a:off x="1979712" y="3360140"/>
            <a:ext cx="3312368" cy="5256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en-US" altLang="zh-CN" sz="24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6" name="TextBox 15"/>
          <p:cNvSpPr txBox="1"/>
          <p:nvPr/>
        </p:nvSpPr>
        <p:spPr>
          <a:xfrm rot="19790626">
            <a:off x="2997838" y="4451321"/>
            <a:ext cx="3312368" cy="5256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en-US" altLang="zh-CN"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Box 16"/>
          <p:cNvSpPr txBox="1"/>
          <p:nvPr/>
        </p:nvSpPr>
        <p:spPr>
          <a:xfrm rot="19797536">
            <a:off x="3497512" y="4798069"/>
            <a:ext cx="2889215" cy="3450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69587944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93" r="-1"/>
          <a:stretch/>
        </p:blipFill>
        <p:spPr>
          <a:xfrm rot="5400000">
            <a:off x="3729331" y="3741198"/>
            <a:ext cx="6050035" cy="238336"/>
          </a:xfrm>
          <a:prstGeom prst="rect">
            <a:avLst/>
          </a:prstGeom>
          <a:effectLst>
            <a:outerShdw blurRad="50800" dist="38100" dir="2700000" algn="tl" rotWithShape="0">
              <a:prstClr val="black">
                <a:alpha val="40000"/>
              </a:prstClr>
            </a:outerShdw>
          </a:effectLst>
        </p:spPr>
      </p:pic>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93" r="-1"/>
          <a:stretch/>
        </p:blipFill>
        <p:spPr>
          <a:xfrm rot="5400000">
            <a:off x="-328190" y="3713816"/>
            <a:ext cx="6050035" cy="238336"/>
          </a:xfrm>
          <a:prstGeom prst="rect">
            <a:avLst/>
          </a:prstGeom>
          <a:effectLst>
            <a:outerShdw blurRad="50800" dist="38100" dir="2700000" algn="tl" rotWithShape="0">
              <a:prstClr val="black">
                <a:alpha val="40000"/>
              </a:prstClr>
            </a:outerShdw>
          </a:effectLst>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9752" y="2060848"/>
            <a:ext cx="4680520" cy="1000529"/>
          </a:xfrm>
          <a:prstGeom prst="rect">
            <a:avLst/>
          </a:prstGeom>
          <a:effectLst>
            <a:outerShdw blurRad="50800" dist="38100" dir="5400000" algn="t" rotWithShape="0">
              <a:prstClr val="black">
                <a:alpha val="40000"/>
              </a:prstClr>
            </a:outerShdw>
          </a:effectLst>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64671" y="3429000"/>
            <a:ext cx="4680520" cy="1000529"/>
          </a:xfrm>
          <a:prstGeom prst="rect">
            <a:avLst/>
          </a:prstGeom>
          <a:effectLst>
            <a:outerShdw blurRad="50800" dist="38100" dir="5400000" algn="t" rotWithShape="0">
              <a:prstClr val="black">
                <a:alpha val="40000"/>
              </a:prstClr>
            </a:outerShdw>
          </a:effectLst>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9752" y="4797152"/>
            <a:ext cx="4680520" cy="1000529"/>
          </a:xfrm>
          <a:prstGeom prst="rect">
            <a:avLst/>
          </a:prstGeom>
          <a:effectLst>
            <a:outerShdw blurRad="50800" dist="38100" dir="5400000" algn="t" rotWithShape="0">
              <a:prstClr val="black">
                <a:alpha val="40000"/>
              </a:prstClr>
            </a:outerShdw>
          </a:effectLst>
        </p:spPr>
      </p:pic>
      <p:sp>
        <p:nvSpPr>
          <p:cNvPr id="20" name="TextBox 19"/>
          <p:cNvSpPr txBox="1"/>
          <p:nvPr/>
        </p:nvSpPr>
        <p:spPr>
          <a:xfrm>
            <a:off x="2990972" y="2552534"/>
            <a:ext cx="3478492"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TextBox 20"/>
          <p:cNvSpPr txBox="1"/>
          <p:nvPr/>
        </p:nvSpPr>
        <p:spPr>
          <a:xfrm>
            <a:off x="3062980" y="2060848"/>
            <a:ext cx="3312368" cy="5256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531E15"/>
                </a:solidFill>
                <a:effectLst/>
                <a:uLnTx/>
                <a:uFillTx/>
                <a:latin typeface="微软雅黑" pitchFamily="34" charset="-122"/>
                <a:ea typeface="微软雅黑" pitchFamily="34" charset="-122"/>
              </a:rPr>
              <a:t>您的标题</a:t>
            </a:r>
            <a:endParaRPr kumimoji="0" lang="en-US" altLang="zh-CN" sz="2400" b="1" i="0" u="none" strike="noStrike" kern="0" cap="none" spc="0" normalizeH="0" baseline="0" noProof="0" dirty="0">
              <a:ln>
                <a:noFill/>
              </a:ln>
              <a:solidFill>
                <a:srgbClr val="531E15"/>
              </a:solidFill>
              <a:effectLst/>
              <a:uLnTx/>
              <a:uFillTx/>
              <a:latin typeface="微软雅黑" pitchFamily="34" charset="-122"/>
              <a:ea typeface="微软雅黑" pitchFamily="34" charset="-122"/>
            </a:endParaRPr>
          </a:p>
        </p:txBody>
      </p:sp>
      <p:sp>
        <p:nvSpPr>
          <p:cNvPr id="22" name="TextBox 21"/>
          <p:cNvSpPr txBox="1"/>
          <p:nvPr/>
        </p:nvSpPr>
        <p:spPr>
          <a:xfrm>
            <a:off x="2990972" y="3952318"/>
            <a:ext cx="3478492"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TextBox 22"/>
          <p:cNvSpPr txBox="1"/>
          <p:nvPr/>
        </p:nvSpPr>
        <p:spPr>
          <a:xfrm>
            <a:off x="3062980" y="3460632"/>
            <a:ext cx="3312368" cy="5256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531E15"/>
                </a:solidFill>
                <a:effectLst/>
                <a:uLnTx/>
                <a:uFillTx/>
                <a:latin typeface="微软雅黑" pitchFamily="34" charset="-122"/>
                <a:ea typeface="微软雅黑" pitchFamily="34" charset="-122"/>
              </a:rPr>
              <a:t>您的标题</a:t>
            </a:r>
            <a:endParaRPr kumimoji="0" lang="en-US" altLang="zh-CN" sz="2400" b="1" i="0" u="none" strike="noStrike" kern="0" cap="none" spc="0" normalizeH="0" baseline="0" noProof="0" dirty="0">
              <a:ln>
                <a:noFill/>
              </a:ln>
              <a:solidFill>
                <a:srgbClr val="531E15"/>
              </a:solidFill>
              <a:effectLst/>
              <a:uLnTx/>
              <a:uFillTx/>
              <a:latin typeface="微软雅黑" pitchFamily="34" charset="-122"/>
              <a:ea typeface="微软雅黑" pitchFamily="34" charset="-122"/>
            </a:endParaRPr>
          </a:p>
        </p:txBody>
      </p:sp>
      <p:sp>
        <p:nvSpPr>
          <p:cNvPr id="24" name="TextBox 23"/>
          <p:cNvSpPr txBox="1"/>
          <p:nvPr/>
        </p:nvSpPr>
        <p:spPr>
          <a:xfrm>
            <a:off x="2990972" y="5288838"/>
            <a:ext cx="3478492"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TextBox 24"/>
          <p:cNvSpPr txBox="1"/>
          <p:nvPr/>
        </p:nvSpPr>
        <p:spPr>
          <a:xfrm>
            <a:off x="3062980" y="4797152"/>
            <a:ext cx="3312368" cy="5256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531E15"/>
                </a:solidFill>
                <a:effectLst/>
                <a:uLnTx/>
                <a:uFillTx/>
                <a:latin typeface="微软雅黑" pitchFamily="34" charset="-122"/>
                <a:ea typeface="微软雅黑" pitchFamily="34" charset="-122"/>
              </a:rPr>
              <a:t>您的标题</a:t>
            </a:r>
            <a:endParaRPr kumimoji="0" lang="en-US" altLang="zh-CN" sz="2400" b="1" i="0" u="none" strike="noStrike" kern="0" cap="none" spc="0" normalizeH="0" baseline="0" noProof="0" dirty="0">
              <a:ln>
                <a:noFill/>
              </a:ln>
              <a:solidFill>
                <a:srgbClr val="531E15"/>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20325434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7714" y="1844824"/>
            <a:ext cx="6003082" cy="4248472"/>
          </a:xfrm>
          <a:prstGeom prst="rect">
            <a:avLst/>
          </a:prstGeom>
          <a:effectLst>
            <a:outerShdw blurRad="50800" dist="38100" dir="5400000" algn="t" rotWithShape="0">
              <a:prstClr val="black">
                <a:alpha val="40000"/>
              </a:prstClr>
            </a:outerShdw>
          </a:effectLst>
        </p:spPr>
      </p:pic>
      <p:sp>
        <p:nvSpPr>
          <p:cNvPr id="10" name="TextBox 9"/>
          <p:cNvSpPr txBox="1"/>
          <p:nvPr/>
        </p:nvSpPr>
        <p:spPr>
          <a:xfrm>
            <a:off x="5107885" y="2936440"/>
            <a:ext cx="224995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1" name="TextBox 10"/>
          <p:cNvSpPr txBox="1"/>
          <p:nvPr/>
        </p:nvSpPr>
        <p:spPr>
          <a:xfrm>
            <a:off x="5140422" y="2357880"/>
            <a:ext cx="2023866" cy="4732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12" name="TextBox 11"/>
          <p:cNvSpPr txBox="1"/>
          <p:nvPr/>
        </p:nvSpPr>
        <p:spPr>
          <a:xfrm>
            <a:off x="1947175" y="2937982"/>
            <a:ext cx="224995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 name="TextBox 12"/>
          <p:cNvSpPr txBox="1"/>
          <p:nvPr/>
        </p:nvSpPr>
        <p:spPr>
          <a:xfrm>
            <a:off x="1979712" y="2359422"/>
            <a:ext cx="2023866" cy="4732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71456842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65"/>
          <p:cNvSpPr>
            <a:spLocks noChangeArrowheads="1"/>
          </p:cNvSpPr>
          <p:nvPr/>
        </p:nvSpPr>
        <p:spPr bwMode="auto">
          <a:xfrm>
            <a:off x="8042172" y="2896193"/>
            <a:ext cx="1138340" cy="15227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1" name="矩形 20"/>
          <p:cNvSpPr/>
          <p:nvPr/>
        </p:nvSpPr>
        <p:spPr>
          <a:xfrm>
            <a:off x="0" y="1628800"/>
            <a:ext cx="6156176" cy="4320480"/>
          </a:xfrm>
          <a:prstGeom prst="rect">
            <a:avLst/>
          </a:prstGeom>
          <a:gradFill flip="none" rotWithShape="1">
            <a:gsLst>
              <a:gs pos="0">
                <a:schemeClr val="bg1">
                  <a:lumMod val="95000"/>
                  <a:shade val="67500"/>
                  <a:satMod val="115000"/>
                </a:schemeClr>
              </a:gs>
              <a:gs pos="100000">
                <a:schemeClr val="bg1">
                  <a:lumMod val="95000"/>
                  <a:shade val="100000"/>
                  <a:satMod val="115000"/>
                </a:schemeClr>
              </a:gs>
            </a:gsLst>
            <a:lin ang="16200000" scaled="1"/>
            <a:tileRect/>
          </a:gradFill>
          <a:ln w="12700">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6"/>
          <p:cNvSpPr>
            <a:spLocks noGrp="1"/>
          </p:cNvSpPr>
          <p:nvPr>
            <p:ph type="title"/>
          </p:nvPr>
        </p:nvSpPr>
        <p:spPr/>
        <p:txBody>
          <a:bodyPr/>
          <a:lstStyle/>
          <a:p>
            <a:endParaRPr lang="zh-CN" altLang="en-US"/>
          </a:p>
        </p:txBody>
      </p:sp>
      <p:grpSp>
        <p:nvGrpSpPr>
          <p:cNvPr id="8" name="组合 7"/>
          <p:cNvGrpSpPr/>
          <p:nvPr/>
        </p:nvGrpSpPr>
        <p:grpSpPr>
          <a:xfrm>
            <a:off x="5508104" y="2067502"/>
            <a:ext cx="3456384" cy="3775732"/>
            <a:chOff x="2195736" y="1297041"/>
            <a:chExt cx="4852015" cy="5300311"/>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5736" y="1297041"/>
              <a:ext cx="4852015" cy="1267863"/>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5736" y="3985339"/>
              <a:ext cx="4852015" cy="1267863"/>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95736" y="2641190"/>
              <a:ext cx="4852015" cy="1267863"/>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5736" y="5329489"/>
              <a:ext cx="4852015" cy="1267863"/>
            </a:xfrm>
            <a:prstGeom prst="rect">
              <a:avLst/>
            </a:prstGeom>
          </p:spPr>
        </p:pic>
      </p:grpSp>
      <p:sp>
        <p:nvSpPr>
          <p:cNvPr id="9" name="TextBox 8"/>
          <p:cNvSpPr txBox="1"/>
          <p:nvPr/>
        </p:nvSpPr>
        <p:spPr>
          <a:xfrm flipH="1">
            <a:off x="5580112" y="2085098"/>
            <a:ext cx="753703" cy="523220"/>
          </a:xfrm>
          <a:prstGeom prst="rect">
            <a:avLst/>
          </a:prstGeom>
          <a:noFill/>
        </p:spPr>
        <p:txBody>
          <a:bodyPr wrap="square" rtlCol="0">
            <a:spAutoFit/>
          </a:bodyPr>
          <a:lstStyle/>
          <a:p>
            <a:pPr algn="ctr"/>
            <a:r>
              <a:rPr lang="en-US" altLang="zh-CN" sz="2800" b="1" dirty="0" smtClean="0">
                <a:solidFill>
                  <a:schemeClr val="bg1"/>
                </a:solidFill>
                <a:latin typeface="Arial Black" pitchFamily="34" charset="0"/>
                <a:ea typeface="微软雅黑" pitchFamily="34" charset="-122"/>
              </a:rPr>
              <a:t>01</a:t>
            </a:r>
            <a:endParaRPr lang="zh-CN" altLang="en-US" sz="2800" b="1" dirty="0">
              <a:solidFill>
                <a:schemeClr val="bg1"/>
              </a:solidFill>
              <a:latin typeface="Arial Black" pitchFamily="34" charset="0"/>
              <a:ea typeface="微软雅黑" pitchFamily="34" charset="-122"/>
            </a:endParaRPr>
          </a:p>
        </p:txBody>
      </p:sp>
      <p:sp>
        <p:nvSpPr>
          <p:cNvPr id="10" name="TextBox 9"/>
          <p:cNvSpPr txBox="1"/>
          <p:nvPr/>
        </p:nvSpPr>
        <p:spPr>
          <a:xfrm flipH="1">
            <a:off x="5580112" y="3048467"/>
            <a:ext cx="753703" cy="523220"/>
          </a:xfrm>
          <a:prstGeom prst="rect">
            <a:avLst/>
          </a:prstGeom>
          <a:noFill/>
        </p:spPr>
        <p:txBody>
          <a:bodyPr wrap="square" rtlCol="0">
            <a:spAutoFit/>
          </a:bodyPr>
          <a:lstStyle/>
          <a:p>
            <a:pPr algn="ctr"/>
            <a:r>
              <a:rPr lang="en-US" altLang="zh-CN" sz="2800" b="1" dirty="0" smtClean="0">
                <a:solidFill>
                  <a:schemeClr val="bg1"/>
                </a:solidFill>
                <a:latin typeface="Arial Black" pitchFamily="34" charset="0"/>
                <a:ea typeface="微软雅黑" pitchFamily="34" charset="-122"/>
              </a:rPr>
              <a:t>02</a:t>
            </a:r>
            <a:endParaRPr lang="zh-CN" altLang="en-US" sz="2800" b="1" dirty="0">
              <a:solidFill>
                <a:schemeClr val="bg1"/>
              </a:solidFill>
              <a:latin typeface="Arial Black" pitchFamily="34" charset="0"/>
              <a:ea typeface="微软雅黑" pitchFamily="34" charset="-122"/>
            </a:endParaRPr>
          </a:p>
        </p:txBody>
      </p:sp>
      <p:sp>
        <p:nvSpPr>
          <p:cNvPr id="11" name="TextBox 10"/>
          <p:cNvSpPr txBox="1"/>
          <p:nvPr/>
        </p:nvSpPr>
        <p:spPr>
          <a:xfrm flipH="1">
            <a:off x="5534780" y="4005985"/>
            <a:ext cx="753703" cy="523220"/>
          </a:xfrm>
          <a:prstGeom prst="rect">
            <a:avLst/>
          </a:prstGeom>
          <a:noFill/>
        </p:spPr>
        <p:txBody>
          <a:bodyPr wrap="square" rtlCol="0">
            <a:spAutoFit/>
          </a:bodyPr>
          <a:lstStyle/>
          <a:p>
            <a:pPr algn="ctr"/>
            <a:r>
              <a:rPr lang="en-US" altLang="zh-CN" sz="2800" b="1" dirty="0" smtClean="0">
                <a:solidFill>
                  <a:schemeClr val="bg1"/>
                </a:solidFill>
                <a:latin typeface="Arial Black" pitchFamily="34" charset="0"/>
                <a:ea typeface="微软雅黑" pitchFamily="34" charset="-122"/>
              </a:rPr>
              <a:t>03</a:t>
            </a:r>
            <a:endParaRPr lang="zh-CN" altLang="en-US" sz="2800" b="1" dirty="0">
              <a:solidFill>
                <a:schemeClr val="bg1"/>
              </a:solidFill>
              <a:latin typeface="Arial Black" pitchFamily="34" charset="0"/>
              <a:ea typeface="微软雅黑" pitchFamily="34" charset="-122"/>
            </a:endParaRPr>
          </a:p>
        </p:txBody>
      </p:sp>
      <p:sp>
        <p:nvSpPr>
          <p:cNvPr id="12" name="TextBox 11"/>
          <p:cNvSpPr txBox="1"/>
          <p:nvPr/>
        </p:nvSpPr>
        <p:spPr>
          <a:xfrm flipH="1">
            <a:off x="5512894" y="4948475"/>
            <a:ext cx="753703" cy="523220"/>
          </a:xfrm>
          <a:prstGeom prst="rect">
            <a:avLst/>
          </a:prstGeom>
          <a:noFill/>
        </p:spPr>
        <p:txBody>
          <a:bodyPr wrap="square" rtlCol="0">
            <a:spAutoFit/>
          </a:bodyPr>
          <a:lstStyle/>
          <a:p>
            <a:pPr algn="ctr"/>
            <a:r>
              <a:rPr lang="en-US" altLang="zh-CN" sz="2800" b="1" dirty="0" smtClean="0">
                <a:solidFill>
                  <a:schemeClr val="bg1"/>
                </a:solidFill>
                <a:latin typeface="Arial Black" pitchFamily="34" charset="0"/>
                <a:ea typeface="微软雅黑" pitchFamily="34" charset="-122"/>
              </a:rPr>
              <a:t>04</a:t>
            </a:r>
            <a:endParaRPr lang="zh-CN" altLang="en-US" sz="2800" b="1" dirty="0">
              <a:solidFill>
                <a:schemeClr val="bg1"/>
              </a:solidFill>
              <a:latin typeface="Arial Black" pitchFamily="34" charset="0"/>
              <a:ea typeface="微软雅黑" pitchFamily="34" charset="-122"/>
            </a:endParaRPr>
          </a:p>
        </p:txBody>
      </p:sp>
      <p:sp>
        <p:nvSpPr>
          <p:cNvPr id="13" name="Text Box 39"/>
          <p:cNvSpPr txBox="1">
            <a:spLocks noChangeArrowheads="1"/>
          </p:cNvSpPr>
          <p:nvPr/>
        </p:nvSpPr>
        <p:spPr bwMode="auto">
          <a:xfrm>
            <a:off x="6673874" y="2264806"/>
            <a:ext cx="1167961" cy="396583"/>
          </a:xfrm>
          <a:prstGeom prst="rect">
            <a:avLst/>
          </a:prstGeom>
          <a:noFill/>
          <a:ln w="9525">
            <a:noFill/>
            <a:miter lim="800000"/>
            <a:headEnd/>
            <a:tailEnd/>
          </a:ln>
        </p:spPr>
        <p:txBody>
          <a:bodyPr wrap="square" anchor="ctr">
            <a:spAutoFit/>
          </a:bodyPr>
          <a:lstStyle/>
          <a:p>
            <a:pPr algn="ctr" fontAlgn="auto">
              <a:lnSpc>
                <a:spcPct val="120000"/>
              </a:lnSpc>
              <a:spcBef>
                <a:spcPts val="0"/>
              </a:spcBef>
              <a:spcAft>
                <a:spcPts val="0"/>
              </a:spcAft>
              <a:defRPr/>
            </a:pPr>
            <a:r>
              <a:rPr lang="zh-CN" altLang="en-US" b="1" dirty="0" smtClean="0">
                <a:solidFill>
                  <a:schemeClr val="bg1"/>
                </a:solidFill>
                <a:latin typeface="微软雅黑" pitchFamily="34" charset="-122"/>
                <a:ea typeface="微软雅黑" pitchFamily="34" charset="-122"/>
              </a:rPr>
              <a:t>您的标题</a:t>
            </a:r>
            <a:endParaRPr lang="zh-CN" altLang="en-US" b="1" dirty="0">
              <a:solidFill>
                <a:schemeClr val="bg1"/>
              </a:solidFill>
              <a:latin typeface="微软雅黑" pitchFamily="34" charset="-122"/>
              <a:ea typeface="微软雅黑" pitchFamily="34" charset="-122"/>
            </a:endParaRPr>
          </a:p>
        </p:txBody>
      </p:sp>
      <p:sp>
        <p:nvSpPr>
          <p:cNvPr id="14" name="Text Box 39"/>
          <p:cNvSpPr txBox="1">
            <a:spLocks noChangeArrowheads="1"/>
          </p:cNvSpPr>
          <p:nvPr/>
        </p:nvSpPr>
        <p:spPr bwMode="auto">
          <a:xfrm>
            <a:off x="6673874" y="3224248"/>
            <a:ext cx="1167961" cy="396583"/>
          </a:xfrm>
          <a:prstGeom prst="rect">
            <a:avLst/>
          </a:prstGeom>
          <a:noFill/>
          <a:ln w="9525">
            <a:noFill/>
            <a:miter lim="800000"/>
            <a:headEnd/>
            <a:tailEnd/>
          </a:ln>
        </p:spPr>
        <p:txBody>
          <a:bodyPr wrap="square" anchor="ctr">
            <a:spAutoFit/>
          </a:bodyPr>
          <a:lstStyle/>
          <a:p>
            <a:pPr algn="ctr" fontAlgn="auto">
              <a:lnSpc>
                <a:spcPct val="120000"/>
              </a:lnSpc>
              <a:spcBef>
                <a:spcPts val="0"/>
              </a:spcBef>
              <a:spcAft>
                <a:spcPts val="0"/>
              </a:spcAft>
              <a:defRPr/>
            </a:pPr>
            <a:r>
              <a:rPr lang="zh-CN" altLang="en-US" b="1" dirty="0" smtClean="0">
                <a:solidFill>
                  <a:schemeClr val="bg1"/>
                </a:solidFill>
                <a:latin typeface="微软雅黑" pitchFamily="34" charset="-122"/>
                <a:ea typeface="微软雅黑" pitchFamily="34" charset="-122"/>
              </a:rPr>
              <a:t>您的标题</a:t>
            </a:r>
            <a:endParaRPr lang="zh-CN" altLang="en-US" b="1" dirty="0">
              <a:solidFill>
                <a:schemeClr val="bg1"/>
              </a:solidFill>
              <a:latin typeface="微软雅黑" pitchFamily="34" charset="-122"/>
              <a:ea typeface="微软雅黑" pitchFamily="34" charset="-122"/>
            </a:endParaRPr>
          </a:p>
        </p:txBody>
      </p:sp>
      <p:sp>
        <p:nvSpPr>
          <p:cNvPr id="15" name="Text Box 39"/>
          <p:cNvSpPr txBox="1">
            <a:spLocks noChangeArrowheads="1"/>
          </p:cNvSpPr>
          <p:nvPr/>
        </p:nvSpPr>
        <p:spPr bwMode="auto">
          <a:xfrm>
            <a:off x="6673874" y="4200665"/>
            <a:ext cx="1167961" cy="396583"/>
          </a:xfrm>
          <a:prstGeom prst="rect">
            <a:avLst/>
          </a:prstGeom>
          <a:noFill/>
          <a:ln w="9525">
            <a:noFill/>
            <a:miter lim="800000"/>
            <a:headEnd/>
            <a:tailEnd/>
          </a:ln>
        </p:spPr>
        <p:txBody>
          <a:bodyPr wrap="square" anchor="ctr">
            <a:spAutoFit/>
          </a:bodyPr>
          <a:lstStyle/>
          <a:p>
            <a:pPr algn="ctr" fontAlgn="auto">
              <a:lnSpc>
                <a:spcPct val="120000"/>
              </a:lnSpc>
              <a:spcBef>
                <a:spcPts val="0"/>
              </a:spcBef>
              <a:spcAft>
                <a:spcPts val="0"/>
              </a:spcAft>
              <a:defRPr/>
            </a:pPr>
            <a:r>
              <a:rPr lang="zh-CN" altLang="en-US" b="1" dirty="0" smtClean="0">
                <a:solidFill>
                  <a:schemeClr val="bg1"/>
                </a:solidFill>
                <a:latin typeface="微软雅黑" pitchFamily="34" charset="-122"/>
                <a:ea typeface="微软雅黑" pitchFamily="34" charset="-122"/>
              </a:rPr>
              <a:t>您的标题</a:t>
            </a:r>
            <a:endParaRPr lang="zh-CN" altLang="en-US" b="1" dirty="0">
              <a:solidFill>
                <a:schemeClr val="bg1"/>
              </a:solidFill>
              <a:latin typeface="微软雅黑" pitchFamily="34" charset="-122"/>
              <a:ea typeface="微软雅黑" pitchFamily="34" charset="-122"/>
            </a:endParaRPr>
          </a:p>
        </p:txBody>
      </p:sp>
      <p:sp>
        <p:nvSpPr>
          <p:cNvPr id="16" name="Text Box 39"/>
          <p:cNvSpPr txBox="1">
            <a:spLocks noChangeArrowheads="1"/>
          </p:cNvSpPr>
          <p:nvPr/>
        </p:nvSpPr>
        <p:spPr bwMode="auto">
          <a:xfrm>
            <a:off x="6673874" y="5134739"/>
            <a:ext cx="1167961" cy="396583"/>
          </a:xfrm>
          <a:prstGeom prst="rect">
            <a:avLst/>
          </a:prstGeom>
          <a:noFill/>
          <a:ln w="9525">
            <a:noFill/>
            <a:miter lim="800000"/>
            <a:headEnd/>
            <a:tailEnd/>
          </a:ln>
        </p:spPr>
        <p:txBody>
          <a:bodyPr wrap="square" anchor="ctr">
            <a:spAutoFit/>
          </a:bodyPr>
          <a:lstStyle/>
          <a:p>
            <a:pPr algn="ctr" fontAlgn="auto">
              <a:lnSpc>
                <a:spcPct val="120000"/>
              </a:lnSpc>
              <a:spcBef>
                <a:spcPts val="0"/>
              </a:spcBef>
              <a:spcAft>
                <a:spcPts val="0"/>
              </a:spcAft>
              <a:defRPr/>
            </a:pPr>
            <a:r>
              <a:rPr lang="zh-CN" altLang="en-US" b="1" dirty="0" smtClean="0">
                <a:solidFill>
                  <a:schemeClr val="bg1"/>
                </a:solidFill>
                <a:latin typeface="微软雅黑" pitchFamily="34" charset="-122"/>
                <a:ea typeface="微软雅黑" pitchFamily="34" charset="-122"/>
              </a:rPr>
              <a:t>您的标题</a:t>
            </a:r>
            <a:endParaRPr lang="zh-CN" altLang="en-US" b="1" dirty="0">
              <a:solidFill>
                <a:schemeClr val="bg1"/>
              </a:solidFill>
              <a:latin typeface="微软雅黑" pitchFamily="34" charset="-122"/>
              <a:ea typeface="微软雅黑" pitchFamily="34" charset="-122"/>
            </a:endParaRPr>
          </a:p>
        </p:txBody>
      </p:sp>
      <p:sp>
        <p:nvSpPr>
          <p:cNvPr id="17" name="TextBox 16"/>
          <p:cNvSpPr txBox="1"/>
          <p:nvPr/>
        </p:nvSpPr>
        <p:spPr>
          <a:xfrm>
            <a:off x="2483768" y="1988840"/>
            <a:ext cx="2726287" cy="57246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a:t>
            </a:r>
            <a:r>
              <a:rPr lang="zh-CN" altLang="en-US" sz="1200" dirty="0" smtClean="0">
                <a:solidFill>
                  <a:schemeClr val="tx1">
                    <a:lumMod val="65000"/>
                    <a:lumOff val="35000"/>
                  </a:schemeClr>
                </a:solidFill>
                <a:latin typeface="微软雅黑" pitchFamily="34" charset="-122"/>
                <a:ea typeface="微软雅黑" pitchFamily="34" charset="-122"/>
              </a:rPr>
              <a:t>粘贴</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2483767" y="2903812"/>
            <a:ext cx="2726287" cy="57246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a:t>
            </a:r>
            <a:r>
              <a:rPr lang="zh-CN" altLang="en-US" sz="1200" dirty="0" smtClean="0">
                <a:solidFill>
                  <a:schemeClr val="tx1">
                    <a:lumMod val="65000"/>
                    <a:lumOff val="35000"/>
                  </a:schemeClr>
                </a:solidFill>
                <a:latin typeface="微软雅黑" pitchFamily="34" charset="-122"/>
                <a:ea typeface="微软雅黑" pitchFamily="34" charset="-122"/>
              </a:rPr>
              <a:t>粘贴</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2470338" y="3794400"/>
            <a:ext cx="2726287" cy="57246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a:t>
            </a:r>
            <a:r>
              <a:rPr lang="zh-CN" altLang="en-US" sz="1200" dirty="0" smtClean="0">
                <a:solidFill>
                  <a:schemeClr val="tx1">
                    <a:lumMod val="65000"/>
                    <a:lumOff val="35000"/>
                  </a:schemeClr>
                </a:solidFill>
                <a:latin typeface="微软雅黑" pitchFamily="34" charset="-122"/>
                <a:ea typeface="微软雅黑" pitchFamily="34" charset="-122"/>
              </a:rPr>
              <a:t>粘贴</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2470337" y="4869160"/>
            <a:ext cx="2726287" cy="57246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a:t>
            </a:r>
            <a:r>
              <a:rPr lang="zh-CN" altLang="en-US" sz="1200" dirty="0" smtClean="0">
                <a:solidFill>
                  <a:schemeClr val="tx1">
                    <a:lumMod val="65000"/>
                    <a:lumOff val="35000"/>
                  </a:schemeClr>
                </a:solidFill>
                <a:latin typeface="微软雅黑" pitchFamily="34" charset="-122"/>
                <a:ea typeface="微软雅黑" pitchFamily="34" charset="-122"/>
              </a:rPr>
              <a:t>粘贴</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3" name="Oval 65"/>
          <p:cNvSpPr>
            <a:spLocks noChangeArrowheads="1"/>
          </p:cNvSpPr>
          <p:nvPr/>
        </p:nvSpPr>
        <p:spPr bwMode="auto">
          <a:xfrm>
            <a:off x="8033824" y="3852059"/>
            <a:ext cx="1138340" cy="15227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4" name="Oval 65"/>
          <p:cNvSpPr>
            <a:spLocks noChangeArrowheads="1"/>
          </p:cNvSpPr>
          <p:nvPr/>
        </p:nvSpPr>
        <p:spPr bwMode="auto">
          <a:xfrm>
            <a:off x="8046890" y="4823919"/>
            <a:ext cx="1138340" cy="15227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5" name="Oval 65"/>
          <p:cNvSpPr>
            <a:spLocks noChangeArrowheads="1"/>
          </p:cNvSpPr>
          <p:nvPr/>
        </p:nvSpPr>
        <p:spPr bwMode="auto">
          <a:xfrm>
            <a:off x="8016439" y="5767097"/>
            <a:ext cx="1138340" cy="15227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Tree>
    <p:extLst>
      <p:ext uri="{BB962C8B-B14F-4D97-AF65-F5344CB8AC3E}">
        <p14:creationId xmlns:p14="http://schemas.microsoft.com/office/powerpoint/2010/main" val="47641858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1700808"/>
            <a:ext cx="7103727" cy="4699465"/>
          </a:xfrm>
          <a:prstGeom prst="rect">
            <a:avLst/>
          </a:prstGeom>
        </p:spPr>
      </p:pic>
      <p:sp>
        <p:nvSpPr>
          <p:cNvPr id="4" name="TextBox 3"/>
          <p:cNvSpPr txBox="1"/>
          <p:nvPr/>
        </p:nvSpPr>
        <p:spPr>
          <a:xfrm>
            <a:off x="1835696" y="3503504"/>
            <a:ext cx="224995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5" name="TextBox 4"/>
          <p:cNvSpPr txBox="1"/>
          <p:nvPr/>
        </p:nvSpPr>
        <p:spPr>
          <a:xfrm>
            <a:off x="1868233" y="2924944"/>
            <a:ext cx="2023866" cy="4732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cxnSp>
        <p:nvCxnSpPr>
          <p:cNvPr id="7" name="直接连接符 6"/>
          <p:cNvCxnSpPr/>
          <p:nvPr/>
        </p:nvCxnSpPr>
        <p:spPr>
          <a:xfrm>
            <a:off x="1907704" y="3503504"/>
            <a:ext cx="1912387" cy="0"/>
          </a:xfrm>
          <a:prstGeom prst="line">
            <a:avLst/>
          </a:prstGeom>
          <a:ln w="19050">
            <a:solidFill>
              <a:srgbClr val="E83099"/>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986337" y="3503504"/>
            <a:ext cx="224995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9" name="TextBox 8"/>
          <p:cNvSpPr txBox="1"/>
          <p:nvPr/>
        </p:nvSpPr>
        <p:spPr>
          <a:xfrm>
            <a:off x="5018874" y="2924944"/>
            <a:ext cx="2023866" cy="4732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cxnSp>
        <p:nvCxnSpPr>
          <p:cNvPr id="10" name="直接连接符 9"/>
          <p:cNvCxnSpPr/>
          <p:nvPr/>
        </p:nvCxnSpPr>
        <p:spPr>
          <a:xfrm>
            <a:off x="5058345" y="3503504"/>
            <a:ext cx="1912387" cy="0"/>
          </a:xfrm>
          <a:prstGeom prst="line">
            <a:avLst/>
          </a:prstGeom>
          <a:ln w="19050">
            <a:solidFill>
              <a:srgbClr val="E8309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258731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圆角矩形 4"/>
          <p:cNvSpPr/>
          <p:nvPr/>
        </p:nvSpPr>
        <p:spPr>
          <a:xfrm rot="21566403">
            <a:off x="2760557" y="1087674"/>
            <a:ext cx="619614" cy="5396856"/>
          </a:xfrm>
          <a:prstGeom prst="roundRect">
            <a:avLst/>
          </a:prstGeom>
          <a:gradFill flip="none" rotWithShape="1">
            <a:gsLst>
              <a:gs pos="833">
                <a:schemeClr val="bg1">
                  <a:lumMod val="50000"/>
                </a:schemeClr>
              </a:gs>
              <a:gs pos="49000">
                <a:schemeClr val="bg1">
                  <a:lumMod val="85000"/>
                </a:schemeClr>
              </a:gs>
              <a:gs pos="99583">
                <a:schemeClr val="bg1">
                  <a:lumMod val="50000"/>
                </a:schemeClr>
              </a:gs>
              <a:gs pos="77000">
                <a:schemeClr val="bg1">
                  <a:lumMod val="65000"/>
                </a:schemeClr>
              </a:gs>
              <a:gs pos="15000">
                <a:schemeClr val="bg1">
                  <a:lumMod val="65000"/>
                </a:schemeClr>
              </a:gs>
            </a:gsLst>
            <a:lin ang="108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674247">
            <a:off x="2388522" y="1142548"/>
            <a:ext cx="1863779" cy="2123509"/>
          </a:xfrm>
          <a:prstGeom prst="rect">
            <a:avLst/>
          </a:prstGeom>
          <a:effectLst>
            <a:outerShdw blurRad="50800" dist="38100" dir="5400000" algn="t" rotWithShape="0">
              <a:prstClr val="black">
                <a:alpha val="40000"/>
              </a:prstClr>
            </a:outerShdw>
          </a:effectLst>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674247">
            <a:off x="2400447" y="2546512"/>
            <a:ext cx="1863779" cy="2123509"/>
          </a:xfrm>
          <a:prstGeom prst="rect">
            <a:avLst/>
          </a:prstGeom>
          <a:effectLst>
            <a:outerShdw blurRad="50800" dist="38100" dir="5400000" algn="t" rotWithShape="0">
              <a:prstClr val="black">
                <a:alpha val="40000"/>
              </a:prstClr>
            </a:outerShdw>
          </a:effectLst>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674247">
            <a:off x="2394171" y="3935672"/>
            <a:ext cx="1863779" cy="2123509"/>
          </a:xfrm>
          <a:prstGeom prst="rect">
            <a:avLst/>
          </a:prstGeom>
          <a:effectLst>
            <a:outerShdw blurRad="50800" dist="38100" dir="5400000" algn="t" rotWithShape="0">
              <a:prstClr val="black">
                <a:alpha val="40000"/>
              </a:prstClr>
            </a:outerShdw>
          </a:effectLst>
        </p:spPr>
      </p:pic>
      <p:sp>
        <p:nvSpPr>
          <p:cNvPr id="10" name="TextBox 9"/>
          <p:cNvSpPr txBox="1"/>
          <p:nvPr/>
        </p:nvSpPr>
        <p:spPr>
          <a:xfrm flipH="1">
            <a:off x="3478588" y="2265149"/>
            <a:ext cx="753703" cy="400110"/>
          </a:xfrm>
          <a:prstGeom prst="rect">
            <a:avLst/>
          </a:prstGeom>
          <a:noFill/>
        </p:spPr>
        <p:txBody>
          <a:bodyPr wrap="square" rtlCol="0">
            <a:spAutoFit/>
          </a:bodyPr>
          <a:lstStyle/>
          <a:p>
            <a:pPr algn="ctr"/>
            <a:r>
              <a:rPr lang="zh-CN" altLang="en-US" sz="2000" b="1" dirty="0">
                <a:solidFill>
                  <a:schemeClr val="bg1"/>
                </a:solidFill>
                <a:effectLst>
                  <a:outerShdw blurRad="50800" dist="38100" dir="5400000" algn="t" rotWithShape="0">
                    <a:prstClr val="black">
                      <a:alpha val="40000"/>
                    </a:prstClr>
                  </a:outerShdw>
                </a:effectLst>
                <a:latin typeface="微软雅黑" pitchFamily="34" charset="-122"/>
                <a:ea typeface="微软雅黑" pitchFamily="34" charset="-122"/>
              </a:rPr>
              <a:t>文本</a:t>
            </a:r>
          </a:p>
        </p:txBody>
      </p:sp>
      <p:sp>
        <p:nvSpPr>
          <p:cNvPr id="11" name="TextBox 10"/>
          <p:cNvSpPr txBox="1"/>
          <p:nvPr/>
        </p:nvSpPr>
        <p:spPr>
          <a:xfrm flipH="1">
            <a:off x="3478588" y="3692318"/>
            <a:ext cx="753703" cy="400110"/>
          </a:xfrm>
          <a:prstGeom prst="rect">
            <a:avLst/>
          </a:prstGeom>
          <a:noFill/>
        </p:spPr>
        <p:txBody>
          <a:bodyPr wrap="square" rtlCol="0">
            <a:spAutoFit/>
          </a:bodyPr>
          <a:lstStyle/>
          <a:p>
            <a:pPr algn="ctr"/>
            <a:r>
              <a:rPr lang="zh-CN" altLang="en-US" sz="2000" b="1" dirty="0">
                <a:solidFill>
                  <a:schemeClr val="bg1"/>
                </a:solidFill>
                <a:effectLst>
                  <a:outerShdw blurRad="50800" dist="38100" dir="5400000" algn="t" rotWithShape="0">
                    <a:prstClr val="black">
                      <a:alpha val="40000"/>
                    </a:prstClr>
                  </a:outerShdw>
                </a:effectLst>
                <a:latin typeface="微软雅黑" pitchFamily="34" charset="-122"/>
                <a:ea typeface="微软雅黑" pitchFamily="34" charset="-122"/>
              </a:rPr>
              <a:t>文本</a:t>
            </a:r>
          </a:p>
        </p:txBody>
      </p:sp>
      <p:sp>
        <p:nvSpPr>
          <p:cNvPr id="12" name="TextBox 11"/>
          <p:cNvSpPr txBox="1"/>
          <p:nvPr/>
        </p:nvSpPr>
        <p:spPr>
          <a:xfrm flipH="1">
            <a:off x="3478588" y="5095237"/>
            <a:ext cx="753703" cy="400110"/>
          </a:xfrm>
          <a:prstGeom prst="rect">
            <a:avLst/>
          </a:prstGeom>
          <a:noFill/>
        </p:spPr>
        <p:txBody>
          <a:bodyPr wrap="square" rtlCol="0">
            <a:spAutoFit/>
          </a:bodyPr>
          <a:lstStyle/>
          <a:p>
            <a:pPr algn="ctr"/>
            <a:r>
              <a:rPr lang="zh-CN" altLang="en-US" sz="2000" b="1" dirty="0">
                <a:solidFill>
                  <a:schemeClr val="bg1"/>
                </a:solidFill>
                <a:effectLst>
                  <a:outerShdw blurRad="50800" dist="38100" dir="5400000" algn="t" rotWithShape="0">
                    <a:prstClr val="black">
                      <a:alpha val="40000"/>
                    </a:prstClr>
                  </a:outerShdw>
                </a:effectLst>
                <a:latin typeface="微软雅黑" pitchFamily="34" charset="-122"/>
                <a:ea typeface="微软雅黑" pitchFamily="34" charset="-122"/>
              </a:rPr>
              <a:t>文本</a:t>
            </a:r>
          </a:p>
        </p:txBody>
      </p:sp>
      <p:sp>
        <p:nvSpPr>
          <p:cNvPr id="13" name="TextBox 12"/>
          <p:cNvSpPr txBox="1"/>
          <p:nvPr/>
        </p:nvSpPr>
        <p:spPr>
          <a:xfrm>
            <a:off x="4777380" y="1700808"/>
            <a:ext cx="224995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4" name="TextBox 13"/>
          <p:cNvSpPr txBox="1"/>
          <p:nvPr/>
        </p:nvSpPr>
        <p:spPr>
          <a:xfrm>
            <a:off x="4778435" y="3179782"/>
            <a:ext cx="224995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5" name="TextBox 14"/>
          <p:cNvSpPr txBox="1"/>
          <p:nvPr/>
        </p:nvSpPr>
        <p:spPr>
          <a:xfrm>
            <a:off x="4777379" y="4688972"/>
            <a:ext cx="224995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81259697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0923" y="2060848"/>
            <a:ext cx="3495731" cy="114034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3728" y="4710964"/>
            <a:ext cx="3495731" cy="114034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19672" y="3385906"/>
            <a:ext cx="3495731" cy="1140349"/>
          </a:xfrm>
          <a:prstGeom prst="rect">
            <a:avLst/>
          </a:prstGeom>
        </p:spPr>
      </p:pic>
      <p:sp>
        <p:nvSpPr>
          <p:cNvPr id="9" name="TextBox 8"/>
          <p:cNvSpPr txBox="1"/>
          <p:nvPr/>
        </p:nvSpPr>
        <p:spPr>
          <a:xfrm flipH="1">
            <a:off x="1197815" y="2392858"/>
            <a:ext cx="753703" cy="461665"/>
          </a:xfrm>
          <a:prstGeom prst="rect">
            <a:avLst/>
          </a:prstGeom>
          <a:noFill/>
        </p:spPr>
        <p:txBody>
          <a:bodyPr wrap="square" rtlCol="0">
            <a:spAutoFit/>
          </a:bodyPr>
          <a:lstStyle/>
          <a:p>
            <a:pPr algn="ctr"/>
            <a:r>
              <a:rPr lang="en-US" altLang="zh-CN" sz="2400" b="1" dirty="0" smtClean="0">
                <a:solidFill>
                  <a:schemeClr val="accent6">
                    <a:lumMod val="75000"/>
                  </a:schemeClr>
                </a:solidFill>
                <a:latin typeface="Arial Black" pitchFamily="34" charset="0"/>
                <a:ea typeface="微软雅黑" pitchFamily="34" charset="-122"/>
              </a:rPr>
              <a:t>01</a:t>
            </a:r>
            <a:endParaRPr lang="zh-CN" altLang="en-US" sz="2400" b="1" dirty="0">
              <a:solidFill>
                <a:schemeClr val="accent6">
                  <a:lumMod val="75000"/>
                </a:schemeClr>
              </a:solidFill>
              <a:latin typeface="Arial Black" pitchFamily="34" charset="0"/>
              <a:ea typeface="微软雅黑" pitchFamily="34" charset="-122"/>
            </a:endParaRPr>
          </a:p>
        </p:txBody>
      </p:sp>
      <p:sp>
        <p:nvSpPr>
          <p:cNvPr id="10" name="TextBox 9"/>
          <p:cNvSpPr txBox="1"/>
          <p:nvPr/>
        </p:nvSpPr>
        <p:spPr>
          <a:xfrm flipH="1">
            <a:off x="1643336" y="3725247"/>
            <a:ext cx="753703" cy="461665"/>
          </a:xfrm>
          <a:prstGeom prst="rect">
            <a:avLst/>
          </a:prstGeom>
          <a:noFill/>
        </p:spPr>
        <p:txBody>
          <a:bodyPr wrap="square" rtlCol="0">
            <a:spAutoFit/>
          </a:bodyPr>
          <a:lstStyle/>
          <a:p>
            <a:pPr algn="ctr"/>
            <a:r>
              <a:rPr lang="en-US" altLang="zh-CN" sz="2400" b="1" dirty="0" smtClean="0">
                <a:solidFill>
                  <a:srgbClr val="00B0F0"/>
                </a:solidFill>
                <a:latin typeface="Arial Black" pitchFamily="34" charset="0"/>
                <a:ea typeface="微软雅黑" pitchFamily="34" charset="-122"/>
              </a:rPr>
              <a:t>02</a:t>
            </a:r>
            <a:endParaRPr lang="zh-CN" altLang="en-US" sz="2400" b="1" dirty="0">
              <a:solidFill>
                <a:srgbClr val="00B0F0"/>
              </a:solidFill>
              <a:latin typeface="Arial Black" pitchFamily="34" charset="0"/>
              <a:ea typeface="微软雅黑" pitchFamily="34" charset="-122"/>
            </a:endParaRPr>
          </a:p>
        </p:txBody>
      </p:sp>
      <p:sp>
        <p:nvSpPr>
          <p:cNvPr id="11" name="TextBox 10"/>
          <p:cNvSpPr txBox="1"/>
          <p:nvPr/>
        </p:nvSpPr>
        <p:spPr>
          <a:xfrm flipH="1">
            <a:off x="2128535" y="5062028"/>
            <a:ext cx="753703" cy="461665"/>
          </a:xfrm>
          <a:prstGeom prst="rect">
            <a:avLst/>
          </a:prstGeom>
          <a:noFill/>
        </p:spPr>
        <p:txBody>
          <a:bodyPr wrap="square" rtlCol="0">
            <a:spAutoFit/>
          </a:bodyPr>
          <a:lstStyle/>
          <a:p>
            <a:pPr algn="ctr"/>
            <a:r>
              <a:rPr lang="en-US" altLang="zh-CN" sz="2400" b="1" dirty="0" smtClean="0">
                <a:solidFill>
                  <a:srgbClr val="FF0000"/>
                </a:solidFill>
                <a:latin typeface="Arial Black" pitchFamily="34" charset="0"/>
                <a:ea typeface="微软雅黑" pitchFamily="34" charset="-122"/>
              </a:rPr>
              <a:t>03</a:t>
            </a:r>
            <a:endParaRPr lang="zh-CN" altLang="en-US" sz="2400" b="1" dirty="0">
              <a:solidFill>
                <a:srgbClr val="FF0000"/>
              </a:solidFill>
              <a:latin typeface="Arial Black" pitchFamily="34" charset="0"/>
              <a:ea typeface="微软雅黑" pitchFamily="34" charset="-122"/>
            </a:endParaRPr>
          </a:p>
        </p:txBody>
      </p:sp>
      <p:sp>
        <p:nvSpPr>
          <p:cNvPr id="12" name="TextBox 11"/>
          <p:cNvSpPr txBox="1"/>
          <p:nvPr/>
        </p:nvSpPr>
        <p:spPr>
          <a:xfrm>
            <a:off x="2156265" y="2365502"/>
            <a:ext cx="2023866" cy="4732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3" name="TextBox 12"/>
          <p:cNvSpPr txBox="1"/>
          <p:nvPr/>
        </p:nvSpPr>
        <p:spPr>
          <a:xfrm>
            <a:off x="2505386" y="3702852"/>
            <a:ext cx="2023866" cy="4732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4" name="TextBox 13"/>
          <p:cNvSpPr txBox="1"/>
          <p:nvPr/>
        </p:nvSpPr>
        <p:spPr>
          <a:xfrm>
            <a:off x="3059832" y="4998996"/>
            <a:ext cx="2023866" cy="4732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5" name="TextBox 14"/>
          <p:cNvSpPr txBox="1"/>
          <p:nvPr/>
        </p:nvSpPr>
        <p:spPr>
          <a:xfrm>
            <a:off x="4788024" y="2122217"/>
            <a:ext cx="2304256"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6" name="TextBox 15"/>
          <p:cNvSpPr txBox="1"/>
          <p:nvPr/>
        </p:nvSpPr>
        <p:spPr>
          <a:xfrm>
            <a:off x="5220072" y="3489797"/>
            <a:ext cx="2304256"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7" name="TextBox 16"/>
          <p:cNvSpPr txBox="1"/>
          <p:nvPr/>
        </p:nvSpPr>
        <p:spPr>
          <a:xfrm>
            <a:off x="5796136" y="4814856"/>
            <a:ext cx="2304256"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5508817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65"/>
          <p:cNvSpPr>
            <a:spLocks noChangeArrowheads="1"/>
          </p:cNvSpPr>
          <p:nvPr/>
        </p:nvSpPr>
        <p:spPr bwMode="auto">
          <a:xfrm>
            <a:off x="5208349" y="5902930"/>
            <a:ext cx="2736304" cy="14815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7" name="Oval 65"/>
          <p:cNvSpPr>
            <a:spLocks noChangeArrowheads="1"/>
          </p:cNvSpPr>
          <p:nvPr/>
        </p:nvSpPr>
        <p:spPr bwMode="auto">
          <a:xfrm>
            <a:off x="3311025" y="6091626"/>
            <a:ext cx="2359447" cy="17380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 name="Oval 65"/>
          <p:cNvSpPr>
            <a:spLocks noChangeArrowheads="1"/>
          </p:cNvSpPr>
          <p:nvPr/>
        </p:nvSpPr>
        <p:spPr bwMode="auto">
          <a:xfrm>
            <a:off x="1115616" y="5900718"/>
            <a:ext cx="3095947" cy="17380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 name="标题 4"/>
          <p:cNvSpPr>
            <a:spLocks noGrp="1"/>
          </p:cNvSpPr>
          <p:nvPr>
            <p:ph type="title"/>
          </p:nvPr>
        </p:nvSpPr>
        <p:spPr/>
        <p:txBody>
          <a:bodyPr/>
          <a:lstStyle/>
          <a:p>
            <a:endParaRPr lang="zh-CN" altLang="en-US"/>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508" y="1551013"/>
            <a:ext cx="7466983" cy="4614291"/>
          </a:xfrm>
          <a:prstGeom prst="rect">
            <a:avLst/>
          </a:prstGeom>
        </p:spPr>
      </p:pic>
      <p:sp>
        <p:nvSpPr>
          <p:cNvPr id="9" name="TextBox 8"/>
          <p:cNvSpPr txBox="1"/>
          <p:nvPr/>
        </p:nvSpPr>
        <p:spPr>
          <a:xfrm>
            <a:off x="3412230" y="2204864"/>
            <a:ext cx="2023866" cy="4732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0" name="TextBox 9"/>
          <p:cNvSpPr txBox="1"/>
          <p:nvPr/>
        </p:nvSpPr>
        <p:spPr>
          <a:xfrm>
            <a:off x="1994996" y="3728528"/>
            <a:ext cx="1496884"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1" name="TextBox 10"/>
          <p:cNvSpPr txBox="1"/>
          <p:nvPr/>
        </p:nvSpPr>
        <p:spPr>
          <a:xfrm>
            <a:off x="3779912" y="3728528"/>
            <a:ext cx="161253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2" name="TextBox 11"/>
          <p:cNvSpPr txBox="1"/>
          <p:nvPr/>
        </p:nvSpPr>
        <p:spPr>
          <a:xfrm>
            <a:off x="5770231" y="3728528"/>
            <a:ext cx="1466065"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3" name="TextBox 12"/>
          <p:cNvSpPr txBox="1"/>
          <p:nvPr/>
        </p:nvSpPr>
        <p:spPr>
          <a:xfrm flipH="1">
            <a:off x="2306129" y="3193812"/>
            <a:ext cx="753703" cy="523220"/>
          </a:xfrm>
          <a:prstGeom prst="rect">
            <a:avLst/>
          </a:prstGeom>
          <a:noFill/>
        </p:spPr>
        <p:txBody>
          <a:bodyPr wrap="square" rtlCol="0">
            <a:spAutoFit/>
          </a:bodyPr>
          <a:lstStyle/>
          <a:p>
            <a:pPr algn="ctr"/>
            <a:r>
              <a:rPr lang="en-US" altLang="zh-CN" sz="2800" b="1" dirty="0" smtClean="0">
                <a:solidFill>
                  <a:schemeClr val="tx1">
                    <a:lumMod val="65000"/>
                    <a:lumOff val="35000"/>
                  </a:schemeClr>
                </a:solidFill>
                <a:latin typeface="Arial Black" pitchFamily="34" charset="0"/>
                <a:ea typeface="微软雅黑" pitchFamily="34" charset="-122"/>
              </a:rPr>
              <a:t>01</a:t>
            </a:r>
            <a:endParaRPr lang="zh-CN" altLang="en-US" sz="2800" b="1" dirty="0">
              <a:solidFill>
                <a:schemeClr val="tx1">
                  <a:lumMod val="65000"/>
                  <a:lumOff val="35000"/>
                </a:schemeClr>
              </a:solidFill>
              <a:latin typeface="Arial Black" pitchFamily="34" charset="0"/>
              <a:ea typeface="微软雅黑" pitchFamily="34" charset="-122"/>
            </a:endParaRPr>
          </a:p>
        </p:txBody>
      </p:sp>
      <p:sp>
        <p:nvSpPr>
          <p:cNvPr id="14" name="TextBox 13"/>
          <p:cNvSpPr txBox="1"/>
          <p:nvPr/>
        </p:nvSpPr>
        <p:spPr>
          <a:xfrm flipH="1">
            <a:off x="4195147" y="3121804"/>
            <a:ext cx="753703" cy="523220"/>
          </a:xfrm>
          <a:prstGeom prst="rect">
            <a:avLst/>
          </a:prstGeom>
          <a:noFill/>
        </p:spPr>
        <p:txBody>
          <a:bodyPr wrap="square" rtlCol="0">
            <a:spAutoFit/>
          </a:bodyPr>
          <a:lstStyle/>
          <a:p>
            <a:pPr algn="ctr"/>
            <a:r>
              <a:rPr lang="en-US" altLang="zh-CN" sz="2800" b="1" dirty="0" smtClean="0">
                <a:solidFill>
                  <a:schemeClr val="tx1">
                    <a:lumMod val="65000"/>
                    <a:lumOff val="35000"/>
                  </a:schemeClr>
                </a:solidFill>
                <a:latin typeface="Arial Black" pitchFamily="34" charset="0"/>
                <a:ea typeface="微软雅黑" pitchFamily="34" charset="-122"/>
              </a:rPr>
              <a:t>02</a:t>
            </a:r>
            <a:endParaRPr lang="zh-CN" altLang="en-US" sz="2800" b="1" dirty="0">
              <a:solidFill>
                <a:schemeClr val="tx1">
                  <a:lumMod val="65000"/>
                  <a:lumOff val="35000"/>
                </a:schemeClr>
              </a:solidFill>
              <a:latin typeface="Arial Black" pitchFamily="34" charset="0"/>
              <a:ea typeface="微软雅黑" pitchFamily="34" charset="-122"/>
            </a:endParaRPr>
          </a:p>
        </p:txBody>
      </p:sp>
      <p:sp>
        <p:nvSpPr>
          <p:cNvPr id="15" name="TextBox 14"/>
          <p:cNvSpPr txBox="1"/>
          <p:nvPr/>
        </p:nvSpPr>
        <p:spPr>
          <a:xfrm flipH="1">
            <a:off x="6012160" y="3121804"/>
            <a:ext cx="753703" cy="523220"/>
          </a:xfrm>
          <a:prstGeom prst="rect">
            <a:avLst/>
          </a:prstGeom>
          <a:noFill/>
        </p:spPr>
        <p:txBody>
          <a:bodyPr wrap="square" rtlCol="0">
            <a:spAutoFit/>
          </a:bodyPr>
          <a:lstStyle/>
          <a:p>
            <a:pPr algn="ctr"/>
            <a:r>
              <a:rPr lang="en-US" altLang="zh-CN" sz="2800" b="1" dirty="0" smtClean="0">
                <a:solidFill>
                  <a:schemeClr val="tx1">
                    <a:lumMod val="65000"/>
                    <a:lumOff val="35000"/>
                  </a:schemeClr>
                </a:solidFill>
                <a:latin typeface="Arial Black" pitchFamily="34" charset="0"/>
                <a:ea typeface="微软雅黑" pitchFamily="34" charset="-122"/>
              </a:rPr>
              <a:t>03</a:t>
            </a:r>
            <a:endParaRPr lang="zh-CN" altLang="en-US" sz="2800" b="1" dirty="0">
              <a:solidFill>
                <a:schemeClr val="tx1">
                  <a:lumMod val="65000"/>
                  <a:lumOff val="35000"/>
                </a:schemeClr>
              </a:solidFill>
              <a:latin typeface="Arial Black" pitchFamily="34" charset="0"/>
              <a:ea typeface="微软雅黑" pitchFamily="34" charset="-122"/>
            </a:endParaRPr>
          </a:p>
        </p:txBody>
      </p:sp>
      <p:sp>
        <p:nvSpPr>
          <p:cNvPr id="16" name="TextBox 15"/>
          <p:cNvSpPr txBox="1"/>
          <p:nvPr/>
        </p:nvSpPr>
        <p:spPr>
          <a:xfrm>
            <a:off x="2339752" y="5530418"/>
            <a:ext cx="741352" cy="36933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文本</a:t>
            </a:r>
          </a:p>
        </p:txBody>
      </p:sp>
      <p:sp>
        <p:nvSpPr>
          <p:cNvPr id="17" name="TextBox 16"/>
          <p:cNvSpPr txBox="1"/>
          <p:nvPr/>
        </p:nvSpPr>
        <p:spPr>
          <a:xfrm>
            <a:off x="4190875" y="5667151"/>
            <a:ext cx="741352" cy="36933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文本</a:t>
            </a:r>
          </a:p>
        </p:txBody>
      </p:sp>
      <p:sp>
        <p:nvSpPr>
          <p:cNvPr id="18" name="TextBox 17"/>
          <p:cNvSpPr txBox="1"/>
          <p:nvPr/>
        </p:nvSpPr>
        <p:spPr>
          <a:xfrm>
            <a:off x="6006073" y="5523600"/>
            <a:ext cx="741352" cy="36933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文本</a:t>
            </a:r>
          </a:p>
        </p:txBody>
      </p:sp>
    </p:spTree>
    <p:extLst>
      <p:ext uri="{BB962C8B-B14F-4D97-AF65-F5344CB8AC3E}">
        <p14:creationId xmlns:p14="http://schemas.microsoft.com/office/powerpoint/2010/main" val="382181086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25" name="组合 24"/>
          <p:cNvGrpSpPr/>
          <p:nvPr/>
        </p:nvGrpSpPr>
        <p:grpSpPr>
          <a:xfrm>
            <a:off x="827584" y="1675251"/>
            <a:ext cx="7486162" cy="2977885"/>
            <a:chOff x="676473" y="1988840"/>
            <a:chExt cx="7783959" cy="3096344"/>
          </a:xfrm>
        </p:grpSpPr>
        <p:sp>
          <p:nvSpPr>
            <p:cNvPr id="26" name="椭圆 6"/>
            <p:cNvSpPr/>
            <p:nvPr/>
          </p:nvSpPr>
          <p:spPr>
            <a:xfrm>
              <a:off x="676473"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solidFill>
              <a:srgbClr val="E0E0E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6"/>
            <p:cNvSpPr/>
            <p:nvPr/>
          </p:nvSpPr>
          <p:spPr>
            <a:xfrm>
              <a:off x="2773106"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solidFill>
              <a:srgbClr val="1F497D">
                <a:lumMod val="60000"/>
                <a:lumOff val="40000"/>
              </a:srgbClr>
            </a:solidFill>
            <a:ln w="25400" cap="flat" cmpd="sng" algn="ctr">
              <a:solidFill>
                <a:srgbClr val="3A7DCE"/>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椭圆 6"/>
            <p:cNvSpPr/>
            <p:nvPr/>
          </p:nvSpPr>
          <p:spPr>
            <a:xfrm>
              <a:off x="4869739"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solidFill>
              <a:srgbClr val="E0E0E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13"/>
            <p:cNvSpPr/>
            <p:nvPr/>
          </p:nvSpPr>
          <p:spPr>
            <a:xfrm>
              <a:off x="678710" y="1988840"/>
              <a:ext cx="4404264" cy="2288490"/>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solidFill>
              <a:srgbClr val="E0E0E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椭圆 6"/>
            <p:cNvSpPr/>
            <p:nvPr/>
          </p:nvSpPr>
          <p:spPr>
            <a:xfrm>
              <a:off x="6966374"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solidFill>
              <a:srgbClr val="1F497D">
                <a:lumMod val="60000"/>
                <a:lumOff val="40000"/>
              </a:srgbClr>
            </a:solidFill>
            <a:ln w="25400" cap="flat" cmpd="sng" algn="ctr">
              <a:solidFill>
                <a:srgbClr val="3A7DCE"/>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椭圆 13"/>
            <p:cNvSpPr/>
            <p:nvPr/>
          </p:nvSpPr>
          <p:spPr>
            <a:xfrm>
              <a:off x="2758865" y="1988840"/>
              <a:ext cx="4404264" cy="2288490"/>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solidFill>
              <a:srgbClr val="E0E0E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椭圆 13"/>
            <p:cNvSpPr/>
            <p:nvPr/>
          </p:nvSpPr>
          <p:spPr>
            <a:xfrm>
              <a:off x="4056168" y="1988840"/>
              <a:ext cx="4404264" cy="2288490"/>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solidFill>
              <a:srgbClr val="1F497D">
                <a:lumMod val="60000"/>
                <a:lumOff val="40000"/>
              </a:srgbClr>
            </a:solidFill>
            <a:ln w="25400" cap="flat" cmpd="sng" algn="ctr">
              <a:solidFill>
                <a:srgbClr val="3A7DCE"/>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13"/>
            <p:cNvSpPr/>
            <p:nvPr/>
          </p:nvSpPr>
          <p:spPr>
            <a:xfrm>
              <a:off x="1959534" y="1988840"/>
              <a:ext cx="4404264" cy="2288490"/>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solidFill>
              <a:srgbClr val="1F497D">
                <a:lumMod val="60000"/>
                <a:lumOff val="40000"/>
              </a:srgbClr>
            </a:solidFill>
            <a:ln w="25400" cap="flat" cmpd="sng" algn="ctr">
              <a:solidFill>
                <a:srgbClr val="3A7DCE"/>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椭圆 33"/>
            <p:cNvSpPr/>
            <p:nvPr/>
          </p:nvSpPr>
          <p:spPr>
            <a:xfrm>
              <a:off x="958615" y="3891921"/>
              <a:ext cx="912706" cy="912706"/>
            </a:xfrm>
            <a:prstGeom prst="ellipse">
              <a:avLst/>
            </a:prstGeom>
            <a:gradFill flip="none" rotWithShape="1">
              <a:gsLst>
                <a:gs pos="0">
                  <a:srgbClr val="1F497D">
                    <a:lumMod val="60000"/>
                    <a:lumOff val="40000"/>
                    <a:shade val="30000"/>
                    <a:satMod val="115000"/>
                  </a:srgbClr>
                </a:gs>
                <a:gs pos="50000">
                  <a:srgbClr val="1F497D">
                    <a:lumMod val="60000"/>
                    <a:lumOff val="40000"/>
                    <a:shade val="67500"/>
                    <a:satMod val="115000"/>
                  </a:srgbClr>
                </a:gs>
                <a:gs pos="100000">
                  <a:srgbClr val="1F497D">
                    <a:lumMod val="60000"/>
                    <a:lumOff val="40000"/>
                    <a:shade val="100000"/>
                    <a:satMod val="115000"/>
                  </a:srgbClr>
                </a:gs>
              </a:gsLst>
              <a:lin ang="16200000" scaled="1"/>
              <a:tileRect/>
            </a:gradFill>
            <a:ln w="25400" cap="flat" cmpd="sng" algn="ctr">
              <a:solidFill>
                <a:srgbClr val="1F497D">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a:xfrm>
              <a:off x="3068536" y="3900798"/>
              <a:ext cx="912706" cy="912706"/>
            </a:xfrm>
            <a:prstGeom prst="ellipse">
              <a:avLst/>
            </a:prstGeom>
            <a:gradFill flip="none" rotWithShape="1">
              <a:gsLst>
                <a:gs pos="1000">
                  <a:srgbClr val="F79646">
                    <a:lumMod val="75000"/>
                    <a:shade val="67500"/>
                    <a:satMod val="115000"/>
                  </a:srgbClr>
                </a:gs>
                <a:gs pos="100000">
                  <a:srgbClr val="FFC000"/>
                </a:gs>
              </a:gsLst>
              <a:lin ang="16200000" scaled="1"/>
              <a:tileRect/>
            </a:gra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5153294" y="3900798"/>
              <a:ext cx="912706" cy="912706"/>
            </a:xfrm>
            <a:prstGeom prst="ellipse">
              <a:avLst/>
            </a:prstGeom>
            <a:gradFill flip="none" rotWithShape="1">
              <a:gsLst>
                <a:gs pos="0">
                  <a:srgbClr val="1F497D">
                    <a:lumMod val="60000"/>
                    <a:lumOff val="40000"/>
                    <a:shade val="30000"/>
                    <a:satMod val="115000"/>
                  </a:srgbClr>
                </a:gs>
                <a:gs pos="50000">
                  <a:srgbClr val="1F497D">
                    <a:lumMod val="60000"/>
                    <a:lumOff val="40000"/>
                    <a:shade val="67500"/>
                    <a:satMod val="115000"/>
                  </a:srgbClr>
                </a:gs>
                <a:gs pos="100000">
                  <a:srgbClr val="1F497D">
                    <a:lumMod val="60000"/>
                    <a:lumOff val="40000"/>
                    <a:shade val="100000"/>
                    <a:satMod val="115000"/>
                  </a:srgbClr>
                </a:gs>
              </a:gsLst>
              <a:lin ang="16200000" scaled="1"/>
              <a:tileRect/>
            </a:gradFill>
            <a:ln w="25400" cap="flat" cmpd="sng" algn="ctr">
              <a:solidFill>
                <a:srgbClr val="1F497D">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椭圆 36"/>
            <p:cNvSpPr/>
            <p:nvPr/>
          </p:nvSpPr>
          <p:spPr>
            <a:xfrm>
              <a:off x="7249929" y="3888923"/>
              <a:ext cx="912706" cy="912706"/>
            </a:xfrm>
            <a:prstGeom prst="ellipse">
              <a:avLst/>
            </a:prstGeom>
            <a:gradFill flip="none" rotWithShape="1">
              <a:gsLst>
                <a:gs pos="1000">
                  <a:srgbClr val="F79646">
                    <a:lumMod val="75000"/>
                    <a:shade val="67500"/>
                    <a:satMod val="115000"/>
                  </a:srgbClr>
                </a:gs>
                <a:gs pos="100000">
                  <a:srgbClr val="FFC000"/>
                </a:gs>
              </a:gsLst>
              <a:lin ang="16200000" scaled="1"/>
              <a:tileRect/>
            </a:gra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8" name="TextBox 37"/>
          <p:cNvSpPr txBox="1"/>
          <p:nvPr/>
        </p:nvSpPr>
        <p:spPr>
          <a:xfrm flipH="1">
            <a:off x="1176750" y="3771975"/>
            <a:ext cx="724868" cy="3848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9" name="TextBox 38"/>
          <p:cNvSpPr txBox="1"/>
          <p:nvPr/>
        </p:nvSpPr>
        <p:spPr>
          <a:xfrm flipH="1">
            <a:off x="3193172" y="3771975"/>
            <a:ext cx="724868" cy="3848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0" name="TextBox 39"/>
          <p:cNvSpPr txBox="1"/>
          <p:nvPr/>
        </p:nvSpPr>
        <p:spPr>
          <a:xfrm flipH="1">
            <a:off x="5209593" y="3771975"/>
            <a:ext cx="724868" cy="3848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1" name="TextBox 40"/>
          <p:cNvSpPr txBox="1"/>
          <p:nvPr/>
        </p:nvSpPr>
        <p:spPr>
          <a:xfrm flipH="1">
            <a:off x="7226014" y="3771975"/>
            <a:ext cx="724868" cy="3848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2" name="TextBox 41"/>
          <p:cNvSpPr txBox="1"/>
          <p:nvPr/>
        </p:nvSpPr>
        <p:spPr>
          <a:xfrm>
            <a:off x="580349" y="4808548"/>
            <a:ext cx="190341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3" name="TextBox 42"/>
          <p:cNvSpPr txBox="1"/>
          <p:nvPr/>
        </p:nvSpPr>
        <p:spPr>
          <a:xfrm>
            <a:off x="2620576" y="4808548"/>
            <a:ext cx="190341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4" name="TextBox 43"/>
          <p:cNvSpPr txBox="1"/>
          <p:nvPr/>
        </p:nvSpPr>
        <p:spPr>
          <a:xfrm>
            <a:off x="4660803" y="4808548"/>
            <a:ext cx="190341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5" name="TextBox 44"/>
          <p:cNvSpPr txBox="1"/>
          <p:nvPr/>
        </p:nvSpPr>
        <p:spPr>
          <a:xfrm>
            <a:off x="6701029" y="4808548"/>
            <a:ext cx="190341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05037502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25" name="组合 24"/>
          <p:cNvGrpSpPr/>
          <p:nvPr/>
        </p:nvGrpSpPr>
        <p:grpSpPr>
          <a:xfrm rot="1355877">
            <a:off x="780384" y="1629936"/>
            <a:ext cx="7705425" cy="3176869"/>
            <a:chOff x="305375" y="2456801"/>
            <a:chExt cx="7705425" cy="3176869"/>
          </a:xfrm>
          <a:effectLst>
            <a:outerShdw blurRad="50800" dist="38100" dir="5400000" algn="t" rotWithShape="0">
              <a:prstClr val="black">
                <a:alpha val="40000"/>
              </a:prstClr>
            </a:outerShdw>
          </a:effectLst>
        </p:grpSpPr>
        <p:sp>
          <p:nvSpPr>
            <p:cNvPr id="26" name="矩形 25"/>
            <p:cNvSpPr/>
            <p:nvPr/>
          </p:nvSpPr>
          <p:spPr>
            <a:xfrm rot="20200383">
              <a:off x="305375" y="5273630"/>
              <a:ext cx="1584176" cy="360040"/>
            </a:xfrm>
            <a:prstGeom prst="rect">
              <a:avLst/>
            </a:prstGeom>
            <a:gradFill flip="none" rotWithShape="1">
              <a:gsLst>
                <a:gs pos="833">
                  <a:sysClr val="window" lastClr="FFFFFF">
                    <a:lumMod val="50000"/>
                  </a:sysClr>
                </a:gs>
                <a:gs pos="49000">
                  <a:sysClr val="window" lastClr="FFFFFF">
                    <a:lumMod val="85000"/>
                  </a:sysClr>
                </a:gs>
                <a:gs pos="99583">
                  <a:sysClr val="window" lastClr="FFFFFF">
                    <a:lumMod val="50000"/>
                  </a:sysClr>
                </a:gs>
                <a:gs pos="77000">
                  <a:sysClr val="window" lastClr="FFFFFF">
                    <a:lumMod val="65000"/>
                  </a:sysClr>
                </a:gs>
                <a:gs pos="15000">
                  <a:sysClr val="window" lastClr="FFFFFF">
                    <a:lumMod val="65000"/>
                  </a:sys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26"/>
            <p:cNvSpPr/>
            <p:nvPr/>
          </p:nvSpPr>
          <p:spPr>
            <a:xfrm>
              <a:off x="1547664" y="4016787"/>
              <a:ext cx="1584176" cy="1584176"/>
            </a:xfrm>
            <a:prstGeom prst="ellipse">
              <a:avLst/>
            </a:prstGeom>
            <a:gradFill flip="none" rotWithShape="1">
              <a:gsLst>
                <a:gs pos="0">
                  <a:srgbClr val="FFFF00"/>
                </a:gs>
                <a:gs pos="47000">
                  <a:srgbClr val="FFC000"/>
                </a:gs>
                <a:gs pos="82000">
                  <a:srgbClr val="F79646">
                    <a:lumMod val="75000"/>
                  </a:srgbClr>
                </a:gs>
              </a:gsLst>
              <a:path path="circle">
                <a:fillToRect r="100000" b="100000"/>
              </a:path>
              <a:tileRect l="-100000" t="-100000"/>
            </a:gradFill>
            <a:ln w="6350" cap="flat" cmpd="sng" algn="ctr">
              <a:noFill/>
              <a:prstDash val="solid"/>
            </a:ln>
            <a:effectLst/>
            <a:scene3d>
              <a:camera prst="orthographicFront">
                <a:rot lat="0" lon="0" rev="0"/>
              </a:camera>
              <a:lightRig rig="glow" dir="t">
                <a:rot lat="0" lon="0" rev="14100000"/>
              </a:lightRig>
            </a:scene3d>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8" name="椭圆 27"/>
            <p:cNvSpPr/>
            <p:nvPr/>
          </p:nvSpPr>
          <p:spPr>
            <a:xfrm>
              <a:off x="1895981" y="4221088"/>
              <a:ext cx="1152128" cy="1152128"/>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9" name="矩形 28"/>
            <p:cNvSpPr/>
            <p:nvPr/>
          </p:nvSpPr>
          <p:spPr>
            <a:xfrm rot="20200383">
              <a:off x="2426683" y="4315721"/>
              <a:ext cx="1584176" cy="360040"/>
            </a:xfrm>
            <a:prstGeom prst="rect">
              <a:avLst/>
            </a:prstGeom>
            <a:gradFill flip="none" rotWithShape="1">
              <a:gsLst>
                <a:gs pos="833">
                  <a:sysClr val="window" lastClr="FFFFFF">
                    <a:lumMod val="50000"/>
                  </a:sysClr>
                </a:gs>
                <a:gs pos="49000">
                  <a:sysClr val="window" lastClr="FFFFFF">
                    <a:lumMod val="85000"/>
                  </a:sysClr>
                </a:gs>
                <a:gs pos="99583">
                  <a:sysClr val="window" lastClr="FFFFFF">
                    <a:lumMod val="50000"/>
                  </a:sysClr>
                </a:gs>
                <a:gs pos="77000">
                  <a:sysClr val="window" lastClr="FFFFFF">
                    <a:lumMod val="65000"/>
                  </a:sysClr>
                </a:gs>
                <a:gs pos="15000">
                  <a:sysClr val="window" lastClr="FFFFFF">
                    <a:lumMod val="65000"/>
                  </a:sys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0" name="椭圆 29"/>
            <p:cNvSpPr/>
            <p:nvPr/>
          </p:nvSpPr>
          <p:spPr>
            <a:xfrm>
              <a:off x="3347864" y="3212976"/>
              <a:ext cx="1584176" cy="1584176"/>
            </a:xfrm>
            <a:prstGeom prst="ellipse">
              <a:avLst/>
            </a:prstGeom>
            <a:gradFill flip="none" rotWithShape="1">
              <a:gsLst>
                <a:gs pos="0">
                  <a:srgbClr val="FFFF00"/>
                </a:gs>
                <a:gs pos="47000">
                  <a:srgbClr val="FFC000"/>
                </a:gs>
                <a:gs pos="82000">
                  <a:srgbClr val="F79646">
                    <a:lumMod val="75000"/>
                  </a:srgbClr>
                </a:gs>
              </a:gsLst>
              <a:path path="circle">
                <a:fillToRect r="100000" b="100000"/>
              </a:path>
              <a:tileRect l="-100000" t="-100000"/>
            </a:gradFill>
            <a:ln w="6350" cap="flat" cmpd="sng" algn="ctr">
              <a:noFill/>
              <a:prstDash val="solid"/>
            </a:ln>
            <a:effectLst/>
            <a:scene3d>
              <a:camera prst="orthographicFront">
                <a:rot lat="0" lon="0" rev="0"/>
              </a:camera>
              <a:lightRig rig="glow" dir="t">
                <a:rot lat="0" lon="0" rev="14100000"/>
              </a:lightRig>
            </a:scene3d>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1" name="椭圆 30"/>
            <p:cNvSpPr/>
            <p:nvPr/>
          </p:nvSpPr>
          <p:spPr>
            <a:xfrm>
              <a:off x="3696181" y="3417277"/>
              <a:ext cx="1152128" cy="1152128"/>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2" name="矩形 31"/>
            <p:cNvSpPr/>
            <p:nvPr/>
          </p:nvSpPr>
          <p:spPr>
            <a:xfrm rot="20200383">
              <a:off x="4226883" y="3511910"/>
              <a:ext cx="1584176" cy="360040"/>
            </a:xfrm>
            <a:prstGeom prst="rect">
              <a:avLst/>
            </a:prstGeom>
            <a:gradFill flip="none" rotWithShape="1">
              <a:gsLst>
                <a:gs pos="833">
                  <a:sysClr val="window" lastClr="FFFFFF">
                    <a:lumMod val="50000"/>
                  </a:sysClr>
                </a:gs>
                <a:gs pos="49000">
                  <a:sysClr val="window" lastClr="FFFFFF">
                    <a:lumMod val="85000"/>
                  </a:sysClr>
                </a:gs>
                <a:gs pos="99583">
                  <a:sysClr val="window" lastClr="FFFFFF">
                    <a:lumMod val="50000"/>
                  </a:sysClr>
                </a:gs>
                <a:gs pos="77000">
                  <a:sysClr val="window" lastClr="FFFFFF">
                    <a:lumMod val="65000"/>
                  </a:sysClr>
                </a:gs>
                <a:gs pos="15000">
                  <a:sysClr val="window" lastClr="FFFFFF">
                    <a:lumMod val="65000"/>
                  </a:sys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3" name="椭圆 32"/>
            <p:cNvSpPr/>
            <p:nvPr/>
          </p:nvSpPr>
          <p:spPr>
            <a:xfrm>
              <a:off x="5292080" y="2456801"/>
              <a:ext cx="1584176" cy="1584176"/>
            </a:xfrm>
            <a:prstGeom prst="ellipse">
              <a:avLst/>
            </a:prstGeom>
            <a:gradFill flip="none" rotWithShape="1">
              <a:gsLst>
                <a:gs pos="0">
                  <a:srgbClr val="FFFF00"/>
                </a:gs>
                <a:gs pos="47000">
                  <a:srgbClr val="FFC000"/>
                </a:gs>
                <a:gs pos="82000">
                  <a:srgbClr val="F79646">
                    <a:lumMod val="75000"/>
                  </a:srgbClr>
                </a:gs>
              </a:gsLst>
              <a:path path="circle">
                <a:fillToRect r="100000" b="100000"/>
              </a:path>
              <a:tileRect l="-100000" t="-100000"/>
            </a:gradFill>
            <a:ln w="6350" cap="flat" cmpd="sng" algn="ctr">
              <a:noFill/>
              <a:prstDash val="solid"/>
            </a:ln>
            <a:effectLst/>
            <a:scene3d>
              <a:camera prst="orthographicFront">
                <a:rot lat="0" lon="0" rev="0"/>
              </a:camera>
              <a:lightRig rig="glow" dir="t">
                <a:rot lat="0" lon="0" rev="14100000"/>
              </a:lightRig>
            </a:scene3d>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4" name="椭圆 33"/>
            <p:cNvSpPr/>
            <p:nvPr/>
          </p:nvSpPr>
          <p:spPr>
            <a:xfrm>
              <a:off x="5640397" y="2661102"/>
              <a:ext cx="1152128" cy="1152128"/>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5" name="右箭头 34"/>
            <p:cNvSpPr/>
            <p:nvPr/>
          </p:nvSpPr>
          <p:spPr>
            <a:xfrm rot="20228549">
              <a:off x="6146976" y="2465626"/>
              <a:ext cx="1863824" cy="744270"/>
            </a:xfrm>
            <a:prstGeom prst="rightArrow">
              <a:avLst/>
            </a:prstGeom>
            <a:gradFill flip="none" rotWithShape="1">
              <a:gsLst>
                <a:gs pos="833">
                  <a:sysClr val="window" lastClr="FFFFFF">
                    <a:lumMod val="50000"/>
                  </a:sysClr>
                </a:gs>
                <a:gs pos="49000">
                  <a:sysClr val="window" lastClr="FFFFFF">
                    <a:lumMod val="85000"/>
                  </a:sysClr>
                </a:gs>
                <a:gs pos="99583">
                  <a:sysClr val="window" lastClr="FFFFFF">
                    <a:lumMod val="50000"/>
                  </a:sysClr>
                </a:gs>
                <a:gs pos="77000">
                  <a:sysClr val="window" lastClr="FFFFFF">
                    <a:lumMod val="65000"/>
                  </a:sysClr>
                </a:gs>
                <a:gs pos="15000">
                  <a:sysClr val="window" lastClr="FFFFFF">
                    <a:lumMod val="65000"/>
                  </a:sys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6" name="Oval 65"/>
            <p:cNvSpPr>
              <a:spLocks noChangeArrowheads="1"/>
            </p:cNvSpPr>
            <p:nvPr/>
          </p:nvSpPr>
          <p:spPr bwMode="auto">
            <a:xfrm rot="4266363" flipV="1">
              <a:off x="2102476" y="4763299"/>
              <a:ext cx="760695" cy="4571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7" name="Oval 65"/>
            <p:cNvSpPr>
              <a:spLocks noChangeArrowheads="1"/>
            </p:cNvSpPr>
            <p:nvPr/>
          </p:nvSpPr>
          <p:spPr bwMode="auto">
            <a:xfrm rot="4266363" flipV="1">
              <a:off x="3904396" y="3961513"/>
              <a:ext cx="760695" cy="4571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8" name="Oval 65"/>
            <p:cNvSpPr>
              <a:spLocks noChangeArrowheads="1"/>
            </p:cNvSpPr>
            <p:nvPr/>
          </p:nvSpPr>
          <p:spPr bwMode="auto">
            <a:xfrm rot="4266363" flipV="1">
              <a:off x="5848612" y="3164899"/>
              <a:ext cx="760695" cy="4571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sp>
        <p:nvSpPr>
          <p:cNvPr id="39" name="TextBox 38"/>
          <p:cNvSpPr txBox="1"/>
          <p:nvPr/>
        </p:nvSpPr>
        <p:spPr>
          <a:xfrm flipH="1">
            <a:off x="2135451" y="3004899"/>
            <a:ext cx="75370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79646">
                    <a:lumMod val="75000"/>
                  </a:srgbClr>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0" name="TextBox 39"/>
          <p:cNvSpPr txBox="1"/>
          <p:nvPr/>
        </p:nvSpPr>
        <p:spPr>
          <a:xfrm flipH="1">
            <a:off x="4101920" y="3032887"/>
            <a:ext cx="75370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79646">
                    <a:lumMod val="75000"/>
                  </a:srgbClr>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1" name="TextBox 40"/>
          <p:cNvSpPr txBox="1"/>
          <p:nvPr/>
        </p:nvSpPr>
        <p:spPr>
          <a:xfrm flipH="1">
            <a:off x="6205769" y="3067964"/>
            <a:ext cx="75370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79646">
                    <a:lumMod val="75000"/>
                  </a:srgbClr>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2" name="TextBox 41"/>
          <p:cNvSpPr txBox="1"/>
          <p:nvPr/>
        </p:nvSpPr>
        <p:spPr>
          <a:xfrm>
            <a:off x="1689735" y="4220197"/>
            <a:ext cx="2090177"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3" name="TextBox 42"/>
          <p:cNvSpPr txBox="1"/>
          <p:nvPr/>
        </p:nvSpPr>
        <p:spPr>
          <a:xfrm>
            <a:off x="3707707" y="4220197"/>
            <a:ext cx="2090177"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4" name="TextBox 43"/>
          <p:cNvSpPr txBox="1"/>
          <p:nvPr/>
        </p:nvSpPr>
        <p:spPr>
          <a:xfrm>
            <a:off x="5796136" y="4220197"/>
            <a:ext cx="2090177"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0516415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矩形 16"/>
          <p:cNvSpPr/>
          <p:nvPr/>
        </p:nvSpPr>
        <p:spPr>
          <a:xfrm>
            <a:off x="2163781" y="4698038"/>
            <a:ext cx="5223928" cy="949512"/>
          </a:xfrm>
          <a:custGeom>
            <a:avLst/>
            <a:gdLst>
              <a:gd name="connsiteX0" fmla="*/ 0 w 5256585"/>
              <a:gd name="connsiteY0" fmla="*/ 0 h 590299"/>
              <a:gd name="connsiteX1" fmla="*/ 5256585 w 5256585"/>
              <a:gd name="connsiteY1" fmla="*/ 0 h 590299"/>
              <a:gd name="connsiteX2" fmla="*/ 5256585 w 5256585"/>
              <a:gd name="connsiteY2" fmla="*/ 590299 h 590299"/>
              <a:gd name="connsiteX3" fmla="*/ 0 w 5256585"/>
              <a:gd name="connsiteY3" fmla="*/ 590299 h 590299"/>
              <a:gd name="connsiteX4" fmla="*/ 0 w 5256585"/>
              <a:gd name="connsiteY4" fmla="*/ 0 h 590299"/>
              <a:gd name="connsiteX0" fmla="*/ 620486 w 5256585"/>
              <a:gd name="connsiteY0" fmla="*/ 0 h 639285"/>
              <a:gd name="connsiteX1" fmla="*/ 5256585 w 5256585"/>
              <a:gd name="connsiteY1" fmla="*/ 48986 h 639285"/>
              <a:gd name="connsiteX2" fmla="*/ 5256585 w 5256585"/>
              <a:gd name="connsiteY2" fmla="*/ 639285 h 639285"/>
              <a:gd name="connsiteX3" fmla="*/ 0 w 5256585"/>
              <a:gd name="connsiteY3" fmla="*/ 639285 h 639285"/>
              <a:gd name="connsiteX4" fmla="*/ 620486 w 5256585"/>
              <a:gd name="connsiteY4" fmla="*/ 0 h 639285"/>
              <a:gd name="connsiteX0" fmla="*/ 620486 w 5256585"/>
              <a:gd name="connsiteY0" fmla="*/ 81643 h 720928"/>
              <a:gd name="connsiteX1" fmla="*/ 5223928 w 5256585"/>
              <a:gd name="connsiteY1" fmla="*/ 0 h 720928"/>
              <a:gd name="connsiteX2" fmla="*/ 5256585 w 5256585"/>
              <a:gd name="connsiteY2" fmla="*/ 720928 h 720928"/>
              <a:gd name="connsiteX3" fmla="*/ 0 w 5256585"/>
              <a:gd name="connsiteY3" fmla="*/ 720928 h 720928"/>
              <a:gd name="connsiteX4" fmla="*/ 620486 w 5256585"/>
              <a:gd name="connsiteY4" fmla="*/ 81643 h 720928"/>
              <a:gd name="connsiteX0" fmla="*/ 620486 w 5223928"/>
              <a:gd name="connsiteY0" fmla="*/ 81643 h 720928"/>
              <a:gd name="connsiteX1" fmla="*/ 5223928 w 5223928"/>
              <a:gd name="connsiteY1" fmla="*/ 0 h 720928"/>
              <a:gd name="connsiteX2" fmla="*/ 5207599 w 5223928"/>
              <a:gd name="connsiteY2" fmla="*/ 386192 h 720928"/>
              <a:gd name="connsiteX3" fmla="*/ 0 w 5223928"/>
              <a:gd name="connsiteY3" fmla="*/ 720928 h 720928"/>
              <a:gd name="connsiteX4" fmla="*/ 620486 w 5223928"/>
              <a:gd name="connsiteY4" fmla="*/ 81643 h 720928"/>
              <a:gd name="connsiteX0" fmla="*/ 620486 w 5223928"/>
              <a:gd name="connsiteY0" fmla="*/ 81643 h 720928"/>
              <a:gd name="connsiteX1" fmla="*/ 5223928 w 5223928"/>
              <a:gd name="connsiteY1" fmla="*/ 0 h 720928"/>
              <a:gd name="connsiteX2" fmla="*/ 5207599 w 5223928"/>
              <a:gd name="connsiteY2" fmla="*/ 336602 h 720928"/>
              <a:gd name="connsiteX3" fmla="*/ 0 w 5223928"/>
              <a:gd name="connsiteY3" fmla="*/ 720928 h 720928"/>
              <a:gd name="connsiteX4" fmla="*/ 620486 w 5223928"/>
              <a:gd name="connsiteY4" fmla="*/ 81643 h 720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3928" h="720928">
                <a:moveTo>
                  <a:pt x="620486" y="81643"/>
                </a:moveTo>
                <a:lnTo>
                  <a:pt x="5223928" y="0"/>
                </a:lnTo>
                <a:lnTo>
                  <a:pt x="5207599" y="336602"/>
                </a:lnTo>
                <a:lnTo>
                  <a:pt x="0" y="720928"/>
                </a:lnTo>
                <a:lnTo>
                  <a:pt x="620486" y="81643"/>
                </a:lnTo>
                <a:close/>
              </a:path>
            </a:pathLst>
          </a:custGeom>
          <a:gradFill flip="none" rotWithShape="1">
            <a:gsLst>
              <a:gs pos="0">
                <a:sysClr val="windowText" lastClr="000000">
                  <a:lumMod val="50000"/>
                  <a:lumOff val="50000"/>
                  <a:shade val="30000"/>
                  <a:satMod val="115000"/>
                </a:sysClr>
              </a:gs>
              <a:gs pos="89000">
                <a:sysClr val="windowText" lastClr="000000">
                  <a:lumMod val="50000"/>
                  <a:lumOff val="50000"/>
                  <a:shade val="100000"/>
                  <a:satMod val="11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8" name="圆角矩形 107"/>
          <p:cNvSpPr/>
          <p:nvPr/>
        </p:nvSpPr>
        <p:spPr>
          <a:xfrm>
            <a:off x="2955870" y="4115423"/>
            <a:ext cx="4464496" cy="1042282"/>
          </a:xfrm>
          <a:prstGeom prst="roundRect">
            <a:avLst>
              <a:gd name="adj" fmla="val 13534"/>
            </a:avLst>
          </a:prstGeom>
          <a:gradFill flip="none" rotWithShape="1">
            <a:gsLst>
              <a:gs pos="23000">
                <a:srgbClr val="B46904"/>
              </a:gs>
              <a:gs pos="0">
                <a:srgbClr val="FED67E"/>
              </a:gs>
              <a:gs pos="13000">
                <a:srgbClr val="E69D02"/>
              </a:gs>
              <a:gs pos="40000">
                <a:srgbClr val="FFC000">
                  <a:shade val="67500"/>
                  <a:satMod val="115000"/>
                </a:srgbClr>
              </a:gs>
              <a:gs pos="52000">
                <a:srgbClr val="FFC000">
                  <a:shade val="100000"/>
                  <a:satMod val="115000"/>
                </a:srgbClr>
              </a:gs>
            </a:gsLst>
            <a:lin ang="2400000" scaled="0"/>
            <a:tileRect/>
          </a:gradFill>
          <a:ln w="28575" cap="flat" cmpd="sng" algn="ctr">
            <a:solidFill>
              <a:srgbClr val="FED67E"/>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9" name="椭圆 108"/>
          <p:cNvSpPr/>
          <p:nvPr/>
        </p:nvSpPr>
        <p:spPr>
          <a:xfrm>
            <a:off x="2020664" y="4828667"/>
            <a:ext cx="723140" cy="394356"/>
          </a:xfrm>
          <a:prstGeom prst="ellipse">
            <a:avLst/>
          </a:prstGeom>
          <a:gradFill flip="none" rotWithShape="1">
            <a:gsLst>
              <a:gs pos="92000">
                <a:srgbClr val="916800"/>
              </a:gs>
              <a:gs pos="12000">
                <a:srgbClr val="834C03"/>
              </a:gs>
              <a:gs pos="50000">
                <a:srgbClr val="FFC000">
                  <a:shade val="67500"/>
                  <a:satMod val="11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110" name="组合 109"/>
          <p:cNvGrpSpPr/>
          <p:nvPr/>
        </p:nvGrpSpPr>
        <p:grpSpPr>
          <a:xfrm rot="5400000">
            <a:off x="-69772" y="4473277"/>
            <a:ext cx="6005608" cy="781586"/>
            <a:chOff x="-1515430" y="3599560"/>
            <a:chExt cx="8684030" cy="1130162"/>
          </a:xfrm>
        </p:grpSpPr>
        <p:pic>
          <p:nvPicPr>
            <p:cNvPr id="11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13259944" flipH="1">
              <a:off x="-1515430" y="4492788"/>
              <a:ext cx="7834841" cy="236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rot="13259944" flipH="1" flipV="1">
              <a:off x="-666241" y="3809191"/>
              <a:ext cx="7834841" cy="15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3" name="矩形 8"/>
            <p:cNvSpPr/>
            <p:nvPr/>
          </p:nvSpPr>
          <p:spPr>
            <a:xfrm rot="13260000">
              <a:off x="-842108" y="3599560"/>
              <a:ext cx="7046109" cy="969589"/>
            </a:xfrm>
            <a:custGeom>
              <a:avLst/>
              <a:gdLst/>
              <a:ahLst/>
              <a:cxnLst/>
              <a:rect l="l" t="t" r="r" b="b"/>
              <a:pathLst>
                <a:path w="7046109" h="969588">
                  <a:moveTo>
                    <a:pt x="7046109" y="969588"/>
                  </a:moveTo>
                  <a:lnTo>
                    <a:pt x="0" y="969588"/>
                  </a:lnTo>
                  <a:lnTo>
                    <a:pt x="0" y="0"/>
                  </a:lnTo>
                  <a:lnTo>
                    <a:pt x="6653916" y="0"/>
                  </a:lnTo>
                  <a:lnTo>
                    <a:pt x="7046109" y="451166"/>
                  </a:ln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4" name="矩形 13"/>
          <p:cNvSpPr/>
          <p:nvPr/>
        </p:nvSpPr>
        <p:spPr>
          <a:xfrm>
            <a:off x="2163781" y="4158184"/>
            <a:ext cx="2071901" cy="1260782"/>
          </a:xfrm>
          <a:custGeom>
            <a:avLst/>
            <a:gdLst>
              <a:gd name="connsiteX0" fmla="*/ 0 w 2661868"/>
              <a:gd name="connsiteY0" fmla="*/ 0 h 738268"/>
              <a:gd name="connsiteX1" fmla="*/ 2661868 w 2661868"/>
              <a:gd name="connsiteY1" fmla="*/ 0 h 738268"/>
              <a:gd name="connsiteX2" fmla="*/ 2661868 w 2661868"/>
              <a:gd name="connsiteY2" fmla="*/ 738268 h 738268"/>
              <a:gd name="connsiteX3" fmla="*/ 0 w 2661868"/>
              <a:gd name="connsiteY3" fmla="*/ 738268 h 738268"/>
              <a:gd name="connsiteX4" fmla="*/ 0 w 2661868"/>
              <a:gd name="connsiteY4" fmla="*/ 0 h 738268"/>
              <a:gd name="connsiteX0" fmla="*/ 571500 w 2661868"/>
              <a:gd name="connsiteY0" fmla="*/ 0 h 1081168"/>
              <a:gd name="connsiteX1" fmla="*/ 2661868 w 2661868"/>
              <a:gd name="connsiteY1" fmla="*/ 342900 h 1081168"/>
              <a:gd name="connsiteX2" fmla="*/ 2661868 w 2661868"/>
              <a:gd name="connsiteY2" fmla="*/ 1081168 h 1081168"/>
              <a:gd name="connsiteX3" fmla="*/ 0 w 2661868"/>
              <a:gd name="connsiteY3" fmla="*/ 1081168 h 1081168"/>
              <a:gd name="connsiteX4" fmla="*/ 571500 w 2661868"/>
              <a:gd name="connsiteY4" fmla="*/ 0 h 1081168"/>
              <a:gd name="connsiteX0" fmla="*/ 702128 w 2792496"/>
              <a:gd name="connsiteY0" fmla="*/ 0 h 1081168"/>
              <a:gd name="connsiteX1" fmla="*/ 2792496 w 2792496"/>
              <a:gd name="connsiteY1" fmla="*/ 342900 h 1081168"/>
              <a:gd name="connsiteX2" fmla="*/ 2792496 w 2792496"/>
              <a:gd name="connsiteY2" fmla="*/ 1081168 h 1081168"/>
              <a:gd name="connsiteX3" fmla="*/ 0 w 2792496"/>
              <a:gd name="connsiteY3" fmla="*/ 770925 h 1081168"/>
              <a:gd name="connsiteX4" fmla="*/ 702128 w 2792496"/>
              <a:gd name="connsiteY4" fmla="*/ 0 h 1081168"/>
              <a:gd name="connsiteX0" fmla="*/ 702128 w 2792496"/>
              <a:gd name="connsiteY0" fmla="*/ 0 h 1146482"/>
              <a:gd name="connsiteX1" fmla="*/ 2792496 w 2792496"/>
              <a:gd name="connsiteY1" fmla="*/ 342900 h 1146482"/>
              <a:gd name="connsiteX2" fmla="*/ 1516027 w 2792496"/>
              <a:gd name="connsiteY2" fmla="*/ 1146482 h 1146482"/>
              <a:gd name="connsiteX3" fmla="*/ 0 w 2792496"/>
              <a:gd name="connsiteY3" fmla="*/ 770925 h 1146482"/>
              <a:gd name="connsiteX4" fmla="*/ 702128 w 2792496"/>
              <a:gd name="connsiteY4" fmla="*/ 0 h 1146482"/>
              <a:gd name="connsiteX0" fmla="*/ 702128 w 2792496"/>
              <a:gd name="connsiteY0" fmla="*/ 0 h 1146482"/>
              <a:gd name="connsiteX1" fmla="*/ 2792496 w 2792496"/>
              <a:gd name="connsiteY1" fmla="*/ 342900 h 1146482"/>
              <a:gd name="connsiteX2" fmla="*/ 1629998 w 2792496"/>
              <a:gd name="connsiteY2" fmla="*/ 1146482 h 1146482"/>
              <a:gd name="connsiteX3" fmla="*/ 0 w 2792496"/>
              <a:gd name="connsiteY3" fmla="*/ 770925 h 1146482"/>
              <a:gd name="connsiteX4" fmla="*/ 702128 w 2792496"/>
              <a:gd name="connsiteY4" fmla="*/ 0 h 1146482"/>
              <a:gd name="connsiteX0" fmla="*/ 702128 w 2860877"/>
              <a:gd name="connsiteY0" fmla="*/ 0 h 1146482"/>
              <a:gd name="connsiteX1" fmla="*/ 2860877 w 2860877"/>
              <a:gd name="connsiteY1" fmla="*/ 342900 h 1146482"/>
              <a:gd name="connsiteX2" fmla="*/ 1629998 w 2860877"/>
              <a:gd name="connsiteY2" fmla="*/ 1146482 h 1146482"/>
              <a:gd name="connsiteX3" fmla="*/ 0 w 2860877"/>
              <a:gd name="connsiteY3" fmla="*/ 770925 h 1146482"/>
              <a:gd name="connsiteX4" fmla="*/ 702128 w 2860877"/>
              <a:gd name="connsiteY4" fmla="*/ 0 h 1146482"/>
              <a:gd name="connsiteX0" fmla="*/ 702128 w 2860877"/>
              <a:gd name="connsiteY0" fmla="*/ 0 h 1260782"/>
              <a:gd name="connsiteX1" fmla="*/ 2860877 w 2860877"/>
              <a:gd name="connsiteY1" fmla="*/ 342900 h 1260782"/>
              <a:gd name="connsiteX2" fmla="*/ 1447644 w 2860877"/>
              <a:gd name="connsiteY2" fmla="*/ 1260782 h 1260782"/>
              <a:gd name="connsiteX3" fmla="*/ 0 w 2860877"/>
              <a:gd name="connsiteY3" fmla="*/ 770925 h 1260782"/>
              <a:gd name="connsiteX4" fmla="*/ 702128 w 2860877"/>
              <a:gd name="connsiteY4" fmla="*/ 0 h 1260782"/>
              <a:gd name="connsiteX0" fmla="*/ 1044040 w 3202789"/>
              <a:gd name="connsiteY0" fmla="*/ 0 h 1260782"/>
              <a:gd name="connsiteX1" fmla="*/ 3202789 w 3202789"/>
              <a:gd name="connsiteY1" fmla="*/ 342900 h 1260782"/>
              <a:gd name="connsiteX2" fmla="*/ 1789556 w 3202789"/>
              <a:gd name="connsiteY2" fmla="*/ 1260782 h 1260782"/>
              <a:gd name="connsiteX3" fmla="*/ 0 w 3202789"/>
              <a:gd name="connsiteY3" fmla="*/ 950539 h 1260782"/>
              <a:gd name="connsiteX4" fmla="*/ 1044040 w 3202789"/>
              <a:gd name="connsiteY4" fmla="*/ 0 h 1260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2789" h="1260782">
                <a:moveTo>
                  <a:pt x="1044040" y="0"/>
                </a:moveTo>
                <a:lnTo>
                  <a:pt x="3202789" y="342900"/>
                </a:lnTo>
                <a:lnTo>
                  <a:pt x="1789556" y="1260782"/>
                </a:lnTo>
                <a:lnTo>
                  <a:pt x="0" y="950539"/>
                </a:lnTo>
                <a:lnTo>
                  <a:pt x="1044040" y="0"/>
                </a:lnTo>
                <a:close/>
              </a:path>
            </a:pathLst>
          </a:custGeom>
          <a:gradFill flip="none" rotWithShape="1">
            <a:gsLst>
              <a:gs pos="0">
                <a:sysClr val="windowText" lastClr="000000">
                  <a:lumMod val="50000"/>
                  <a:lumOff val="50000"/>
                  <a:shade val="30000"/>
                  <a:satMod val="115000"/>
                </a:sysClr>
              </a:gs>
              <a:gs pos="71000">
                <a:sysClr val="window" lastClr="FFFFFF">
                  <a:alpha val="0"/>
                </a:sysClr>
              </a:gs>
            </a:gsLst>
            <a:lin ang="81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15" name="右箭头 10"/>
          <p:cNvSpPr/>
          <p:nvPr/>
        </p:nvSpPr>
        <p:spPr>
          <a:xfrm>
            <a:off x="2020664" y="3811806"/>
            <a:ext cx="2231350" cy="1345899"/>
          </a:xfrm>
          <a:custGeom>
            <a:avLst/>
            <a:gdLst>
              <a:gd name="connsiteX0" fmla="*/ 1396233 w 2231350"/>
              <a:gd name="connsiteY0" fmla="*/ 0 h 1345899"/>
              <a:gd name="connsiteX1" fmla="*/ 2231350 w 2231350"/>
              <a:gd name="connsiteY1" fmla="*/ 672950 h 1345899"/>
              <a:gd name="connsiteX2" fmla="*/ 1396233 w 2231350"/>
              <a:gd name="connsiteY2" fmla="*/ 1345899 h 1345899"/>
              <a:gd name="connsiteX3" fmla="*/ 1396233 w 2231350"/>
              <a:gd name="connsiteY3" fmla="*/ 1122937 h 1345899"/>
              <a:gd name="connsiteX4" fmla="*/ 0 w 2231350"/>
              <a:gd name="connsiteY4" fmla="*/ 1188252 h 1345899"/>
              <a:gd name="connsiteX5" fmla="*/ 826925 w 2231350"/>
              <a:gd name="connsiteY5" fmla="*/ 222962 h 1345899"/>
              <a:gd name="connsiteX6" fmla="*/ 1396233 w 2231350"/>
              <a:gd name="connsiteY6" fmla="*/ 222962 h 1345899"/>
              <a:gd name="connsiteX7" fmla="*/ 1396233 w 2231350"/>
              <a:gd name="connsiteY7" fmla="*/ 0 h 1345899"/>
              <a:gd name="connsiteX0" fmla="*/ 1396233 w 2231350"/>
              <a:gd name="connsiteY0" fmla="*/ 0 h 1345899"/>
              <a:gd name="connsiteX1" fmla="*/ 2231350 w 2231350"/>
              <a:gd name="connsiteY1" fmla="*/ 672950 h 1345899"/>
              <a:gd name="connsiteX2" fmla="*/ 1396233 w 2231350"/>
              <a:gd name="connsiteY2" fmla="*/ 1345899 h 1345899"/>
              <a:gd name="connsiteX3" fmla="*/ 1396233 w 2231350"/>
              <a:gd name="connsiteY3" fmla="*/ 1122937 h 1345899"/>
              <a:gd name="connsiteX4" fmla="*/ 0 w 2231350"/>
              <a:gd name="connsiteY4" fmla="*/ 1188252 h 1345899"/>
              <a:gd name="connsiteX5" fmla="*/ 826925 w 2231350"/>
              <a:gd name="connsiteY5" fmla="*/ 222962 h 1345899"/>
              <a:gd name="connsiteX6" fmla="*/ 1396233 w 2231350"/>
              <a:gd name="connsiteY6" fmla="*/ 222962 h 1345899"/>
              <a:gd name="connsiteX7" fmla="*/ 1396233 w 2231350"/>
              <a:gd name="connsiteY7" fmla="*/ 0 h 1345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1350" h="1345899">
                <a:moveTo>
                  <a:pt x="1396233" y="0"/>
                </a:moveTo>
                <a:lnTo>
                  <a:pt x="2231350" y="672950"/>
                </a:lnTo>
                <a:lnTo>
                  <a:pt x="1396233" y="1345899"/>
                </a:lnTo>
                <a:lnTo>
                  <a:pt x="1396233" y="1122937"/>
                </a:lnTo>
                <a:cubicBezTo>
                  <a:pt x="930822" y="1144709"/>
                  <a:pt x="318454" y="1003194"/>
                  <a:pt x="0" y="1188252"/>
                </a:cubicBezTo>
                <a:lnTo>
                  <a:pt x="826925" y="222962"/>
                </a:lnTo>
                <a:lnTo>
                  <a:pt x="1396233" y="222962"/>
                </a:lnTo>
                <a:lnTo>
                  <a:pt x="1396233" y="0"/>
                </a:lnTo>
                <a:close/>
              </a:path>
            </a:pathLst>
          </a:custGeom>
          <a:gradFill flip="none" rotWithShape="1">
            <a:gsLst>
              <a:gs pos="35000">
                <a:srgbClr val="B46904"/>
              </a:gs>
              <a:gs pos="12000">
                <a:srgbClr val="FED67E"/>
              </a:gs>
              <a:gs pos="30000">
                <a:srgbClr val="E69D02"/>
              </a:gs>
              <a:gs pos="52000">
                <a:srgbClr val="FFC000">
                  <a:shade val="67500"/>
                  <a:satMod val="115000"/>
                </a:srgbClr>
              </a:gs>
              <a:gs pos="77000">
                <a:srgbClr val="FFC000">
                  <a:shade val="100000"/>
                  <a:satMod val="115000"/>
                </a:srgbClr>
              </a:gs>
            </a:gsLst>
            <a:lin ang="2400000" scaled="0"/>
            <a:tileRect/>
          </a:gradFill>
          <a:ln w="28575" cap="flat" cmpd="sng" algn="ctr">
            <a:solidFill>
              <a:srgbClr val="FED67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16" name="Oval 65"/>
          <p:cNvSpPr>
            <a:spLocks noChangeArrowheads="1"/>
          </p:cNvSpPr>
          <p:nvPr/>
        </p:nvSpPr>
        <p:spPr bwMode="auto">
          <a:xfrm rot="16200000" flipV="1">
            <a:off x="6555761" y="4701287"/>
            <a:ext cx="1103710" cy="94581"/>
          </a:xfrm>
          <a:prstGeom prst="ellipse">
            <a:avLst/>
          </a:prstGeom>
          <a:gradFill rotWithShape="1">
            <a:gsLst>
              <a:gs pos="0">
                <a:srgbClr val="F79646">
                  <a:lumMod val="50000"/>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17" name="TextBox 116"/>
          <p:cNvSpPr txBox="1"/>
          <p:nvPr/>
        </p:nvSpPr>
        <p:spPr>
          <a:xfrm>
            <a:off x="4252912" y="4273737"/>
            <a:ext cx="2829987" cy="738664"/>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rgbClr val="714203"/>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rgbClr val="714203"/>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rgbClr val="714203"/>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rgbClr val="714203"/>
                </a:solidFill>
                <a:effectLst/>
                <a:uLnTx/>
                <a:uFillTx/>
                <a:latin typeface="Arial" pitchFamily="34" charset="0"/>
                <a:ea typeface="微软雅黑" pitchFamily="34" charset="-122"/>
                <a:cs typeface="Arial" pitchFamily="34" charset="0"/>
              </a:rPr>
              <a:t>text. Click here to add your text. Click here to add your text. </a:t>
            </a:r>
            <a:endParaRPr lang="en-US" altLang="zh-CN" sz="1400" kern="0" dirty="0">
              <a:solidFill>
                <a:srgbClr val="714203"/>
              </a:solidFill>
              <a:latin typeface="Arial" pitchFamily="34" charset="0"/>
              <a:ea typeface="微软雅黑" pitchFamily="34" charset="-122"/>
              <a:cs typeface="Arial" pitchFamily="34" charset="0"/>
            </a:endParaRPr>
          </a:p>
        </p:txBody>
      </p:sp>
      <p:sp>
        <p:nvSpPr>
          <p:cNvPr id="118" name="TextBox 117"/>
          <p:cNvSpPr txBox="1"/>
          <p:nvPr/>
        </p:nvSpPr>
        <p:spPr>
          <a:xfrm>
            <a:off x="2607838" y="4150588"/>
            <a:ext cx="129614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119" name="矩形 16"/>
          <p:cNvSpPr/>
          <p:nvPr/>
        </p:nvSpPr>
        <p:spPr>
          <a:xfrm>
            <a:off x="1683994" y="3033633"/>
            <a:ext cx="5223928" cy="949512"/>
          </a:xfrm>
          <a:custGeom>
            <a:avLst/>
            <a:gdLst>
              <a:gd name="connsiteX0" fmla="*/ 0 w 5256585"/>
              <a:gd name="connsiteY0" fmla="*/ 0 h 590299"/>
              <a:gd name="connsiteX1" fmla="*/ 5256585 w 5256585"/>
              <a:gd name="connsiteY1" fmla="*/ 0 h 590299"/>
              <a:gd name="connsiteX2" fmla="*/ 5256585 w 5256585"/>
              <a:gd name="connsiteY2" fmla="*/ 590299 h 590299"/>
              <a:gd name="connsiteX3" fmla="*/ 0 w 5256585"/>
              <a:gd name="connsiteY3" fmla="*/ 590299 h 590299"/>
              <a:gd name="connsiteX4" fmla="*/ 0 w 5256585"/>
              <a:gd name="connsiteY4" fmla="*/ 0 h 590299"/>
              <a:gd name="connsiteX0" fmla="*/ 620486 w 5256585"/>
              <a:gd name="connsiteY0" fmla="*/ 0 h 639285"/>
              <a:gd name="connsiteX1" fmla="*/ 5256585 w 5256585"/>
              <a:gd name="connsiteY1" fmla="*/ 48986 h 639285"/>
              <a:gd name="connsiteX2" fmla="*/ 5256585 w 5256585"/>
              <a:gd name="connsiteY2" fmla="*/ 639285 h 639285"/>
              <a:gd name="connsiteX3" fmla="*/ 0 w 5256585"/>
              <a:gd name="connsiteY3" fmla="*/ 639285 h 639285"/>
              <a:gd name="connsiteX4" fmla="*/ 620486 w 5256585"/>
              <a:gd name="connsiteY4" fmla="*/ 0 h 639285"/>
              <a:gd name="connsiteX0" fmla="*/ 620486 w 5256585"/>
              <a:gd name="connsiteY0" fmla="*/ 81643 h 720928"/>
              <a:gd name="connsiteX1" fmla="*/ 5223928 w 5256585"/>
              <a:gd name="connsiteY1" fmla="*/ 0 h 720928"/>
              <a:gd name="connsiteX2" fmla="*/ 5256585 w 5256585"/>
              <a:gd name="connsiteY2" fmla="*/ 720928 h 720928"/>
              <a:gd name="connsiteX3" fmla="*/ 0 w 5256585"/>
              <a:gd name="connsiteY3" fmla="*/ 720928 h 720928"/>
              <a:gd name="connsiteX4" fmla="*/ 620486 w 5256585"/>
              <a:gd name="connsiteY4" fmla="*/ 81643 h 720928"/>
              <a:gd name="connsiteX0" fmla="*/ 620486 w 5223928"/>
              <a:gd name="connsiteY0" fmla="*/ 81643 h 720928"/>
              <a:gd name="connsiteX1" fmla="*/ 5223928 w 5223928"/>
              <a:gd name="connsiteY1" fmla="*/ 0 h 720928"/>
              <a:gd name="connsiteX2" fmla="*/ 5207599 w 5223928"/>
              <a:gd name="connsiteY2" fmla="*/ 386192 h 720928"/>
              <a:gd name="connsiteX3" fmla="*/ 0 w 5223928"/>
              <a:gd name="connsiteY3" fmla="*/ 720928 h 720928"/>
              <a:gd name="connsiteX4" fmla="*/ 620486 w 5223928"/>
              <a:gd name="connsiteY4" fmla="*/ 81643 h 720928"/>
              <a:gd name="connsiteX0" fmla="*/ 620486 w 5223928"/>
              <a:gd name="connsiteY0" fmla="*/ 81643 h 720928"/>
              <a:gd name="connsiteX1" fmla="*/ 5223928 w 5223928"/>
              <a:gd name="connsiteY1" fmla="*/ 0 h 720928"/>
              <a:gd name="connsiteX2" fmla="*/ 5207599 w 5223928"/>
              <a:gd name="connsiteY2" fmla="*/ 336602 h 720928"/>
              <a:gd name="connsiteX3" fmla="*/ 0 w 5223928"/>
              <a:gd name="connsiteY3" fmla="*/ 720928 h 720928"/>
              <a:gd name="connsiteX4" fmla="*/ 620486 w 5223928"/>
              <a:gd name="connsiteY4" fmla="*/ 81643 h 720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3928" h="720928">
                <a:moveTo>
                  <a:pt x="620486" y="81643"/>
                </a:moveTo>
                <a:lnTo>
                  <a:pt x="5223928" y="0"/>
                </a:lnTo>
                <a:lnTo>
                  <a:pt x="5207599" y="336602"/>
                </a:lnTo>
                <a:lnTo>
                  <a:pt x="0" y="720928"/>
                </a:lnTo>
                <a:lnTo>
                  <a:pt x="620486" y="81643"/>
                </a:lnTo>
                <a:close/>
              </a:path>
            </a:pathLst>
          </a:custGeom>
          <a:gradFill flip="none" rotWithShape="1">
            <a:gsLst>
              <a:gs pos="0">
                <a:sysClr val="windowText" lastClr="000000">
                  <a:lumMod val="50000"/>
                  <a:lumOff val="50000"/>
                  <a:shade val="30000"/>
                  <a:satMod val="115000"/>
                </a:sysClr>
              </a:gs>
              <a:gs pos="89000">
                <a:sysClr val="windowText" lastClr="000000">
                  <a:lumMod val="50000"/>
                  <a:lumOff val="50000"/>
                  <a:shade val="100000"/>
                  <a:satMod val="11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0" name="圆角矩形 119"/>
          <p:cNvSpPr/>
          <p:nvPr/>
        </p:nvSpPr>
        <p:spPr>
          <a:xfrm>
            <a:off x="2476083" y="2451018"/>
            <a:ext cx="4464496" cy="1042282"/>
          </a:xfrm>
          <a:prstGeom prst="roundRect">
            <a:avLst>
              <a:gd name="adj" fmla="val 13534"/>
            </a:avLst>
          </a:prstGeom>
          <a:gradFill flip="none" rotWithShape="1">
            <a:gsLst>
              <a:gs pos="23000">
                <a:srgbClr val="B46904"/>
              </a:gs>
              <a:gs pos="0">
                <a:srgbClr val="FED67E"/>
              </a:gs>
              <a:gs pos="13000">
                <a:srgbClr val="E69D02"/>
              </a:gs>
              <a:gs pos="40000">
                <a:srgbClr val="FFC000">
                  <a:shade val="67500"/>
                  <a:satMod val="115000"/>
                </a:srgbClr>
              </a:gs>
              <a:gs pos="52000">
                <a:srgbClr val="FFC000">
                  <a:shade val="100000"/>
                  <a:satMod val="115000"/>
                </a:srgbClr>
              </a:gs>
            </a:gsLst>
            <a:lin ang="2400000" scaled="0"/>
            <a:tileRect/>
          </a:gradFill>
          <a:ln w="28575" cap="flat" cmpd="sng" algn="ctr">
            <a:solidFill>
              <a:srgbClr val="FED67E"/>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1" name="椭圆 120"/>
          <p:cNvSpPr/>
          <p:nvPr/>
        </p:nvSpPr>
        <p:spPr>
          <a:xfrm>
            <a:off x="1540877" y="3164262"/>
            <a:ext cx="723140" cy="394356"/>
          </a:xfrm>
          <a:prstGeom prst="ellipse">
            <a:avLst/>
          </a:prstGeom>
          <a:gradFill flip="none" rotWithShape="1">
            <a:gsLst>
              <a:gs pos="92000">
                <a:srgbClr val="916800"/>
              </a:gs>
              <a:gs pos="12000">
                <a:srgbClr val="834C03"/>
              </a:gs>
              <a:gs pos="50000">
                <a:srgbClr val="FFC000">
                  <a:shade val="67500"/>
                  <a:satMod val="11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122" name="组合 121"/>
          <p:cNvGrpSpPr/>
          <p:nvPr/>
        </p:nvGrpSpPr>
        <p:grpSpPr>
          <a:xfrm rot="5400000">
            <a:off x="-549559" y="2808872"/>
            <a:ext cx="6005608" cy="781586"/>
            <a:chOff x="-1515430" y="3599560"/>
            <a:chExt cx="8684030" cy="1130162"/>
          </a:xfrm>
        </p:grpSpPr>
        <p:pic>
          <p:nvPicPr>
            <p:cNvPr id="1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13259944" flipH="1">
              <a:off x="-1515430" y="4492788"/>
              <a:ext cx="7834841" cy="236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rot="13259944" flipH="1" flipV="1">
              <a:off x="-666241" y="3809191"/>
              <a:ext cx="7834841" cy="15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5" name="矩形 8"/>
            <p:cNvSpPr/>
            <p:nvPr/>
          </p:nvSpPr>
          <p:spPr>
            <a:xfrm rot="13260000">
              <a:off x="-842108" y="3599560"/>
              <a:ext cx="7046109" cy="969589"/>
            </a:xfrm>
            <a:custGeom>
              <a:avLst/>
              <a:gdLst/>
              <a:ahLst/>
              <a:cxnLst/>
              <a:rect l="l" t="t" r="r" b="b"/>
              <a:pathLst>
                <a:path w="7046109" h="969588">
                  <a:moveTo>
                    <a:pt x="7046109" y="969588"/>
                  </a:moveTo>
                  <a:lnTo>
                    <a:pt x="0" y="969588"/>
                  </a:lnTo>
                  <a:lnTo>
                    <a:pt x="0" y="0"/>
                  </a:lnTo>
                  <a:lnTo>
                    <a:pt x="6653916" y="0"/>
                  </a:lnTo>
                  <a:lnTo>
                    <a:pt x="7046109" y="451166"/>
                  </a:ln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26" name="矩形 13"/>
          <p:cNvSpPr/>
          <p:nvPr/>
        </p:nvSpPr>
        <p:spPr>
          <a:xfrm>
            <a:off x="1683994" y="2493779"/>
            <a:ext cx="2071901" cy="1260782"/>
          </a:xfrm>
          <a:custGeom>
            <a:avLst/>
            <a:gdLst>
              <a:gd name="connsiteX0" fmla="*/ 0 w 2661868"/>
              <a:gd name="connsiteY0" fmla="*/ 0 h 738268"/>
              <a:gd name="connsiteX1" fmla="*/ 2661868 w 2661868"/>
              <a:gd name="connsiteY1" fmla="*/ 0 h 738268"/>
              <a:gd name="connsiteX2" fmla="*/ 2661868 w 2661868"/>
              <a:gd name="connsiteY2" fmla="*/ 738268 h 738268"/>
              <a:gd name="connsiteX3" fmla="*/ 0 w 2661868"/>
              <a:gd name="connsiteY3" fmla="*/ 738268 h 738268"/>
              <a:gd name="connsiteX4" fmla="*/ 0 w 2661868"/>
              <a:gd name="connsiteY4" fmla="*/ 0 h 738268"/>
              <a:gd name="connsiteX0" fmla="*/ 571500 w 2661868"/>
              <a:gd name="connsiteY0" fmla="*/ 0 h 1081168"/>
              <a:gd name="connsiteX1" fmla="*/ 2661868 w 2661868"/>
              <a:gd name="connsiteY1" fmla="*/ 342900 h 1081168"/>
              <a:gd name="connsiteX2" fmla="*/ 2661868 w 2661868"/>
              <a:gd name="connsiteY2" fmla="*/ 1081168 h 1081168"/>
              <a:gd name="connsiteX3" fmla="*/ 0 w 2661868"/>
              <a:gd name="connsiteY3" fmla="*/ 1081168 h 1081168"/>
              <a:gd name="connsiteX4" fmla="*/ 571500 w 2661868"/>
              <a:gd name="connsiteY4" fmla="*/ 0 h 1081168"/>
              <a:gd name="connsiteX0" fmla="*/ 702128 w 2792496"/>
              <a:gd name="connsiteY0" fmla="*/ 0 h 1081168"/>
              <a:gd name="connsiteX1" fmla="*/ 2792496 w 2792496"/>
              <a:gd name="connsiteY1" fmla="*/ 342900 h 1081168"/>
              <a:gd name="connsiteX2" fmla="*/ 2792496 w 2792496"/>
              <a:gd name="connsiteY2" fmla="*/ 1081168 h 1081168"/>
              <a:gd name="connsiteX3" fmla="*/ 0 w 2792496"/>
              <a:gd name="connsiteY3" fmla="*/ 770925 h 1081168"/>
              <a:gd name="connsiteX4" fmla="*/ 702128 w 2792496"/>
              <a:gd name="connsiteY4" fmla="*/ 0 h 1081168"/>
              <a:gd name="connsiteX0" fmla="*/ 702128 w 2792496"/>
              <a:gd name="connsiteY0" fmla="*/ 0 h 1146482"/>
              <a:gd name="connsiteX1" fmla="*/ 2792496 w 2792496"/>
              <a:gd name="connsiteY1" fmla="*/ 342900 h 1146482"/>
              <a:gd name="connsiteX2" fmla="*/ 1516027 w 2792496"/>
              <a:gd name="connsiteY2" fmla="*/ 1146482 h 1146482"/>
              <a:gd name="connsiteX3" fmla="*/ 0 w 2792496"/>
              <a:gd name="connsiteY3" fmla="*/ 770925 h 1146482"/>
              <a:gd name="connsiteX4" fmla="*/ 702128 w 2792496"/>
              <a:gd name="connsiteY4" fmla="*/ 0 h 1146482"/>
              <a:gd name="connsiteX0" fmla="*/ 702128 w 2792496"/>
              <a:gd name="connsiteY0" fmla="*/ 0 h 1146482"/>
              <a:gd name="connsiteX1" fmla="*/ 2792496 w 2792496"/>
              <a:gd name="connsiteY1" fmla="*/ 342900 h 1146482"/>
              <a:gd name="connsiteX2" fmla="*/ 1629998 w 2792496"/>
              <a:gd name="connsiteY2" fmla="*/ 1146482 h 1146482"/>
              <a:gd name="connsiteX3" fmla="*/ 0 w 2792496"/>
              <a:gd name="connsiteY3" fmla="*/ 770925 h 1146482"/>
              <a:gd name="connsiteX4" fmla="*/ 702128 w 2792496"/>
              <a:gd name="connsiteY4" fmla="*/ 0 h 1146482"/>
              <a:gd name="connsiteX0" fmla="*/ 702128 w 2860877"/>
              <a:gd name="connsiteY0" fmla="*/ 0 h 1146482"/>
              <a:gd name="connsiteX1" fmla="*/ 2860877 w 2860877"/>
              <a:gd name="connsiteY1" fmla="*/ 342900 h 1146482"/>
              <a:gd name="connsiteX2" fmla="*/ 1629998 w 2860877"/>
              <a:gd name="connsiteY2" fmla="*/ 1146482 h 1146482"/>
              <a:gd name="connsiteX3" fmla="*/ 0 w 2860877"/>
              <a:gd name="connsiteY3" fmla="*/ 770925 h 1146482"/>
              <a:gd name="connsiteX4" fmla="*/ 702128 w 2860877"/>
              <a:gd name="connsiteY4" fmla="*/ 0 h 1146482"/>
              <a:gd name="connsiteX0" fmla="*/ 702128 w 2860877"/>
              <a:gd name="connsiteY0" fmla="*/ 0 h 1260782"/>
              <a:gd name="connsiteX1" fmla="*/ 2860877 w 2860877"/>
              <a:gd name="connsiteY1" fmla="*/ 342900 h 1260782"/>
              <a:gd name="connsiteX2" fmla="*/ 1447644 w 2860877"/>
              <a:gd name="connsiteY2" fmla="*/ 1260782 h 1260782"/>
              <a:gd name="connsiteX3" fmla="*/ 0 w 2860877"/>
              <a:gd name="connsiteY3" fmla="*/ 770925 h 1260782"/>
              <a:gd name="connsiteX4" fmla="*/ 702128 w 2860877"/>
              <a:gd name="connsiteY4" fmla="*/ 0 h 1260782"/>
              <a:gd name="connsiteX0" fmla="*/ 1044040 w 3202789"/>
              <a:gd name="connsiteY0" fmla="*/ 0 h 1260782"/>
              <a:gd name="connsiteX1" fmla="*/ 3202789 w 3202789"/>
              <a:gd name="connsiteY1" fmla="*/ 342900 h 1260782"/>
              <a:gd name="connsiteX2" fmla="*/ 1789556 w 3202789"/>
              <a:gd name="connsiteY2" fmla="*/ 1260782 h 1260782"/>
              <a:gd name="connsiteX3" fmla="*/ 0 w 3202789"/>
              <a:gd name="connsiteY3" fmla="*/ 950539 h 1260782"/>
              <a:gd name="connsiteX4" fmla="*/ 1044040 w 3202789"/>
              <a:gd name="connsiteY4" fmla="*/ 0 h 1260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2789" h="1260782">
                <a:moveTo>
                  <a:pt x="1044040" y="0"/>
                </a:moveTo>
                <a:lnTo>
                  <a:pt x="3202789" y="342900"/>
                </a:lnTo>
                <a:lnTo>
                  <a:pt x="1789556" y="1260782"/>
                </a:lnTo>
                <a:lnTo>
                  <a:pt x="0" y="950539"/>
                </a:lnTo>
                <a:lnTo>
                  <a:pt x="1044040" y="0"/>
                </a:lnTo>
                <a:close/>
              </a:path>
            </a:pathLst>
          </a:custGeom>
          <a:gradFill flip="none" rotWithShape="1">
            <a:gsLst>
              <a:gs pos="0">
                <a:sysClr val="windowText" lastClr="000000">
                  <a:lumMod val="50000"/>
                  <a:lumOff val="50000"/>
                  <a:shade val="30000"/>
                  <a:satMod val="115000"/>
                </a:sysClr>
              </a:gs>
              <a:gs pos="71000">
                <a:sysClr val="window" lastClr="FFFFFF">
                  <a:alpha val="0"/>
                </a:sysClr>
              </a:gs>
            </a:gsLst>
            <a:lin ang="81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7" name="右箭头 10"/>
          <p:cNvSpPr/>
          <p:nvPr/>
        </p:nvSpPr>
        <p:spPr>
          <a:xfrm>
            <a:off x="1540877" y="2147401"/>
            <a:ext cx="2231350" cy="1345899"/>
          </a:xfrm>
          <a:custGeom>
            <a:avLst/>
            <a:gdLst>
              <a:gd name="connsiteX0" fmla="*/ 1396233 w 2231350"/>
              <a:gd name="connsiteY0" fmla="*/ 0 h 1345899"/>
              <a:gd name="connsiteX1" fmla="*/ 2231350 w 2231350"/>
              <a:gd name="connsiteY1" fmla="*/ 672950 h 1345899"/>
              <a:gd name="connsiteX2" fmla="*/ 1396233 w 2231350"/>
              <a:gd name="connsiteY2" fmla="*/ 1345899 h 1345899"/>
              <a:gd name="connsiteX3" fmla="*/ 1396233 w 2231350"/>
              <a:gd name="connsiteY3" fmla="*/ 1122937 h 1345899"/>
              <a:gd name="connsiteX4" fmla="*/ 0 w 2231350"/>
              <a:gd name="connsiteY4" fmla="*/ 1188252 h 1345899"/>
              <a:gd name="connsiteX5" fmla="*/ 826925 w 2231350"/>
              <a:gd name="connsiteY5" fmla="*/ 222962 h 1345899"/>
              <a:gd name="connsiteX6" fmla="*/ 1396233 w 2231350"/>
              <a:gd name="connsiteY6" fmla="*/ 222962 h 1345899"/>
              <a:gd name="connsiteX7" fmla="*/ 1396233 w 2231350"/>
              <a:gd name="connsiteY7" fmla="*/ 0 h 1345899"/>
              <a:gd name="connsiteX0" fmla="*/ 1396233 w 2231350"/>
              <a:gd name="connsiteY0" fmla="*/ 0 h 1345899"/>
              <a:gd name="connsiteX1" fmla="*/ 2231350 w 2231350"/>
              <a:gd name="connsiteY1" fmla="*/ 672950 h 1345899"/>
              <a:gd name="connsiteX2" fmla="*/ 1396233 w 2231350"/>
              <a:gd name="connsiteY2" fmla="*/ 1345899 h 1345899"/>
              <a:gd name="connsiteX3" fmla="*/ 1396233 w 2231350"/>
              <a:gd name="connsiteY3" fmla="*/ 1122937 h 1345899"/>
              <a:gd name="connsiteX4" fmla="*/ 0 w 2231350"/>
              <a:gd name="connsiteY4" fmla="*/ 1188252 h 1345899"/>
              <a:gd name="connsiteX5" fmla="*/ 826925 w 2231350"/>
              <a:gd name="connsiteY5" fmla="*/ 222962 h 1345899"/>
              <a:gd name="connsiteX6" fmla="*/ 1396233 w 2231350"/>
              <a:gd name="connsiteY6" fmla="*/ 222962 h 1345899"/>
              <a:gd name="connsiteX7" fmla="*/ 1396233 w 2231350"/>
              <a:gd name="connsiteY7" fmla="*/ 0 h 1345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1350" h="1345899">
                <a:moveTo>
                  <a:pt x="1396233" y="0"/>
                </a:moveTo>
                <a:lnTo>
                  <a:pt x="2231350" y="672950"/>
                </a:lnTo>
                <a:lnTo>
                  <a:pt x="1396233" y="1345899"/>
                </a:lnTo>
                <a:lnTo>
                  <a:pt x="1396233" y="1122937"/>
                </a:lnTo>
                <a:cubicBezTo>
                  <a:pt x="930822" y="1144709"/>
                  <a:pt x="318454" y="1003194"/>
                  <a:pt x="0" y="1188252"/>
                </a:cubicBezTo>
                <a:lnTo>
                  <a:pt x="826925" y="222962"/>
                </a:lnTo>
                <a:lnTo>
                  <a:pt x="1396233" y="222962"/>
                </a:lnTo>
                <a:lnTo>
                  <a:pt x="1396233" y="0"/>
                </a:lnTo>
                <a:close/>
              </a:path>
            </a:pathLst>
          </a:custGeom>
          <a:gradFill flip="none" rotWithShape="1">
            <a:gsLst>
              <a:gs pos="35000">
                <a:srgbClr val="B46904"/>
              </a:gs>
              <a:gs pos="12000">
                <a:srgbClr val="FED67E"/>
              </a:gs>
              <a:gs pos="30000">
                <a:srgbClr val="E69D02"/>
              </a:gs>
              <a:gs pos="52000">
                <a:srgbClr val="FFC000">
                  <a:shade val="67500"/>
                  <a:satMod val="115000"/>
                </a:srgbClr>
              </a:gs>
              <a:gs pos="77000">
                <a:srgbClr val="FFC000">
                  <a:shade val="100000"/>
                  <a:satMod val="115000"/>
                </a:srgbClr>
              </a:gs>
            </a:gsLst>
            <a:lin ang="2400000" scaled="0"/>
            <a:tileRect/>
          </a:gradFill>
          <a:ln w="28575" cap="flat" cmpd="sng" algn="ctr">
            <a:solidFill>
              <a:srgbClr val="FED67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8" name="Oval 65"/>
          <p:cNvSpPr>
            <a:spLocks noChangeArrowheads="1"/>
          </p:cNvSpPr>
          <p:nvPr/>
        </p:nvSpPr>
        <p:spPr bwMode="auto">
          <a:xfrm rot="16200000" flipV="1">
            <a:off x="6075974" y="3036882"/>
            <a:ext cx="1103710" cy="94581"/>
          </a:xfrm>
          <a:prstGeom prst="ellipse">
            <a:avLst/>
          </a:prstGeom>
          <a:gradFill rotWithShape="1">
            <a:gsLst>
              <a:gs pos="0">
                <a:srgbClr val="F79646">
                  <a:lumMod val="50000"/>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29" name="TextBox 128"/>
          <p:cNvSpPr txBox="1"/>
          <p:nvPr/>
        </p:nvSpPr>
        <p:spPr>
          <a:xfrm>
            <a:off x="3773125" y="2609332"/>
            <a:ext cx="2829987" cy="738664"/>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rgbClr val="714203"/>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rgbClr val="714203"/>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rgbClr val="714203"/>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rgbClr val="714203"/>
                </a:solidFill>
                <a:effectLst/>
                <a:uLnTx/>
                <a:uFillTx/>
                <a:latin typeface="Arial" pitchFamily="34" charset="0"/>
                <a:ea typeface="微软雅黑" pitchFamily="34" charset="-122"/>
                <a:cs typeface="Arial" pitchFamily="34" charset="0"/>
              </a:rPr>
              <a:t>text. Click here to add your text. Click here to add your text. </a:t>
            </a:r>
            <a:endParaRPr lang="en-US" altLang="zh-CN" sz="1400" kern="0" dirty="0">
              <a:solidFill>
                <a:srgbClr val="714203"/>
              </a:solidFill>
              <a:latin typeface="Arial" pitchFamily="34" charset="0"/>
              <a:ea typeface="微软雅黑" pitchFamily="34" charset="-122"/>
              <a:cs typeface="Arial" pitchFamily="34" charset="0"/>
            </a:endParaRPr>
          </a:p>
        </p:txBody>
      </p:sp>
      <p:sp>
        <p:nvSpPr>
          <p:cNvPr id="130" name="TextBox 129"/>
          <p:cNvSpPr txBox="1"/>
          <p:nvPr/>
        </p:nvSpPr>
        <p:spPr>
          <a:xfrm>
            <a:off x="2128051" y="2486183"/>
            <a:ext cx="129614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131" name="矩形 16"/>
          <p:cNvSpPr/>
          <p:nvPr/>
        </p:nvSpPr>
        <p:spPr>
          <a:xfrm>
            <a:off x="1330741" y="1369228"/>
            <a:ext cx="5223928" cy="949512"/>
          </a:xfrm>
          <a:custGeom>
            <a:avLst/>
            <a:gdLst>
              <a:gd name="connsiteX0" fmla="*/ 0 w 5256585"/>
              <a:gd name="connsiteY0" fmla="*/ 0 h 590299"/>
              <a:gd name="connsiteX1" fmla="*/ 5256585 w 5256585"/>
              <a:gd name="connsiteY1" fmla="*/ 0 h 590299"/>
              <a:gd name="connsiteX2" fmla="*/ 5256585 w 5256585"/>
              <a:gd name="connsiteY2" fmla="*/ 590299 h 590299"/>
              <a:gd name="connsiteX3" fmla="*/ 0 w 5256585"/>
              <a:gd name="connsiteY3" fmla="*/ 590299 h 590299"/>
              <a:gd name="connsiteX4" fmla="*/ 0 w 5256585"/>
              <a:gd name="connsiteY4" fmla="*/ 0 h 590299"/>
              <a:gd name="connsiteX0" fmla="*/ 620486 w 5256585"/>
              <a:gd name="connsiteY0" fmla="*/ 0 h 639285"/>
              <a:gd name="connsiteX1" fmla="*/ 5256585 w 5256585"/>
              <a:gd name="connsiteY1" fmla="*/ 48986 h 639285"/>
              <a:gd name="connsiteX2" fmla="*/ 5256585 w 5256585"/>
              <a:gd name="connsiteY2" fmla="*/ 639285 h 639285"/>
              <a:gd name="connsiteX3" fmla="*/ 0 w 5256585"/>
              <a:gd name="connsiteY3" fmla="*/ 639285 h 639285"/>
              <a:gd name="connsiteX4" fmla="*/ 620486 w 5256585"/>
              <a:gd name="connsiteY4" fmla="*/ 0 h 639285"/>
              <a:gd name="connsiteX0" fmla="*/ 620486 w 5256585"/>
              <a:gd name="connsiteY0" fmla="*/ 81643 h 720928"/>
              <a:gd name="connsiteX1" fmla="*/ 5223928 w 5256585"/>
              <a:gd name="connsiteY1" fmla="*/ 0 h 720928"/>
              <a:gd name="connsiteX2" fmla="*/ 5256585 w 5256585"/>
              <a:gd name="connsiteY2" fmla="*/ 720928 h 720928"/>
              <a:gd name="connsiteX3" fmla="*/ 0 w 5256585"/>
              <a:gd name="connsiteY3" fmla="*/ 720928 h 720928"/>
              <a:gd name="connsiteX4" fmla="*/ 620486 w 5256585"/>
              <a:gd name="connsiteY4" fmla="*/ 81643 h 720928"/>
              <a:gd name="connsiteX0" fmla="*/ 620486 w 5223928"/>
              <a:gd name="connsiteY0" fmla="*/ 81643 h 720928"/>
              <a:gd name="connsiteX1" fmla="*/ 5223928 w 5223928"/>
              <a:gd name="connsiteY1" fmla="*/ 0 h 720928"/>
              <a:gd name="connsiteX2" fmla="*/ 5207599 w 5223928"/>
              <a:gd name="connsiteY2" fmla="*/ 386192 h 720928"/>
              <a:gd name="connsiteX3" fmla="*/ 0 w 5223928"/>
              <a:gd name="connsiteY3" fmla="*/ 720928 h 720928"/>
              <a:gd name="connsiteX4" fmla="*/ 620486 w 5223928"/>
              <a:gd name="connsiteY4" fmla="*/ 81643 h 720928"/>
              <a:gd name="connsiteX0" fmla="*/ 620486 w 5223928"/>
              <a:gd name="connsiteY0" fmla="*/ 81643 h 720928"/>
              <a:gd name="connsiteX1" fmla="*/ 5223928 w 5223928"/>
              <a:gd name="connsiteY1" fmla="*/ 0 h 720928"/>
              <a:gd name="connsiteX2" fmla="*/ 5207599 w 5223928"/>
              <a:gd name="connsiteY2" fmla="*/ 336602 h 720928"/>
              <a:gd name="connsiteX3" fmla="*/ 0 w 5223928"/>
              <a:gd name="connsiteY3" fmla="*/ 720928 h 720928"/>
              <a:gd name="connsiteX4" fmla="*/ 620486 w 5223928"/>
              <a:gd name="connsiteY4" fmla="*/ 81643 h 720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3928" h="720928">
                <a:moveTo>
                  <a:pt x="620486" y="81643"/>
                </a:moveTo>
                <a:lnTo>
                  <a:pt x="5223928" y="0"/>
                </a:lnTo>
                <a:lnTo>
                  <a:pt x="5207599" y="336602"/>
                </a:lnTo>
                <a:lnTo>
                  <a:pt x="0" y="720928"/>
                </a:lnTo>
                <a:lnTo>
                  <a:pt x="620486" y="81643"/>
                </a:lnTo>
                <a:close/>
              </a:path>
            </a:pathLst>
          </a:custGeom>
          <a:gradFill flip="none" rotWithShape="1">
            <a:gsLst>
              <a:gs pos="0">
                <a:sysClr val="windowText" lastClr="000000">
                  <a:lumMod val="50000"/>
                  <a:lumOff val="50000"/>
                  <a:shade val="30000"/>
                  <a:satMod val="115000"/>
                </a:sysClr>
              </a:gs>
              <a:gs pos="89000">
                <a:sysClr val="windowText" lastClr="000000">
                  <a:lumMod val="50000"/>
                  <a:lumOff val="50000"/>
                  <a:shade val="100000"/>
                  <a:satMod val="11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2" name="圆角矩形 131"/>
          <p:cNvSpPr/>
          <p:nvPr/>
        </p:nvSpPr>
        <p:spPr>
          <a:xfrm>
            <a:off x="2122830" y="786613"/>
            <a:ext cx="4464496" cy="1042282"/>
          </a:xfrm>
          <a:prstGeom prst="roundRect">
            <a:avLst>
              <a:gd name="adj" fmla="val 13534"/>
            </a:avLst>
          </a:prstGeom>
          <a:gradFill flip="none" rotWithShape="1">
            <a:gsLst>
              <a:gs pos="23000">
                <a:srgbClr val="B46904"/>
              </a:gs>
              <a:gs pos="0">
                <a:srgbClr val="FED67E"/>
              </a:gs>
              <a:gs pos="13000">
                <a:srgbClr val="E69D02"/>
              </a:gs>
              <a:gs pos="40000">
                <a:srgbClr val="FFC000">
                  <a:shade val="67500"/>
                  <a:satMod val="115000"/>
                </a:srgbClr>
              </a:gs>
              <a:gs pos="52000">
                <a:srgbClr val="FFC000">
                  <a:shade val="100000"/>
                  <a:satMod val="115000"/>
                </a:srgbClr>
              </a:gs>
            </a:gsLst>
            <a:lin ang="2400000" scaled="0"/>
            <a:tileRect/>
          </a:gradFill>
          <a:ln w="28575" cap="flat" cmpd="sng" algn="ctr">
            <a:solidFill>
              <a:srgbClr val="FED67E"/>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3" name="椭圆 132"/>
          <p:cNvSpPr/>
          <p:nvPr/>
        </p:nvSpPr>
        <p:spPr>
          <a:xfrm>
            <a:off x="1187624" y="1499857"/>
            <a:ext cx="723140" cy="394356"/>
          </a:xfrm>
          <a:prstGeom prst="ellipse">
            <a:avLst/>
          </a:prstGeom>
          <a:gradFill flip="none" rotWithShape="1">
            <a:gsLst>
              <a:gs pos="92000">
                <a:srgbClr val="916800"/>
              </a:gs>
              <a:gs pos="12000">
                <a:srgbClr val="834C03"/>
              </a:gs>
              <a:gs pos="50000">
                <a:srgbClr val="FFC000">
                  <a:shade val="67500"/>
                  <a:satMod val="11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134" name="组合 133"/>
          <p:cNvGrpSpPr/>
          <p:nvPr/>
        </p:nvGrpSpPr>
        <p:grpSpPr>
          <a:xfrm rot="5400000">
            <a:off x="-982948" y="1192977"/>
            <a:ext cx="5868586" cy="821592"/>
            <a:chOff x="-1317295" y="3785579"/>
            <a:chExt cx="8485896" cy="1188011"/>
          </a:xfrm>
        </p:grpSpPr>
        <p:pic>
          <p:nvPicPr>
            <p:cNvPr id="13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13259944" flipH="1">
              <a:off x="-1317295" y="4573775"/>
              <a:ext cx="7606426" cy="230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6"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rot="13259944" flipH="1" flipV="1">
              <a:off x="-666240" y="3785579"/>
              <a:ext cx="7834841" cy="15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7" name="矩形 8"/>
            <p:cNvSpPr/>
            <p:nvPr/>
          </p:nvSpPr>
          <p:spPr>
            <a:xfrm rot="13260000">
              <a:off x="239620" y="4004000"/>
              <a:ext cx="5813168" cy="969590"/>
            </a:xfrm>
            <a:custGeom>
              <a:avLst/>
              <a:gdLst/>
              <a:ahLst/>
              <a:cxnLst/>
              <a:rect l="l" t="t" r="r" b="b"/>
              <a:pathLst>
                <a:path w="7046109" h="969588">
                  <a:moveTo>
                    <a:pt x="7046109" y="969588"/>
                  </a:moveTo>
                  <a:lnTo>
                    <a:pt x="0" y="969588"/>
                  </a:lnTo>
                  <a:lnTo>
                    <a:pt x="0" y="0"/>
                  </a:lnTo>
                  <a:lnTo>
                    <a:pt x="6653916" y="0"/>
                  </a:lnTo>
                  <a:lnTo>
                    <a:pt x="7046109" y="451166"/>
                  </a:ln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38" name="矩形 13"/>
          <p:cNvSpPr/>
          <p:nvPr/>
        </p:nvSpPr>
        <p:spPr>
          <a:xfrm>
            <a:off x="1330741" y="829374"/>
            <a:ext cx="2071901" cy="1260782"/>
          </a:xfrm>
          <a:custGeom>
            <a:avLst/>
            <a:gdLst>
              <a:gd name="connsiteX0" fmla="*/ 0 w 2661868"/>
              <a:gd name="connsiteY0" fmla="*/ 0 h 738268"/>
              <a:gd name="connsiteX1" fmla="*/ 2661868 w 2661868"/>
              <a:gd name="connsiteY1" fmla="*/ 0 h 738268"/>
              <a:gd name="connsiteX2" fmla="*/ 2661868 w 2661868"/>
              <a:gd name="connsiteY2" fmla="*/ 738268 h 738268"/>
              <a:gd name="connsiteX3" fmla="*/ 0 w 2661868"/>
              <a:gd name="connsiteY3" fmla="*/ 738268 h 738268"/>
              <a:gd name="connsiteX4" fmla="*/ 0 w 2661868"/>
              <a:gd name="connsiteY4" fmla="*/ 0 h 738268"/>
              <a:gd name="connsiteX0" fmla="*/ 571500 w 2661868"/>
              <a:gd name="connsiteY0" fmla="*/ 0 h 1081168"/>
              <a:gd name="connsiteX1" fmla="*/ 2661868 w 2661868"/>
              <a:gd name="connsiteY1" fmla="*/ 342900 h 1081168"/>
              <a:gd name="connsiteX2" fmla="*/ 2661868 w 2661868"/>
              <a:gd name="connsiteY2" fmla="*/ 1081168 h 1081168"/>
              <a:gd name="connsiteX3" fmla="*/ 0 w 2661868"/>
              <a:gd name="connsiteY3" fmla="*/ 1081168 h 1081168"/>
              <a:gd name="connsiteX4" fmla="*/ 571500 w 2661868"/>
              <a:gd name="connsiteY4" fmla="*/ 0 h 1081168"/>
              <a:gd name="connsiteX0" fmla="*/ 702128 w 2792496"/>
              <a:gd name="connsiteY0" fmla="*/ 0 h 1081168"/>
              <a:gd name="connsiteX1" fmla="*/ 2792496 w 2792496"/>
              <a:gd name="connsiteY1" fmla="*/ 342900 h 1081168"/>
              <a:gd name="connsiteX2" fmla="*/ 2792496 w 2792496"/>
              <a:gd name="connsiteY2" fmla="*/ 1081168 h 1081168"/>
              <a:gd name="connsiteX3" fmla="*/ 0 w 2792496"/>
              <a:gd name="connsiteY3" fmla="*/ 770925 h 1081168"/>
              <a:gd name="connsiteX4" fmla="*/ 702128 w 2792496"/>
              <a:gd name="connsiteY4" fmla="*/ 0 h 1081168"/>
              <a:gd name="connsiteX0" fmla="*/ 702128 w 2792496"/>
              <a:gd name="connsiteY0" fmla="*/ 0 h 1146482"/>
              <a:gd name="connsiteX1" fmla="*/ 2792496 w 2792496"/>
              <a:gd name="connsiteY1" fmla="*/ 342900 h 1146482"/>
              <a:gd name="connsiteX2" fmla="*/ 1516027 w 2792496"/>
              <a:gd name="connsiteY2" fmla="*/ 1146482 h 1146482"/>
              <a:gd name="connsiteX3" fmla="*/ 0 w 2792496"/>
              <a:gd name="connsiteY3" fmla="*/ 770925 h 1146482"/>
              <a:gd name="connsiteX4" fmla="*/ 702128 w 2792496"/>
              <a:gd name="connsiteY4" fmla="*/ 0 h 1146482"/>
              <a:gd name="connsiteX0" fmla="*/ 702128 w 2792496"/>
              <a:gd name="connsiteY0" fmla="*/ 0 h 1146482"/>
              <a:gd name="connsiteX1" fmla="*/ 2792496 w 2792496"/>
              <a:gd name="connsiteY1" fmla="*/ 342900 h 1146482"/>
              <a:gd name="connsiteX2" fmla="*/ 1629998 w 2792496"/>
              <a:gd name="connsiteY2" fmla="*/ 1146482 h 1146482"/>
              <a:gd name="connsiteX3" fmla="*/ 0 w 2792496"/>
              <a:gd name="connsiteY3" fmla="*/ 770925 h 1146482"/>
              <a:gd name="connsiteX4" fmla="*/ 702128 w 2792496"/>
              <a:gd name="connsiteY4" fmla="*/ 0 h 1146482"/>
              <a:gd name="connsiteX0" fmla="*/ 702128 w 2860877"/>
              <a:gd name="connsiteY0" fmla="*/ 0 h 1146482"/>
              <a:gd name="connsiteX1" fmla="*/ 2860877 w 2860877"/>
              <a:gd name="connsiteY1" fmla="*/ 342900 h 1146482"/>
              <a:gd name="connsiteX2" fmla="*/ 1629998 w 2860877"/>
              <a:gd name="connsiteY2" fmla="*/ 1146482 h 1146482"/>
              <a:gd name="connsiteX3" fmla="*/ 0 w 2860877"/>
              <a:gd name="connsiteY3" fmla="*/ 770925 h 1146482"/>
              <a:gd name="connsiteX4" fmla="*/ 702128 w 2860877"/>
              <a:gd name="connsiteY4" fmla="*/ 0 h 1146482"/>
              <a:gd name="connsiteX0" fmla="*/ 702128 w 2860877"/>
              <a:gd name="connsiteY0" fmla="*/ 0 h 1260782"/>
              <a:gd name="connsiteX1" fmla="*/ 2860877 w 2860877"/>
              <a:gd name="connsiteY1" fmla="*/ 342900 h 1260782"/>
              <a:gd name="connsiteX2" fmla="*/ 1447644 w 2860877"/>
              <a:gd name="connsiteY2" fmla="*/ 1260782 h 1260782"/>
              <a:gd name="connsiteX3" fmla="*/ 0 w 2860877"/>
              <a:gd name="connsiteY3" fmla="*/ 770925 h 1260782"/>
              <a:gd name="connsiteX4" fmla="*/ 702128 w 2860877"/>
              <a:gd name="connsiteY4" fmla="*/ 0 h 1260782"/>
              <a:gd name="connsiteX0" fmla="*/ 1044040 w 3202789"/>
              <a:gd name="connsiteY0" fmla="*/ 0 h 1260782"/>
              <a:gd name="connsiteX1" fmla="*/ 3202789 w 3202789"/>
              <a:gd name="connsiteY1" fmla="*/ 342900 h 1260782"/>
              <a:gd name="connsiteX2" fmla="*/ 1789556 w 3202789"/>
              <a:gd name="connsiteY2" fmla="*/ 1260782 h 1260782"/>
              <a:gd name="connsiteX3" fmla="*/ 0 w 3202789"/>
              <a:gd name="connsiteY3" fmla="*/ 950539 h 1260782"/>
              <a:gd name="connsiteX4" fmla="*/ 1044040 w 3202789"/>
              <a:gd name="connsiteY4" fmla="*/ 0 h 1260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2789" h="1260782">
                <a:moveTo>
                  <a:pt x="1044040" y="0"/>
                </a:moveTo>
                <a:lnTo>
                  <a:pt x="3202789" y="342900"/>
                </a:lnTo>
                <a:lnTo>
                  <a:pt x="1789556" y="1260782"/>
                </a:lnTo>
                <a:lnTo>
                  <a:pt x="0" y="950539"/>
                </a:lnTo>
                <a:lnTo>
                  <a:pt x="1044040" y="0"/>
                </a:lnTo>
                <a:close/>
              </a:path>
            </a:pathLst>
          </a:custGeom>
          <a:gradFill flip="none" rotWithShape="1">
            <a:gsLst>
              <a:gs pos="0">
                <a:sysClr val="windowText" lastClr="000000">
                  <a:lumMod val="50000"/>
                  <a:lumOff val="50000"/>
                  <a:shade val="30000"/>
                  <a:satMod val="115000"/>
                </a:sysClr>
              </a:gs>
              <a:gs pos="71000">
                <a:sysClr val="window" lastClr="FFFFFF">
                  <a:alpha val="0"/>
                </a:sysClr>
              </a:gs>
            </a:gsLst>
            <a:lin ang="81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9" name="右箭头 10"/>
          <p:cNvSpPr/>
          <p:nvPr/>
        </p:nvSpPr>
        <p:spPr>
          <a:xfrm>
            <a:off x="1187624" y="482996"/>
            <a:ext cx="2231350" cy="1345899"/>
          </a:xfrm>
          <a:custGeom>
            <a:avLst/>
            <a:gdLst>
              <a:gd name="connsiteX0" fmla="*/ 1396233 w 2231350"/>
              <a:gd name="connsiteY0" fmla="*/ 0 h 1345899"/>
              <a:gd name="connsiteX1" fmla="*/ 2231350 w 2231350"/>
              <a:gd name="connsiteY1" fmla="*/ 672950 h 1345899"/>
              <a:gd name="connsiteX2" fmla="*/ 1396233 w 2231350"/>
              <a:gd name="connsiteY2" fmla="*/ 1345899 h 1345899"/>
              <a:gd name="connsiteX3" fmla="*/ 1396233 w 2231350"/>
              <a:gd name="connsiteY3" fmla="*/ 1122937 h 1345899"/>
              <a:gd name="connsiteX4" fmla="*/ 0 w 2231350"/>
              <a:gd name="connsiteY4" fmla="*/ 1188252 h 1345899"/>
              <a:gd name="connsiteX5" fmla="*/ 826925 w 2231350"/>
              <a:gd name="connsiteY5" fmla="*/ 222962 h 1345899"/>
              <a:gd name="connsiteX6" fmla="*/ 1396233 w 2231350"/>
              <a:gd name="connsiteY6" fmla="*/ 222962 h 1345899"/>
              <a:gd name="connsiteX7" fmla="*/ 1396233 w 2231350"/>
              <a:gd name="connsiteY7" fmla="*/ 0 h 1345899"/>
              <a:gd name="connsiteX0" fmla="*/ 1396233 w 2231350"/>
              <a:gd name="connsiteY0" fmla="*/ 0 h 1345899"/>
              <a:gd name="connsiteX1" fmla="*/ 2231350 w 2231350"/>
              <a:gd name="connsiteY1" fmla="*/ 672950 h 1345899"/>
              <a:gd name="connsiteX2" fmla="*/ 1396233 w 2231350"/>
              <a:gd name="connsiteY2" fmla="*/ 1345899 h 1345899"/>
              <a:gd name="connsiteX3" fmla="*/ 1396233 w 2231350"/>
              <a:gd name="connsiteY3" fmla="*/ 1122937 h 1345899"/>
              <a:gd name="connsiteX4" fmla="*/ 0 w 2231350"/>
              <a:gd name="connsiteY4" fmla="*/ 1188252 h 1345899"/>
              <a:gd name="connsiteX5" fmla="*/ 826925 w 2231350"/>
              <a:gd name="connsiteY5" fmla="*/ 222962 h 1345899"/>
              <a:gd name="connsiteX6" fmla="*/ 1396233 w 2231350"/>
              <a:gd name="connsiteY6" fmla="*/ 222962 h 1345899"/>
              <a:gd name="connsiteX7" fmla="*/ 1396233 w 2231350"/>
              <a:gd name="connsiteY7" fmla="*/ 0 h 1345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1350" h="1345899">
                <a:moveTo>
                  <a:pt x="1396233" y="0"/>
                </a:moveTo>
                <a:lnTo>
                  <a:pt x="2231350" y="672950"/>
                </a:lnTo>
                <a:lnTo>
                  <a:pt x="1396233" y="1345899"/>
                </a:lnTo>
                <a:lnTo>
                  <a:pt x="1396233" y="1122937"/>
                </a:lnTo>
                <a:cubicBezTo>
                  <a:pt x="930822" y="1144709"/>
                  <a:pt x="318454" y="1003194"/>
                  <a:pt x="0" y="1188252"/>
                </a:cubicBezTo>
                <a:lnTo>
                  <a:pt x="826925" y="222962"/>
                </a:lnTo>
                <a:lnTo>
                  <a:pt x="1396233" y="222962"/>
                </a:lnTo>
                <a:lnTo>
                  <a:pt x="1396233" y="0"/>
                </a:lnTo>
                <a:close/>
              </a:path>
            </a:pathLst>
          </a:custGeom>
          <a:gradFill flip="none" rotWithShape="1">
            <a:gsLst>
              <a:gs pos="35000">
                <a:srgbClr val="B46904"/>
              </a:gs>
              <a:gs pos="12000">
                <a:srgbClr val="FED67E"/>
              </a:gs>
              <a:gs pos="30000">
                <a:srgbClr val="E69D02"/>
              </a:gs>
              <a:gs pos="52000">
                <a:srgbClr val="FFC000">
                  <a:shade val="67500"/>
                  <a:satMod val="115000"/>
                </a:srgbClr>
              </a:gs>
              <a:gs pos="77000">
                <a:srgbClr val="FFC000">
                  <a:shade val="100000"/>
                  <a:satMod val="115000"/>
                </a:srgbClr>
              </a:gs>
            </a:gsLst>
            <a:lin ang="2400000" scaled="0"/>
            <a:tileRect/>
          </a:gradFill>
          <a:ln w="28575" cap="flat" cmpd="sng" algn="ctr">
            <a:solidFill>
              <a:srgbClr val="FED67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40" name="Oval 65"/>
          <p:cNvSpPr>
            <a:spLocks noChangeArrowheads="1"/>
          </p:cNvSpPr>
          <p:nvPr/>
        </p:nvSpPr>
        <p:spPr bwMode="auto">
          <a:xfrm rot="16200000" flipV="1">
            <a:off x="5722721" y="1372477"/>
            <a:ext cx="1103710" cy="94581"/>
          </a:xfrm>
          <a:prstGeom prst="ellipse">
            <a:avLst/>
          </a:prstGeom>
          <a:gradFill rotWithShape="1">
            <a:gsLst>
              <a:gs pos="0">
                <a:srgbClr val="F79646">
                  <a:lumMod val="50000"/>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41" name="TextBox 140"/>
          <p:cNvSpPr txBox="1"/>
          <p:nvPr/>
        </p:nvSpPr>
        <p:spPr>
          <a:xfrm>
            <a:off x="3419872" y="944927"/>
            <a:ext cx="2829987" cy="738664"/>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rgbClr val="714203"/>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rgbClr val="714203"/>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rgbClr val="714203"/>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rgbClr val="714203"/>
                </a:solidFill>
                <a:effectLst/>
                <a:uLnTx/>
                <a:uFillTx/>
                <a:latin typeface="Arial" pitchFamily="34" charset="0"/>
                <a:ea typeface="微软雅黑" pitchFamily="34" charset="-122"/>
                <a:cs typeface="Arial" pitchFamily="34" charset="0"/>
              </a:rPr>
              <a:t>text. Click here to add your text. Click here to add your text. </a:t>
            </a:r>
            <a:endParaRPr lang="en-US" altLang="zh-CN" sz="1400" kern="0" dirty="0">
              <a:solidFill>
                <a:srgbClr val="714203"/>
              </a:solidFill>
              <a:latin typeface="Arial" pitchFamily="34" charset="0"/>
              <a:ea typeface="微软雅黑" pitchFamily="34" charset="-122"/>
              <a:cs typeface="Arial" pitchFamily="34" charset="0"/>
            </a:endParaRPr>
          </a:p>
        </p:txBody>
      </p:sp>
      <p:sp>
        <p:nvSpPr>
          <p:cNvPr id="142" name="TextBox 141"/>
          <p:cNvSpPr txBox="1"/>
          <p:nvPr/>
        </p:nvSpPr>
        <p:spPr>
          <a:xfrm>
            <a:off x="1774798" y="821778"/>
            <a:ext cx="129614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714203"/>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143" name="TextBox 142"/>
          <p:cNvSpPr txBox="1"/>
          <p:nvPr/>
        </p:nvSpPr>
        <p:spPr>
          <a:xfrm>
            <a:off x="2051720" y="5662989"/>
            <a:ext cx="7218395" cy="646331"/>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strike="noStrike" kern="0" cap="none" spc="0" normalizeH="0" baseline="0" noProof="0" dirty="0">
                <a:ln>
                  <a:noFill/>
                </a:ln>
                <a:solidFill>
                  <a:srgbClr val="714203"/>
                </a:solidFill>
                <a:effectLst>
                  <a:innerShdw blurRad="63500" dist="50800" dir="16200000">
                    <a:prstClr val="black">
                      <a:alpha val="50000"/>
                    </a:prstClr>
                  </a:innerShdw>
                </a:effectLst>
                <a:uLnTx/>
                <a:uFillTx/>
                <a:latin typeface="Adidas Unity" pitchFamily="2" charset="0"/>
              </a:rPr>
              <a:t>Click here to add your title</a:t>
            </a:r>
            <a:endParaRPr kumimoji="0" lang="zh-CN" altLang="en-US" sz="3600" b="1" i="0" strike="noStrike" kern="0" cap="none" spc="0" normalizeH="0" baseline="0" noProof="0" dirty="0">
              <a:ln>
                <a:noFill/>
              </a:ln>
              <a:solidFill>
                <a:srgbClr val="714203"/>
              </a:solidFill>
              <a:effectLst>
                <a:innerShdw blurRad="63500" dist="50800" dir="16200000">
                  <a:prstClr val="black">
                    <a:alpha val="50000"/>
                  </a:prstClr>
                </a:innerShdw>
              </a:effectLst>
              <a:uLnTx/>
              <a:uFillTx/>
              <a:latin typeface="Adidas Unity" pitchFamily="2" charset="0"/>
            </a:endParaRPr>
          </a:p>
        </p:txBody>
      </p:sp>
    </p:spTree>
    <p:extLst>
      <p:ext uri="{BB962C8B-B14F-4D97-AF65-F5344CB8AC3E}">
        <p14:creationId xmlns:p14="http://schemas.microsoft.com/office/powerpoint/2010/main" val="154107869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3" name="Oval 65"/>
          <p:cNvSpPr>
            <a:spLocks noChangeArrowheads="1"/>
          </p:cNvSpPr>
          <p:nvPr/>
        </p:nvSpPr>
        <p:spPr bwMode="auto">
          <a:xfrm>
            <a:off x="-36512" y="5402817"/>
            <a:ext cx="8919921" cy="22326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24" name="组合 23"/>
          <p:cNvGrpSpPr/>
          <p:nvPr/>
        </p:nvGrpSpPr>
        <p:grpSpPr>
          <a:xfrm>
            <a:off x="467544" y="2780928"/>
            <a:ext cx="8283572" cy="2736304"/>
            <a:chOff x="1187624" y="2708920"/>
            <a:chExt cx="7056784" cy="2160240"/>
          </a:xfrm>
        </p:grpSpPr>
        <p:sp>
          <p:nvSpPr>
            <p:cNvPr id="25" name="矩形 24"/>
            <p:cNvSpPr/>
            <p:nvPr/>
          </p:nvSpPr>
          <p:spPr>
            <a:xfrm>
              <a:off x="1187624" y="2708920"/>
              <a:ext cx="7056784" cy="2160240"/>
            </a:xfrm>
            <a:prstGeom prst="rect">
              <a:avLst/>
            </a:prstGeom>
            <a:solidFill>
              <a:sysClr val="window" lastClr="FFFFFF"/>
            </a:solidFill>
            <a:ln w="25400" cap="flat" cmpd="sng" algn="ctr">
              <a:noFill/>
              <a:prstDash val="solid"/>
            </a:ln>
            <a:effectLst>
              <a:outerShdw blurRad="38100" dist="25400" sx="101000" sy="101000" algn="c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6" name="矩形 25"/>
            <p:cNvSpPr/>
            <p:nvPr/>
          </p:nvSpPr>
          <p:spPr>
            <a:xfrm>
              <a:off x="1187624" y="2996952"/>
              <a:ext cx="7056784" cy="1584176"/>
            </a:xfrm>
            <a:prstGeom prst="rect">
              <a:avLst/>
            </a:prstGeom>
            <a:solidFill>
              <a:srgbClr val="4F81BD"/>
            </a:solidFill>
            <a:ln w="25400" cap="flat" cmpd="sng" algn="ctr">
              <a:solidFill>
                <a:srgbClr val="4F81BD">
                  <a:shade val="50000"/>
                </a:srgbClr>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27" name="组合 26"/>
          <p:cNvGrpSpPr/>
          <p:nvPr/>
        </p:nvGrpSpPr>
        <p:grpSpPr>
          <a:xfrm>
            <a:off x="1190276" y="2177298"/>
            <a:ext cx="1272316" cy="1566520"/>
            <a:chOff x="1617020" y="2177298"/>
            <a:chExt cx="1272316" cy="1566520"/>
          </a:xfrm>
        </p:grpSpPr>
        <p:sp>
          <p:nvSpPr>
            <p:cNvPr id="28" name="直角三角形 5"/>
            <p:cNvSpPr/>
            <p:nvPr/>
          </p:nvSpPr>
          <p:spPr>
            <a:xfrm flipH="1">
              <a:off x="1617020" y="2242988"/>
              <a:ext cx="514667" cy="522173"/>
            </a:xfrm>
            <a:custGeom>
              <a:avLst/>
              <a:gdLst>
                <a:gd name="connsiteX0" fmla="*/ 0 w 308606"/>
                <a:gd name="connsiteY0" fmla="*/ 432048 h 432048"/>
                <a:gd name="connsiteX1" fmla="*/ 0 w 308606"/>
                <a:gd name="connsiteY1" fmla="*/ 0 h 432048"/>
                <a:gd name="connsiteX2" fmla="*/ 308606 w 308606"/>
                <a:gd name="connsiteY2" fmla="*/ 432048 h 432048"/>
                <a:gd name="connsiteX3" fmla="*/ 0 w 308606"/>
                <a:gd name="connsiteY3" fmla="*/ 432048 h 432048"/>
                <a:gd name="connsiteX0" fmla="*/ 0 w 425837"/>
                <a:gd name="connsiteY0" fmla="*/ 432048 h 432048"/>
                <a:gd name="connsiteX1" fmla="*/ 117231 w 425837"/>
                <a:gd name="connsiteY1" fmla="*/ 0 h 432048"/>
                <a:gd name="connsiteX2" fmla="*/ 425837 w 425837"/>
                <a:gd name="connsiteY2" fmla="*/ 432048 h 432048"/>
                <a:gd name="connsiteX3" fmla="*/ 0 w 425837"/>
                <a:gd name="connsiteY3" fmla="*/ 432048 h 432048"/>
              </a:gdLst>
              <a:ahLst/>
              <a:cxnLst>
                <a:cxn ang="0">
                  <a:pos x="connsiteX0" y="connsiteY0"/>
                </a:cxn>
                <a:cxn ang="0">
                  <a:pos x="connsiteX1" y="connsiteY1"/>
                </a:cxn>
                <a:cxn ang="0">
                  <a:pos x="connsiteX2" y="connsiteY2"/>
                </a:cxn>
                <a:cxn ang="0">
                  <a:pos x="connsiteX3" y="connsiteY3"/>
                </a:cxn>
              </a:cxnLst>
              <a:rect l="l" t="t" r="r" b="b"/>
              <a:pathLst>
                <a:path w="425837" h="432048">
                  <a:moveTo>
                    <a:pt x="0" y="432048"/>
                  </a:moveTo>
                  <a:lnTo>
                    <a:pt x="117231" y="0"/>
                  </a:lnTo>
                  <a:lnTo>
                    <a:pt x="425837" y="432048"/>
                  </a:lnTo>
                  <a:lnTo>
                    <a:pt x="0" y="432048"/>
                  </a:lnTo>
                  <a:close/>
                </a:path>
              </a:pathLst>
            </a:custGeom>
            <a:gradFill flip="none" rotWithShape="1">
              <a:gsLst>
                <a:gs pos="0">
                  <a:srgbClr val="6BA42C">
                    <a:shade val="30000"/>
                    <a:satMod val="115000"/>
                  </a:srgbClr>
                </a:gs>
                <a:gs pos="50000">
                  <a:srgbClr val="6BA42C">
                    <a:shade val="67500"/>
                    <a:satMod val="115000"/>
                  </a:srgbClr>
                </a:gs>
                <a:gs pos="100000">
                  <a:srgbClr val="6BA42C">
                    <a:shade val="100000"/>
                    <a:satMod val="115000"/>
                  </a:srgbClr>
                </a:gs>
              </a:gsLst>
              <a:lin ang="16200000" scaled="1"/>
              <a:tileRect/>
            </a:gradFill>
            <a:ln w="25400" cap="flat" cmpd="sng" algn="ctr">
              <a:solidFill>
                <a:srgbClr val="517D21"/>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9" name="下箭头 6"/>
            <p:cNvSpPr/>
            <p:nvPr/>
          </p:nvSpPr>
          <p:spPr>
            <a:xfrm rot="21050905">
              <a:off x="1937935" y="2177298"/>
              <a:ext cx="951401" cy="1566520"/>
            </a:xfrm>
            <a:custGeom>
              <a:avLst/>
              <a:gdLst>
                <a:gd name="connsiteX0" fmla="*/ 0 w 918392"/>
                <a:gd name="connsiteY0" fmla="*/ 1052972 h 1512168"/>
                <a:gd name="connsiteX1" fmla="*/ 170982 w 918392"/>
                <a:gd name="connsiteY1" fmla="*/ 1052972 h 1512168"/>
                <a:gd name="connsiteX2" fmla="*/ 170982 w 918392"/>
                <a:gd name="connsiteY2" fmla="*/ 0 h 1512168"/>
                <a:gd name="connsiteX3" fmla="*/ 747410 w 918392"/>
                <a:gd name="connsiteY3" fmla="*/ 0 h 1512168"/>
                <a:gd name="connsiteX4" fmla="*/ 747410 w 918392"/>
                <a:gd name="connsiteY4" fmla="*/ 1052972 h 1512168"/>
                <a:gd name="connsiteX5" fmla="*/ 918392 w 918392"/>
                <a:gd name="connsiteY5" fmla="*/ 1052972 h 1512168"/>
                <a:gd name="connsiteX6" fmla="*/ 459196 w 918392"/>
                <a:gd name="connsiteY6" fmla="*/ 1512168 h 1512168"/>
                <a:gd name="connsiteX7" fmla="*/ 0 w 918392"/>
                <a:gd name="connsiteY7" fmla="*/ 1052972 h 1512168"/>
                <a:gd name="connsiteX0" fmla="*/ 747410 w 918392"/>
                <a:gd name="connsiteY0" fmla="*/ 0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7" fmla="*/ 838850 w 918392"/>
                <a:gd name="connsiteY7" fmla="*/ 91440 h 1512168"/>
                <a:gd name="connsiteX0" fmla="*/ 747410 w 918392"/>
                <a:gd name="connsiteY0" fmla="*/ 0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0" fmla="*/ 747410 w 918392"/>
                <a:gd name="connsiteY0" fmla="*/ 0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7" fmla="*/ 747410 w 918392"/>
                <a:gd name="connsiteY7" fmla="*/ 0 h 1512168"/>
                <a:gd name="connsiteX0" fmla="*/ 725658 w 918392"/>
                <a:gd name="connsiteY0" fmla="*/ 135028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7" fmla="*/ 725658 w 918392"/>
                <a:gd name="connsiteY7" fmla="*/ 135028 h 1512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392" h="1512168">
                  <a:moveTo>
                    <a:pt x="725658" y="135028"/>
                  </a:moveTo>
                  <a:lnTo>
                    <a:pt x="747410" y="1052972"/>
                  </a:lnTo>
                  <a:lnTo>
                    <a:pt x="918392" y="1052972"/>
                  </a:lnTo>
                  <a:lnTo>
                    <a:pt x="459196" y="1512168"/>
                  </a:lnTo>
                  <a:lnTo>
                    <a:pt x="0" y="1052972"/>
                  </a:lnTo>
                  <a:lnTo>
                    <a:pt x="170982" y="1052972"/>
                  </a:lnTo>
                  <a:lnTo>
                    <a:pt x="170982" y="0"/>
                  </a:lnTo>
                  <a:lnTo>
                    <a:pt x="725658" y="135028"/>
                  </a:lnTo>
                  <a:close/>
                </a:path>
              </a:pathLst>
            </a:cu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5400000" scaled="1"/>
              <a:tileRect/>
            </a:gradFill>
            <a:ln w="25400" cap="flat" cmpd="sng" algn="ctr">
              <a:solidFill>
                <a:srgbClr val="92D05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30" name="组合 29"/>
          <p:cNvGrpSpPr/>
          <p:nvPr/>
        </p:nvGrpSpPr>
        <p:grpSpPr>
          <a:xfrm>
            <a:off x="3638548" y="2177298"/>
            <a:ext cx="1272316" cy="1566520"/>
            <a:chOff x="3863942" y="2177298"/>
            <a:chExt cx="1272316" cy="1566520"/>
          </a:xfrm>
        </p:grpSpPr>
        <p:sp>
          <p:nvSpPr>
            <p:cNvPr id="31" name="直角三角形 5"/>
            <p:cNvSpPr/>
            <p:nvPr/>
          </p:nvSpPr>
          <p:spPr>
            <a:xfrm flipH="1">
              <a:off x="3863942" y="2242988"/>
              <a:ext cx="514667" cy="522173"/>
            </a:xfrm>
            <a:custGeom>
              <a:avLst/>
              <a:gdLst>
                <a:gd name="connsiteX0" fmla="*/ 0 w 308606"/>
                <a:gd name="connsiteY0" fmla="*/ 432048 h 432048"/>
                <a:gd name="connsiteX1" fmla="*/ 0 w 308606"/>
                <a:gd name="connsiteY1" fmla="*/ 0 h 432048"/>
                <a:gd name="connsiteX2" fmla="*/ 308606 w 308606"/>
                <a:gd name="connsiteY2" fmla="*/ 432048 h 432048"/>
                <a:gd name="connsiteX3" fmla="*/ 0 w 308606"/>
                <a:gd name="connsiteY3" fmla="*/ 432048 h 432048"/>
                <a:gd name="connsiteX0" fmla="*/ 0 w 425837"/>
                <a:gd name="connsiteY0" fmla="*/ 432048 h 432048"/>
                <a:gd name="connsiteX1" fmla="*/ 117231 w 425837"/>
                <a:gd name="connsiteY1" fmla="*/ 0 h 432048"/>
                <a:gd name="connsiteX2" fmla="*/ 425837 w 425837"/>
                <a:gd name="connsiteY2" fmla="*/ 432048 h 432048"/>
                <a:gd name="connsiteX3" fmla="*/ 0 w 425837"/>
                <a:gd name="connsiteY3" fmla="*/ 432048 h 432048"/>
              </a:gdLst>
              <a:ahLst/>
              <a:cxnLst>
                <a:cxn ang="0">
                  <a:pos x="connsiteX0" y="connsiteY0"/>
                </a:cxn>
                <a:cxn ang="0">
                  <a:pos x="connsiteX1" y="connsiteY1"/>
                </a:cxn>
                <a:cxn ang="0">
                  <a:pos x="connsiteX2" y="connsiteY2"/>
                </a:cxn>
                <a:cxn ang="0">
                  <a:pos x="connsiteX3" y="connsiteY3"/>
                </a:cxn>
              </a:cxnLst>
              <a:rect l="l" t="t" r="r" b="b"/>
              <a:pathLst>
                <a:path w="425837" h="432048">
                  <a:moveTo>
                    <a:pt x="0" y="432048"/>
                  </a:moveTo>
                  <a:lnTo>
                    <a:pt x="117231" y="0"/>
                  </a:lnTo>
                  <a:lnTo>
                    <a:pt x="425837" y="432048"/>
                  </a:lnTo>
                  <a:lnTo>
                    <a:pt x="0" y="432048"/>
                  </a:lnTo>
                  <a:close/>
                </a:path>
              </a:pathLst>
            </a:custGeom>
            <a:gradFill flip="none" rotWithShape="1">
              <a:gsLst>
                <a:gs pos="0">
                  <a:srgbClr val="6BA42C">
                    <a:shade val="30000"/>
                    <a:satMod val="115000"/>
                  </a:srgbClr>
                </a:gs>
                <a:gs pos="50000">
                  <a:srgbClr val="6BA42C">
                    <a:shade val="67500"/>
                    <a:satMod val="115000"/>
                  </a:srgbClr>
                </a:gs>
                <a:gs pos="100000">
                  <a:srgbClr val="6BA42C">
                    <a:shade val="100000"/>
                    <a:satMod val="115000"/>
                  </a:srgbClr>
                </a:gs>
              </a:gsLst>
              <a:lin ang="16200000" scaled="1"/>
              <a:tileRect/>
            </a:gradFill>
            <a:ln w="25400" cap="flat" cmpd="sng" algn="ctr">
              <a:solidFill>
                <a:srgbClr val="517D21"/>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2" name="下箭头 6"/>
            <p:cNvSpPr/>
            <p:nvPr/>
          </p:nvSpPr>
          <p:spPr>
            <a:xfrm rot="21050905">
              <a:off x="4184857" y="2177298"/>
              <a:ext cx="951401" cy="1566520"/>
            </a:xfrm>
            <a:custGeom>
              <a:avLst/>
              <a:gdLst>
                <a:gd name="connsiteX0" fmla="*/ 0 w 918392"/>
                <a:gd name="connsiteY0" fmla="*/ 1052972 h 1512168"/>
                <a:gd name="connsiteX1" fmla="*/ 170982 w 918392"/>
                <a:gd name="connsiteY1" fmla="*/ 1052972 h 1512168"/>
                <a:gd name="connsiteX2" fmla="*/ 170982 w 918392"/>
                <a:gd name="connsiteY2" fmla="*/ 0 h 1512168"/>
                <a:gd name="connsiteX3" fmla="*/ 747410 w 918392"/>
                <a:gd name="connsiteY3" fmla="*/ 0 h 1512168"/>
                <a:gd name="connsiteX4" fmla="*/ 747410 w 918392"/>
                <a:gd name="connsiteY4" fmla="*/ 1052972 h 1512168"/>
                <a:gd name="connsiteX5" fmla="*/ 918392 w 918392"/>
                <a:gd name="connsiteY5" fmla="*/ 1052972 h 1512168"/>
                <a:gd name="connsiteX6" fmla="*/ 459196 w 918392"/>
                <a:gd name="connsiteY6" fmla="*/ 1512168 h 1512168"/>
                <a:gd name="connsiteX7" fmla="*/ 0 w 918392"/>
                <a:gd name="connsiteY7" fmla="*/ 1052972 h 1512168"/>
                <a:gd name="connsiteX0" fmla="*/ 747410 w 918392"/>
                <a:gd name="connsiteY0" fmla="*/ 0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7" fmla="*/ 838850 w 918392"/>
                <a:gd name="connsiteY7" fmla="*/ 91440 h 1512168"/>
                <a:gd name="connsiteX0" fmla="*/ 747410 w 918392"/>
                <a:gd name="connsiteY0" fmla="*/ 0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0" fmla="*/ 747410 w 918392"/>
                <a:gd name="connsiteY0" fmla="*/ 0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7" fmla="*/ 747410 w 918392"/>
                <a:gd name="connsiteY7" fmla="*/ 0 h 1512168"/>
                <a:gd name="connsiteX0" fmla="*/ 725658 w 918392"/>
                <a:gd name="connsiteY0" fmla="*/ 135028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7" fmla="*/ 725658 w 918392"/>
                <a:gd name="connsiteY7" fmla="*/ 135028 h 1512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392" h="1512168">
                  <a:moveTo>
                    <a:pt x="725658" y="135028"/>
                  </a:moveTo>
                  <a:lnTo>
                    <a:pt x="747410" y="1052972"/>
                  </a:lnTo>
                  <a:lnTo>
                    <a:pt x="918392" y="1052972"/>
                  </a:lnTo>
                  <a:lnTo>
                    <a:pt x="459196" y="1512168"/>
                  </a:lnTo>
                  <a:lnTo>
                    <a:pt x="0" y="1052972"/>
                  </a:lnTo>
                  <a:lnTo>
                    <a:pt x="170982" y="1052972"/>
                  </a:lnTo>
                  <a:lnTo>
                    <a:pt x="170982" y="0"/>
                  </a:lnTo>
                  <a:lnTo>
                    <a:pt x="725658" y="135028"/>
                  </a:lnTo>
                  <a:close/>
                </a:path>
              </a:pathLst>
            </a:cu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5400000" scaled="1"/>
              <a:tileRect/>
            </a:gradFill>
            <a:ln w="25400" cap="flat" cmpd="sng" algn="ctr">
              <a:solidFill>
                <a:srgbClr val="92D05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33" name="组合 32"/>
          <p:cNvGrpSpPr/>
          <p:nvPr/>
        </p:nvGrpSpPr>
        <p:grpSpPr>
          <a:xfrm>
            <a:off x="6326672" y="2177298"/>
            <a:ext cx="1272316" cy="1566520"/>
            <a:chOff x="6167153" y="2177298"/>
            <a:chExt cx="1272316" cy="1566520"/>
          </a:xfrm>
        </p:grpSpPr>
        <p:sp>
          <p:nvSpPr>
            <p:cNvPr id="34" name="直角三角形 5"/>
            <p:cNvSpPr/>
            <p:nvPr/>
          </p:nvSpPr>
          <p:spPr>
            <a:xfrm flipH="1">
              <a:off x="6167153" y="2242988"/>
              <a:ext cx="514667" cy="522173"/>
            </a:xfrm>
            <a:custGeom>
              <a:avLst/>
              <a:gdLst>
                <a:gd name="connsiteX0" fmla="*/ 0 w 308606"/>
                <a:gd name="connsiteY0" fmla="*/ 432048 h 432048"/>
                <a:gd name="connsiteX1" fmla="*/ 0 w 308606"/>
                <a:gd name="connsiteY1" fmla="*/ 0 h 432048"/>
                <a:gd name="connsiteX2" fmla="*/ 308606 w 308606"/>
                <a:gd name="connsiteY2" fmla="*/ 432048 h 432048"/>
                <a:gd name="connsiteX3" fmla="*/ 0 w 308606"/>
                <a:gd name="connsiteY3" fmla="*/ 432048 h 432048"/>
                <a:gd name="connsiteX0" fmla="*/ 0 w 425837"/>
                <a:gd name="connsiteY0" fmla="*/ 432048 h 432048"/>
                <a:gd name="connsiteX1" fmla="*/ 117231 w 425837"/>
                <a:gd name="connsiteY1" fmla="*/ 0 h 432048"/>
                <a:gd name="connsiteX2" fmla="*/ 425837 w 425837"/>
                <a:gd name="connsiteY2" fmla="*/ 432048 h 432048"/>
                <a:gd name="connsiteX3" fmla="*/ 0 w 425837"/>
                <a:gd name="connsiteY3" fmla="*/ 432048 h 432048"/>
              </a:gdLst>
              <a:ahLst/>
              <a:cxnLst>
                <a:cxn ang="0">
                  <a:pos x="connsiteX0" y="connsiteY0"/>
                </a:cxn>
                <a:cxn ang="0">
                  <a:pos x="connsiteX1" y="connsiteY1"/>
                </a:cxn>
                <a:cxn ang="0">
                  <a:pos x="connsiteX2" y="connsiteY2"/>
                </a:cxn>
                <a:cxn ang="0">
                  <a:pos x="connsiteX3" y="connsiteY3"/>
                </a:cxn>
              </a:cxnLst>
              <a:rect l="l" t="t" r="r" b="b"/>
              <a:pathLst>
                <a:path w="425837" h="432048">
                  <a:moveTo>
                    <a:pt x="0" y="432048"/>
                  </a:moveTo>
                  <a:lnTo>
                    <a:pt x="117231" y="0"/>
                  </a:lnTo>
                  <a:lnTo>
                    <a:pt x="425837" y="432048"/>
                  </a:lnTo>
                  <a:lnTo>
                    <a:pt x="0" y="432048"/>
                  </a:lnTo>
                  <a:close/>
                </a:path>
              </a:pathLst>
            </a:custGeom>
            <a:gradFill flip="none" rotWithShape="1">
              <a:gsLst>
                <a:gs pos="0">
                  <a:srgbClr val="6BA42C">
                    <a:shade val="30000"/>
                    <a:satMod val="115000"/>
                  </a:srgbClr>
                </a:gs>
                <a:gs pos="50000">
                  <a:srgbClr val="6BA42C">
                    <a:shade val="67500"/>
                    <a:satMod val="115000"/>
                  </a:srgbClr>
                </a:gs>
                <a:gs pos="100000">
                  <a:srgbClr val="6BA42C">
                    <a:shade val="100000"/>
                    <a:satMod val="115000"/>
                  </a:srgbClr>
                </a:gs>
              </a:gsLst>
              <a:lin ang="16200000" scaled="1"/>
              <a:tileRect/>
            </a:gradFill>
            <a:ln w="25400" cap="flat" cmpd="sng" algn="ctr">
              <a:solidFill>
                <a:srgbClr val="517D21"/>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5" name="下箭头 6"/>
            <p:cNvSpPr/>
            <p:nvPr/>
          </p:nvSpPr>
          <p:spPr>
            <a:xfrm rot="21050905">
              <a:off x="6488068" y="2177298"/>
              <a:ext cx="951401" cy="1566520"/>
            </a:xfrm>
            <a:custGeom>
              <a:avLst/>
              <a:gdLst>
                <a:gd name="connsiteX0" fmla="*/ 0 w 918392"/>
                <a:gd name="connsiteY0" fmla="*/ 1052972 h 1512168"/>
                <a:gd name="connsiteX1" fmla="*/ 170982 w 918392"/>
                <a:gd name="connsiteY1" fmla="*/ 1052972 h 1512168"/>
                <a:gd name="connsiteX2" fmla="*/ 170982 w 918392"/>
                <a:gd name="connsiteY2" fmla="*/ 0 h 1512168"/>
                <a:gd name="connsiteX3" fmla="*/ 747410 w 918392"/>
                <a:gd name="connsiteY3" fmla="*/ 0 h 1512168"/>
                <a:gd name="connsiteX4" fmla="*/ 747410 w 918392"/>
                <a:gd name="connsiteY4" fmla="*/ 1052972 h 1512168"/>
                <a:gd name="connsiteX5" fmla="*/ 918392 w 918392"/>
                <a:gd name="connsiteY5" fmla="*/ 1052972 h 1512168"/>
                <a:gd name="connsiteX6" fmla="*/ 459196 w 918392"/>
                <a:gd name="connsiteY6" fmla="*/ 1512168 h 1512168"/>
                <a:gd name="connsiteX7" fmla="*/ 0 w 918392"/>
                <a:gd name="connsiteY7" fmla="*/ 1052972 h 1512168"/>
                <a:gd name="connsiteX0" fmla="*/ 747410 w 918392"/>
                <a:gd name="connsiteY0" fmla="*/ 0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7" fmla="*/ 838850 w 918392"/>
                <a:gd name="connsiteY7" fmla="*/ 91440 h 1512168"/>
                <a:gd name="connsiteX0" fmla="*/ 747410 w 918392"/>
                <a:gd name="connsiteY0" fmla="*/ 0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0" fmla="*/ 747410 w 918392"/>
                <a:gd name="connsiteY0" fmla="*/ 0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7" fmla="*/ 747410 w 918392"/>
                <a:gd name="connsiteY7" fmla="*/ 0 h 1512168"/>
                <a:gd name="connsiteX0" fmla="*/ 725658 w 918392"/>
                <a:gd name="connsiteY0" fmla="*/ 135028 h 1512168"/>
                <a:gd name="connsiteX1" fmla="*/ 747410 w 918392"/>
                <a:gd name="connsiteY1" fmla="*/ 1052972 h 1512168"/>
                <a:gd name="connsiteX2" fmla="*/ 918392 w 918392"/>
                <a:gd name="connsiteY2" fmla="*/ 1052972 h 1512168"/>
                <a:gd name="connsiteX3" fmla="*/ 459196 w 918392"/>
                <a:gd name="connsiteY3" fmla="*/ 1512168 h 1512168"/>
                <a:gd name="connsiteX4" fmla="*/ 0 w 918392"/>
                <a:gd name="connsiteY4" fmla="*/ 1052972 h 1512168"/>
                <a:gd name="connsiteX5" fmla="*/ 170982 w 918392"/>
                <a:gd name="connsiteY5" fmla="*/ 1052972 h 1512168"/>
                <a:gd name="connsiteX6" fmla="*/ 170982 w 918392"/>
                <a:gd name="connsiteY6" fmla="*/ 0 h 1512168"/>
                <a:gd name="connsiteX7" fmla="*/ 725658 w 918392"/>
                <a:gd name="connsiteY7" fmla="*/ 135028 h 1512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392" h="1512168">
                  <a:moveTo>
                    <a:pt x="725658" y="135028"/>
                  </a:moveTo>
                  <a:lnTo>
                    <a:pt x="747410" y="1052972"/>
                  </a:lnTo>
                  <a:lnTo>
                    <a:pt x="918392" y="1052972"/>
                  </a:lnTo>
                  <a:lnTo>
                    <a:pt x="459196" y="1512168"/>
                  </a:lnTo>
                  <a:lnTo>
                    <a:pt x="0" y="1052972"/>
                  </a:lnTo>
                  <a:lnTo>
                    <a:pt x="170982" y="1052972"/>
                  </a:lnTo>
                  <a:lnTo>
                    <a:pt x="170982" y="0"/>
                  </a:lnTo>
                  <a:lnTo>
                    <a:pt x="725658" y="135028"/>
                  </a:lnTo>
                  <a:close/>
                </a:path>
              </a:pathLst>
            </a:cu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5400000" scaled="1"/>
              <a:tileRect/>
            </a:gradFill>
            <a:ln w="25400" cap="flat" cmpd="sng" algn="ctr">
              <a:solidFill>
                <a:srgbClr val="92D05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sp>
        <p:nvSpPr>
          <p:cNvPr id="36" name="TextBox 35"/>
          <p:cNvSpPr txBox="1"/>
          <p:nvPr/>
        </p:nvSpPr>
        <p:spPr>
          <a:xfrm rot="21300067" flipH="1">
            <a:off x="1741782" y="2636912"/>
            <a:ext cx="516891"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7" name="TextBox 36"/>
          <p:cNvSpPr txBox="1"/>
          <p:nvPr/>
        </p:nvSpPr>
        <p:spPr>
          <a:xfrm rot="21057812" flipH="1">
            <a:off x="4184888" y="2651378"/>
            <a:ext cx="516891"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8" name="TextBox 37"/>
          <p:cNvSpPr txBox="1"/>
          <p:nvPr/>
        </p:nvSpPr>
        <p:spPr>
          <a:xfrm rot="21181747" flipH="1">
            <a:off x="6883788" y="2620356"/>
            <a:ext cx="516891"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9" name="TextBox 38"/>
          <p:cNvSpPr txBox="1"/>
          <p:nvPr/>
        </p:nvSpPr>
        <p:spPr>
          <a:xfrm>
            <a:off x="758228" y="3936597"/>
            <a:ext cx="2592287"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0" name="TextBox 39"/>
          <p:cNvSpPr txBox="1"/>
          <p:nvPr/>
        </p:nvSpPr>
        <p:spPr>
          <a:xfrm>
            <a:off x="3422524" y="3936596"/>
            <a:ext cx="2592287"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1" name="TextBox 40"/>
          <p:cNvSpPr txBox="1"/>
          <p:nvPr/>
        </p:nvSpPr>
        <p:spPr>
          <a:xfrm>
            <a:off x="6086821" y="3936597"/>
            <a:ext cx="2592287"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14090850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20" name="组合 19"/>
          <p:cNvGrpSpPr/>
          <p:nvPr/>
        </p:nvGrpSpPr>
        <p:grpSpPr>
          <a:xfrm>
            <a:off x="2547898" y="1844824"/>
            <a:ext cx="5220072" cy="3111830"/>
            <a:chOff x="2160240" y="1844824"/>
            <a:chExt cx="5220072" cy="3111830"/>
          </a:xfrm>
        </p:grpSpPr>
        <p:sp>
          <p:nvSpPr>
            <p:cNvPr id="21" name="Oval 65"/>
            <p:cNvSpPr>
              <a:spLocks noChangeArrowheads="1"/>
            </p:cNvSpPr>
            <p:nvPr/>
          </p:nvSpPr>
          <p:spPr bwMode="auto">
            <a:xfrm>
              <a:off x="2160240" y="2454942"/>
              <a:ext cx="5220072" cy="11163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5816" y="1844824"/>
              <a:ext cx="3044076" cy="3111830"/>
            </a:xfrm>
            <a:prstGeom prst="rect">
              <a:avLst/>
            </a:prstGeom>
            <a:effectLst>
              <a:outerShdw blurRad="50800" dist="38100" dir="5400000" algn="t" rotWithShape="0">
                <a:prstClr val="black">
                  <a:alpha val="40000"/>
                </a:prstClr>
              </a:outerShdw>
            </a:effectLst>
          </p:spPr>
        </p:pic>
      </p:grpSp>
      <p:grpSp>
        <p:nvGrpSpPr>
          <p:cNvPr id="23" name="组合 22"/>
          <p:cNvGrpSpPr/>
          <p:nvPr/>
        </p:nvGrpSpPr>
        <p:grpSpPr>
          <a:xfrm>
            <a:off x="1187624" y="3212976"/>
            <a:ext cx="2348646" cy="1400093"/>
            <a:chOff x="2160240" y="1844824"/>
            <a:chExt cx="5220072" cy="3111830"/>
          </a:xfrm>
        </p:grpSpPr>
        <p:sp>
          <p:nvSpPr>
            <p:cNvPr id="24" name="Oval 65"/>
            <p:cNvSpPr>
              <a:spLocks noChangeArrowheads="1"/>
            </p:cNvSpPr>
            <p:nvPr/>
          </p:nvSpPr>
          <p:spPr bwMode="auto">
            <a:xfrm>
              <a:off x="2160240" y="2454942"/>
              <a:ext cx="5220072" cy="11163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5816" y="1844824"/>
              <a:ext cx="3044076" cy="3111830"/>
            </a:xfrm>
            <a:prstGeom prst="rect">
              <a:avLst/>
            </a:prstGeom>
            <a:effectLst>
              <a:outerShdw blurRad="50800" dist="38100" dir="5400000" algn="t" rotWithShape="0">
                <a:prstClr val="black">
                  <a:alpha val="40000"/>
                </a:prstClr>
              </a:outerShdw>
            </a:effectLst>
          </p:spPr>
        </p:pic>
      </p:grpSp>
      <p:grpSp>
        <p:nvGrpSpPr>
          <p:cNvPr id="26" name="组合 25"/>
          <p:cNvGrpSpPr/>
          <p:nvPr/>
        </p:nvGrpSpPr>
        <p:grpSpPr>
          <a:xfrm>
            <a:off x="5823754" y="3425002"/>
            <a:ext cx="2348646" cy="1400093"/>
            <a:chOff x="2160240" y="1844824"/>
            <a:chExt cx="5220072" cy="3111830"/>
          </a:xfrm>
        </p:grpSpPr>
        <p:sp>
          <p:nvSpPr>
            <p:cNvPr id="27" name="Oval 65"/>
            <p:cNvSpPr>
              <a:spLocks noChangeArrowheads="1"/>
            </p:cNvSpPr>
            <p:nvPr/>
          </p:nvSpPr>
          <p:spPr bwMode="auto">
            <a:xfrm>
              <a:off x="2160240" y="2454942"/>
              <a:ext cx="5220072" cy="11163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5816" y="1844824"/>
              <a:ext cx="3044076" cy="3111830"/>
            </a:xfrm>
            <a:prstGeom prst="rect">
              <a:avLst/>
            </a:prstGeom>
            <a:effectLst>
              <a:outerShdw blurRad="50800" dist="38100" dir="5400000" algn="t" rotWithShape="0">
                <a:prstClr val="black">
                  <a:alpha val="40000"/>
                </a:prstClr>
              </a:outerShdw>
            </a:effectLst>
          </p:spPr>
        </p:pic>
      </p:grpSp>
      <p:sp>
        <p:nvSpPr>
          <p:cNvPr id="29" name="TextBox 28"/>
          <p:cNvSpPr txBox="1"/>
          <p:nvPr/>
        </p:nvSpPr>
        <p:spPr>
          <a:xfrm flipH="1">
            <a:off x="4363833" y="2054832"/>
            <a:ext cx="75370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0" name="TextBox 29"/>
          <p:cNvSpPr txBox="1"/>
          <p:nvPr/>
        </p:nvSpPr>
        <p:spPr>
          <a:xfrm rot="325542">
            <a:off x="3850761" y="2606656"/>
            <a:ext cx="1727681" cy="149271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1" name="TextBox 30"/>
          <p:cNvSpPr txBox="1"/>
          <p:nvPr/>
        </p:nvSpPr>
        <p:spPr>
          <a:xfrm flipH="1">
            <a:off x="1695314" y="3687109"/>
            <a:ext cx="75370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2" name="TextBox 31"/>
          <p:cNvSpPr txBox="1"/>
          <p:nvPr/>
        </p:nvSpPr>
        <p:spPr>
          <a:xfrm flipH="1">
            <a:off x="6389598" y="3959398"/>
            <a:ext cx="75370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3" name="TextBox 32"/>
          <p:cNvSpPr txBox="1"/>
          <p:nvPr/>
        </p:nvSpPr>
        <p:spPr>
          <a:xfrm>
            <a:off x="1043608" y="4725144"/>
            <a:ext cx="2090177"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4" name="TextBox 33"/>
          <p:cNvSpPr txBox="1"/>
          <p:nvPr/>
        </p:nvSpPr>
        <p:spPr>
          <a:xfrm>
            <a:off x="3273911" y="5052131"/>
            <a:ext cx="2090177"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5" name="TextBox 34"/>
          <p:cNvSpPr txBox="1"/>
          <p:nvPr/>
        </p:nvSpPr>
        <p:spPr>
          <a:xfrm>
            <a:off x="5722183" y="4956654"/>
            <a:ext cx="2090177"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820584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61" name="组合 60"/>
          <p:cNvGrpSpPr/>
          <p:nvPr/>
        </p:nvGrpSpPr>
        <p:grpSpPr>
          <a:xfrm>
            <a:off x="3429516" y="7785"/>
            <a:ext cx="192700" cy="4719807"/>
            <a:chOff x="4283969" y="260649"/>
            <a:chExt cx="206381" cy="5054902"/>
          </a:xfrm>
        </p:grpSpPr>
        <p:sp>
          <p:nvSpPr>
            <p:cNvPr id="62" name="圆角矩形 1"/>
            <p:cNvSpPr/>
            <p:nvPr/>
          </p:nvSpPr>
          <p:spPr>
            <a:xfrm rot="5400000">
              <a:off x="4048606" y="1548730"/>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3" name="圆角矩形 1"/>
            <p:cNvSpPr/>
            <p:nvPr/>
          </p:nvSpPr>
          <p:spPr>
            <a:xfrm rot="5400000">
              <a:off x="4055523" y="221612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4" name="圆角矩形 1"/>
            <p:cNvSpPr/>
            <p:nvPr/>
          </p:nvSpPr>
          <p:spPr>
            <a:xfrm rot="5400000">
              <a:off x="4048605" y="2883520"/>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5" name="圆角矩形 1"/>
            <p:cNvSpPr/>
            <p:nvPr/>
          </p:nvSpPr>
          <p:spPr>
            <a:xfrm rot="5400000">
              <a:off x="4048604" y="355091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6" name="圆角矩形 1"/>
            <p:cNvSpPr/>
            <p:nvPr/>
          </p:nvSpPr>
          <p:spPr>
            <a:xfrm rot="5400000">
              <a:off x="4048604" y="4218309"/>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7" name="圆角矩形 66"/>
            <p:cNvSpPr/>
            <p:nvPr/>
          </p:nvSpPr>
          <p:spPr>
            <a:xfrm>
              <a:off x="4366686" y="260649"/>
              <a:ext cx="47866" cy="1055514"/>
            </a:xfrm>
            <a:prstGeom prst="roundRect">
              <a:avLst/>
            </a:pr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8" name="圆角矩形 1"/>
            <p:cNvSpPr/>
            <p:nvPr/>
          </p:nvSpPr>
          <p:spPr>
            <a:xfrm rot="5400000">
              <a:off x="4048604" y="488072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sp>
        <p:nvSpPr>
          <p:cNvPr id="69" name="立方体 68"/>
          <p:cNvSpPr/>
          <p:nvPr/>
        </p:nvSpPr>
        <p:spPr>
          <a:xfrm>
            <a:off x="3347864" y="4486624"/>
            <a:ext cx="2592288" cy="561721"/>
          </a:xfrm>
          <a:prstGeom prst="cube">
            <a:avLst>
              <a:gd name="adj" fmla="val 61899"/>
            </a:avLst>
          </a:prstGeom>
          <a:solidFill>
            <a:srgbClr val="EEECE1">
              <a:lumMod val="50000"/>
            </a:srgbClr>
          </a:solidFill>
          <a:ln w="9525"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nvGrpSpPr>
          <p:cNvPr id="70" name="组合 69"/>
          <p:cNvGrpSpPr/>
          <p:nvPr/>
        </p:nvGrpSpPr>
        <p:grpSpPr>
          <a:xfrm>
            <a:off x="5699786" y="7785"/>
            <a:ext cx="192700" cy="4849652"/>
            <a:chOff x="6419866" y="-27384"/>
            <a:chExt cx="192700" cy="4849652"/>
          </a:xfrm>
        </p:grpSpPr>
        <p:grpSp>
          <p:nvGrpSpPr>
            <p:cNvPr id="71" name="组合 70"/>
            <p:cNvGrpSpPr/>
            <p:nvPr/>
          </p:nvGrpSpPr>
          <p:grpSpPr>
            <a:xfrm>
              <a:off x="6419866" y="-27384"/>
              <a:ext cx="192700" cy="4719807"/>
              <a:chOff x="4283969" y="260649"/>
              <a:chExt cx="206381" cy="5054902"/>
            </a:xfrm>
          </p:grpSpPr>
          <p:sp>
            <p:nvSpPr>
              <p:cNvPr id="73" name="圆角矩形 1"/>
              <p:cNvSpPr/>
              <p:nvPr/>
            </p:nvSpPr>
            <p:spPr>
              <a:xfrm rot="5400000">
                <a:off x="4048606" y="1548730"/>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4" name="圆角矩形 1"/>
              <p:cNvSpPr/>
              <p:nvPr/>
            </p:nvSpPr>
            <p:spPr>
              <a:xfrm rot="5400000">
                <a:off x="4055523" y="221612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5" name="圆角矩形 1"/>
              <p:cNvSpPr/>
              <p:nvPr/>
            </p:nvSpPr>
            <p:spPr>
              <a:xfrm rot="5400000">
                <a:off x="4048605" y="2883520"/>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6" name="圆角矩形 1"/>
              <p:cNvSpPr/>
              <p:nvPr/>
            </p:nvSpPr>
            <p:spPr>
              <a:xfrm rot="5400000">
                <a:off x="4048604" y="355091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7" name="圆角矩形 1"/>
              <p:cNvSpPr/>
              <p:nvPr/>
            </p:nvSpPr>
            <p:spPr>
              <a:xfrm rot="5400000">
                <a:off x="4048604" y="4218309"/>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8" name="圆角矩形 77"/>
              <p:cNvSpPr/>
              <p:nvPr/>
            </p:nvSpPr>
            <p:spPr>
              <a:xfrm>
                <a:off x="4366686" y="260649"/>
                <a:ext cx="47866" cy="1055514"/>
              </a:xfrm>
              <a:prstGeom prst="roundRect">
                <a:avLst/>
              </a:pr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9" name="圆角矩形 1"/>
              <p:cNvSpPr/>
              <p:nvPr/>
            </p:nvSpPr>
            <p:spPr>
              <a:xfrm rot="5400000">
                <a:off x="4048604" y="488072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sp>
          <p:nvSpPr>
            <p:cNvPr id="72" name="椭圆 71"/>
            <p:cNvSpPr/>
            <p:nvPr/>
          </p:nvSpPr>
          <p:spPr>
            <a:xfrm>
              <a:off x="6473654" y="4645532"/>
              <a:ext cx="115466" cy="176736"/>
            </a:xfrm>
            <a:prstGeom prst="ellipse">
              <a:avLst/>
            </a:prstGeom>
            <a:gradFill flip="none" rotWithShape="1">
              <a:gsLst>
                <a:gs pos="0">
                  <a:sysClr val="window" lastClr="FFFFFF">
                    <a:lumMod val="65000"/>
                  </a:sysClr>
                </a:gs>
                <a:gs pos="40000">
                  <a:sysClr val="windowText" lastClr="000000">
                    <a:lumMod val="85000"/>
                    <a:lumOff val="15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80" name="组合 79"/>
          <p:cNvGrpSpPr/>
          <p:nvPr/>
        </p:nvGrpSpPr>
        <p:grpSpPr>
          <a:xfrm>
            <a:off x="4046494" y="3387694"/>
            <a:ext cx="1288811" cy="1339899"/>
            <a:chOff x="1818178" y="3386849"/>
            <a:chExt cx="1288811" cy="1339899"/>
          </a:xfrm>
        </p:grpSpPr>
        <p:grpSp>
          <p:nvGrpSpPr>
            <p:cNvPr id="81" name="组合 80"/>
            <p:cNvGrpSpPr/>
            <p:nvPr/>
          </p:nvGrpSpPr>
          <p:grpSpPr>
            <a:xfrm>
              <a:off x="1818178" y="3386849"/>
              <a:ext cx="1288811" cy="1288813"/>
              <a:chOff x="3133055" y="1546405"/>
              <a:chExt cx="1559482" cy="1559485"/>
            </a:xfrm>
            <a:effectLst>
              <a:outerShdw blurRad="50800" dist="38100" dir="5400000" algn="t" rotWithShape="0">
                <a:prstClr val="black">
                  <a:alpha val="40000"/>
                </a:prstClr>
              </a:outerShdw>
            </a:effectLst>
            <a:scene3d>
              <a:camera prst="orthographicFront">
                <a:rot lat="0" lon="0" rev="0"/>
              </a:camera>
              <a:lightRig rig="glow" dir="t">
                <a:rot lat="0" lon="0" rev="14100000"/>
              </a:lightRig>
            </a:scene3d>
          </p:grpSpPr>
          <p:sp>
            <p:nvSpPr>
              <p:cNvPr id="83" name="椭圆 82"/>
              <p:cNvSpPr/>
              <p:nvPr/>
            </p:nvSpPr>
            <p:spPr bwMode="auto">
              <a:xfrm rot="1267204">
                <a:off x="3133055" y="1546405"/>
                <a:ext cx="1559482" cy="1559485"/>
              </a:xfrm>
              <a:prstGeom prst="ellipse">
                <a:avLst/>
              </a:prstGeom>
              <a:gradFill flip="none" rotWithShape="1">
                <a:gsLst>
                  <a:gs pos="0">
                    <a:srgbClr val="00B0F0"/>
                  </a:gs>
                  <a:gs pos="47000">
                    <a:srgbClr val="00B0F0"/>
                  </a:gs>
                  <a:gs pos="82000">
                    <a:srgbClr val="0070C0"/>
                  </a:gs>
                </a:gsLst>
                <a:path path="circle">
                  <a:fillToRect r="100000" b="100000"/>
                </a:path>
                <a:tileRect l="-100000" t="-100000"/>
              </a:gradFill>
              <a:ln w="635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4" name="椭圆 83"/>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5" name="椭圆 84"/>
              <p:cNvSpPr/>
              <p:nvPr/>
            </p:nvSpPr>
            <p:spPr>
              <a:xfrm>
                <a:off x="3233954" y="1715481"/>
                <a:ext cx="1357682" cy="1357683"/>
              </a:xfrm>
              <a:prstGeom prst="ellipse">
                <a:avLst/>
              </a:prstGeom>
              <a:gradFill flip="none" rotWithShape="1">
                <a:gsLst>
                  <a:gs pos="28000">
                    <a:sysClr val="window" lastClr="FFFFFF">
                      <a:alpha val="0"/>
                    </a:sysClr>
                  </a:gs>
                  <a:gs pos="64000">
                    <a:srgbClr val="B7ECFF">
                      <a:alpha val="0"/>
                    </a:srgbClr>
                  </a:gs>
                  <a:gs pos="100000">
                    <a:srgbClr val="11C1FF"/>
                  </a:gs>
                </a:gsLst>
                <a:lin ang="54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2" name="Oval 65"/>
            <p:cNvSpPr>
              <a:spLocks noChangeArrowheads="1"/>
            </p:cNvSpPr>
            <p:nvPr/>
          </p:nvSpPr>
          <p:spPr bwMode="auto">
            <a:xfrm>
              <a:off x="1921327" y="4625890"/>
              <a:ext cx="1061566" cy="100858"/>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grpSp>
        <p:nvGrpSpPr>
          <p:cNvPr id="86" name="组合 85"/>
          <p:cNvGrpSpPr/>
          <p:nvPr/>
        </p:nvGrpSpPr>
        <p:grpSpPr>
          <a:xfrm>
            <a:off x="6372200" y="-27384"/>
            <a:ext cx="1927431" cy="3747782"/>
            <a:chOff x="3347864" y="7785"/>
            <a:chExt cx="2592288" cy="5040560"/>
          </a:xfrm>
        </p:grpSpPr>
        <p:grpSp>
          <p:nvGrpSpPr>
            <p:cNvPr id="87" name="组合 86"/>
            <p:cNvGrpSpPr/>
            <p:nvPr/>
          </p:nvGrpSpPr>
          <p:grpSpPr>
            <a:xfrm>
              <a:off x="3429516" y="7785"/>
              <a:ext cx="192700" cy="4719807"/>
              <a:chOff x="4283969" y="260649"/>
              <a:chExt cx="206381" cy="5054902"/>
            </a:xfrm>
          </p:grpSpPr>
          <p:sp>
            <p:nvSpPr>
              <p:cNvPr id="105" name="圆角矩形 1"/>
              <p:cNvSpPr/>
              <p:nvPr/>
            </p:nvSpPr>
            <p:spPr>
              <a:xfrm rot="5400000">
                <a:off x="4048606" y="1548730"/>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6" name="圆角矩形 1"/>
              <p:cNvSpPr/>
              <p:nvPr/>
            </p:nvSpPr>
            <p:spPr>
              <a:xfrm rot="5400000">
                <a:off x="4055523" y="221612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7" name="圆角矩形 1"/>
              <p:cNvSpPr/>
              <p:nvPr/>
            </p:nvSpPr>
            <p:spPr>
              <a:xfrm rot="5400000">
                <a:off x="4048605" y="2883520"/>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8" name="圆角矩形 1"/>
              <p:cNvSpPr/>
              <p:nvPr/>
            </p:nvSpPr>
            <p:spPr>
              <a:xfrm rot="5400000">
                <a:off x="4048604" y="355091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9" name="圆角矩形 1"/>
              <p:cNvSpPr/>
              <p:nvPr/>
            </p:nvSpPr>
            <p:spPr>
              <a:xfrm rot="5400000">
                <a:off x="4048604" y="4218309"/>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10" name="圆角矩形 109"/>
              <p:cNvSpPr/>
              <p:nvPr/>
            </p:nvSpPr>
            <p:spPr>
              <a:xfrm>
                <a:off x="4366686" y="260649"/>
                <a:ext cx="47866" cy="1055514"/>
              </a:xfrm>
              <a:prstGeom prst="roundRect">
                <a:avLst/>
              </a:pr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11" name="圆角矩形 1"/>
              <p:cNvSpPr/>
              <p:nvPr/>
            </p:nvSpPr>
            <p:spPr>
              <a:xfrm rot="5400000">
                <a:off x="4048604" y="488072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sp>
          <p:nvSpPr>
            <p:cNvPr id="88" name="立方体 87"/>
            <p:cNvSpPr/>
            <p:nvPr/>
          </p:nvSpPr>
          <p:spPr>
            <a:xfrm>
              <a:off x="3347864" y="4486624"/>
              <a:ext cx="2592288" cy="561721"/>
            </a:xfrm>
            <a:prstGeom prst="cube">
              <a:avLst>
                <a:gd name="adj" fmla="val 61899"/>
              </a:avLst>
            </a:prstGeom>
            <a:solidFill>
              <a:srgbClr val="EEECE1">
                <a:lumMod val="50000"/>
              </a:srgbClr>
            </a:solidFill>
            <a:ln w="9525"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nvGrpSpPr>
            <p:cNvPr id="89" name="组合 88"/>
            <p:cNvGrpSpPr/>
            <p:nvPr/>
          </p:nvGrpSpPr>
          <p:grpSpPr>
            <a:xfrm>
              <a:off x="5699786" y="7785"/>
              <a:ext cx="192700" cy="4849652"/>
              <a:chOff x="6419866" y="-27384"/>
              <a:chExt cx="192700" cy="4849652"/>
            </a:xfrm>
          </p:grpSpPr>
          <p:grpSp>
            <p:nvGrpSpPr>
              <p:cNvPr id="96" name="组合 95"/>
              <p:cNvGrpSpPr/>
              <p:nvPr/>
            </p:nvGrpSpPr>
            <p:grpSpPr>
              <a:xfrm>
                <a:off x="6419866" y="-27384"/>
                <a:ext cx="192700" cy="4719807"/>
                <a:chOff x="4283969" y="260649"/>
                <a:chExt cx="206381" cy="5054902"/>
              </a:xfrm>
            </p:grpSpPr>
            <p:sp>
              <p:nvSpPr>
                <p:cNvPr id="98" name="圆角矩形 1"/>
                <p:cNvSpPr/>
                <p:nvPr/>
              </p:nvSpPr>
              <p:spPr>
                <a:xfrm rot="5400000">
                  <a:off x="4048606" y="1548730"/>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9" name="圆角矩形 1"/>
                <p:cNvSpPr/>
                <p:nvPr/>
              </p:nvSpPr>
              <p:spPr>
                <a:xfrm rot="5400000">
                  <a:off x="4055523" y="221612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0" name="圆角矩形 1"/>
                <p:cNvSpPr/>
                <p:nvPr/>
              </p:nvSpPr>
              <p:spPr>
                <a:xfrm rot="5400000">
                  <a:off x="4048605" y="2883520"/>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1" name="圆角矩形 1"/>
                <p:cNvSpPr/>
                <p:nvPr/>
              </p:nvSpPr>
              <p:spPr>
                <a:xfrm rot="5400000">
                  <a:off x="4048604" y="355091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2" name="圆角矩形 1"/>
                <p:cNvSpPr/>
                <p:nvPr/>
              </p:nvSpPr>
              <p:spPr>
                <a:xfrm rot="5400000">
                  <a:off x="4048604" y="4218309"/>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3" name="圆角矩形 102"/>
                <p:cNvSpPr/>
                <p:nvPr/>
              </p:nvSpPr>
              <p:spPr>
                <a:xfrm>
                  <a:off x="4366686" y="260649"/>
                  <a:ext cx="47866" cy="1055514"/>
                </a:xfrm>
                <a:prstGeom prst="roundRect">
                  <a:avLst/>
                </a:pr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4" name="圆角矩形 1"/>
                <p:cNvSpPr/>
                <p:nvPr/>
              </p:nvSpPr>
              <p:spPr>
                <a:xfrm rot="5400000">
                  <a:off x="4048604" y="4880725"/>
                  <a:ext cx="670191" cy="19946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sp>
            <p:nvSpPr>
              <p:cNvPr id="97" name="椭圆 96"/>
              <p:cNvSpPr/>
              <p:nvPr/>
            </p:nvSpPr>
            <p:spPr>
              <a:xfrm>
                <a:off x="6473654" y="4645532"/>
                <a:ext cx="115466" cy="176736"/>
              </a:xfrm>
              <a:prstGeom prst="ellipse">
                <a:avLst/>
              </a:prstGeom>
              <a:gradFill flip="none" rotWithShape="1">
                <a:gsLst>
                  <a:gs pos="0">
                    <a:sysClr val="window" lastClr="FFFFFF">
                      <a:lumMod val="65000"/>
                    </a:sysClr>
                  </a:gs>
                  <a:gs pos="40000">
                    <a:sysClr val="windowText" lastClr="000000">
                      <a:lumMod val="85000"/>
                      <a:lumOff val="15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90" name="组合 89"/>
            <p:cNvGrpSpPr/>
            <p:nvPr/>
          </p:nvGrpSpPr>
          <p:grpSpPr>
            <a:xfrm>
              <a:off x="4046494" y="3387694"/>
              <a:ext cx="1288811" cy="1339899"/>
              <a:chOff x="1818178" y="3386849"/>
              <a:chExt cx="1288811" cy="1339899"/>
            </a:xfrm>
          </p:grpSpPr>
          <p:grpSp>
            <p:nvGrpSpPr>
              <p:cNvPr id="91" name="组合 90"/>
              <p:cNvGrpSpPr/>
              <p:nvPr/>
            </p:nvGrpSpPr>
            <p:grpSpPr>
              <a:xfrm>
                <a:off x="1818178" y="3386849"/>
                <a:ext cx="1288811" cy="1288813"/>
                <a:chOff x="3133055" y="1546405"/>
                <a:chExt cx="1559482" cy="1559485"/>
              </a:xfrm>
              <a:effectLst>
                <a:outerShdw blurRad="50800" dist="38100" dir="5400000" algn="t" rotWithShape="0">
                  <a:prstClr val="black">
                    <a:alpha val="40000"/>
                  </a:prstClr>
                </a:outerShdw>
              </a:effectLst>
              <a:scene3d>
                <a:camera prst="orthographicFront">
                  <a:rot lat="0" lon="0" rev="0"/>
                </a:camera>
                <a:lightRig rig="glow" dir="t">
                  <a:rot lat="0" lon="0" rev="14100000"/>
                </a:lightRig>
              </a:scene3d>
            </p:grpSpPr>
            <p:sp>
              <p:nvSpPr>
                <p:cNvPr id="93" name="椭圆 92"/>
                <p:cNvSpPr/>
                <p:nvPr/>
              </p:nvSpPr>
              <p:spPr bwMode="auto">
                <a:xfrm rot="1267204">
                  <a:off x="3133055" y="1546405"/>
                  <a:ext cx="1559482" cy="1559485"/>
                </a:xfrm>
                <a:prstGeom prst="ellipse">
                  <a:avLst/>
                </a:prstGeom>
                <a:gradFill flip="none" rotWithShape="1">
                  <a:gsLst>
                    <a:gs pos="0">
                      <a:srgbClr val="00B0F0"/>
                    </a:gs>
                    <a:gs pos="47000">
                      <a:srgbClr val="00B0F0"/>
                    </a:gs>
                    <a:gs pos="82000">
                      <a:srgbClr val="0070C0"/>
                    </a:gs>
                  </a:gsLst>
                  <a:path path="circle">
                    <a:fillToRect r="100000" b="100000"/>
                  </a:path>
                  <a:tileRect l="-100000" t="-100000"/>
                </a:gradFill>
                <a:ln w="635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4" name="椭圆 93"/>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5" name="椭圆 94"/>
                <p:cNvSpPr/>
                <p:nvPr/>
              </p:nvSpPr>
              <p:spPr>
                <a:xfrm>
                  <a:off x="3233954" y="1715481"/>
                  <a:ext cx="1357682" cy="1357683"/>
                </a:xfrm>
                <a:prstGeom prst="ellipse">
                  <a:avLst/>
                </a:prstGeom>
                <a:gradFill flip="none" rotWithShape="1">
                  <a:gsLst>
                    <a:gs pos="28000">
                      <a:sysClr val="window" lastClr="FFFFFF">
                        <a:alpha val="0"/>
                      </a:sysClr>
                    </a:gs>
                    <a:gs pos="64000">
                      <a:srgbClr val="B7ECFF">
                        <a:alpha val="0"/>
                      </a:srgbClr>
                    </a:gs>
                    <a:gs pos="100000">
                      <a:srgbClr val="11C1FF"/>
                    </a:gs>
                  </a:gsLst>
                  <a:lin ang="54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2" name="Oval 65"/>
              <p:cNvSpPr>
                <a:spLocks noChangeArrowheads="1"/>
              </p:cNvSpPr>
              <p:nvPr/>
            </p:nvSpPr>
            <p:spPr bwMode="auto">
              <a:xfrm>
                <a:off x="1921327" y="4625890"/>
                <a:ext cx="1061566" cy="100858"/>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grpSp>
      <p:sp>
        <p:nvSpPr>
          <p:cNvPr id="112" name="TextBox 111"/>
          <p:cNvSpPr txBox="1"/>
          <p:nvPr/>
        </p:nvSpPr>
        <p:spPr>
          <a:xfrm flipH="1">
            <a:off x="4325770" y="3843768"/>
            <a:ext cx="75370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113" name="TextBox 112"/>
          <p:cNvSpPr txBox="1"/>
          <p:nvPr/>
        </p:nvSpPr>
        <p:spPr>
          <a:xfrm flipH="1">
            <a:off x="6999039" y="2777426"/>
            <a:ext cx="75370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114" name="TextBox 113"/>
          <p:cNvSpPr txBox="1"/>
          <p:nvPr/>
        </p:nvSpPr>
        <p:spPr>
          <a:xfrm>
            <a:off x="1115616" y="4393808"/>
            <a:ext cx="224995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15" name="TextBox 114"/>
          <p:cNvSpPr txBox="1"/>
          <p:nvPr/>
        </p:nvSpPr>
        <p:spPr>
          <a:xfrm>
            <a:off x="2037494" y="4024476"/>
            <a:ext cx="121324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您的标题</a:t>
            </a:r>
            <a:endParaRPr kumimoji="0" lang="zh-CN" altLang="en-US"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116" name="TextBox 115"/>
          <p:cNvSpPr txBox="1"/>
          <p:nvPr/>
        </p:nvSpPr>
        <p:spPr>
          <a:xfrm>
            <a:off x="6138465" y="4448608"/>
            <a:ext cx="224995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17" name="TextBox 116"/>
          <p:cNvSpPr txBox="1"/>
          <p:nvPr/>
        </p:nvSpPr>
        <p:spPr>
          <a:xfrm>
            <a:off x="7060343" y="4079276"/>
            <a:ext cx="121324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您的标题</a:t>
            </a:r>
            <a:endParaRPr kumimoji="0" lang="zh-CN" altLang="en-US"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7305873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37" name="椭圆 36"/>
          <p:cNvSpPr/>
          <p:nvPr/>
        </p:nvSpPr>
        <p:spPr>
          <a:xfrm>
            <a:off x="6053803" y="4366311"/>
            <a:ext cx="1902668" cy="1902668"/>
          </a:xfrm>
          <a:prstGeom prst="ellipse">
            <a:avLst/>
          </a:prstGeom>
          <a:gradFill flip="none" rotWithShape="1">
            <a:gsLst>
              <a:gs pos="0">
                <a:srgbClr val="EEECE1">
                  <a:lumMod val="50000"/>
                  <a:shade val="30000"/>
                  <a:satMod val="115000"/>
                </a:srgbClr>
              </a:gs>
              <a:gs pos="50000">
                <a:srgbClr val="EEECE1">
                  <a:lumMod val="50000"/>
                  <a:shade val="67500"/>
                  <a:satMod val="115000"/>
                </a:srgbClr>
              </a:gs>
              <a:gs pos="100000">
                <a:srgbClr val="EEECE1">
                  <a:lumMod val="50000"/>
                  <a:shade val="100000"/>
                  <a:satMod val="115000"/>
                </a:srgbClr>
              </a:gs>
            </a:gsLst>
            <a:lin ang="16200000" scaled="1"/>
            <a:tileRect/>
          </a:gra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37"/>
          <p:cNvSpPr/>
          <p:nvPr/>
        </p:nvSpPr>
        <p:spPr>
          <a:xfrm>
            <a:off x="6976270" y="4415141"/>
            <a:ext cx="57733" cy="88368"/>
          </a:xfrm>
          <a:prstGeom prst="ellipse">
            <a:avLst/>
          </a:prstGeom>
          <a:gradFill flip="none" rotWithShape="1">
            <a:gsLst>
              <a:gs pos="0">
                <a:sysClr val="window" lastClr="FFFFFF">
                  <a:lumMod val="65000"/>
                </a:sysClr>
              </a:gs>
              <a:gs pos="40000">
                <a:sysClr val="windowText" lastClr="000000">
                  <a:lumMod val="85000"/>
                  <a:lumOff val="15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nvGrpSpPr>
          <p:cNvPr id="39" name="组合 38"/>
          <p:cNvGrpSpPr/>
          <p:nvPr/>
        </p:nvGrpSpPr>
        <p:grpSpPr>
          <a:xfrm>
            <a:off x="6948264" y="0"/>
            <a:ext cx="141899" cy="4406651"/>
            <a:chOff x="6948264" y="0"/>
            <a:chExt cx="141899" cy="4406651"/>
          </a:xfrm>
        </p:grpSpPr>
        <p:sp>
          <p:nvSpPr>
            <p:cNvPr id="40" name="圆角矩形 1"/>
            <p:cNvSpPr/>
            <p:nvPr/>
          </p:nvSpPr>
          <p:spPr>
            <a:xfrm rot="5400000">
              <a:off x="6786438" y="885631"/>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1" name="圆角矩形 1"/>
            <p:cNvSpPr/>
            <p:nvPr/>
          </p:nvSpPr>
          <p:spPr>
            <a:xfrm rot="5400000">
              <a:off x="6791194" y="1344504"/>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2" name="圆角矩形 1"/>
            <p:cNvSpPr/>
            <p:nvPr/>
          </p:nvSpPr>
          <p:spPr>
            <a:xfrm rot="5400000">
              <a:off x="6786438" y="1803377"/>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3" name="圆角矩形 1"/>
            <p:cNvSpPr/>
            <p:nvPr/>
          </p:nvSpPr>
          <p:spPr>
            <a:xfrm rot="5400000">
              <a:off x="6786437" y="2262250"/>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4" name="圆角矩形 1"/>
            <p:cNvSpPr/>
            <p:nvPr/>
          </p:nvSpPr>
          <p:spPr>
            <a:xfrm rot="5400000">
              <a:off x="6786437" y="2721122"/>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5" name="圆角矩形 44"/>
            <p:cNvSpPr/>
            <p:nvPr/>
          </p:nvSpPr>
          <p:spPr>
            <a:xfrm>
              <a:off x="7005137" y="0"/>
              <a:ext cx="32911" cy="725727"/>
            </a:xfrm>
            <a:prstGeom prst="roundRect">
              <a:avLst/>
            </a:pr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6" name="圆角矩形 1"/>
            <p:cNvSpPr/>
            <p:nvPr/>
          </p:nvSpPr>
          <p:spPr>
            <a:xfrm rot="5400000">
              <a:off x="6786437" y="3176572"/>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7" name="圆角矩形 1"/>
            <p:cNvSpPr/>
            <p:nvPr/>
          </p:nvSpPr>
          <p:spPr>
            <a:xfrm rot="5400000">
              <a:off x="6786437" y="3646887"/>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8" name="圆角矩形 1"/>
            <p:cNvSpPr/>
            <p:nvPr/>
          </p:nvSpPr>
          <p:spPr>
            <a:xfrm rot="5400000">
              <a:off x="6786437" y="4107683"/>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sp>
        <p:nvSpPr>
          <p:cNvPr id="49" name="椭圆 48"/>
          <p:cNvSpPr/>
          <p:nvPr/>
        </p:nvSpPr>
        <p:spPr>
          <a:xfrm>
            <a:off x="6948263" y="4415141"/>
            <a:ext cx="137143" cy="137143"/>
          </a:xfrm>
          <a:prstGeom prst="ellipse">
            <a:avLst/>
          </a:prstGeom>
          <a:solidFill>
            <a:sysClr val="window" lastClr="FFFFFF"/>
          </a:solidFill>
          <a:ln w="25400" cap="flat" cmpd="sng" algn="ctr">
            <a:solidFill>
              <a:sysClr val="windowText" lastClr="000000">
                <a:lumMod val="50000"/>
                <a:lumOff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Oval 65"/>
          <p:cNvSpPr>
            <a:spLocks noChangeArrowheads="1"/>
          </p:cNvSpPr>
          <p:nvPr/>
        </p:nvSpPr>
        <p:spPr bwMode="auto">
          <a:xfrm>
            <a:off x="5920287" y="6318334"/>
            <a:ext cx="2324121" cy="47167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1" name="椭圆 50"/>
          <p:cNvSpPr/>
          <p:nvPr/>
        </p:nvSpPr>
        <p:spPr>
          <a:xfrm>
            <a:off x="6894474" y="1904331"/>
            <a:ext cx="249478" cy="249478"/>
          </a:xfrm>
          <a:prstGeom prst="ellipse">
            <a:avLst/>
          </a:prstGeom>
          <a:solidFill>
            <a:sysClr val="window" lastClr="FFFFFF"/>
          </a:solidFill>
          <a:ln w="107950" cap="flat" cmpd="sng" algn="ctr">
            <a:solidFill>
              <a:srgbClr val="EEECE1">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outerShdw blurRad="50800" dist="38100" dir="5400000" algn="t" rotWithShape="0">
                  <a:prstClr val="black">
                    <a:alpha val="40000"/>
                  </a:prstClr>
                </a:outerShdw>
              </a:effectLst>
              <a:uLnTx/>
              <a:uFillTx/>
              <a:latin typeface="Calibri"/>
              <a:ea typeface="宋体"/>
              <a:cs typeface="+mn-cs"/>
            </a:endParaRPr>
          </a:p>
        </p:txBody>
      </p:sp>
      <p:sp>
        <p:nvSpPr>
          <p:cNvPr id="52" name="椭圆 51"/>
          <p:cNvSpPr/>
          <p:nvPr/>
        </p:nvSpPr>
        <p:spPr>
          <a:xfrm>
            <a:off x="6894474" y="2824463"/>
            <a:ext cx="249478" cy="249478"/>
          </a:xfrm>
          <a:prstGeom prst="ellipse">
            <a:avLst/>
          </a:prstGeom>
          <a:solidFill>
            <a:sysClr val="window" lastClr="FFFFFF"/>
          </a:solidFill>
          <a:ln w="107950" cap="flat" cmpd="sng" algn="ctr">
            <a:solidFill>
              <a:srgbClr val="EEECE1">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3" name="椭圆 52"/>
          <p:cNvSpPr/>
          <p:nvPr/>
        </p:nvSpPr>
        <p:spPr>
          <a:xfrm>
            <a:off x="6894474" y="3744594"/>
            <a:ext cx="249478" cy="249478"/>
          </a:xfrm>
          <a:prstGeom prst="ellipse">
            <a:avLst/>
          </a:prstGeom>
          <a:solidFill>
            <a:sysClr val="window" lastClr="FFFFFF"/>
          </a:solidFill>
          <a:ln w="107950" cap="flat" cmpd="sng" algn="ctr">
            <a:solidFill>
              <a:srgbClr val="EEECE1">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54" name="直接连接符 53"/>
          <p:cNvCxnSpPr>
            <a:stCxn id="51" idx="2"/>
          </p:cNvCxnSpPr>
          <p:nvPr/>
        </p:nvCxnSpPr>
        <p:spPr>
          <a:xfrm flipH="1" flipV="1">
            <a:off x="5076056" y="1675856"/>
            <a:ext cx="1818418" cy="353214"/>
          </a:xfrm>
          <a:prstGeom prst="line">
            <a:avLst/>
          </a:prstGeom>
          <a:noFill/>
          <a:ln w="28575" cap="flat" cmpd="sng" algn="ctr">
            <a:solidFill>
              <a:srgbClr val="EEECE1">
                <a:lumMod val="50000"/>
              </a:srgbClr>
            </a:solidFill>
            <a:prstDash val="sysDash"/>
          </a:ln>
          <a:effectLst/>
        </p:spPr>
      </p:cxnSp>
      <p:cxnSp>
        <p:nvCxnSpPr>
          <p:cNvPr id="55" name="直接连接符 54"/>
          <p:cNvCxnSpPr>
            <a:stCxn id="52" idx="2"/>
          </p:cNvCxnSpPr>
          <p:nvPr/>
        </p:nvCxnSpPr>
        <p:spPr>
          <a:xfrm flipH="1">
            <a:off x="5076056" y="2949202"/>
            <a:ext cx="1818418" cy="0"/>
          </a:xfrm>
          <a:prstGeom prst="line">
            <a:avLst/>
          </a:prstGeom>
          <a:noFill/>
          <a:ln w="28575" cap="flat" cmpd="sng" algn="ctr">
            <a:solidFill>
              <a:srgbClr val="EEECE1">
                <a:lumMod val="50000"/>
              </a:srgbClr>
            </a:solidFill>
            <a:prstDash val="sysDash"/>
          </a:ln>
          <a:effectLst/>
        </p:spPr>
      </p:cxnSp>
      <p:cxnSp>
        <p:nvCxnSpPr>
          <p:cNvPr id="56" name="直接连接符 55"/>
          <p:cNvCxnSpPr>
            <a:stCxn id="53" idx="2"/>
          </p:cNvCxnSpPr>
          <p:nvPr/>
        </p:nvCxnSpPr>
        <p:spPr>
          <a:xfrm flipH="1">
            <a:off x="5076056" y="3869333"/>
            <a:ext cx="1818418" cy="567779"/>
          </a:xfrm>
          <a:prstGeom prst="line">
            <a:avLst/>
          </a:prstGeom>
          <a:noFill/>
          <a:ln w="28575" cap="flat" cmpd="sng" algn="ctr">
            <a:solidFill>
              <a:srgbClr val="EEECE1">
                <a:lumMod val="50000"/>
              </a:srgbClr>
            </a:solidFill>
            <a:prstDash val="sysDash"/>
          </a:ln>
          <a:effectLst/>
        </p:spPr>
      </p:cxnSp>
      <p:grpSp>
        <p:nvGrpSpPr>
          <p:cNvPr id="57" name="组合 56"/>
          <p:cNvGrpSpPr/>
          <p:nvPr/>
        </p:nvGrpSpPr>
        <p:grpSpPr>
          <a:xfrm>
            <a:off x="2431722" y="908720"/>
            <a:ext cx="2736304" cy="1174951"/>
            <a:chOff x="2267744" y="854119"/>
            <a:chExt cx="2736304" cy="1174951"/>
          </a:xfrm>
        </p:grpSpPr>
        <p:sp>
          <p:nvSpPr>
            <p:cNvPr id="58" name="矩形 57"/>
            <p:cNvSpPr/>
            <p:nvPr/>
          </p:nvSpPr>
          <p:spPr>
            <a:xfrm>
              <a:off x="2267744" y="854119"/>
              <a:ext cx="2736304" cy="1174951"/>
            </a:xfrm>
            <a:prstGeom prst="rect">
              <a:avLst/>
            </a:prstGeom>
            <a:gradFill flip="none" rotWithShape="1">
              <a:gsLst>
                <a:gs pos="0">
                  <a:srgbClr val="EEECE1">
                    <a:lumMod val="50000"/>
                    <a:shade val="30000"/>
                    <a:satMod val="115000"/>
                  </a:srgbClr>
                </a:gs>
                <a:gs pos="50000">
                  <a:srgbClr val="EEECE1">
                    <a:lumMod val="50000"/>
                    <a:shade val="67500"/>
                    <a:satMod val="115000"/>
                  </a:srgbClr>
                </a:gs>
                <a:gs pos="100000">
                  <a:srgbClr val="EEECE1">
                    <a:lumMod val="50000"/>
                    <a:shade val="100000"/>
                    <a:satMod val="115000"/>
                  </a:srgbClr>
                </a:gs>
              </a:gsLst>
              <a:lin ang="16200000" scaled="1"/>
              <a:tileRect/>
            </a:gradFill>
            <a:ln w="127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9" name="矩形 58"/>
            <p:cNvSpPr/>
            <p:nvPr/>
          </p:nvSpPr>
          <p:spPr>
            <a:xfrm>
              <a:off x="2411760" y="967928"/>
              <a:ext cx="2448272" cy="936403"/>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0" name="组合 59"/>
          <p:cNvGrpSpPr/>
          <p:nvPr/>
        </p:nvGrpSpPr>
        <p:grpSpPr>
          <a:xfrm>
            <a:off x="2431722" y="2379178"/>
            <a:ext cx="2736304" cy="1174951"/>
            <a:chOff x="2267744" y="854119"/>
            <a:chExt cx="2736304" cy="1174951"/>
          </a:xfrm>
        </p:grpSpPr>
        <p:sp>
          <p:nvSpPr>
            <p:cNvPr id="61" name="矩形 60"/>
            <p:cNvSpPr/>
            <p:nvPr/>
          </p:nvSpPr>
          <p:spPr>
            <a:xfrm>
              <a:off x="2267744" y="854119"/>
              <a:ext cx="2736304" cy="1174951"/>
            </a:xfrm>
            <a:prstGeom prst="rect">
              <a:avLst/>
            </a:prstGeom>
            <a:gradFill flip="none" rotWithShape="1">
              <a:gsLst>
                <a:gs pos="0">
                  <a:srgbClr val="EEECE1">
                    <a:lumMod val="50000"/>
                    <a:shade val="30000"/>
                    <a:satMod val="115000"/>
                  </a:srgbClr>
                </a:gs>
                <a:gs pos="50000">
                  <a:srgbClr val="EEECE1">
                    <a:lumMod val="50000"/>
                    <a:shade val="67500"/>
                    <a:satMod val="115000"/>
                  </a:srgbClr>
                </a:gs>
                <a:gs pos="100000">
                  <a:srgbClr val="EEECE1">
                    <a:lumMod val="50000"/>
                    <a:shade val="100000"/>
                    <a:satMod val="115000"/>
                  </a:srgbClr>
                </a:gs>
              </a:gsLst>
              <a:lin ang="16200000" scaled="1"/>
              <a:tileRect/>
            </a:gradFill>
            <a:ln w="127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2" name="矩形 61"/>
            <p:cNvSpPr/>
            <p:nvPr/>
          </p:nvSpPr>
          <p:spPr>
            <a:xfrm>
              <a:off x="2411760" y="967928"/>
              <a:ext cx="2448272" cy="936403"/>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3" name="组合 62"/>
          <p:cNvGrpSpPr/>
          <p:nvPr/>
        </p:nvGrpSpPr>
        <p:grpSpPr>
          <a:xfrm>
            <a:off x="2431722" y="3849636"/>
            <a:ext cx="2736304" cy="1174951"/>
            <a:chOff x="2267744" y="854119"/>
            <a:chExt cx="2736304" cy="1174951"/>
          </a:xfrm>
        </p:grpSpPr>
        <p:sp>
          <p:nvSpPr>
            <p:cNvPr id="64" name="矩形 63"/>
            <p:cNvSpPr/>
            <p:nvPr/>
          </p:nvSpPr>
          <p:spPr>
            <a:xfrm>
              <a:off x="2267744" y="854119"/>
              <a:ext cx="2736304" cy="1174951"/>
            </a:xfrm>
            <a:prstGeom prst="rect">
              <a:avLst/>
            </a:prstGeom>
            <a:gradFill flip="none" rotWithShape="1">
              <a:gsLst>
                <a:gs pos="0">
                  <a:srgbClr val="EEECE1">
                    <a:lumMod val="50000"/>
                    <a:shade val="30000"/>
                    <a:satMod val="115000"/>
                  </a:srgbClr>
                </a:gs>
                <a:gs pos="50000">
                  <a:srgbClr val="EEECE1">
                    <a:lumMod val="50000"/>
                    <a:shade val="67500"/>
                    <a:satMod val="115000"/>
                  </a:srgbClr>
                </a:gs>
                <a:gs pos="100000">
                  <a:srgbClr val="EEECE1">
                    <a:lumMod val="50000"/>
                    <a:shade val="100000"/>
                    <a:satMod val="115000"/>
                  </a:srgbClr>
                </a:gs>
              </a:gsLst>
              <a:lin ang="16200000" scaled="1"/>
              <a:tileRect/>
            </a:gradFill>
            <a:ln w="127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5" name="矩形 64"/>
            <p:cNvSpPr/>
            <p:nvPr/>
          </p:nvSpPr>
          <p:spPr>
            <a:xfrm>
              <a:off x="2411760" y="967928"/>
              <a:ext cx="2448272" cy="936403"/>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6" name="TextBox 65"/>
          <p:cNvSpPr txBox="1"/>
          <p:nvPr/>
        </p:nvSpPr>
        <p:spPr>
          <a:xfrm>
            <a:off x="6300192" y="5071737"/>
            <a:ext cx="1480747"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7" name="TextBox 66"/>
          <p:cNvSpPr txBox="1"/>
          <p:nvPr/>
        </p:nvSpPr>
        <p:spPr>
          <a:xfrm>
            <a:off x="2637765" y="1180464"/>
            <a:ext cx="2324218"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8" name="TextBox 67"/>
          <p:cNvSpPr txBox="1"/>
          <p:nvPr/>
        </p:nvSpPr>
        <p:spPr>
          <a:xfrm>
            <a:off x="2637765" y="2642395"/>
            <a:ext cx="2324218"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9" name="TextBox 68"/>
          <p:cNvSpPr txBox="1"/>
          <p:nvPr/>
        </p:nvSpPr>
        <p:spPr>
          <a:xfrm>
            <a:off x="2637765" y="4104325"/>
            <a:ext cx="2324218"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74270131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33" name="椭圆 32"/>
          <p:cNvSpPr/>
          <p:nvPr/>
        </p:nvSpPr>
        <p:spPr>
          <a:xfrm>
            <a:off x="3743661" y="4350685"/>
            <a:ext cx="1902668" cy="1902668"/>
          </a:xfrm>
          <a:prstGeom prst="ellipse">
            <a:avLst/>
          </a:prstGeom>
          <a:gradFill flip="none" rotWithShape="1">
            <a:gsLst>
              <a:gs pos="100000">
                <a:srgbClr val="97D256"/>
              </a:gs>
              <a:gs pos="0">
                <a:srgbClr val="5F9127"/>
              </a:gs>
            </a:gsLst>
            <a:lin ang="16200000" scaled="1"/>
            <a:tileRect/>
          </a:gradFill>
          <a:ln w="25400" cap="flat" cmpd="sng" algn="ctr">
            <a:noFill/>
            <a:prstDash val="solid"/>
          </a:ln>
          <a:effectLst>
            <a:innerShdw blurRad="63500" dist="50800" dir="5400000">
              <a:prstClr val="black">
                <a:alpha val="50000"/>
              </a:prstClr>
            </a:innerShdw>
          </a:effectLst>
          <a:scene3d>
            <a:camera prst="orthographicFront">
              <a:rot lat="0" lon="0" rev="0"/>
            </a:camera>
            <a:lightRig rig="balanced" dir="t">
              <a:rot lat="0" lon="0" rev="8700000"/>
            </a:lightRig>
          </a:scene3d>
          <a:sp3d>
            <a:bevelT w="1905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34" name="组合 33"/>
          <p:cNvGrpSpPr/>
          <p:nvPr/>
        </p:nvGrpSpPr>
        <p:grpSpPr>
          <a:xfrm>
            <a:off x="4624046" y="0"/>
            <a:ext cx="141899" cy="4406651"/>
            <a:chOff x="6948264" y="0"/>
            <a:chExt cx="141899" cy="4406651"/>
          </a:xfrm>
        </p:grpSpPr>
        <p:sp>
          <p:nvSpPr>
            <p:cNvPr id="35" name="圆角矩形 1"/>
            <p:cNvSpPr/>
            <p:nvPr/>
          </p:nvSpPr>
          <p:spPr>
            <a:xfrm rot="5400000">
              <a:off x="6786438" y="885631"/>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6" name="圆角矩形 1"/>
            <p:cNvSpPr/>
            <p:nvPr/>
          </p:nvSpPr>
          <p:spPr>
            <a:xfrm rot="5400000">
              <a:off x="6791194" y="1344504"/>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7" name="圆角矩形 1"/>
            <p:cNvSpPr/>
            <p:nvPr/>
          </p:nvSpPr>
          <p:spPr>
            <a:xfrm rot="5400000">
              <a:off x="6786438" y="1803377"/>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8" name="圆角矩形 1"/>
            <p:cNvSpPr/>
            <p:nvPr/>
          </p:nvSpPr>
          <p:spPr>
            <a:xfrm rot="5400000">
              <a:off x="6786437" y="2262250"/>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9" name="圆角矩形 1"/>
            <p:cNvSpPr/>
            <p:nvPr/>
          </p:nvSpPr>
          <p:spPr>
            <a:xfrm rot="5400000">
              <a:off x="6786437" y="2721122"/>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0" name="圆角矩形 39"/>
            <p:cNvSpPr/>
            <p:nvPr/>
          </p:nvSpPr>
          <p:spPr>
            <a:xfrm>
              <a:off x="7005137" y="0"/>
              <a:ext cx="32911" cy="725727"/>
            </a:xfrm>
            <a:prstGeom prst="roundRect">
              <a:avLst/>
            </a:pr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1" name="圆角矩形 1"/>
            <p:cNvSpPr/>
            <p:nvPr/>
          </p:nvSpPr>
          <p:spPr>
            <a:xfrm rot="5400000">
              <a:off x="6786437" y="3176572"/>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2" name="圆角矩形 1"/>
            <p:cNvSpPr/>
            <p:nvPr/>
          </p:nvSpPr>
          <p:spPr>
            <a:xfrm rot="5400000">
              <a:off x="6786437" y="3646887"/>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3" name="圆角矩形 1"/>
            <p:cNvSpPr/>
            <p:nvPr/>
          </p:nvSpPr>
          <p:spPr>
            <a:xfrm rot="5400000">
              <a:off x="6786437" y="4107683"/>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sp>
        <p:nvSpPr>
          <p:cNvPr id="44" name="椭圆 43"/>
          <p:cNvSpPr/>
          <p:nvPr/>
        </p:nvSpPr>
        <p:spPr>
          <a:xfrm>
            <a:off x="4628802" y="4426585"/>
            <a:ext cx="137143" cy="137143"/>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Oval 65"/>
          <p:cNvSpPr>
            <a:spLocks noChangeArrowheads="1"/>
          </p:cNvSpPr>
          <p:nvPr/>
        </p:nvSpPr>
        <p:spPr bwMode="auto">
          <a:xfrm>
            <a:off x="3596069" y="6318334"/>
            <a:ext cx="2324121" cy="47167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6" name="椭圆 45"/>
          <p:cNvSpPr/>
          <p:nvPr/>
        </p:nvSpPr>
        <p:spPr>
          <a:xfrm>
            <a:off x="4570256" y="1904331"/>
            <a:ext cx="249478" cy="249478"/>
          </a:xfrm>
          <a:prstGeom prst="ellipse">
            <a:avLst/>
          </a:prstGeom>
          <a:solidFill>
            <a:sysClr val="window" lastClr="FFFFFF"/>
          </a:solidFill>
          <a:ln w="76200" cap="flat" cmpd="sng" algn="ctr">
            <a:solidFill>
              <a:srgbClr val="5F9127"/>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椭圆 46"/>
          <p:cNvSpPr/>
          <p:nvPr/>
        </p:nvSpPr>
        <p:spPr>
          <a:xfrm>
            <a:off x="4570256" y="2824463"/>
            <a:ext cx="249478" cy="249478"/>
          </a:xfrm>
          <a:prstGeom prst="ellipse">
            <a:avLst/>
          </a:prstGeom>
          <a:solidFill>
            <a:sysClr val="window" lastClr="FFFFFF"/>
          </a:solidFill>
          <a:ln w="76200" cap="flat" cmpd="sng" algn="ctr">
            <a:solidFill>
              <a:srgbClr val="5F9127"/>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椭圆 47"/>
          <p:cNvSpPr/>
          <p:nvPr/>
        </p:nvSpPr>
        <p:spPr>
          <a:xfrm>
            <a:off x="4570256" y="3744594"/>
            <a:ext cx="249478" cy="249478"/>
          </a:xfrm>
          <a:prstGeom prst="ellipse">
            <a:avLst/>
          </a:prstGeom>
          <a:solidFill>
            <a:sysClr val="window" lastClr="FFFFFF"/>
          </a:solidFill>
          <a:ln w="76200" cap="flat" cmpd="sng" algn="ctr">
            <a:solidFill>
              <a:srgbClr val="5F9127"/>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49" name="直接连接符 48"/>
          <p:cNvCxnSpPr>
            <a:stCxn id="46" idx="2"/>
          </p:cNvCxnSpPr>
          <p:nvPr/>
        </p:nvCxnSpPr>
        <p:spPr>
          <a:xfrm flipH="1" flipV="1">
            <a:off x="2751838" y="1675856"/>
            <a:ext cx="1818418" cy="353214"/>
          </a:xfrm>
          <a:prstGeom prst="line">
            <a:avLst/>
          </a:prstGeom>
          <a:noFill/>
          <a:ln w="28575" cap="flat" cmpd="sng" algn="ctr">
            <a:solidFill>
              <a:srgbClr val="9BBB59">
                <a:lumMod val="75000"/>
              </a:srgbClr>
            </a:solidFill>
            <a:prstDash val="sysDash"/>
          </a:ln>
          <a:effectLst/>
        </p:spPr>
      </p:cxnSp>
      <p:cxnSp>
        <p:nvCxnSpPr>
          <p:cNvPr id="50" name="直接连接符 49"/>
          <p:cNvCxnSpPr/>
          <p:nvPr/>
        </p:nvCxnSpPr>
        <p:spPr>
          <a:xfrm flipH="1">
            <a:off x="4848851" y="2973266"/>
            <a:ext cx="1818418" cy="0"/>
          </a:xfrm>
          <a:prstGeom prst="line">
            <a:avLst/>
          </a:prstGeom>
          <a:noFill/>
          <a:ln w="28575" cap="flat" cmpd="sng" algn="ctr">
            <a:solidFill>
              <a:srgbClr val="9BBB59">
                <a:lumMod val="75000"/>
              </a:srgbClr>
            </a:solidFill>
            <a:prstDash val="sysDash"/>
          </a:ln>
          <a:effectLst/>
        </p:spPr>
      </p:cxnSp>
      <p:cxnSp>
        <p:nvCxnSpPr>
          <p:cNvPr id="51" name="直接连接符 50"/>
          <p:cNvCxnSpPr>
            <a:stCxn id="48" idx="2"/>
          </p:cNvCxnSpPr>
          <p:nvPr/>
        </p:nvCxnSpPr>
        <p:spPr>
          <a:xfrm flipH="1" flipV="1">
            <a:off x="2915816" y="3777240"/>
            <a:ext cx="1654440" cy="92093"/>
          </a:xfrm>
          <a:prstGeom prst="line">
            <a:avLst/>
          </a:prstGeom>
          <a:noFill/>
          <a:ln w="28575" cap="flat" cmpd="sng" algn="ctr">
            <a:solidFill>
              <a:srgbClr val="9BBB59">
                <a:lumMod val="75000"/>
              </a:srgbClr>
            </a:solidFill>
            <a:prstDash val="sysDash"/>
          </a:ln>
          <a:effectLst/>
        </p:spPr>
      </p:cxnSp>
      <p:sp>
        <p:nvSpPr>
          <p:cNvPr id="52" name="TextBox 51"/>
          <p:cNvSpPr txBox="1"/>
          <p:nvPr/>
        </p:nvSpPr>
        <p:spPr>
          <a:xfrm>
            <a:off x="3975974" y="5127575"/>
            <a:ext cx="1480747"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3" name="TextBox 52"/>
          <p:cNvSpPr txBox="1"/>
          <p:nvPr/>
        </p:nvSpPr>
        <p:spPr>
          <a:xfrm>
            <a:off x="1752727" y="2056434"/>
            <a:ext cx="1739153"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4" name="TextBox 53"/>
          <p:cNvSpPr txBox="1"/>
          <p:nvPr/>
        </p:nvSpPr>
        <p:spPr>
          <a:xfrm>
            <a:off x="6156176" y="3310959"/>
            <a:ext cx="1719191"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5" name="TextBox 54"/>
          <p:cNvSpPr txBox="1"/>
          <p:nvPr/>
        </p:nvSpPr>
        <p:spPr>
          <a:xfrm>
            <a:off x="1563233" y="4149080"/>
            <a:ext cx="1712623"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6" name="五边形 55"/>
          <p:cNvSpPr/>
          <p:nvPr/>
        </p:nvSpPr>
        <p:spPr>
          <a:xfrm flipH="1">
            <a:off x="1619672" y="1497299"/>
            <a:ext cx="1719191" cy="424409"/>
          </a:xfrm>
          <a:prstGeom prst="homePlate">
            <a:avLst/>
          </a:prstGeom>
          <a:gradFill flip="none" rotWithShape="1">
            <a:gsLst>
              <a:gs pos="2000">
                <a:srgbClr val="70AC2E"/>
              </a:gs>
              <a:gs pos="96000">
                <a:srgbClr val="A4DD47"/>
              </a:gs>
              <a:gs pos="67000">
                <a:srgbClr val="92D050"/>
              </a:gs>
            </a:gsLst>
            <a:lin ang="16200000" scaled="1"/>
            <a:tileRect/>
          </a:gradFill>
          <a:ln w="28575"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五边形 56"/>
          <p:cNvSpPr/>
          <p:nvPr/>
        </p:nvSpPr>
        <p:spPr>
          <a:xfrm>
            <a:off x="6156176" y="2736997"/>
            <a:ext cx="1719191" cy="424409"/>
          </a:xfrm>
          <a:prstGeom prst="homePlate">
            <a:avLst/>
          </a:prstGeom>
          <a:gradFill flip="none" rotWithShape="1">
            <a:gsLst>
              <a:gs pos="2000">
                <a:srgbClr val="70AC2E"/>
              </a:gs>
              <a:gs pos="96000">
                <a:srgbClr val="A4DD47"/>
              </a:gs>
              <a:gs pos="67000">
                <a:srgbClr val="92D050"/>
              </a:gs>
            </a:gsLst>
            <a:lin ang="16200000" scaled="1"/>
            <a:tileRect/>
          </a:gradFill>
          <a:ln w="28575"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8" name="五边形 57"/>
          <p:cNvSpPr/>
          <p:nvPr/>
        </p:nvSpPr>
        <p:spPr>
          <a:xfrm flipH="1">
            <a:off x="1479467" y="3581193"/>
            <a:ext cx="1719191" cy="424409"/>
          </a:xfrm>
          <a:prstGeom prst="homePlate">
            <a:avLst/>
          </a:prstGeom>
          <a:gradFill flip="none" rotWithShape="1">
            <a:gsLst>
              <a:gs pos="2000">
                <a:srgbClr val="70AC2E"/>
              </a:gs>
              <a:gs pos="96000">
                <a:srgbClr val="A4DD47"/>
              </a:gs>
              <a:gs pos="67000">
                <a:srgbClr val="92D050"/>
              </a:gs>
            </a:gsLst>
            <a:lin ang="16200000" scaled="1"/>
            <a:tileRect/>
          </a:gradFill>
          <a:ln w="28575"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9" name="TextBox 58"/>
          <p:cNvSpPr txBox="1"/>
          <p:nvPr/>
        </p:nvSpPr>
        <p:spPr>
          <a:xfrm>
            <a:off x="1830116" y="1522325"/>
            <a:ext cx="148074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a:t>
            </a: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小</a:t>
            </a: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0" name="TextBox 59"/>
          <p:cNvSpPr txBox="1"/>
          <p:nvPr/>
        </p:nvSpPr>
        <p:spPr>
          <a:xfrm>
            <a:off x="1679170" y="3624740"/>
            <a:ext cx="148074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a:t>
            </a: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小</a:t>
            </a: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1" name="TextBox 60"/>
          <p:cNvSpPr txBox="1"/>
          <p:nvPr/>
        </p:nvSpPr>
        <p:spPr>
          <a:xfrm>
            <a:off x="6204304" y="2764536"/>
            <a:ext cx="148074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a:t>
            </a: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小</a:t>
            </a: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372866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cxnSp>
        <p:nvCxnSpPr>
          <p:cNvPr id="74" name="直接连接符 73"/>
          <p:cNvCxnSpPr>
            <a:stCxn id="122" idx="6"/>
            <a:endCxn id="81" idx="2"/>
          </p:cNvCxnSpPr>
          <p:nvPr/>
        </p:nvCxnSpPr>
        <p:spPr>
          <a:xfrm>
            <a:off x="4334910" y="2625248"/>
            <a:ext cx="74024" cy="1666092"/>
          </a:xfrm>
          <a:prstGeom prst="line">
            <a:avLst/>
          </a:prstGeom>
          <a:noFill/>
          <a:ln w="28575" cap="flat" cmpd="sng" algn="ctr">
            <a:solidFill>
              <a:srgbClr val="5F5F5F"/>
            </a:solidFill>
            <a:prstDash val="solid"/>
          </a:ln>
          <a:effectLst/>
        </p:spPr>
      </p:cxnSp>
      <p:cxnSp>
        <p:nvCxnSpPr>
          <p:cNvPr id="75" name="直接连接符 74"/>
          <p:cNvCxnSpPr>
            <a:stCxn id="110" idx="2"/>
            <a:endCxn id="81" idx="6"/>
          </p:cNvCxnSpPr>
          <p:nvPr/>
        </p:nvCxnSpPr>
        <p:spPr>
          <a:xfrm>
            <a:off x="5279931" y="2630085"/>
            <a:ext cx="67731" cy="1661255"/>
          </a:xfrm>
          <a:prstGeom prst="line">
            <a:avLst/>
          </a:prstGeom>
          <a:noFill/>
          <a:ln w="28575" cap="flat" cmpd="sng" algn="ctr">
            <a:solidFill>
              <a:srgbClr val="5F5F5F"/>
            </a:solidFill>
            <a:prstDash val="solid"/>
          </a:ln>
          <a:effectLst/>
        </p:spPr>
      </p:cxnSp>
      <p:cxnSp>
        <p:nvCxnSpPr>
          <p:cNvPr id="76" name="直接连接符 75"/>
          <p:cNvCxnSpPr>
            <a:stCxn id="107" idx="0"/>
            <a:endCxn id="93" idx="6"/>
          </p:cNvCxnSpPr>
          <p:nvPr/>
        </p:nvCxnSpPr>
        <p:spPr>
          <a:xfrm flipH="1">
            <a:off x="7502569" y="1809203"/>
            <a:ext cx="741839" cy="2482137"/>
          </a:xfrm>
          <a:prstGeom prst="line">
            <a:avLst/>
          </a:prstGeom>
          <a:noFill/>
          <a:ln w="28575" cap="flat" cmpd="sng" algn="ctr">
            <a:solidFill>
              <a:srgbClr val="5F5F5F"/>
            </a:solidFill>
            <a:prstDash val="solid"/>
          </a:ln>
          <a:effectLst/>
        </p:spPr>
      </p:cxnSp>
      <p:cxnSp>
        <p:nvCxnSpPr>
          <p:cNvPr id="77" name="直接连接符 76"/>
          <p:cNvCxnSpPr>
            <a:stCxn id="110" idx="6"/>
            <a:endCxn id="93" idx="2"/>
          </p:cNvCxnSpPr>
          <p:nvPr/>
        </p:nvCxnSpPr>
        <p:spPr>
          <a:xfrm>
            <a:off x="6218659" y="2630085"/>
            <a:ext cx="345182" cy="1661255"/>
          </a:xfrm>
          <a:prstGeom prst="line">
            <a:avLst/>
          </a:prstGeom>
          <a:noFill/>
          <a:ln w="28575" cap="flat" cmpd="sng" algn="ctr">
            <a:solidFill>
              <a:srgbClr val="5F5F5F"/>
            </a:solidFill>
            <a:prstDash val="solid"/>
          </a:ln>
          <a:effectLst/>
        </p:spPr>
      </p:cxnSp>
      <p:cxnSp>
        <p:nvCxnSpPr>
          <p:cNvPr id="78" name="直接连接符 77"/>
          <p:cNvCxnSpPr>
            <a:stCxn id="91" idx="2"/>
            <a:endCxn id="103" idx="6"/>
          </p:cNvCxnSpPr>
          <p:nvPr/>
        </p:nvCxnSpPr>
        <p:spPr>
          <a:xfrm>
            <a:off x="4773971" y="5173947"/>
            <a:ext cx="2359495" cy="0"/>
          </a:xfrm>
          <a:prstGeom prst="line">
            <a:avLst/>
          </a:prstGeom>
          <a:noFill/>
          <a:ln w="76200" cap="flat" cmpd="sng" algn="ctr">
            <a:solidFill>
              <a:sysClr val="window" lastClr="FFFFFF">
                <a:lumMod val="50000"/>
              </a:sysClr>
            </a:solidFill>
            <a:prstDash val="solid"/>
          </a:ln>
          <a:effectLst/>
        </p:spPr>
      </p:cxnSp>
      <p:cxnSp>
        <p:nvCxnSpPr>
          <p:cNvPr id="79" name="直接连接符 78"/>
          <p:cNvCxnSpPr/>
          <p:nvPr/>
        </p:nvCxnSpPr>
        <p:spPr>
          <a:xfrm>
            <a:off x="2987824" y="1724872"/>
            <a:ext cx="5688632" cy="0"/>
          </a:xfrm>
          <a:prstGeom prst="line">
            <a:avLst/>
          </a:prstGeom>
          <a:noFill/>
          <a:ln w="76200" cap="flat" cmpd="sng" algn="ctr">
            <a:solidFill>
              <a:sysClr val="window" lastClr="FFFFFF">
                <a:lumMod val="50000"/>
              </a:sysClr>
            </a:solidFill>
            <a:prstDash val="solid"/>
          </a:ln>
          <a:effectLst/>
        </p:spPr>
      </p:cxnSp>
      <p:grpSp>
        <p:nvGrpSpPr>
          <p:cNvPr id="80" name="组合 79"/>
          <p:cNvGrpSpPr/>
          <p:nvPr/>
        </p:nvGrpSpPr>
        <p:grpSpPr>
          <a:xfrm>
            <a:off x="4408934" y="3821976"/>
            <a:ext cx="938728" cy="938728"/>
            <a:chOff x="4408934" y="3821976"/>
            <a:chExt cx="938728" cy="938728"/>
          </a:xfrm>
        </p:grpSpPr>
        <p:sp>
          <p:nvSpPr>
            <p:cNvPr id="81" name="椭圆 80"/>
            <p:cNvSpPr/>
            <p:nvPr/>
          </p:nvSpPr>
          <p:spPr>
            <a:xfrm flipV="1">
              <a:off x="4408934" y="3821976"/>
              <a:ext cx="938728" cy="938728"/>
            </a:xfrm>
            <a:prstGeom prst="ellipse">
              <a:avLst/>
            </a:prstGeom>
            <a:solidFill>
              <a:srgbClr val="7030A0"/>
            </a:solidFill>
            <a:ln w="25400" cap="flat" cmpd="sng" algn="ctr">
              <a:solidFill>
                <a:srgbClr val="954EC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2" name="椭圆 81"/>
            <p:cNvSpPr/>
            <p:nvPr/>
          </p:nvSpPr>
          <p:spPr>
            <a:xfrm flipV="1">
              <a:off x="4519306" y="3933451"/>
              <a:ext cx="717812" cy="717812"/>
            </a:xfrm>
            <a:prstGeom prst="ellipse">
              <a:avLst/>
            </a:prstGeom>
            <a:solidFill>
              <a:sysClr val="window" lastClr="FFFFFF"/>
            </a:solidFill>
            <a:ln w="25400" cap="flat" cmpd="sng" algn="ctr">
              <a:solidFill>
                <a:srgbClr val="652B91"/>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3" name="组合 82"/>
          <p:cNvGrpSpPr/>
          <p:nvPr/>
        </p:nvGrpSpPr>
        <p:grpSpPr>
          <a:xfrm flipV="1">
            <a:off x="4707099" y="4115867"/>
            <a:ext cx="342793" cy="1008112"/>
            <a:chOff x="4252755" y="1825838"/>
            <a:chExt cx="409163" cy="1203297"/>
          </a:xfrm>
          <a:effectLst>
            <a:outerShdw blurRad="50800" dist="38100" dir="5400000" algn="t" rotWithShape="0">
              <a:prstClr val="black">
                <a:alpha val="40000"/>
              </a:prstClr>
            </a:outerShdw>
          </a:effectLst>
        </p:grpSpPr>
        <p:grpSp>
          <p:nvGrpSpPr>
            <p:cNvPr id="84" name="组合 83"/>
            <p:cNvGrpSpPr/>
            <p:nvPr/>
          </p:nvGrpSpPr>
          <p:grpSpPr>
            <a:xfrm>
              <a:off x="4252755" y="1825838"/>
              <a:ext cx="409163" cy="1203297"/>
              <a:chOff x="4252755" y="1825838"/>
              <a:chExt cx="409163" cy="1203297"/>
            </a:xfrm>
          </p:grpSpPr>
          <p:sp>
            <p:nvSpPr>
              <p:cNvPr id="89" name="矩形 88"/>
              <p:cNvSpPr/>
              <p:nvPr/>
            </p:nvSpPr>
            <p:spPr>
              <a:xfrm>
                <a:off x="4418923" y="1825838"/>
                <a:ext cx="94534" cy="883082"/>
              </a:xfrm>
              <a:prstGeom prst="rect">
                <a:avLst/>
              </a:prstGeom>
              <a:gradFill flip="none" rotWithShape="1">
                <a:gsLst>
                  <a:gs pos="49000">
                    <a:sysClr val="window" lastClr="FFFFFF">
                      <a:lumMod val="85000"/>
                    </a:sysClr>
                  </a:gs>
                  <a:gs pos="9000">
                    <a:sysClr val="window" lastClr="FFFFFF">
                      <a:lumMod val="50000"/>
                    </a:sysClr>
                  </a:gs>
                  <a:gs pos="98000">
                    <a:sysClr val="windowText" lastClr="000000">
                      <a:lumMod val="85000"/>
                      <a:lumOff val="1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0" name="椭圆 89"/>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5" name="组合 84"/>
            <p:cNvGrpSpPr/>
            <p:nvPr/>
          </p:nvGrpSpPr>
          <p:grpSpPr>
            <a:xfrm rot="1267204">
              <a:off x="4309455" y="2671937"/>
              <a:ext cx="301040" cy="301040"/>
              <a:chOff x="3518404" y="1580443"/>
              <a:chExt cx="1276350" cy="1276350"/>
            </a:xfrm>
          </p:grpSpPr>
          <p:sp>
            <p:nvSpPr>
              <p:cNvPr id="86" name="椭圆 85"/>
              <p:cNvSpPr/>
              <p:nvPr/>
            </p:nvSpPr>
            <p:spPr bwMode="auto">
              <a:xfrm>
                <a:off x="3518404" y="1580443"/>
                <a:ext cx="1276350" cy="1276350"/>
              </a:xfrm>
              <a:prstGeom prst="ellipse">
                <a:avLst/>
              </a:prstGeom>
              <a:solidFill>
                <a:srgbClr val="7030A0"/>
              </a:solidFill>
              <a:ln w="6350" cap="flat" cmpd="sng" algn="ctr">
                <a:solidFill>
                  <a:srgbClr val="8439BD"/>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7" name="椭圆 86"/>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8" name="椭圆 87"/>
              <p:cNvSpPr/>
              <p:nvPr/>
            </p:nvSpPr>
            <p:spPr bwMode="auto">
              <a:xfrm rot="912585">
                <a:off x="3692475" y="1631589"/>
                <a:ext cx="838059" cy="838059"/>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91" name="椭圆 90"/>
          <p:cNvSpPr/>
          <p:nvPr/>
        </p:nvSpPr>
        <p:spPr>
          <a:xfrm flipV="1">
            <a:off x="4773971" y="5074320"/>
            <a:ext cx="199255" cy="199255"/>
          </a:xfrm>
          <a:prstGeom prst="ellipse">
            <a:avLst/>
          </a:prstGeom>
          <a:gradFill flip="none" rotWithShape="1">
            <a:gsLst>
              <a:gs pos="0">
                <a:sysClr val="window" lastClr="FFFFFF">
                  <a:lumMod val="65000"/>
                </a:sysClr>
              </a:gs>
              <a:gs pos="58000">
                <a:sysClr val="windowText" lastClr="000000">
                  <a:lumMod val="75000"/>
                  <a:lumOff val="25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nvGrpSpPr>
          <p:cNvPr id="92" name="组合 91"/>
          <p:cNvGrpSpPr/>
          <p:nvPr/>
        </p:nvGrpSpPr>
        <p:grpSpPr>
          <a:xfrm>
            <a:off x="6563841" y="3821976"/>
            <a:ext cx="938728" cy="938728"/>
            <a:chOff x="6563841" y="3821976"/>
            <a:chExt cx="938728" cy="938728"/>
          </a:xfrm>
        </p:grpSpPr>
        <p:sp>
          <p:nvSpPr>
            <p:cNvPr id="93" name="椭圆 92"/>
            <p:cNvSpPr/>
            <p:nvPr/>
          </p:nvSpPr>
          <p:spPr>
            <a:xfrm flipV="1">
              <a:off x="6563841" y="3821976"/>
              <a:ext cx="938728" cy="938728"/>
            </a:xfrm>
            <a:prstGeom prst="ellipse">
              <a:avLst/>
            </a:prstGeom>
            <a:solidFill>
              <a:srgbClr val="7030A0"/>
            </a:solidFill>
            <a:ln w="25400" cap="flat" cmpd="sng" algn="ctr">
              <a:solidFill>
                <a:srgbClr val="954EC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4" name="椭圆 93"/>
            <p:cNvSpPr/>
            <p:nvPr/>
          </p:nvSpPr>
          <p:spPr>
            <a:xfrm flipV="1">
              <a:off x="6674213" y="3921419"/>
              <a:ext cx="717812" cy="717812"/>
            </a:xfrm>
            <a:prstGeom prst="ellipse">
              <a:avLst/>
            </a:prstGeom>
            <a:solidFill>
              <a:sysClr val="window" lastClr="FFFFFF"/>
            </a:solidFill>
            <a:ln w="25400" cap="flat" cmpd="sng" algn="ctr">
              <a:solidFill>
                <a:srgbClr val="652B91"/>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5" name="组合 94"/>
          <p:cNvGrpSpPr/>
          <p:nvPr/>
        </p:nvGrpSpPr>
        <p:grpSpPr>
          <a:xfrm flipV="1">
            <a:off x="6867336" y="4115867"/>
            <a:ext cx="342793" cy="1008112"/>
            <a:chOff x="4252762" y="1825836"/>
            <a:chExt cx="409164" cy="1203296"/>
          </a:xfrm>
          <a:effectLst>
            <a:outerShdw blurRad="50800" dist="38100" dir="5400000" algn="t" rotWithShape="0">
              <a:prstClr val="black">
                <a:alpha val="40000"/>
              </a:prstClr>
            </a:outerShdw>
          </a:effectLst>
        </p:grpSpPr>
        <p:grpSp>
          <p:nvGrpSpPr>
            <p:cNvPr id="96" name="组合 95"/>
            <p:cNvGrpSpPr/>
            <p:nvPr/>
          </p:nvGrpSpPr>
          <p:grpSpPr>
            <a:xfrm>
              <a:off x="4252762" y="1825836"/>
              <a:ext cx="409164" cy="1203296"/>
              <a:chOff x="4252755" y="1825838"/>
              <a:chExt cx="409163" cy="1203297"/>
            </a:xfrm>
          </p:grpSpPr>
          <p:sp>
            <p:nvSpPr>
              <p:cNvPr id="101" name="矩形 100"/>
              <p:cNvSpPr/>
              <p:nvPr/>
            </p:nvSpPr>
            <p:spPr>
              <a:xfrm>
                <a:off x="4418923" y="1825838"/>
                <a:ext cx="94534" cy="883082"/>
              </a:xfrm>
              <a:prstGeom prst="rect">
                <a:avLst/>
              </a:prstGeom>
              <a:gradFill flip="none" rotWithShape="1">
                <a:gsLst>
                  <a:gs pos="49000">
                    <a:sysClr val="window" lastClr="FFFFFF">
                      <a:lumMod val="85000"/>
                    </a:sysClr>
                  </a:gs>
                  <a:gs pos="9000">
                    <a:sysClr val="window" lastClr="FFFFFF">
                      <a:lumMod val="50000"/>
                    </a:sysClr>
                  </a:gs>
                  <a:gs pos="98000">
                    <a:sysClr val="windowText" lastClr="000000">
                      <a:lumMod val="85000"/>
                      <a:lumOff val="1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2" name="椭圆 101"/>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7" name="组合 96"/>
            <p:cNvGrpSpPr/>
            <p:nvPr/>
          </p:nvGrpSpPr>
          <p:grpSpPr>
            <a:xfrm rot="1267204">
              <a:off x="4309455" y="2671936"/>
              <a:ext cx="301041" cy="301040"/>
              <a:chOff x="3518404" y="1580443"/>
              <a:chExt cx="1276350" cy="1276350"/>
            </a:xfrm>
          </p:grpSpPr>
          <p:sp>
            <p:nvSpPr>
              <p:cNvPr id="98" name="椭圆 97"/>
              <p:cNvSpPr/>
              <p:nvPr/>
            </p:nvSpPr>
            <p:spPr bwMode="auto">
              <a:xfrm>
                <a:off x="3518404" y="1580443"/>
                <a:ext cx="1276350" cy="1276350"/>
              </a:xfrm>
              <a:prstGeom prst="ellipse">
                <a:avLst/>
              </a:prstGeom>
              <a:solidFill>
                <a:srgbClr val="7030A0"/>
              </a:solidFill>
              <a:ln w="6350" cap="flat" cmpd="sng" algn="ctr">
                <a:solidFill>
                  <a:srgbClr val="8439BD"/>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9" name="椭圆 98"/>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0" name="椭圆 99"/>
              <p:cNvSpPr/>
              <p:nvPr/>
            </p:nvSpPr>
            <p:spPr bwMode="auto">
              <a:xfrm rot="912585">
                <a:off x="3692475" y="1631589"/>
                <a:ext cx="838059" cy="838059"/>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103" name="椭圆 102"/>
          <p:cNvSpPr/>
          <p:nvPr/>
        </p:nvSpPr>
        <p:spPr>
          <a:xfrm flipV="1">
            <a:off x="6934211" y="5074320"/>
            <a:ext cx="199255" cy="199255"/>
          </a:xfrm>
          <a:prstGeom prst="ellipse">
            <a:avLst/>
          </a:prstGeom>
          <a:gradFill flip="none" rotWithShape="1">
            <a:gsLst>
              <a:gs pos="0">
                <a:sysClr val="window" lastClr="FFFFFF">
                  <a:lumMod val="65000"/>
                </a:sysClr>
              </a:gs>
              <a:gs pos="58000">
                <a:sysClr val="windowText" lastClr="000000">
                  <a:lumMod val="75000"/>
                  <a:lumOff val="25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104" name="直接连接符 103"/>
          <p:cNvCxnSpPr/>
          <p:nvPr/>
        </p:nvCxnSpPr>
        <p:spPr>
          <a:xfrm>
            <a:off x="5953717" y="5169224"/>
            <a:ext cx="1" cy="1068090"/>
          </a:xfrm>
          <a:prstGeom prst="line">
            <a:avLst/>
          </a:prstGeom>
          <a:noFill/>
          <a:ln w="76200" cap="flat" cmpd="sng" algn="ctr">
            <a:solidFill>
              <a:sysClr val="window" lastClr="FFFFFF">
                <a:lumMod val="50000"/>
              </a:sysClr>
            </a:solidFill>
            <a:prstDash val="solid"/>
          </a:ln>
          <a:effectLst/>
        </p:spPr>
      </p:cxnSp>
      <p:sp>
        <p:nvSpPr>
          <p:cNvPr id="105" name="椭圆 104"/>
          <p:cNvSpPr/>
          <p:nvPr/>
        </p:nvSpPr>
        <p:spPr>
          <a:xfrm flipV="1">
            <a:off x="5861593" y="5098683"/>
            <a:ext cx="199255" cy="199255"/>
          </a:xfrm>
          <a:prstGeom prst="ellipse">
            <a:avLst/>
          </a:prstGeom>
          <a:gradFill flip="none" rotWithShape="1">
            <a:gsLst>
              <a:gs pos="0">
                <a:sysClr val="window" lastClr="FFFFFF">
                  <a:lumMod val="65000"/>
                </a:sysClr>
              </a:gs>
              <a:gs pos="58000">
                <a:sysClr val="windowText" lastClr="000000">
                  <a:lumMod val="75000"/>
                  <a:lumOff val="25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6" name="梯形 105"/>
          <p:cNvSpPr/>
          <p:nvPr/>
        </p:nvSpPr>
        <p:spPr>
          <a:xfrm>
            <a:off x="5398634" y="5953509"/>
            <a:ext cx="1093929" cy="908720"/>
          </a:xfrm>
          <a:prstGeom prst="trapezoid">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solidFill>
              <a:srgbClr val="0088E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7" name="椭圆 106"/>
          <p:cNvSpPr/>
          <p:nvPr/>
        </p:nvSpPr>
        <p:spPr>
          <a:xfrm flipV="1">
            <a:off x="8144780" y="1609948"/>
            <a:ext cx="199255" cy="199255"/>
          </a:xfrm>
          <a:prstGeom prst="ellipse">
            <a:avLst/>
          </a:prstGeom>
          <a:gradFill flip="none" rotWithShape="1">
            <a:gsLst>
              <a:gs pos="0">
                <a:sysClr val="window" lastClr="FFFFFF">
                  <a:lumMod val="65000"/>
                </a:sysClr>
              </a:gs>
              <a:gs pos="58000">
                <a:sysClr val="windowText" lastClr="000000">
                  <a:lumMod val="75000"/>
                  <a:lumOff val="25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108" name="直接连接符 107"/>
          <p:cNvCxnSpPr/>
          <p:nvPr/>
        </p:nvCxnSpPr>
        <p:spPr>
          <a:xfrm flipH="1">
            <a:off x="2411760" y="2475313"/>
            <a:ext cx="1061455" cy="1650635"/>
          </a:xfrm>
          <a:prstGeom prst="line">
            <a:avLst/>
          </a:prstGeom>
          <a:noFill/>
          <a:ln w="28575" cap="flat" cmpd="sng" algn="ctr">
            <a:solidFill>
              <a:srgbClr val="5F5F5F"/>
            </a:solidFill>
            <a:prstDash val="solid"/>
            <a:headEnd type="none" w="med" len="med"/>
            <a:tailEnd type="triangle" w="med" len="med"/>
          </a:ln>
          <a:effectLst/>
        </p:spPr>
      </p:cxnSp>
      <p:grpSp>
        <p:nvGrpSpPr>
          <p:cNvPr id="109" name="组合 108"/>
          <p:cNvGrpSpPr/>
          <p:nvPr/>
        </p:nvGrpSpPr>
        <p:grpSpPr>
          <a:xfrm>
            <a:off x="5279931" y="2160721"/>
            <a:ext cx="938728" cy="938728"/>
            <a:chOff x="4012905" y="2418264"/>
            <a:chExt cx="1020688" cy="1020688"/>
          </a:xfrm>
        </p:grpSpPr>
        <p:sp>
          <p:nvSpPr>
            <p:cNvPr id="110" name="椭圆 109"/>
            <p:cNvSpPr/>
            <p:nvPr/>
          </p:nvSpPr>
          <p:spPr>
            <a:xfrm>
              <a:off x="4012905" y="2418264"/>
              <a:ext cx="1020688" cy="1020688"/>
            </a:xfrm>
            <a:prstGeom prst="ellipse">
              <a:avLst/>
            </a:prstGeom>
            <a:solidFill>
              <a:srgbClr val="0070C0"/>
            </a:solidFill>
            <a:ln w="25400" cap="flat" cmpd="sng" algn="ctr">
              <a:solidFill>
                <a:srgbClr val="0088E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椭圆 110"/>
            <p:cNvSpPr/>
            <p:nvPr/>
          </p:nvSpPr>
          <p:spPr>
            <a:xfrm>
              <a:off x="4132914" y="2537241"/>
              <a:ext cx="765966" cy="765966"/>
            </a:xfrm>
            <a:prstGeom prst="ellipse">
              <a:avLst/>
            </a:prstGeom>
            <a:solidFill>
              <a:sysClr val="window" lastClr="FFFFFF"/>
            </a:solidFill>
            <a:ln w="25400" cap="flat" cmpd="sng" algn="ctr">
              <a:solidFill>
                <a:srgbClr val="4F81BD">
                  <a:shade val="50000"/>
                </a:srgbClr>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2" name="组合 111"/>
          <p:cNvGrpSpPr/>
          <p:nvPr/>
        </p:nvGrpSpPr>
        <p:grpSpPr>
          <a:xfrm>
            <a:off x="5568571" y="1778396"/>
            <a:ext cx="342793" cy="1008112"/>
            <a:chOff x="4252755" y="1825838"/>
            <a:chExt cx="409163" cy="1203297"/>
          </a:xfrm>
          <a:effectLst>
            <a:outerShdw blurRad="50800" dist="38100" dir="5400000" algn="t" rotWithShape="0">
              <a:prstClr val="black">
                <a:alpha val="40000"/>
              </a:prstClr>
            </a:outerShdw>
          </a:effectLst>
        </p:grpSpPr>
        <p:grpSp>
          <p:nvGrpSpPr>
            <p:cNvPr id="113" name="组合 112"/>
            <p:cNvGrpSpPr/>
            <p:nvPr/>
          </p:nvGrpSpPr>
          <p:grpSpPr>
            <a:xfrm>
              <a:off x="4252755" y="1825838"/>
              <a:ext cx="409163" cy="1203297"/>
              <a:chOff x="4252755" y="1825838"/>
              <a:chExt cx="409163" cy="1203297"/>
            </a:xfrm>
          </p:grpSpPr>
          <p:sp>
            <p:nvSpPr>
              <p:cNvPr id="118" name="矩形 117"/>
              <p:cNvSpPr/>
              <p:nvPr/>
            </p:nvSpPr>
            <p:spPr>
              <a:xfrm>
                <a:off x="4418923" y="1825838"/>
                <a:ext cx="94534" cy="883082"/>
              </a:xfrm>
              <a:prstGeom prst="rect">
                <a:avLst/>
              </a:prstGeom>
              <a:gradFill flip="none" rotWithShape="1">
                <a:gsLst>
                  <a:gs pos="49000">
                    <a:sysClr val="window" lastClr="FFFFFF">
                      <a:lumMod val="85000"/>
                    </a:sysClr>
                  </a:gs>
                  <a:gs pos="9000">
                    <a:sysClr val="window" lastClr="FFFFFF">
                      <a:lumMod val="50000"/>
                    </a:sysClr>
                  </a:gs>
                  <a:gs pos="98000">
                    <a:sysClr val="windowText" lastClr="000000">
                      <a:lumMod val="85000"/>
                      <a:lumOff val="1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9" name="椭圆 118"/>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4" name="组合 113"/>
            <p:cNvGrpSpPr/>
            <p:nvPr/>
          </p:nvGrpSpPr>
          <p:grpSpPr>
            <a:xfrm rot="1267204">
              <a:off x="4309455" y="2671937"/>
              <a:ext cx="301040" cy="301040"/>
              <a:chOff x="3518404" y="1580443"/>
              <a:chExt cx="1276350" cy="1276350"/>
            </a:xfrm>
          </p:grpSpPr>
          <p:sp>
            <p:nvSpPr>
              <p:cNvPr id="115" name="椭圆 114"/>
              <p:cNvSpPr/>
              <p:nvPr/>
            </p:nvSpPr>
            <p:spPr bwMode="auto">
              <a:xfrm>
                <a:off x="3518404" y="1580443"/>
                <a:ext cx="1276350" cy="1276350"/>
              </a:xfrm>
              <a:prstGeom prst="ellipse">
                <a:avLst/>
              </a:prstGeom>
              <a:solidFill>
                <a:srgbClr val="4F81BD">
                  <a:lumMod val="75000"/>
                </a:srgbClr>
              </a:solidFill>
              <a:ln w="6350" cap="flat" cmpd="sng" algn="ctr">
                <a:solidFill>
                  <a:srgbClr val="4F81BD">
                    <a:lumMod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6" name="椭圆 115"/>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椭圆 116"/>
              <p:cNvSpPr/>
              <p:nvPr/>
            </p:nvSpPr>
            <p:spPr bwMode="auto">
              <a:xfrm rot="912585">
                <a:off x="3692475" y="1631589"/>
                <a:ext cx="838059" cy="838059"/>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120" name="椭圆 119"/>
          <p:cNvSpPr/>
          <p:nvPr/>
        </p:nvSpPr>
        <p:spPr>
          <a:xfrm>
            <a:off x="5635443" y="1628800"/>
            <a:ext cx="199255" cy="199255"/>
          </a:xfrm>
          <a:prstGeom prst="ellipse">
            <a:avLst/>
          </a:prstGeom>
          <a:gradFill flip="none" rotWithShape="1">
            <a:gsLst>
              <a:gs pos="0">
                <a:sysClr val="window" lastClr="FFFFFF">
                  <a:lumMod val="65000"/>
                </a:sysClr>
              </a:gs>
              <a:gs pos="58000">
                <a:sysClr val="windowText" lastClr="000000">
                  <a:lumMod val="75000"/>
                  <a:lumOff val="25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nvGrpSpPr>
          <p:cNvPr id="121" name="组合 120"/>
          <p:cNvGrpSpPr/>
          <p:nvPr/>
        </p:nvGrpSpPr>
        <p:grpSpPr>
          <a:xfrm>
            <a:off x="3396182" y="2155884"/>
            <a:ext cx="938728" cy="938728"/>
            <a:chOff x="4012905" y="2418264"/>
            <a:chExt cx="1020688" cy="1020688"/>
          </a:xfrm>
        </p:grpSpPr>
        <p:sp>
          <p:nvSpPr>
            <p:cNvPr id="122" name="椭圆 121"/>
            <p:cNvSpPr/>
            <p:nvPr/>
          </p:nvSpPr>
          <p:spPr>
            <a:xfrm>
              <a:off x="4012905" y="2418264"/>
              <a:ext cx="1020688" cy="1020688"/>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solidFill>
                <a:srgbClr val="0088E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3" name="椭圆 122"/>
            <p:cNvSpPr/>
            <p:nvPr/>
          </p:nvSpPr>
          <p:spPr>
            <a:xfrm>
              <a:off x="4119831" y="2532143"/>
              <a:ext cx="795886" cy="795886"/>
            </a:xfrm>
            <a:prstGeom prst="ellipse">
              <a:avLst/>
            </a:prstGeom>
            <a:solidFill>
              <a:sysClr val="window" lastClr="FFFFFF"/>
            </a:solidFill>
            <a:ln w="25400" cap="flat" cmpd="sng" algn="ctr">
              <a:solidFill>
                <a:srgbClr val="4F81BD">
                  <a:shade val="50000"/>
                </a:srgbClr>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4" name="组合 123"/>
          <p:cNvGrpSpPr/>
          <p:nvPr/>
        </p:nvGrpSpPr>
        <p:grpSpPr>
          <a:xfrm>
            <a:off x="3684822" y="1783084"/>
            <a:ext cx="342793" cy="1008112"/>
            <a:chOff x="4252755" y="1825838"/>
            <a:chExt cx="409163" cy="1203297"/>
          </a:xfrm>
          <a:effectLst>
            <a:outerShdw blurRad="50800" dist="38100" dir="5400000" algn="t" rotWithShape="0">
              <a:prstClr val="black">
                <a:alpha val="40000"/>
              </a:prstClr>
            </a:outerShdw>
          </a:effectLst>
        </p:grpSpPr>
        <p:grpSp>
          <p:nvGrpSpPr>
            <p:cNvPr id="125" name="组合 124"/>
            <p:cNvGrpSpPr/>
            <p:nvPr/>
          </p:nvGrpSpPr>
          <p:grpSpPr>
            <a:xfrm>
              <a:off x="4252755" y="1825838"/>
              <a:ext cx="409163" cy="1203297"/>
              <a:chOff x="4252755" y="1825838"/>
              <a:chExt cx="409163" cy="1203297"/>
            </a:xfrm>
          </p:grpSpPr>
          <p:sp>
            <p:nvSpPr>
              <p:cNvPr id="130" name="矩形 129"/>
              <p:cNvSpPr/>
              <p:nvPr/>
            </p:nvSpPr>
            <p:spPr>
              <a:xfrm>
                <a:off x="4418923" y="1825838"/>
                <a:ext cx="94534" cy="883082"/>
              </a:xfrm>
              <a:prstGeom prst="rect">
                <a:avLst/>
              </a:prstGeom>
              <a:gradFill flip="none" rotWithShape="1">
                <a:gsLst>
                  <a:gs pos="49000">
                    <a:sysClr val="window" lastClr="FFFFFF">
                      <a:lumMod val="85000"/>
                    </a:sysClr>
                  </a:gs>
                  <a:gs pos="9000">
                    <a:sysClr val="window" lastClr="FFFFFF">
                      <a:lumMod val="50000"/>
                    </a:sysClr>
                  </a:gs>
                  <a:gs pos="98000">
                    <a:sysClr val="windowText" lastClr="000000">
                      <a:lumMod val="85000"/>
                      <a:lumOff val="1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1" name="椭圆 130"/>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6" name="组合 125"/>
            <p:cNvGrpSpPr/>
            <p:nvPr/>
          </p:nvGrpSpPr>
          <p:grpSpPr>
            <a:xfrm rot="1267204">
              <a:off x="4309455" y="2671937"/>
              <a:ext cx="301040" cy="301040"/>
              <a:chOff x="3518404" y="1580443"/>
              <a:chExt cx="1276350" cy="1276350"/>
            </a:xfrm>
          </p:grpSpPr>
          <p:sp>
            <p:nvSpPr>
              <p:cNvPr id="127" name="椭圆 126"/>
              <p:cNvSpPr/>
              <p:nvPr/>
            </p:nvSpPr>
            <p:spPr bwMode="auto">
              <a:xfrm>
                <a:off x="3518404" y="1580443"/>
                <a:ext cx="1276350" cy="1276350"/>
              </a:xfrm>
              <a:prstGeom prst="ellipse">
                <a:avLst/>
              </a:prstGeom>
              <a:solidFill>
                <a:srgbClr val="4F81BD">
                  <a:lumMod val="75000"/>
                </a:srgbClr>
              </a:solidFill>
              <a:ln w="6350" cap="flat" cmpd="sng" algn="ctr">
                <a:solidFill>
                  <a:srgbClr val="4F81BD">
                    <a:lumMod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8" name="椭圆 127"/>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9" name="椭圆 128"/>
              <p:cNvSpPr/>
              <p:nvPr/>
            </p:nvSpPr>
            <p:spPr bwMode="auto">
              <a:xfrm rot="912585">
                <a:off x="3692475" y="1631589"/>
                <a:ext cx="838059" cy="838059"/>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132" name="椭圆 131"/>
          <p:cNvSpPr/>
          <p:nvPr/>
        </p:nvSpPr>
        <p:spPr>
          <a:xfrm>
            <a:off x="3751694" y="1633488"/>
            <a:ext cx="199255" cy="199255"/>
          </a:xfrm>
          <a:prstGeom prst="ellipse">
            <a:avLst/>
          </a:prstGeom>
          <a:gradFill flip="none" rotWithShape="1">
            <a:gsLst>
              <a:gs pos="0">
                <a:sysClr val="window" lastClr="FFFFFF">
                  <a:lumMod val="65000"/>
                </a:sysClr>
              </a:gs>
              <a:gs pos="58000">
                <a:sysClr val="windowText" lastClr="000000">
                  <a:lumMod val="75000"/>
                  <a:lumOff val="25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33" name="TextBox 132"/>
          <p:cNvSpPr txBox="1"/>
          <p:nvPr/>
        </p:nvSpPr>
        <p:spPr>
          <a:xfrm>
            <a:off x="3347864" y="3212976"/>
            <a:ext cx="937296"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4" name="TextBox 133"/>
          <p:cNvSpPr txBox="1"/>
          <p:nvPr/>
        </p:nvSpPr>
        <p:spPr>
          <a:xfrm>
            <a:off x="4408598" y="2992538"/>
            <a:ext cx="95811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5" name="TextBox 134"/>
          <p:cNvSpPr txBox="1"/>
          <p:nvPr/>
        </p:nvSpPr>
        <p:spPr>
          <a:xfrm>
            <a:off x="5366712" y="3212976"/>
            <a:ext cx="95811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6" name="TextBox 135"/>
          <p:cNvSpPr txBox="1"/>
          <p:nvPr/>
        </p:nvSpPr>
        <p:spPr>
          <a:xfrm>
            <a:off x="6643171" y="3068960"/>
            <a:ext cx="95811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7" name="TextBox 136"/>
          <p:cNvSpPr txBox="1"/>
          <p:nvPr/>
        </p:nvSpPr>
        <p:spPr>
          <a:xfrm flipH="1">
            <a:off x="5592635" y="6203435"/>
            <a:ext cx="724868" cy="3848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138" name="TextBox 137"/>
          <p:cNvSpPr txBox="1"/>
          <p:nvPr/>
        </p:nvSpPr>
        <p:spPr>
          <a:xfrm>
            <a:off x="755576" y="4656677"/>
            <a:ext cx="2496123"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9" name="TextBox 138"/>
          <p:cNvSpPr txBox="1"/>
          <p:nvPr/>
        </p:nvSpPr>
        <p:spPr>
          <a:xfrm>
            <a:off x="1219045" y="4253026"/>
            <a:ext cx="148074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40" name="TextBox 139"/>
          <p:cNvSpPr txBox="1"/>
          <p:nvPr/>
        </p:nvSpPr>
        <p:spPr>
          <a:xfrm flipH="1">
            <a:off x="3622738" y="2417027"/>
            <a:ext cx="45716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4</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sp>
        <p:nvSpPr>
          <p:cNvPr id="141" name="TextBox 140"/>
          <p:cNvSpPr txBox="1"/>
          <p:nvPr/>
        </p:nvSpPr>
        <p:spPr>
          <a:xfrm flipH="1">
            <a:off x="5516866" y="2407790"/>
            <a:ext cx="45716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2</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sp>
        <p:nvSpPr>
          <p:cNvPr id="142" name="TextBox 141"/>
          <p:cNvSpPr txBox="1"/>
          <p:nvPr/>
        </p:nvSpPr>
        <p:spPr>
          <a:xfrm flipH="1">
            <a:off x="4654540" y="4084439"/>
            <a:ext cx="45716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3</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sp>
        <p:nvSpPr>
          <p:cNvPr id="143" name="TextBox 142"/>
          <p:cNvSpPr txBox="1"/>
          <p:nvPr/>
        </p:nvSpPr>
        <p:spPr>
          <a:xfrm flipH="1">
            <a:off x="6805255" y="4085523"/>
            <a:ext cx="45716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1</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173773473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22" name="组合 21"/>
          <p:cNvGrpSpPr/>
          <p:nvPr/>
        </p:nvGrpSpPr>
        <p:grpSpPr>
          <a:xfrm>
            <a:off x="1608234" y="2060848"/>
            <a:ext cx="4907982" cy="3888432"/>
            <a:chOff x="1878788" y="1844824"/>
            <a:chExt cx="5501524" cy="4358676"/>
          </a:xfrm>
          <a:effectLst>
            <a:outerShdw blurRad="76200" dir="18900000" sy="23000" kx="-1200000" algn="bl" rotWithShape="0">
              <a:prstClr val="black">
                <a:alpha val="20000"/>
              </a:prstClr>
            </a:outerShdw>
          </a:effectLst>
          <a:scene3d>
            <a:camera prst="perspectiveFront" fov="5100000">
              <a:rot lat="0" lon="2400000" rev="600000"/>
            </a:camera>
            <a:lightRig rig="flood" dir="t">
              <a:rot lat="0" lon="0" rev="13800000"/>
            </a:lightRig>
          </a:scene3d>
        </p:grpSpPr>
        <p:grpSp>
          <p:nvGrpSpPr>
            <p:cNvPr id="23" name="组合 22"/>
            <p:cNvGrpSpPr/>
            <p:nvPr/>
          </p:nvGrpSpPr>
          <p:grpSpPr>
            <a:xfrm>
              <a:off x="3973117" y="1844824"/>
              <a:ext cx="3407195" cy="2921225"/>
              <a:chOff x="3653729" y="2072310"/>
              <a:chExt cx="3407195" cy="2921225"/>
            </a:xfrm>
          </p:grpSpPr>
          <p:sp>
            <p:nvSpPr>
              <p:cNvPr id="28" name="椭圆 1"/>
              <p:cNvSpPr/>
              <p:nvPr/>
            </p:nvSpPr>
            <p:spPr>
              <a:xfrm rot="1804572" flipH="1">
                <a:off x="3653729" y="2072310"/>
                <a:ext cx="3407195" cy="2681687"/>
              </a:xfrm>
              <a:custGeom>
                <a:avLst/>
                <a:gdLst/>
                <a:ahLst/>
                <a:cxnLst/>
                <a:rect l="l" t="t" r="r" b="b"/>
                <a:pathLst>
                  <a:path w="3681600" h="2897661">
                    <a:moveTo>
                      <a:pt x="1908212" y="0"/>
                    </a:moveTo>
                    <a:cubicBezTo>
                      <a:pt x="2714199" y="0"/>
                      <a:pt x="3403476" y="499696"/>
                      <a:pt x="3681600" y="1206796"/>
                    </a:cubicBezTo>
                    <a:cubicBezTo>
                      <a:pt x="3348680" y="655463"/>
                      <a:pt x="2743363" y="288032"/>
                      <a:pt x="2052228" y="288032"/>
                    </a:cubicBezTo>
                    <a:cubicBezTo>
                      <a:pt x="998352" y="288032"/>
                      <a:pt x="144016" y="1142368"/>
                      <a:pt x="144016" y="2196244"/>
                    </a:cubicBezTo>
                    <a:cubicBezTo>
                      <a:pt x="144016" y="2444134"/>
                      <a:pt x="191284" y="2680983"/>
                      <a:pt x="278840" y="2897661"/>
                    </a:cubicBezTo>
                    <a:cubicBezTo>
                      <a:pt x="101215" y="2610055"/>
                      <a:pt x="0" y="2270953"/>
                      <a:pt x="0" y="1908212"/>
                    </a:cubicBezTo>
                    <a:cubicBezTo>
                      <a:pt x="0" y="854336"/>
                      <a:pt x="854336" y="0"/>
                      <a:pt x="1908212" y="0"/>
                    </a:cubicBezTo>
                    <a:close/>
                  </a:path>
                </a:pathLst>
              </a:custGeom>
              <a:solidFill>
                <a:srgbClr val="69AF23"/>
              </a:solidFill>
              <a:ln w="25400" cap="flat" cmpd="sng" algn="ctr">
                <a:noFill/>
                <a:prstDash val="solid"/>
              </a:ln>
              <a:effectLst>
                <a:outerShdw sx="1000" sy="1000" algn="ctr">
                  <a:srgbClr val="000000"/>
                </a:outerShdw>
              </a:effectLst>
              <a:sp3d extrusionH="107950">
                <a:bevelT w="82550" h="63500" prst="divot"/>
                <a:bevelB/>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1"/>
              <p:cNvSpPr/>
              <p:nvPr/>
            </p:nvSpPr>
            <p:spPr>
              <a:xfrm rot="2651175" flipH="1">
                <a:off x="3706262" y="2819731"/>
                <a:ext cx="2761909" cy="2173804"/>
              </a:xfrm>
              <a:custGeom>
                <a:avLst/>
                <a:gdLst/>
                <a:ahLst/>
                <a:cxnLst/>
                <a:rect l="l" t="t" r="r" b="b"/>
                <a:pathLst>
                  <a:path w="3681600" h="2897661">
                    <a:moveTo>
                      <a:pt x="1908212" y="0"/>
                    </a:moveTo>
                    <a:cubicBezTo>
                      <a:pt x="2714199" y="0"/>
                      <a:pt x="3403476" y="499696"/>
                      <a:pt x="3681600" y="1206796"/>
                    </a:cubicBezTo>
                    <a:cubicBezTo>
                      <a:pt x="3348680" y="655463"/>
                      <a:pt x="2743363" y="288032"/>
                      <a:pt x="2052228" y="288032"/>
                    </a:cubicBezTo>
                    <a:cubicBezTo>
                      <a:pt x="998352" y="288032"/>
                      <a:pt x="144016" y="1142368"/>
                      <a:pt x="144016" y="2196244"/>
                    </a:cubicBezTo>
                    <a:cubicBezTo>
                      <a:pt x="144016" y="2444134"/>
                      <a:pt x="191284" y="2680983"/>
                      <a:pt x="278840" y="2897661"/>
                    </a:cubicBezTo>
                    <a:cubicBezTo>
                      <a:pt x="101215" y="2610055"/>
                      <a:pt x="0" y="2270953"/>
                      <a:pt x="0" y="1908212"/>
                    </a:cubicBezTo>
                    <a:cubicBezTo>
                      <a:pt x="0" y="854336"/>
                      <a:pt x="854336" y="0"/>
                      <a:pt x="1908212" y="0"/>
                    </a:cubicBezTo>
                    <a:close/>
                  </a:path>
                </a:pathLst>
              </a:custGeom>
              <a:solidFill>
                <a:srgbClr val="D1E040"/>
              </a:solidFill>
              <a:ln w="25400" cap="flat" cmpd="sng" algn="ctr">
                <a:noFill/>
                <a:prstDash val="solid"/>
              </a:ln>
              <a:effectLst>
                <a:outerShdw sx="1000" sy="1000" algn="ctr">
                  <a:srgbClr val="000000"/>
                </a:outerShdw>
              </a:effectLst>
              <a:sp3d extrusionH="107950">
                <a:bevelT w="82550" h="63500" prst="divot"/>
                <a:bevelB/>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4" name="椭圆 23"/>
            <p:cNvSpPr/>
            <p:nvPr/>
          </p:nvSpPr>
          <p:spPr>
            <a:xfrm rot="16200000">
              <a:off x="3374725" y="2854431"/>
              <a:ext cx="2397100" cy="2397100"/>
            </a:xfrm>
            <a:prstGeom prst="ellipse">
              <a:avLst/>
            </a:prstGeom>
            <a:gradFill flip="none" rotWithShape="1">
              <a:gsLst>
                <a:gs pos="0">
                  <a:srgbClr val="F79646">
                    <a:lumMod val="75000"/>
                    <a:shade val="67500"/>
                    <a:satMod val="115000"/>
                  </a:srgbClr>
                </a:gs>
                <a:gs pos="100000">
                  <a:srgbClr val="FFC000"/>
                </a:gs>
              </a:gsLst>
              <a:lin ang="2700000" scaled="1"/>
              <a:tileRect/>
            </a:gradFill>
            <a:ln w="25400" cap="flat" cmpd="sng" algn="ctr">
              <a:noFill/>
              <a:prstDash val="solid"/>
            </a:ln>
            <a:effectLst>
              <a:outerShdw sx="1000" sy="1000" algn="ctr">
                <a:srgbClr val="000000"/>
              </a:outerShdw>
            </a:effectLst>
            <a:sp3d extrusionH="107950">
              <a:bevelT w="82550" h="63500" prst="divot"/>
              <a:bevelB/>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5" name="组合 24"/>
            <p:cNvGrpSpPr/>
            <p:nvPr/>
          </p:nvGrpSpPr>
          <p:grpSpPr>
            <a:xfrm rot="18319944" flipH="1">
              <a:off x="1635803" y="3039290"/>
              <a:ext cx="3407195" cy="2921226"/>
              <a:chOff x="442591" y="2950100"/>
              <a:chExt cx="3407195" cy="2921226"/>
            </a:xfrm>
          </p:grpSpPr>
          <p:sp>
            <p:nvSpPr>
              <p:cNvPr id="26" name="椭圆 1"/>
              <p:cNvSpPr/>
              <p:nvPr/>
            </p:nvSpPr>
            <p:spPr>
              <a:xfrm rot="1804572" flipH="1">
                <a:off x="442591" y="2950100"/>
                <a:ext cx="3407195" cy="2681687"/>
              </a:xfrm>
              <a:custGeom>
                <a:avLst/>
                <a:gdLst/>
                <a:ahLst/>
                <a:cxnLst/>
                <a:rect l="l" t="t" r="r" b="b"/>
                <a:pathLst>
                  <a:path w="3681600" h="2897661">
                    <a:moveTo>
                      <a:pt x="1908212" y="0"/>
                    </a:moveTo>
                    <a:cubicBezTo>
                      <a:pt x="2714199" y="0"/>
                      <a:pt x="3403476" y="499696"/>
                      <a:pt x="3681600" y="1206796"/>
                    </a:cubicBezTo>
                    <a:cubicBezTo>
                      <a:pt x="3348680" y="655463"/>
                      <a:pt x="2743363" y="288032"/>
                      <a:pt x="2052228" y="288032"/>
                    </a:cubicBezTo>
                    <a:cubicBezTo>
                      <a:pt x="998352" y="288032"/>
                      <a:pt x="144016" y="1142368"/>
                      <a:pt x="144016" y="2196244"/>
                    </a:cubicBezTo>
                    <a:cubicBezTo>
                      <a:pt x="144016" y="2444134"/>
                      <a:pt x="191284" y="2680983"/>
                      <a:pt x="278840" y="2897661"/>
                    </a:cubicBezTo>
                    <a:cubicBezTo>
                      <a:pt x="101215" y="2610055"/>
                      <a:pt x="0" y="2270953"/>
                      <a:pt x="0" y="1908212"/>
                    </a:cubicBezTo>
                    <a:cubicBezTo>
                      <a:pt x="0" y="854336"/>
                      <a:pt x="854336" y="0"/>
                      <a:pt x="1908212" y="0"/>
                    </a:cubicBezTo>
                    <a:close/>
                  </a:path>
                </a:pathLst>
              </a:custGeom>
              <a:solidFill>
                <a:srgbClr val="69AF23"/>
              </a:solidFill>
              <a:ln w="25400" cap="flat" cmpd="sng" algn="ctr">
                <a:noFill/>
                <a:prstDash val="solid"/>
              </a:ln>
              <a:effectLst>
                <a:outerShdw blurRad="184150" dist="241300" dir="11520000" sx="110000" sy="110000" algn="ctr">
                  <a:srgbClr val="000000">
                    <a:alpha val="54000"/>
                  </a:srgbClr>
                </a:outerShdw>
              </a:effectLst>
              <a:sp3d extrusionH="107950">
                <a:bevelT w="82550" h="63500" prst="divot"/>
                <a:bevelB/>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1"/>
              <p:cNvSpPr/>
              <p:nvPr/>
            </p:nvSpPr>
            <p:spPr>
              <a:xfrm rot="2651175" flipH="1">
                <a:off x="495124" y="3697522"/>
                <a:ext cx="2761909" cy="2173804"/>
              </a:xfrm>
              <a:custGeom>
                <a:avLst/>
                <a:gdLst/>
                <a:ahLst/>
                <a:cxnLst/>
                <a:rect l="l" t="t" r="r" b="b"/>
                <a:pathLst>
                  <a:path w="3681600" h="2897661">
                    <a:moveTo>
                      <a:pt x="1908212" y="0"/>
                    </a:moveTo>
                    <a:cubicBezTo>
                      <a:pt x="2714199" y="0"/>
                      <a:pt x="3403476" y="499696"/>
                      <a:pt x="3681600" y="1206796"/>
                    </a:cubicBezTo>
                    <a:cubicBezTo>
                      <a:pt x="3348680" y="655463"/>
                      <a:pt x="2743363" y="288032"/>
                      <a:pt x="2052228" y="288032"/>
                    </a:cubicBezTo>
                    <a:cubicBezTo>
                      <a:pt x="998352" y="288032"/>
                      <a:pt x="144016" y="1142368"/>
                      <a:pt x="144016" y="2196244"/>
                    </a:cubicBezTo>
                    <a:cubicBezTo>
                      <a:pt x="144016" y="2444134"/>
                      <a:pt x="191284" y="2680983"/>
                      <a:pt x="278840" y="2897661"/>
                    </a:cubicBezTo>
                    <a:cubicBezTo>
                      <a:pt x="101215" y="2610055"/>
                      <a:pt x="0" y="2270953"/>
                      <a:pt x="0" y="1908212"/>
                    </a:cubicBezTo>
                    <a:cubicBezTo>
                      <a:pt x="0" y="854336"/>
                      <a:pt x="854336" y="0"/>
                      <a:pt x="1908212" y="0"/>
                    </a:cubicBezTo>
                    <a:close/>
                  </a:path>
                </a:pathLst>
              </a:custGeom>
              <a:solidFill>
                <a:srgbClr val="D1E040"/>
              </a:solidFill>
              <a:ln w="25400" cap="flat" cmpd="sng" algn="ctr">
                <a:noFill/>
                <a:prstDash val="solid"/>
              </a:ln>
              <a:effectLst>
                <a:outerShdw sx="1000" sy="1000" algn="ctr">
                  <a:srgbClr val="000000"/>
                </a:outerShdw>
              </a:effectLst>
              <a:sp3d extrusionH="107950">
                <a:bevelT w="82550" h="63500" prst="divot"/>
                <a:bevelB/>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30" name="TextBox 29"/>
          <p:cNvSpPr txBox="1"/>
          <p:nvPr/>
        </p:nvSpPr>
        <p:spPr>
          <a:xfrm>
            <a:off x="3451293" y="3623320"/>
            <a:ext cx="148074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1" name="TextBox 30"/>
          <p:cNvSpPr txBox="1"/>
          <p:nvPr/>
        </p:nvSpPr>
        <p:spPr>
          <a:xfrm>
            <a:off x="3631856" y="4019016"/>
            <a:ext cx="1144730"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任意多边形 31"/>
          <p:cNvSpPr/>
          <p:nvPr/>
        </p:nvSpPr>
        <p:spPr>
          <a:xfrm>
            <a:off x="5787189" y="1888958"/>
            <a:ext cx="2385212" cy="481263"/>
          </a:xfrm>
          <a:custGeom>
            <a:avLst/>
            <a:gdLst>
              <a:gd name="connsiteX0" fmla="*/ 0 w 1816769"/>
              <a:gd name="connsiteY0" fmla="*/ 481263 h 481263"/>
              <a:gd name="connsiteX1" fmla="*/ 493295 w 1816769"/>
              <a:gd name="connsiteY1" fmla="*/ 24063 h 481263"/>
              <a:gd name="connsiteX2" fmla="*/ 1816769 w 1816769"/>
              <a:gd name="connsiteY2" fmla="*/ 0 h 481263"/>
            </a:gdLst>
            <a:ahLst/>
            <a:cxnLst>
              <a:cxn ang="0">
                <a:pos x="connsiteX0" y="connsiteY0"/>
              </a:cxn>
              <a:cxn ang="0">
                <a:pos x="connsiteX1" y="connsiteY1"/>
              </a:cxn>
              <a:cxn ang="0">
                <a:pos x="connsiteX2" y="connsiteY2"/>
              </a:cxn>
            </a:cxnLst>
            <a:rect l="l" t="t" r="r" b="b"/>
            <a:pathLst>
              <a:path w="1816769" h="481263">
                <a:moveTo>
                  <a:pt x="0" y="481263"/>
                </a:moveTo>
                <a:lnTo>
                  <a:pt x="493295" y="24063"/>
                </a:lnTo>
                <a:lnTo>
                  <a:pt x="1816769" y="0"/>
                </a:lnTo>
              </a:path>
            </a:pathLst>
          </a:custGeom>
          <a:noFill/>
          <a:ln w="25400" cap="flat" cmpd="sng" algn="ctr">
            <a:solidFill>
              <a:sysClr val="window" lastClr="FFFFFF">
                <a:lumMod val="50000"/>
              </a:sysClr>
            </a:solidFill>
            <a:prstDash val="sysDot"/>
            <a:headEnd type="oval"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TextBox 32"/>
          <p:cNvSpPr txBox="1"/>
          <p:nvPr/>
        </p:nvSpPr>
        <p:spPr>
          <a:xfrm>
            <a:off x="6355897" y="2017393"/>
            <a:ext cx="181650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4" name="任意多边形 33"/>
          <p:cNvSpPr/>
          <p:nvPr/>
        </p:nvSpPr>
        <p:spPr>
          <a:xfrm flipV="1">
            <a:off x="5508104" y="4509119"/>
            <a:ext cx="2095854" cy="481263"/>
          </a:xfrm>
          <a:custGeom>
            <a:avLst/>
            <a:gdLst>
              <a:gd name="connsiteX0" fmla="*/ 0 w 1816769"/>
              <a:gd name="connsiteY0" fmla="*/ 481263 h 481263"/>
              <a:gd name="connsiteX1" fmla="*/ 493295 w 1816769"/>
              <a:gd name="connsiteY1" fmla="*/ 24063 h 481263"/>
              <a:gd name="connsiteX2" fmla="*/ 1816769 w 1816769"/>
              <a:gd name="connsiteY2" fmla="*/ 0 h 481263"/>
            </a:gdLst>
            <a:ahLst/>
            <a:cxnLst>
              <a:cxn ang="0">
                <a:pos x="connsiteX0" y="connsiteY0"/>
              </a:cxn>
              <a:cxn ang="0">
                <a:pos x="connsiteX1" y="connsiteY1"/>
              </a:cxn>
              <a:cxn ang="0">
                <a:pos x="connsiteX2" y="connsiteY2"/>
              </a:cxn>
            </a:cxnLst>
            <a:rect l="l" t="t" r="r" b="b"/>
            <a:pathLst>
              <a:path w="1816769" h="481263">
                <a:moveTo>
                  <a:pt x="0" y="481263"/>
                </a:moveTo>
                <a:lnTo>
                  <a:pt x="493295" y="24063"/>
                </a:lnTo>
                <a:lnTo>
                  <a:pt x="1816769" y="0"/>
                </a:lnTo>
              </a:path>
            </a:pathLst>
          </a:custGeom>
          <a:noFill/>
          <a:ln w="25400" cap="flat" cmpd="sng" algn="ctr">
            <a:solidFill>
              <a:sysClr val="window" lastClr="FFFFFF">
                <a:lumMod val="50000"/>
              </a:sysClr>
            </a:solidFill>
            <a:prstDash val="sysDot"/>
            <a:headEnd type="oval"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TextBox 34"/>
          <p:cNvSpPr txBox="1"/>
          <p:nvPr/>
        </p:nvSpPr>
        <p:spPr>
          <a:xfrm>
            <a:off x="5940153" y="5096104"/>
            <a:ext cx="1944216"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36" name="直接连接符 35"/>
          <p:cNvCxnSpPr/>
          <p:nvPr/>
        </p:nvCxnSpPr>
        <p:spPr>
          <a:xfrm flipH="1">
            <a:off x="1166736" y="4987661"/>
            <a:ext cx="1821090" cy="2722"/>
          </a:xfrm>
          <a:prstGeom prst="line">
            <a:avLst/>
          </a:prstGeom>
          <a:noFill/>
          <a:ln w="25400" cap="flat" cmpd="sng" algn="ctr">
            <a:solidFill>
              <a:sysClr val="window" lastClr="FFFFFF">
                <a:lumMod val="50000"/>
              </a:sysClr>
            </a:solidFill>
            <a:prstDash val="sysDot"/>
            <a:headEnd type="oval" w="med" len="med"/>
            <a:tailEnd type="triangle" w="med" len="med"/>
          </a:ln>
          <a:effectLst/>
        </p:spPr>
      </p:cxnSp>
      <p:sp>
        <p:nvSpPr>
          <p:cNvPr id="37" name="TextBox 36"/>
          <p:cNvSpPr txBox="1"/>
          <p:nvPr/>
        </p:nvSpPr>
        <p:spPr>
          <a:xfrm>
            <a:off x="1115616" y="5100016"/>
            <a:ext cx="1821088"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8" name="任意多边形 37"/>
          <p:cNvSpPr/>
          <p:nvPr/>
        </p:nvSpPr>
        <p:spPr>
          <a:xfrm flipH="1">
            <a:off x="899589" y="2483674"/>
            <a:ext cx="2320825" cy="1665406"/>
          </a:xfrm>
          <a:custGeom>
            <a:avLst/>
            <a:gdLst>
              <a:gd name="connsiteX0" fmla="*/ 0 w 1816769"/>
              <a:gd name="connsiteY0" fmla="*/ 481263 h 481263"/>
              <a:gd name="connsiteX1" fmla="*/ 493295 w 1816769"/>
              <a:gd name="connsiteY1" fmla="*/ 24063 h 481263"/>
              <a:gd name="connsiteX2" fmla="*/ 1816769 w 1816769"/>
              <a:gd name="connsiteY2" fmla="*/ 0 h 481263"/>
            </a:gdLst>
            <a:ahLst/>
            <a:cxnLst>
              <a:cxn ang="0">
                <a:pos x="connsiteX0" y="connsiteY0"/>
              </a:cxn>
              <a:cxn ang="0">
                <a:pos x="connsiteX1" y="connsiteY1"/>
              </a:cxn>
              <a:cxn ang="0">
                <a:pos x="connsiteX2" y="connsiteY2"/>
              </a:cxn>
            </a:cxnLst>
            <a:rect l="l" t="t" r="r" b="b"/>
            <a:pathLst>
              <a:path w="1816769" h="481263">
                <a:moveTo>
                  <a:pt x="0" y="481263"/>
                </a:moveTo>
                <a:lnTo>
                  <a:pt x="493295" y="24063"/>
                </a:lnTo>
                <a:lnTo>
                  <a:pt x="1816769" y="0"/>
                </a:lnTo>
              </a:path>
            </a:pathLst>
          </a:custGeom>
          <a:noFill/>
          <a:ln w="25400" cap="flat" cmpd="sng" algn="ctr">
            <a:solidFill>
              <a:sysClr val="window" lastClr="FFFFFF">
                <a:lumMod val="50000"/>
              </a:sysClr>
            </a:solidFill>
            <a:prstDash val="sysDot"/>
            <a:headEnd type="oval"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TextBox 38"/>
          <p:cNvSpPr txBox="1"/>
          <p:nvPr/>
        </p:nvSpPr>
        <p:spPr>
          <a:xfrm>
            <a:off x="755576" y="2610735"/>
            <a:ext cx="1821088"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59344888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19" name="圆角矩形 1"/>
          <p:cNvSpPr/>
          <p:nvPr/>
        </p:nvSpPr>
        <p:spPr>
          <a:xfrm>
            <a:off x="3123367" y="2852936"/>
            <a:ext cx="2897264" cy="1296144"/>
          </a:xfrm>
          <a:custGeom>
            <a:avLst/>
            <a:gdLst/>
            <a:ahLst/>
            <a:cxnLst/>
            <a:rect l="l" t="t" r="r" b="b"/>
            <a:pathLst>
              <a:path w="2897264" h="1296144">
                <a:moveTo>
                  <a:pt x="445329" y="0"/>
                </a:moveTo>
                <a:lnTo>
                  <a:pt x="2451935" y="0"/>
                </a:lnTo>
                <a:cubicBezTo>
                  <a:pt x="2697884" y="0"/>
                  <a:pt x="2897264" y="199380"/>
                  <a:pt x="2897264" y="445329"/>
                </a:cubicBezTo>
                <a:lnTo>
                  <a:pt x="2897264" y="850815"/>
                </a:lnTo>
                <a:cubicBezTo>
                  <a:pt x="2897264" y="1096764"/>
                  <a:pt x="2697884" y="1296144"/>
                  <a:pt x="2451935" y="1296144"/>
                </a:cubicBezTo>
                <a:lnTo>
                  <a:pt x="1973338" y="1296144"/>
                </a:lnTo>
                <a:lnTo>
                  <a:pt x="1973338" y="1019518"/>
                </a:lnTo>
                <a:lnTo>
                  <a:pt x="2333085" y="1019518"/>
                </a:lnTo>
                <a:cubicBezTo>
                  <a:pt x="2474052" y="1019518"/>
                  <a:pt x="2588327" y="905242"/>
                  <a:pt x="2588327" y="764276"/>
                </a:cubicBezTo>
                <a:lnTo>
                  <a:pt x="2588327" y="531869"/>
                </a:lnTo>
                <a:cubicBezTo>
                  <a:pt x="2588327" y="390902"/>
                  <a:pt x="2474052" y="276626"/>
                  <a:pt x="2333085" y="276626"/>
                </a:cubicBezTo>
                <a:lnTo>
                  <a:pt x="564179" y="276626"/>
                </a:lnTo>
                <a:cubicBezTo>
                  <a:pt x="423213" y="276626"/>
                  <a:pt x="308937" y="390902"/>
                  <a:pt x="308937" y="531869"/>
                </a:cubicBezTo>
                <a:lnTo>
                  <a:pt x="308937" y="764276"/>
                </a:lnTo>
                <a:cubicBezTo>
                  <a:pt x="308937" y="905242"/>
                  <a:pt x="423213" y="1019518"/>
                  <a:pt x="564179" y="1019518"/>
                </a:cubicBezTo>
                <a:lnTo>
                  <a:pt x="923926" y="1019518"/>
                </a:lnTo>
                <a:lnTo>
                  <a:pt x="923926" y="1296144"/>
                </a:lnTo>
                <a:lnTo>
                  <a:pt x="445329" y="1296144"/>
                </a:lnTo>
                <a:cubicBezTo>
                  <a:pt x="199380" y="1296144"/>
                  <a:pt x="0" y="1096764"/>
                  <a:pt x="0" y="850815"/>
                </a:cubicBezTo>
                <a:lnTo>
                  <a:pt x="0" y="445329"/>
                </a:lnTo>
                <a:cubicBezTo>
                  <a:pt x="0" y="199380"/>
                  <a:pt x="199380" y="0"/>
                  <a:pt x="445329" y="0"/>
                </a:cubicBezTo>
                <a:close/>
              </a:path>
            </a:pathLst>
          </a:custGeom>
          <a:solidFill>
            <a:srgbClr val="00B0F0"/>
          </a:solidFill>
          <a:ln w="25400" cap="flat" cmpd="sng" algn="ctr">
            <a:noFill/>
            <a:prstDash val="solid"/>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圆角矩形 1"/>
          <p:cNvSpPr/>
          <p:nvPr/>
        </p:nvSpPr>
        <p:spPr>
          <a:xfrm>
            <a:off x="1539192" y="3176973"/>
            <a:ext cx="1448632" cy="648072"/>
          </a:xfrm>
          <a:custGeom>
            <a:avLst/>
            <a:gdLst/>
            <a:ahLst/>
            <a:cxnLst/>
            <a:rect l="l" t="t" r="r" b="b"/>
            <a:pathLst>
              <a:path w="1857049" h="830785">
                <a:moveTo>
                  <a:pt x="361620" y="177308"/>
                </a:moveTo>
                <a:cubicBezTo>
                  <a:pt x="271265" y="177308"/>
                  <a:pt x="198018" y="250555"/>
                  <a:pt x="198018" y="340910"/>
                </a:cubicBezTo>
                <a:lnTo>
                  <a:pt x="198018" y="489875"/>
                </a:lnTo>
                <a:cubicBezTo>
                  <a:pt x="198018" y="580230"/>
                  <a:pt x="271265" y="653477"/>
                  <a:pt x="361620" y="653477"/>
                </a:cubicBezTo>
                <a:lnTo>
                  <a:pt x="1495429" y="653477"/>
                </a:lnTo>
                <a:cubicBezTo>
                  <a:pt x="1585784" y="653477"/>
                  <a:pt x="1659031" y="580230"/>
                  <a:pt x="1659031" y="489875"/>
                </a:cubicBezTo>
                <a:lnTo>
                  <a:pt x="1659031" y="340910"/>
                </a:lnTo>
                <a:cubicBezTo>
                  <a:pt x="1659031" y="250555"/>
                  <a:pt x="1585784" y="177308"/>
                  <a:pt x="1495429" y="177308"/>
                </a:cubicBezTo>
                <a:close/>
                <a:moveTo>
                  <a:pt x="285441" y="0"/>
                </a:moveTo>
                <a:lnTo>
                  <a:pt x="1571608" y="0"/>
                </a:lnTo>
                <a:cubicBezTo>
                  <a:pt x="1729253" y="0"/>
                  <a:pt x="1857049" y="127796"/>
                  <a:pt x="1857049" y="285441"/>
                </a:cubicBezTo>
                <a:lnTo>
                  <a:pt x="1857049" y="545344"/>
                </a:lnTo>
                <a:cubicBezTo>
                  <a:pt x="1857049" y="702989"/>
                  <a:pt x="1729253" y="830785"/>
                  <a:pt x="1571608" y="830785"/>
                </a:cubicBezTo>
                <a:lnTo>
                  <a:pt x="285441" y="830785"/>
                </a:lnTo>
                <a:cubicBezTo>
                  <a:pt x="127796" y="830785"/>
                  <a:pt x="0" y="702989"/>
                  <a:pt x="0" y="545344"/>
                </a:cubicBezTo>
                <a:lnTo>
                  <a:pt x="0" y="285441"/>
                </a:lnTo>
                <a:cubicBezTo>
                  <a:pt x="0" y="127796"/>
                  <a:pt x="127796" y="0"/>
                  <a:pt x="285441" y="0"/>
                </a:cubicBezTo>
                <a:close/>
              </a:path>
            </a:pathLst>
          </a:custGeom>
          <a:solidFill>
            <a:sysClr val="window" lastClr="FFFFFF">
              <a:lumMod val="75000"/>
            </a:sysClr>
          </a:solidFill>
          <a:ln w="25400" cap="flat" cmpd="sng" algn="ctr">
            <a:noFill/>
            <a:prstDash val="solid"/>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圆角矩形 20"/>
          <p:cNvSpPr/>
          <p:nvPr/>
        </p:nvSpPr>
        <p:spPr>
          <a:xfrm>
            <a:off x="2714365" y="3392996"/>
            <a:ext cx="792088" cy="216024"/>
          </a:xfrm>
          <a:prstGeom prst="roundRect">
            <a:avLst/>
          </a:prstGeom>
          <a:gradFill flip="none" rotWithShape="1">
            <a:gsLst>
              <a:gs pos="89000">
                <a:srgbClr val="484848"/>
              </a:gs>
              <a:gs pos="8000">
                <a:sysClr val="windowText" lastClr="000000">
                  <a:lumMod val="75000"/>
                  <a:lumOff val="25000"/>
                </a:sysClr>
              </a:gs>
              <a:gs pos="31000">
                <a:sysClr val="window" lastClr="FFFFFF">
                  <a:lumMod val="75000"/>
                  <a:shade val="67500"/>
                  <a:satMod val="115000"/>
                </a:sysClr>
              </a:gs>
              <a:gs pos="49152">
                <a:sysClr val="window" lastClr="FFFFFF"/>
              </a:gs>
              <a:gs pos="67000">
                <a:sysClr val="window" lastClr="FFFFFF">
                  <a:lumMod val="75000"/>
                  <a:shade val="100000"/>
                  <a:satMod val="115000"/>
                </a:sysClr>
              </a:gs>
            </a:gsLst>
            <a:lin ang="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圆角矩形 1"/>
          <p:cNvSpPr/>
          <p:nvPr/>
        </p:nvSpPr>
        <p:spPr>
          <a:xfrm>
            <a:off x="6147704" y="3176972"/>
            <a:ext cx="1448632" cy="648072"/>
          </a:xfrm>
          <a:custGeom>
            <a:avLst/>
            <a:gdLst/>
            <a:ahLst/>
            <a:cxnLst/>
            <a:rect l="l" t="t" r="r" b="b"/>
            <a:pathLst>
              <a:path w="1857049" h="830785">
                <a:moveTo>
                  <a:pt x="361620" y="177308"/>
                </a:moveTo>
                <a:cubicBezTo>
                  <a:pt x="271265" y="177308"/>
                  <a:pt x="198018" y="250555"/>
                  <a:pt x="198018" y="340910"/>
                </a:cubicBezTo>
                <a:lnTo>
                  <a:pt x="198018" y="489875"/>
                </a:lnTo>
                <a:cubicBezTo>
                  <a:pt x="198018" y="580230"/>
                  <a:pt x="271265" y="653477"/>
                  <a:pt x="361620" y="653477"/>
                </a:cubicBezTo>
                <a:lnTo>
                  <a:pt x="1495429" y="653477"/>
                </a:lnTo>
                <a:cubicBezTo>
                  <a:pt x="1585784" y="653477"/>
                  <a:pt x="1659031" y="580230"/>
                  <a:pt x="1659031" y="489875"/>
                </a:cubicBezTo>
                <a:lnTo>
                  <a:pt x="1659031" y="340910"/>
                </a:lnTo>
                <a:cubicBezTo>
                  <a:pt x="1659031" y="250555"/>
                  <a:pt x="1585784" y="177308"/>
                  <a:pt x="1495429" y="177308"/>
                </a:cubicBezTo>
                <a:close/>
                <a:moveTo>
                  <a:pt x="285441" y="0"/>
                </a:moveTo>
                <a:lnTo>
                  <a:pt x="1571608" y="0"/>
                </a:lnTo>
                <a:cubicBezTo>
                  <a:pt x="1729253" y="0"/>
                  <a:pt x="1857049" y="127796"/>
                  <a:pt x="1857049" y="285441"/>
                </a:cubicBezTo>
                <a:lnTo>
                  <a:pt x="1857049" y="545344"/>
                </a:lnTo>
                <a:cubicBezTo>
                  <a:pt x="1857049" y="702989"/>
                  <a:pt x="1729253" y="830785"/>
                  <a:pt x="1571608" y="830785"/>
                </a:cubicBezTo>
                <a:lnTo>
                  <a:pt x="285441" y="830785"/>
                </a:lnTo>
                <a:cubicBezTo>
                  <a:pt x="127796" y="830785"/>
                  <a:pt x="0" y="702989"/>
                  <a:pt x="0" y="545344"/>
                </a:cubicBezTo>
                <a:lnTo>
                  <a:pt x="0" y="285441"/>
                </a:lnTo>
                <a:cubicBezTo>
                  <a:pt x="0" y="127796"/>
                  <a:pt x="127796" y="0"/>
                  <a:pt x="285441" y="0"/>
                </a:cubicBezTo>
                <a:close/>
              </a:path>
            </a:pathLst>
          </a:custGeom>
          <a:solidFill>
            <a:sysClr val="window" lastClr="FFFFFF">
              <a:lumMod val="75000"/>
            </a:sysClr>
          </a:solidFill>
          <a:ln w="25400" cap="flat" cmpd="sng" algn="ctr">
            <a:noFill/>
            <a:prstDash val="solid"/>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圆角矩形 22"/>
          <p:cNvSpPr/>
          <p:nvPr/>
        </p:nvSpPr>
        <p:spPr>
          <a:xfrm>
            <a:off x="5624587" y="3378062"/>
            <a:ext cx="792088" cy="216024"/>
          </a:xfrm>
          <a:prstGeom prst="roundRect">
            <a:avLst/>
          </a:prstGeom>
          <a:gradFill flip="none" rotWithShape="1">
            <a:gsLst>
              <a:gs pos="89000">
                <a:srgbClr val="484848"/>
              </a:gs>
              <a:gs pos="8000">
                <a:sysClr val="windowText" lastClr="000000">
                  <a:lumMod val="75000"/>
                  <a:lumOff val="25000"/>
                </a:sysClr>
              </a:gs>
              <a:gs pos="31000">
                <a:sysClr val="window" lastClr="FFFFFF">
                  <a:lumMod val="75000"/>
                  <a:shade val="67500"/>
                  <a:satMod val="115000"/>
                </a:sysClr>
              </a:gs>
              <a:gs pos="49152">
                <a:sysClr val="window" lastClr="FFFFFF"/>
              </a:gs>
              <a:gs pos="67000">
                <a:sysClr val="window" lastClr="FFFFFF">
                  <a:lumMod val="75000"/>
                  <a:shade val="100000"/>
                  <a:satMod val="115000"/>
                </a:sysClr>
              </a:gs>
            </a:gsLst>
            <a:lin ang="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TextBox 23"/>
          <p:cNvSpPr txBox="1"/>
          <p:nvPr/>
        </p:nvSpPr>
        <p:spPr>
          <a:xfrm>
            <a:off x="3363549" y="4296637"/>
            <a:ext cx="2496123"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5" name="TextBox 24"/>
          <p:cNvSpPr txBox="1"/>
          <p:nvPr/>
        </p:nvSpPr>
        <p:spPr>
          <a:xfrm>
            <a:off x="3802861" y="3388930"/>
            <a:ext cx="148074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6" name="TextBox 25"/>
          <p:cNvSpPr txBox="1"/>
          <p:nvPr/>
        </p:nvSpPr>
        <p:spPr>
          <a:xfrm>
            <a:off x="1734496" y="3332928"/>
            <a:ext cx="96885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7" name="TextBox 26"/>
          <p:cNvSpPr txBox="1"/>
          <p:nvPr/>
        </p:nvSpPr>
        <p:spPr>
          <a:xfrm>
            <a:off x="6428707" y="3344960"/>
            <a:ext cx="96885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8" name="圆角矩形 1"/>
          <p:cNvSpPr/>
          <p:nvPr/>
        </p:nvSpPr>
        <p:spPr>
          <a:xfrm>
            <a:off x="-44984" y="3176973"/>
            <a:ext cx="1448632" cy="648072"/>
          </a:xfrm>
          <a:custGeom>
            <a:avLst/>
            <a:gdLst/>
            <a:ahLst/>
            <a:cxnLst/>
            <a:rect l="l" t="t" r="r" b="b"/>
            <a:pathLst>
              <a:path w="1857049" h="830785">
                <a:moveTo>
                  <a:pt x="361620" y="177308"/>
                </a:moveTo>
                <a:cubicBezTo>
                  <a:pt x="271265" y="177308"/>
                  <a:pt x="198018" y="250555"/>
                  <a:pt x="198018" y="340910"/>
                </a:cubicBezTo>
                <a:lnTo>
                  <a:pt x="198018" y="489875"/>
                </a:lnTo>
                <a:cubicBezTo>
                  <a:pt x="198018" y="580230"/>
                  <a:pt x="271265" y="653477"/>
                  <a:pt x="361620" y="653477"/>
                </a:cubicBezTo>
                <a:lnTo>
                  <a:pt x="1495429" y="653477"/>
                </a:lnTo>
                <a:cubicBezTo>
                  <a:pt x="1585784" y="653477"/>
                  <a:pt x="1659031" y="580230"/>
                  <a:pt x="1659031" y="489875"/>
                </a:cubicBezTo>
                <a:lnTo>
                  <a:pt x="1659031" y="340910"/>
                </a:lnTo>
                <a:cubicBezTo>
                  <a:pt x="1659031" y="250555"/>
                  <a:pt x="1585784" y="177308"/>
                  <a:pt x="1495429" y="177308"/>
                </a:cubicBezTo>
                <a:close/>
                <a:moveTo>
                  <a:pt x="285441" y="0"/>
                </a:moveTo>
                <a:lnTo>
                  <a:pt x="1571608" y="0"/>
                </a:lnTo>
                <a:cubicBezTo>
                  <a:pt x="1729253" y="0"/>
                  <a:pt x="1857049" y="127796"/>
                  <a:pt x="1857049" y="285441"/>
                </a:cubicBezTo>
                <a:lnTo>
                  <a:pt x="1857049" y="545344"/>
                </a:lnTo>
                <a:cubicBezTo>
                  <a:pt x="1857049" y="702989"/>
                  <a:pt x="1729253" y="830785"/>
                  <a:pt x="1571608" y="830785"/>
                </a:cubicBezTo>
                <a:lnTo>
                  <a:pt x="285441" y="830785"/>
                </a:lnTo>
                <a:cubicBezTo>
                  <a:pt x="127796" y="830785"/>
                  <a:pt x="0" y="702989"/>
                  <a:pt x="0" y="545344"/>
                </a:cubicBezTo>
                <a:lnTo>
                  <a:pt x="0" y="285441"/>
                </a:lnTo>
                <a:cubicBezTo>
                  <a:pt x="0" y="127796"/>
                  <a:pt x="127796" y="0"/>
                  <a:pt x="285441" y="0"/>
                </a:cubicBezTo>
                <a:close/>
              </a:path>
            </a:pathLst>
          </a:custGeom>
          <a:solidFill>
            <a:sysClr val="window" lastClr="FFFFFF">
              <a:lumMod val="75000"/>
            </a:sysClr>
          </a:solidFill>
          <a:ln w="25400" cap="flat" cmpd="sng" algn="ctr">
            <a:noFill/>
            <a:prstDash val="solid"/>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圆角矩形 28"/>
          <p:cNvSpPr/>
          <p:nvPr/>
        </p:nvSpPr>
        <p:spPr>
          <a:xfrm>
            <a:off x="1007604" y="3421614"/>
            <a:ext cx="792088" cy="216024"/>
          </a:xfrm>
          <a:prstGeom prst="roundRect">
            <a:avLst/>
          </a:prstGeom>
          <a:gradFill flip="none" rotWithShape="1">
            <a:gsLst>
              <a:gs pos="89000">
                <a:srgbClr val="484848"/>
              </a:gs>
              <a:gs pos="8000">
                <a:sysClr val="windowText" lastClr="000000">
                  <a:lumMod val="75000"/>
                  <a:lumOff val="25000"/>
                </a:sysClr>
              </a:gs>
              <a:gs pos="31000">
                <a:sysClr val="window" lastClr="FFFFFF">
                  <a:lumMod val="75000"/>
                  <a:shade val="67500"/>
                  <a:satMod val="115000"/>
                </a:sysClr>
              </a:gs>
              <a:gs pos="49152">
                <a:sysClr val="window" lastClr="FFFFFF"/>
              </a:gs>
              <a:gs pos="67000">
                <a:sysClr val="window" lastClr="FFFFFF">
                  <a:lumMod val="75000"/>
                  <a:shade val="100000"/>
                  <a:satMod val="115000"/>
                </a:sysClr>
              </a:gs>
            </a:gsLst>
            <a:lin ang="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圆角矩形 1"/>
          <p:cNvSpPr/>
          <p:nvPr/>
        </p:nvSpPr>
        <p:spPr>
          <a:xfrm>
            <a:off x="7731880" y="3205590"/>
            <a:ext cx="1448632" cy="648072"/>
          </a:xfrm>
          <a:custGeom>
            <a:avLst/>
            <a:gdLst/>
            <a:ahLst/>
            <a:cxnLst/>
            <a:rect l="l" t="t" r="r" b="b"/>
            <a:pathLst>
              <a:path w="1857049" h="830785">
                <a:moveTo>
                  <a:pt x="361620" y="177308"/>
                </a:moveTo>
                <a:cubicBezTo>
                  <a:pt x="271265" y="177308"/>
                  <a:pt x="198018" y="250555"/>
                  <a:pt x="198018" y="340910"/>
                </a:cubicBezTo>
                <a:lnTo>
                  <a:pt x="198018" y="489875"/>
                </a:lnTo>
                <a:cubicBezTo>
                  <a:pt x="198018" y="580230"/>
                  <a:pt x="271265" y="653477"/>
                  <a:pt x="361620" y="653477"/>
                </a:cubicBezTo>
                <a:lnTo>
                  <a:pt x="1495429" y="653477"/>
                </a:lnTo>
                <a:cubicBezTo>
                  <a:pt x="1585784" y="653477"/>
                  <a:pt x="1659031" y="580230"/>
                  <a:pt x="1659031" y="489875"/>
                </a:cubicBezTo>
                <a:lnTo>
                  <a:pt x="1659031" y="340910"/>
                </a:lnTo>
                <a:cubicBezTo>
                  <a:pt x="1659031" y="250555"/>
                  <a:pt x="1585784" y="177308"/>
                  <a:pt x="1495429" y="177308"/>
                </a:cubicBezTo>
                <a:close/>
                <a:moveTo>
                  <a:pt x="285441" y="0"/>
                </a:moveTo>
                <a:lnTo>
                  <a:pt x="1571608" y="0"/>
                </a:lnTo>
                <a:cubicBezTo>
                  <a:pt x="1729253" y="0"/>
                  <a:pt x="1857049" y="127796"/>
                  <a:pt x="1857049" y="285441"/>
                </a:cubicBezTo>
                <a:lnTo>
                  <a:pt x="1857049" y="545344"/>
                </a:lnTo>
                <a:cubicBezTo>
                  <a:pt x="1857049" y="702989"/>
                  <a:pt x="1729253" y="830785"/>
                  <a:pt x="1571608" y="830785"/>
                </a:cubicBezTo>
                <a:lnTo>
                  <a:pt x="285441" y="830785"/>
                </a:lnTo>
                <a:cubicBezTo>
                  <a:pt x="127796" y="830785"/>
                  <a:pt x="0" y="702989"/>
                  <a:pt x="0" y="545344"/>
                </a:cubicBezTo>
                <a:lnTo>
                  <a:pt x="0" y="285441"/>
                </a:lnTo>
                <a:cubicBezTo>
                  <a:pt x="0" y="127796"/>
                  <a:pt x="127796" y="0"/>
                  <a:pt x="285441" y="0"/>
                </a:cubicBezTo>
                <a:close/>
              </a:path>
            </a:pathLst>
          </a:custGeom>
          <a:solidFill>
            <a:sysClr val="window" lastClr="FFFFFF">
              <a:lumMod val="75000"/>
            </a:sysClr>
          </a:solidFill>
          <a:ln w="25400" cap="flat" cmpd="sng" algn="ctr">
            <a:noFill/>
            <a:prstDash val="solid"/>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30"/>
          <p:cNvSpPr/>
          <p:nvPr/>
        </p:nvSpPr>
        <p:spPr>
          <a:xfrm>
            <a:off x="7299832" y="3421614"/>
            <a:ext cx="792088" cy="216024"/>
          </a:xfrm>
          <a:prstGeom prst="roundRect">
            <a:avLst/>
          </a:prstGeom>
          <a:gradFill flip="none" rotWithShape="1">
            <a:gsLst>
              <a:gs pos="89000">
                <a:srgbClr val="484848"/>
              </a:gs>
              <a:gs pos="8000">
                <a:sysClr val="windowText" lastClr="000000">
                  <a:lumMod val="75000"/>
                  <a:lumOff val="25000"/>
                </a:sysClr>
              </a:gs>
              <a:gs pos="31000">
                <a:sysClr val="window" lastClr="FFFFFF">
                  <a:lumMod val="75000"/>
                  <a:shade val="67500"/>
                  <a:satMod val="115000"/>
                </a:sysClr>
              </a:gs>
              <a:gs pos="49152">
                <a:sysClr val="window" lastClr="FFFFFF"/>
              </a:gs>
              <a:gs pos="67000">
                <a:sysClr val="window" lastClr="FFFFFF">
                  <a:lumMod val="75000"/>
                  <a:shade val="100000"/>
                  <a:satMod val="115000"/>
                </a:sysClr>
              </a:gs>
            </a:gsLst>
            <a:lin ang="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TextBox 31"/>
          <p:cNvSpPr txBox="1"/>
          <p:nvPr/>
        </p:nvSpPr>
        <p:spPr>
          <a:xfrm>
            <a:off x="93044" y="3351457"/>
            <a:ext cx="96885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3" name="TextBox 32"/>
          <p:cNvSpPr txBox="1"/>
          <p:nvPr/>
        </p:nvSpPr>
        <p:spPr>
          <a:xfrm>
            <a:off x="8049836" y="3369024"/>
            <a:ext cx="96885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39204258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31" name="Oval 65"/>
          <p:cNvSpPr>
            <a:spLocks noChangeArrowheads="1"/>
          </p:cNvSpPr>
          <p:nvPr/>
        </p:nvSpPr>
        <p:spPr bwMode="auto">
          <a:xfrm rot="16200000">
            <a:off x="2827057" y="6419000"/>
            <a:ext cx="2317112" cy="5581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2" name="Oval 65"/>
          <p:cNvSpPr>
            <a:spLocks noChangeArrowheads="1"/>
          </p:cNvSpPr>
          <p:nvPr/>
        </p:nvSpPr>
        <p:spPr bwMode="auto">
          <a:xfrm rot="16200000">
            <a:off x="2379453" y="1856216"/>
            <a:ext cx="2317112" cy="5581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3" name="矩形 1"/>
          <p:cNvSpPr/>
          <p:nvPr/>
        </p:nvSpPr>
        <p:spPr>
          <a:xfrm flipV="1">
            <a:off x="3034588" y="5954519"/>
            <a:ext cx="951026" cy="686156"/>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 fmla="*/ 0 w 2160240"/>
              <a:gd name="connsiteY0" fmla="*/ 1062681 h 1062681"/>
              <a:gd name="connsiteX1" fmla="*/ 2160240 w 2160240"/>
              <a:gd name="connsiteY1" fmla="*/ 0 h 1062681"/>
              <a:gd name="connsiteX2" fmla="*/ 2160240 w 2160240"/>
              <a:gd name="connsiteY2" fmla="*/ 1062681 h 1062681"/>
              <a:gd name="connsiteX3" fmla="*/ 0 w 2160240"/>
              <a:gd name="connsiteY3" fmla="*/ 1062681 h 1062681"/>
            </a:gdLst>
            <a:ahLst/>
            <a:cxnLst>
              <a:cxn ang="0">
                <a:pos x="connsiteX0" y="connsiteY0"/>
              </a:cxn>
              <a:cxn ang="0">
                <a:pos x="connsiteX1" y="connsiteY1"/>
              </a:cxn>
              <a:cxn ang="0">
                <a:pos x="connsiteX2" y="connsiteY2"/>
              </a:cxn>
              <a:cxn ang="0">
                <a:pos x="connsiteX3" y="connsiteY3"/>
              </a:cxn>
            </a:cxnLst>
            <a:rect l="l" t="t" r="r" b="b"/>
            <a:pathLst>
              <a:path w="2160240" h="1062681">
                <a:moveTo>
                  <a:pt x="0" y="1062681"/>
                </a:moveTo>
                <a:lnTo>
                  <a:pt x="2160240" y="0"/>
                </a:lnTo>
                <a:lnTo>
                  <a:pt x="2160240" y="1062681"/>
                </a:lnTo>
                <a:lnTo>
                  <a:pt x="0" y="1062681"/>
                </a:lnTo>
                <a:close/>
              </a:path>
            </a:pathLst>
          </a:custGeom>
          <a:gradFill flip="none" rotWithShape="1">
            <a:gsLst>
              <a:gs pos="0">
                <a:srgbClr val="9BBB59">
                  <a:lumMod val="50000"/>
                  <a:shade val="30000"/>
                  <a:satMod val="115000"/>
                </a:srgbClr>
              </a:gs>
              <a:gs pos="100000">
                <a:srgbClr val="667F2D"/>
              </a:gs>
            </a:gsLst>
            <a:lin ang="0" scaled="1"/>
            <a:tileRect/>
          </a:gradFill>
          <a:ln w="25400" cap="flat" cmpd="sng" algn="ctr">
            <a:noFill/>
            <a:prstDash val="solid"/>
          </a:ln>
          <a:effectLst/>
        </p:spPr>
        <p:txBody>
          <a:bodyPr rtlCol="0" anchor="ctr"/>
          <a:lstStyle/>
          <a:p>
            <a:pPr algn="ctr"/>
            <a:endParaRPr lang="zh-CN" altLang="en-US" kern="0" dirty="0">
              <a:solidFill>
                <a:sysClr val="window" lastClr="FFFFFF"/>
              </a:solidFill>
              <a:latin typeface="Calibri"/>
              <a:ea typeface="宋体"/>
            </a:endParaRPr>
          </a:p>
        </p:txBody>
      </p:sp>
      <p:sp>
        <p:nvSpPr>
          <p:cNvPr id="34" name="矩形 1"/>
          <p:cNvSpPr/>
          <p:nvPr/>
        </p:nvSpPr>
        <p:spPr>
          <a:xfrm>
            <a:off x="2010370" y="1340768"/>
            <a:ext cx="1520574" cy="695658"/>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 fmla="*/ 0 w 2160240"/>
              <a:gd name="connsiteY0" fmla="*/ 1062681 h 1062681"/>
              <a:gd name="connsiteX1" fmla="*/ 2160240 w 2160240"/>
              <a:gd name="connsiteY1" fmla="*/ 0 h 1062681"/>
              <a:gd name="connsiteX2" fmla="*/ 2160240 w 2160240"/>
              <a:gd name="connsiteY2" fmla="*/ 1062681 h 1062681"/>
              <a:gd name="connsiteX3" fmla="*/ 0 w 2160240"/>
              <a:gd name="connsiteY3" fmla="*/ 1062681 h 1062681"/>
            </a:gdLst>
            <a:ahLst/>
            <a:cxnLst>
              <a:cxn ang="0">
                <a:pos x="connsiteX0" y="connsiteY0"/>
              </a:cxn>
              <a:cxn ang="0">
                <a:pos x="connsiteX1" y="connsiteY1"/>
              </a:cxn>
              <a:cxn ang="0">
                <a:pos x="connsiteX2" y="connsiteY2"/>
              </a:cxn>
              <a:cxn ang="0">
                <a:pos x="connsiteX3" y="connsiteY3"/>
              </a:cxn>
            </a:cxnLst>
            <a:rect l="l" t="t" r="r" b="b"/>
            <a:pathLst>
              <a:path w="2160240" h="1062681">
                <a:moveTo>
                  <a:pt x="0" y="1062681"/>
                </a:moveTo>
                <a:lnTo>
                  <a:pt x="2160240" y="0"/>
                </a:lnTo>
                <a:lnTo>
                  <a:pt x="2160240" y="1062681"/>
                </a:lnTo>
                <a:lnTo>
                  <a:pt x="0" y="1062681"/>
                </a:lnTo>
                <a:close/>
              </a:path>
            </a:pathLst>
          </a:custGeom>
          <a:gradFill flip="none" rotWithShape="1">
            <a:gsLst>
              <a:gs pos="0">
                <a:srgbClr val="9BBB59">
                  <a:lumMod val="50000"/>
                  <a:shade val="30000"/>
                  <a:satMod val="115000"/>
                </a:srgbClr>
              </a:gs>
              <a:gs pos="100000">
                <a:srgbClr val="667F2D"/>
              </a:gs>
            </a:gsLst>
            <a:lin ang="0" scaled="1"/>
            <a:tileRect/>
          </a:gradFill>
          <a:ln w="25400" cap="flat" cmpd="sng" algn="ctr">
            <a:noFill/>
            <a:prstDash val="solid"/>
          </a:ln>
          <a:effectLst/>
        </p:spPr>
        <p:txBody>
          <a:bodyPr rtlCol="0" anchor="ctr"/>
          <a:lstStyle/>
          <a:p>
            <a:pPr algn="ctr"/>
            <a:endParaRPr lang="zh-CN" altLang="en-US" kern="0" dirty="0">
              <a:solidFill>
                <a:sysClr val="window" lastClr="FFFFFF"/>
              </a:solidFill>
              <a:latin typeface="Calibri"/>
              <a:ea typeface="宋体"/>
            </a:endParaRPr>
          </a:p>
        </p:txBody>
      </p:sp>
      <p:sp>
        <p:nvSpPr>
          <p:cNvPr id="35" name="流程图: 决策 6"/>
          <p:cNvSpPr/>
          <p:nvPr/>
        </p:nvSpPr>
        <p:spPr>
          <a:xfrm rot="20672971">
            <a:off x="2803082" y="5086187"/>
            <a:ext cx="2132169" cy="465528"/>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601"/>
              <a:gd name="connsiteY0" fmla="*/ 596 h 10675"/>
              <a:gd name="connsiteX1" fmla="*/ 6157 w 10601"/>
              <a:gd name="connsiteY1" fmla="*/ 0 h 10675"/>
              <a:gd name="connsiteX2" fmla="*/ 10601 w 10601"/>
              <a:gd name="connsiteY2" fmla="*/ 9186 h 10675"/>
              <a:gd name="connsiteX3" fmla="*/ 7566 w 10601"/>
              <a:gd name="connsiteY3" fmla="*/ 10675 h 10675"/>
              <a:gd name="connsiteX4" fmla="*/ 0 w 10601"/>
              <a:gd name="connsiteY4" fmla="*/ 596 h 10675"/>
              <a:gd name="connsiteX0" fmla="*/ 0 w 10716"/>
              <a:gd name="connsiteY0" fmla="*/ 596 h 10675"/>
              <a:gd name="connsiteX1" fmla="*/ 6157 w 10716"/>
              <a:gd name="connsiteY1" fmla="*/ 0 h 10675"/>
              <a:gd name="connsiteX2" fmla="*/ 10716 w 10716"/>
              <a:gd name="connsiteY2" fmla="*/ 5887 h 10675"/>
              <a:gd name="connsiteX3" fmla="*/ 7566 w 10716"/>
              <a:gd name="connsiteY3" fmla="*/ 10675 h 10675"/>
              <a:gd name="connsiteX4" fmla="*/ 0 w 10716"/>
              <a:gd name="connsiteY4" fmla="*/ 596 h 1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6" h="10675">
                <a:moveTo>
                  <a:pt x="0" y="596"/>
                </a:moveTo>
                <a:lnTo>
                  <a:pt x="6157" y="0"/>
                </a:lnTo>
                <a:lnTo>
                  <a:pt x="10716" y="5887"/>
                </a:lnTo>
                <a:lnTo>
                  <a:pt x="7566" y="10675"/>
                </a:lnTo>
                <a:lnTo>
                  <a:pt x="0" y="596"/>
                </a:lnTo>
                <a:close/>
              </a:path>
            </a:pathLst>
          </a:custGeom>
          <a:gradFill flip="none" rotWithShape="1">
            <a:gsLst>
              <a:gs pos="0">
                <a:srgbClr val="9BBB59">
                  <a:lumMod val="50000"/>
                  <a:shade val="30000"/>
                  <a:satMod val="115000"/>
                </a:srgbClr>
              </a:gs>
              <a:gs pos="50000">
                <a:srgbClr val="9BBB59">
                  <a:lumMod val="50000"/>
                  <a:shade val="67500"/>
                  <a:satMod val="115000"/>
                </a:srgbClr>
              </a:gs>
              <a:gs pos="100000">
                <a:srgbClr val="9BBB59">
                  <a:lumMod val="5000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6" name="流程图: 决策 6"/>
          <p:cNvSpPr/>
          <p:nvPr/>
        </p:nvSpPr>
        <p:spPr>
          <a:xfrm rot="20926064">
            <a:off x="2417304" y="4128250"/>
            <a:ext cx="2883762" cy="43425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082"/>
              <a:gd name="connsiteY0" fmla="*/ 596 h 10675"/>
              <a:gd name="connsiteX1" fmla="*/ 6157 w 10082"/>
              <a:gd name="connsiteY1" fmla="*/ 0 h 10675"/>
              <a:gd name="connsiteX2" fmla="*/ 10082 w 10082"/>
              <a:gd name="connsiteY2" fmla="*/ 10082 h 10675"/>
              <a:gd name="connsiteX3" fmla="*/ 7566 w 10082"/>
              <a:gd name="connsiteY3" fmla="*/ 10675 h 10675"/>
              <a:gd name="connsiteX4" fmla="*/ 0 w 10082"/>
              <a:gd name="connsiteY4" fmla="*/ 596 h 10675"/>
              <a:gd name="connsiteX0" fmla="*/ 0 w 10082"/>
              <a:gd name="connsiteY0" fmla="*/ 596 h 10675"/>
              <a:gd name="connsiteX1" fmla="*/ 6157 w 10082"/>
              <a:gd name="connsiteY1" fmla="*/ 0 h 10675"/>
              <a:gd name="connsiteX2" fmla="*/ 10082 w 10082"/>
              <a:gd name="connsiteY2" fmla="*/ 8715 h 10675"/>
              <a:gd name="connsiteX3" fmla="*/ 7566 w 10082"/>
              <a:gd name="connsiteY3" fmla="*/ 10675 h 10675"/>
              <a:gd name="connsiteX4" fmla="*/ 0 w 10082"/>
              <a:gd name="connsiteY4" fmla="*/ 596 h 10675"/>
              <a:gd name="connsiteX0" fmla="*/ 0 w 10171"/>
              <a:gd name="connsiteY0" fmla="*/ 596 h 10675"/>
              <a:gd name="connsiteX1" fmla="*/ 6157 w 10171"/>
              <a:gd name="connsiteY1" fmla="*/ 0 h 10675"/>
              <a:gd name="connsiteX2" fmla="*/ 10171 w 10171"/>
              <a:gd name="connsiteY2" fmla="*/ 7190 h 10675"/>
              <a:gd name="connsiteX3" fmla="*/ 7566 w 10171"/>
              <a:gd name="connsiteY3" fmla="*/ 10675 h 10675"/>
              <a:gd name="connsiteX4" fmla="*/ 0 w 10171"/>
              <a:gd name="connsiteY4" fmla="*/ 596 h 1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1" h="10675">
                <a:moveTo>
                  <a:pt x="0" y="596"/>
                </a:moveTo>
                <a:lnTo>
                  <a:pt x="6157" y="0"/>
                </a:lnTo>
                <a:lnTo>
                  <a:pt x="10171" y="7190"/>
                </a:lnTo>
                <a:lnTo>
                  <a:pt x="7566" y="10675"/>
                </a:lnTo>
                <a:lnTo>
                  <a:pt x="0" y="596"/>
                </a:lnTo>
                <a:close/>
              </a:path>
            </a:pathLst>
          </a:custGeom>
          <a:gradFill flip="none" rotWithShape="1">
            <a:gsLst>
              <a:gs pos="0">
                <a:srgbClr val="9BBB59">
                  <a:lumMod val="50000"/>
                  <a:shade val="30000"/>
                  <a:satMod val="115000"/>
                </a:srgbClr>
              </a:gs>
              <a:gs pos="50000">
                <a:srgbClr val="9BBB59">
                  <a:lumMod val="50000"/>
                  <a:shade val="67500"/>
                  <a:satMod val="115000"/>
                </a:srgbClr>
              </a:gs>
              <a:gs pos="100000">
                <a:srgbClr val="9BBB59">
                  <a:lumMod val="5000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7" name="流程图: 决策 6"/>
          <p:cNvSpPr/>
          <p:nvPr/>
        </p:nvSpPr>
        <p:spPr>
          <a:xfrm rot="20909760">
            <a:off x="1669199" y="2877976"/>
            <a:ext cx="3598499" cy="642898"/>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041"/>
              <a:gd name="connsiteY0" fmla="*/ 596 h 10981"/>
              <a:gd name="connsiteX1" fmla="*/ 6157 w 10041"/>
              <a:gd name="connsiteY1" fmla="*/ 0 h 10981"/>
              <a:gd name="connsiteX2" fmla="*/ 10041 w 10041"/>
              <a:gd name="connsiteY2" fmla="*/ 10981 h 10981"/>
              <a:gd name="connsiteX3" fmla="*/ 7566 w 10041"/>
              <a:gd name="connsiteY3" fmla="*/ 10675 h 10981"/>
              <a:gd name="connsiteX4" fmla="*/ 0 w 10041"/>
              <a:gd name="connsiteY4" fmla="*/ 596 h 10981"/>
              <a:gd name="connsiteX0" fmla="*/ 0 w 10312"/>
              <a:gd name="connsiteY0" fmla="*/ 596 h 10675"/>
              <a:gd name="connsiteX1" fmla="*/ 6157 w 10312"/>
              <a:gd name="connsiteY1" fmla="*/ 0 h 10675"/>
              <a:gd name="connsiteX2" fmla="*/ 10312 w 10312"/>
              <a:gd name="connsiteY2" fmla="*/ 6778 h 10675"/>
              <a:gd name="connsiteX3" fmla="*/ 7566 w 10312"/>
              <a:gd name="connsiteY3" fmla="*/ 10675 h 10675"/>
              <a:gd name="connsiteX4" fmla="*/ 0 w 10312"/>
              <a:gd name="connsiteY4" fmla="*/ 596 h 10675"/>
              <a:gd name="connsiteX0" fmla="*/ 0 w 10493"/>
              <a:gd name="connsiteY0" fmla="*/ 596 h 10675"/>
              <a:gd name="connsiteX1" fmla="*/ 6157 w 10493"/>
              <a:gd name="connsiteY1" fmla="*/ 0 h 10675"/>
              <a:gd name="connsiteX2" fmla="*/ 10493 w 10493"/>
              <a:gd name="connsiteY2" fmla="*/ 6978 h 10675"/>
              <a:gd name="connsiteX3" fmla="*/ 7566 w 10493"/>
              <a:gd name="connsiteY3" fmla="*/ 10675 h 10675"/>
              <a:gd name="connsiteX4" fmla="*/ 0 w 10493"/>
              <a:gd name="connsiteY4" fmla="*/ 596 h 10675"/>
              <a:gd name="connsiteX0" fmla="*/ 0 w 11332"/>
              <a:gd name="connsiteY0" fmla="*/ 0 h 11825"/>
              <a:gd name="connsiteX1" fmla="*/ 6996 w 11332"/>
              <a:gd name="connsiteY1" fmla="*/ 1150 h 11825"/>
              <a:gd name="connsiteX2" fmla="*/ 11332 w 11332"/>
              <a:gd name="connsiteY2" fmla="*/ 8128 h 11825"/>
              <a:gd name="connsiteX3" fmla="*/ 8405 w 11332"/>
              <a:gd name="connsiteY3" fmla="*/ 11825 h 11825"/>
              <a:gd name="connsiteX4" fmla="*/ 0 w 11332"/>
              <a:gd name="connsiteY4" fmla="*/ 0 h 11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2" h="11825">
                <a:moveTo>
                  <a:pt x="0" y="0"/>
                </a:moveTo>
                <a:lnTo>
                  <a:pt x="6996" y="1150"/>
                </a:lnTo>
                <a:lnTo>
                  <a:pt x="11332" y="8128"/>
                </a:lnTo>
                <a:lnTo>
                  <a:pt x="8405" y="11825"/>
                </a:lnTo>
                <a:lnTo>
                  <a:pt x="0" y="0"/>
                </a:lnTo>
                <a:close/>
              </a:path>
            </a:pathLst>
          </a:custGeom>
          <a:gradFill flip="none" rotWithShape="1">
            <a:gsLst>
              <a:gs pos="0">
                <a:srgbClr val="9BBB59">
                  <a:lumMod val="50000"/>
                  <a:shade val="30000"/>
                  <a:satMod val="115000"/>
                </a:srgbClr>
              </a:gs>
              <a:gs pos="50000">
                <a:srgbClr val="9BBB59">
                  <a:lumMod val="50000"/>
                  <a:shade val="67500"/>
                  <a:satMod val="115000"/>
                </a:srgbClr>
              </a:gs>
              <a:gs pos="100000">
                <a:srgbClr val="9BBB59">
                  <a:lumMod val="50000"/>
                  <a:shade val="100000"/>
                  <a:satMod val="115000"/>
                </a:srgbClr>
              </a:gs>
            </a:gsLst>
            <a:lin ang="16200000" scaled="1"/>
            <a:tileRect/>
          </a:gradFill>
          <a:ln w="25400" cap="flat" cmpd="sng" algn="ctr">
            <a:noFill/>
            <a:prstDash val="solid"/>
          </a:ln>
          <a:effectLst/>
        </p:spPr>
        <p:txBody>
          <a:bodyPr rtlCol="0" anchor="ctr"/>
          <a:lstStyle/>
          <a:p>
            <a:pPr algn="ctr"/>
            <a:endParaRPr lang="zh-CN" altLang="en-US" kern="0">
              <a:solidFill>
                <a:sysClr val="window" lastClr="FFFFFF"/>
              </a:solidFill>
              <a:latin typeface="Calibri"/>
              <a:ea typeface="宋体"/>
            </a:endParaRPr>
          </a:p>
        </p:txBody>
      </p:sp>
      <p:sp>
        <p:nvSpPr>
          <p:cNvPr id="38" name="矩形 4"/>
          <p:cNvSpPr/>
          <p:nvPr/>
        </p:nvSpPr>
        <p:spPr>
          <a:xfrm>
            <a:off x="1631267" y="3181602"/>
            <a:ext cx="4390283" cy="1036784"/>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ln w="25400" cap="flat" cmpd="sng" algn="ctr">
            <a:solidFill>
              <a:srgbClr val="92D05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9" name="矩形 4"/>
          <p:cNvSpPr/>
          <p:nvPr/>
        </p:nvSpPr>
        <p:spPr>
          <a:xfrm>
            <a:off x="2404225" y="4378243"/>
            <a:ext cx="2825135" cy="799643"/>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590 w 2412798"/>
              <a:gd name="connsiteY0" fmla="*/ 25695 h 804391"/>
              <a:gd name="connsiteX1" fmla="*/ 2410390 w 2412798"/>
              <a:gd name="connsiteY1" fmla="*/ 6 h 804391"/>
              <a:gd name="connsiteX2" fmla="*/ 2129036 w 2412798"/>
              <a:gd name="connsiteY2" fmla="*/ 804391 h 804391"/>
              <a:gd name="connsiteX3" fmla="*/ 1204231 w 2412798"/>
              <a:gd name="connsiteY3" fmla="*/ 784118 h 804391"/>
              <a:gd name="connsiteX4" fmla="*/ 281943 w 2412798"/>
              <a:gd name="connsiteY4" fmla="*/ 791546 h 804391"/>
              <a:gd name="connsiteX5" fmla="*/ 590 w 2412798"/>
              <a:gd name="connsiteY5" fmla="*/ 25695 h 804391"/>
              <a:gd name="connsiteX0" fmla="*/ 590 w 2411665"/>
              <a:gd name="connsiteY0" fmla="*/ 25695 h 804391"/>
              <a:gd name="connsiteX1" fmla="*/ 2410390 w 2411665"/>
              <a:gd name="connsiteY1" fmla="*/ 6 h 804391"/>
              <a:gd name="connsiteX2" fmla="*/ 2129036 w 2411665"/>
              <a:gd name="connsiteY2" fmla="*/ 804391 h 804391"/>
              <a:gd name="connsiteX3" fmla="*/ 1204231 w 2411665"/>
              <a:gd name="connsiteY3" fmla="*/ 784118 h 804391"/>
              <a:gd name="connsiteX4" fmla="*/ 281943 w 2411665"/>
              <a:gd name="connsiteY4" fmla="*/ 791546 h 804391"/>
              <a:gd name="connsiteX5" fmla="*/ 590 w 2411665"/>
              <a:gd name="connsiteY5" fmla="*/ 25695 h 804391"/>
              <a:gd name="connsiteX0" fmla="*/ 590 w 2411665"/>
              <a:gd name="connsiteY0" fmla="*/ 25695 h 856155"/>
              <a:gd name="connsiteX1" fmla="*/ 2410390 w 2411665"/>
              <a:gd name="connsiteY1" fmla="*/ 6 h 856155"/>
              <a:gd name="connsiteX2" fmla="*/ 2129036 w 2411665"/>
              <a:gd name="connsiteY2" fmla="*/ 804391 h 856155"/>
              <a:gd name="connsiteX3" fmla="*/ 1204231 w 2411665"/>
              <a:gd name="connsiteY3" fmla="*/ 856155 h 856155"/>
              <a:gd name="connsiteX4" fmla="*/ 281943 w 2411665"/>
              <a:gd name="connsiteY4" fmla="*/ 791546 h 856155"/>
              <a:gd name="connsiteX5" fmla="*/ 590 w 2411665"/>
              <a:gd name="connsiteY5" fmla="*/ 25695 h 856155"/>
              <a:gd name="connsiteX0" fmla="*/ 590 w 2411665"/>
              <a:gd name="connsiteY0" fmla="*/ 25695 h 892173"/>
              <a:gd name="connsiteX1" fmla="*/ 2410390 w 2411665"/>
              <a:gd name="connsiteY1" fmla="*/ 6 h 892173"/>
              <a:gd name="connsiteX2" fmla="*/ 2129036 w 2411665"/>
              <a:gd name="connsiteY2" fmla="*/ 804391 h 892173"/>
              <a:gd name="connsiteX3" fmla="*/ 1204231 w 2411665"/>
              <a:gd name="connsiteY3" fmla="*/ 892173 h 892173"/>
              <a:gd name="connsiteX4" fmla="*/ 281943 w 2411665"/>
              <a:gd name="connsiteY4" fmla="*/ 791546 h 892173"/>
              <a:gd name="connsiteX5" fmla="*/ 590 w 2411665"/>
              <a:gd name="connsiteY5" fmla="*/ 25695 h 892173"/>
              <a:gd name="connsiteX0" fmla="*/ 590 w 2411665"/>
              <a:gd name="connsiteY0" fmla="*/ 25695 h 911317"/>
              <a:gd name="connsiteX1" fmla="*/ 2410390 w 2411665"/>
              <a:gd name="connsiteY1" fmla="*/ 6 h 911317"/>
              <a:gd name="connsiteX2" fmla="*/ 2129036 w 2411665"/>
              <a:gd name="connsiteY2" fmla="*/ 804391 h 911317"/>
              <a:gd name="connsiteX3" fmla="*/ 1204231 w 2411665"/>
              <a:gd name="connsiteY3" fmla="*/ 892173 h 911317"/>
              <a:gd name="connsiteX4" fmla="*/ 281943 w 2411665"/>
              <a:gd name="connsiteY4" fmla="*/ 791546 h 911317"/>
              <a:gd name="connsiteX5" fmla="*/ 590 w 2411665"/>
              <a:gd name="connsiteY5" fmla="*/ 25695 h 911317"/>
              <a:gd name="connsiteX0" fmla="*/ 590 w 2411665"/>
              <a:gd name="connsiteY0" fmla="*/ 25695 h 895452"/>
              <a:gd name="connsiteX1" fmla="*/ 2410390 w 2411665"/>
              <a:gd name="connsiteY1" fmla="*/ 6 h 895452"/>
              <a:gd name="connsiteX2" fmla="*/ 2129036 w 2411665"/>
              <a:gd name="connsiteY2" fmla="*/ 804391 h 895452"/>
              <a:gd name="connsiteX3" fmla="*/ 1204231 w 2411665"/>
              <a:gd name="connsiteY3" fmla="*/ 892173 h 895452"/>
              <a:gd name="connsiteX4" fmla="*/ 281943 w 2411665"/>
              <a:gd name="connsiteY4" fmla="*/ 791546 h 895452"/>
              <a:gd name="connsiteX5" fmla="*/ 590 w 2411665"/>
              <a:gd name="connsiteY5" fmla="*/ 25695 h 895452"/>
              <a:gd name="connsiteX0" fmla="*/ 590 w 2411665"/>
              <a:gd name="connsiteY0" fmla="*/ 25695 h 892660"/>
              <a:gd name="connsiteX1" fmla="*/ 2410390 w 2411665"/>
              <a:gd name="connsiteY1" fmla="*/ 6 h 892660"/>
              <a:gd name="connsiteX2" fmla="*/ 2129036 w 2411665"/>
              <a:gd name="connsiteY2" fmla="*/ 804391 h 892660"/>
              <a:gd name="connsiteX3" fmla="*/ 1204231 w 2411665"/>
              <a:gd name="connsiteY3" fmla="*/ 892173 h 892660"/>
              <a:gd name="connsiteX4" fmla="*/ 281943 w 2411665"/>
              <a:gd name="connsiteY4" fmla="*/ 791546 h 892660"/>
              <a:gd name="connsiteX5" fmla="*/ 590 w 2411665"/>
              <a:gd name="connsiteY5" fmla="*/ 25695 h 892660"/>
              <a:gd name="connsiteX0" fmla="*/ 590 w 2411665"/>
              <a:gd name="connsiteY0" fmla="*/ 25695 h 892660"/>
              <a:gd name="connsiteX1" fmla="*/ 2410390 w 2411665"/>
              <a:gd name="connsiteY1" fmla="*/ 6 h 892660"/>
              <a:gd name="connsiteX2" fmla="*/ 2129036 w 2411665"/>
              <a:gd name="connsiteY2" fmla="*/ 804391 h 892660"/>
              <a:gd name="connsiteX3" fmla="*/ 1204231 w 2411665"/>
              <a:gd name="connsiteY3" fmla="*/ 892173 h 892660"/>
              <a:gd name="connsiteX4" fmla="*/ 281943 w 2411665"/>
              <a:gd name="connsiteY4" fmla="*/ 791546 h 892660"/>
              <a:gd name="connsiteX5" fmla="*/ 590 w 2411665"/>
              <a:gd name="connsiteY5" fmla="*/ 25695 h 892660"/>
              <a:gd name="connsiteX0" fmla="*/ 590 w 2411665"/>
              <a:gd name="connsiteY0" fmla="*/ 25695 h 892537"/>
              <a:gd name="connsiteX1" fmla="*/ 2410390 w 2411665"/>
              <a:gd name="connsiteY1" fmla="*/ 6 h 892537"/>
              <a:gd name="connsiteX2" fmla="*/ 2129036 w 2411665"/>
              <a:gd name="connsiteY2" fmla="*/ 804391 h 892537"/>
              <a:gd name="connsiteX3" fmla="*/ 1204231 w 2411665"/>
              <a:gd name="connsiteY3" fmla="*/ 892173 h 892537"/>
              <a:gd name="connsiteX4" fmla="*/ 281943 w 2411665"/>
              <a:gd name="connsiteY4" fmla="*/ 791546 h 892537"/>
              <a:gd name="connsiteX5" fmla="*/ 590 w 2411665"/>
              <a:gd name="connsiteY5" fmla="*/ 25695 h 892537"/>
              <a:gd name="connsiteX0" fmla="*/ 590 w 2411665"/>
              <a:gd name="connsiteY0" fmla="*/ 25695 h 892537"/>
              <a:gd name="connsiteX1" fmla="*/ 2410390 w 2411665"/>
              <a:gd name="connsiteY1" fmla="*/ 6 h 892537"/>
              <a:gd name="connsiteX2" fmla="*/ 2129036 w 2411665"/>
              <a:gd name="connsiteY2" fmla="*/ 804391 h 892537"/>
              <a:gd name="connsiteX3" fmla="*/ 1204231 w 2411665"/>
              <a:gd name="connsiteY3" fmla="*/ 892173 h 892537"/>
              <a:gd name="connsiteX4" fmla="*/ 281943 w 2411665"/>
              <a:gd name="connsiteY4" fmla="*/ 791546 h 892537"/>
              <a:gd name="connsiteX5" fmla="*/ 590 w 2411665"/>
              <a:gd name="connsiteY5" fmla="*/ 25695 h 892537"/>
              <a:gd name="connsiteX0" fmla="*/ 590 w 2411665"/>
              <a:gd name="connsiteY0" fmla="*/ 25695 h 928455"/>
              <a:gd name="connsiteX1" fmla="*/ 2410390 w 2411665"/>
              <a:gd name="connsiteY1" fmla="*/ 6 h 928455"/>
              <a:gd name="connsiteX2" fmla="*/ 2129036 w 2411665"/>
              <a:gd name="connsiteY2" fmla="*/ 804391 h 928455"/>
              <a:gd name="connsiteX3" fmla="*/ 1234253 w 2411665"/>
              <a:gd name="connsiteY3" fmla="*/ 928192 h 928455"/>
              <a:gd name="connsiteX4" fmla="*/ 281943 w 2411665"/>
              <a:gd name="connsiteY4" fmla="*/ 791546 h 928455"/>
              <a:gd name="connsiteX5" fmla="*/ 590 w 2411665"/>
              <a:gd name="connsiteY5" fmla="*/ 25695 h 928455"/>
              <a:gd name="connsiteX0" fmla="*/ 590 w 2411665"/>
              <a:gd name="connsiteY0" fmla="*/ 25695 h 880585"/>
              <a:gd name="connsiteX1" fmla="*/ 2410390 w 2411665"/>
              <a:gd name="connsiteY1" fmla="*/ 6 h 880585"/>
              <a:gd name="connsiteX2" fmla="*/ 2129036 w 2411665"/>
              <a:gd name="connsiteY2" fmla="*/ 804391 h 880585"/>
              <a:gd name="connsiteX3" fmla="*/ 1234253 w 2411665"/>
              <a:gd name="connsiteY3" fmla="*/ 880167 h 880585"/>
              <a:gd name="connsiteX4" fmla="*/ 281943 w 2411665"/>
              <a:gd name="connsiteY4" fmla="*/ 791546 h 880585"/>
              <a:gd name="connsiteX5" fmla="*/ 590 w 2411665"/>
              <a:gd name="connsiteY5" fmla="*/ 25695 h 88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ln w="25400" cap="flat" cmpd="sng" algn="ctr">
            <a:solidFill>
              <a:srgbClr val="92D05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0" name="矩形 4"/>
          <p:cNvSpPr/>
          <p:nvPr/>
        </p:nvSpPr>
        <p:spPr>
          <a:xfrm>
            <a:off x="2817549" y="5355292"/>
            <a:ext cx="1971298" cy="718653"/>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590 w 2412666"/>
              <a:gd name="connsiteY0" fmla="*/ 25695 h 804391"/>
              <a:gd name="connsiteX1" fmla="*/ 2410390 w 2412666"/>
              <a:gd name="connsiteY1" fmla="*/ 6 h 804391"/>
              <a:gd name="connsiteX2" fmla="*/ 2129036 w 2412666"/>
              <a:gd name="connsiteY2" fmla="*/ 804391 h 804391"/>
              <a:gd name="connsiteX3" fmla="*/ 1248861 w 2412666"/>
              <a:gd name="connsiteY3" fmla="*/ 799589 h 804391"/>
              <a:gd name="connsiteX4" fmla="*/ 281943 w 2412666"/>
              <a:gd name="connsiteY4" fmla="*/ 791546 h 804391"/>
              <a:gd name="connsiteX5" fmla="*/ 590 w 2412666"/>
              <a:gd name="connsiteY5" fmla="*/ 25695 h 804391"/>
              <a:gd name="connsiteX0" fmla="*/ 590 w 2411677"/>
              <a:gd name="connsiteY0" fmla="*/ 25695 h 804391"/>
              <a:gd name="connsiteX1" fmla="*/ 2410390 w 2411677"/>
              <a:gd name="connsiteY1" fmla="*/ 6 h 804391"/>
              <a:gd name="connsiteX2" fmla="*/ 2129036 w 2411677"/>
              <a:gd name="connsiteY2" fmla="*/ 804391 h 804391"/>
              <a:gd name="connsiteX3" fmla="*/ 1248861 w 2411677"/>
              <a:gd name="connsiteY3" fmla="*/ 799589 h 804391"/>
              <a:gd name="connsiteX4" fmla="*/ 281943 w 2411677"/>
              <a:gd name="connsiteY4" fmla="*/ 791546 h 804391"/>
              <a:gd name="connsiteX5" fmla="*/ 590 w 2411677"/>
              <a:gd name="connsiteY5" fmla="*/ 25695 h 804391"/>
              <a:gd name="connsiteX0" fmla="*/ 590 w 2411678"/>
              <a:gd name="connsiteY0" fmla="*/ 25695 h 898030"/>
              <a:gd name="connsiteX1" fmla="*/ 2410390 w 2411678"/>
              <a:gd name="connsiteY1" fmla="*/ 6 h 898030"/>
              <a:gd name="connsiteX2" fmla="*/ 2129036 w 2411678"/>
              <a:gd name="connsiteY2" fmla="*/ 804391 h 898030"/>
              <a:gd name="connsiteX3" fmla="*/ 1248861 w 2411678"/>
              <a:gd name="connsiteY3" fmla="*/ 898030 h 898030"/>
              <a:gd name="connsiteX4" fmla="*/ 281943 w 2411678"/>
              <a:gd name="connsiteY4" fmla="*/ 791546 h 898030"/>
              <a:gd name="connsiteX5" fmla="*/ 590 w 2411678"/>
              <a:gd name="connsiteY5" fmla="*/ 25695 h 898030"/>
              <a:gd name="connsiteX0" fmla="*/ 590 w 2411678"/>
              <a:gd name="connsiteY0" fmla="*/ 25695 h 916618"/>
              <a:gd name="connsiteX1" fmla="*/ 2410390 w 2411678"/>
              <a:gd name="connsiteY1" fmla="*/ 6 h 916618"/>
              <a:gd name="connsiteX2" fmla="*/ 2129036 w 2411678"/>
              <a:gd name="connsiteY2" fmla="*/ 804391 h 916618"/>
              <a:gd name="connsiteX3" fmla="*/ 1248861 w 2411678"/>
              <a:gd name="connsiteY3" fmla="*/ 898030 h 916618"/>
              <a:gd name="connsiteX4" fmla="*/ 281943 w 2411678"/>
              <a:gd name="connsiteY4" fmla="*/ 791546 h 916618"/>
              <a:gd name="connsiteX5" fmla="*/ 590 w 2411678"/>
              <a:gd name="connsiteY5" fmla="*/ 25695 h 916618"/>
              <a:gd name="connsiteX0" fmla="*/ 590 w 2411678"/>
              <a:gd name="connsiteY0" fmla="*/ 25695 h 904127"/>
              <a:gd name="connsiteX1" fmla="*/ 2410390 w 2411678"/>
              <a:gd name="connsiteY1" fmla="*/ 6 h 904127"/>
              <a:gd name="connsiteX2" fmla="*/ 2129036 w 2411678"/>
              <a:gd name="connsiteY2" fmla="*/ 804391 h 904127"/>
              <a:gd name="connsiteX3" fmla="*/ 1248861 w 2411678"/>
              <a:gd name="connsiteY3" fmla="*/ 898030 h 904127"/>
              <a:gd name="connsiteX4" fmla="*/ 281943 w 2411678"/>
              <a:gd name="connsiteY4" fmla="*/ 791546 h 904127"/>
              <a:gd name="connsiteX5" fmla="*/ 590 w 2411678"/>
              <a:gd name="connsiteY5" fmla="*/ 25695 h 904127"/>
              <a:gd name="connsiteX0" fmla="*/ 590 w 2411678"/>
              <a:gd name="connsiteY0" fmla="*/ 25695 h 899138"/>
              <a:gd name="connsiteX1" fmla="*/ 2410390 w 2411678"/>
              <a:gd name="connsiteY1" fmla="*/ 6 h 899138"/>
              <a:gd name="connsiteX2" fmla="*/ 2129036 w 2411678"/>
              <a:gd name="connsiteY2" fmla="*/ 804391 h 899138"/>
              <a:gd name="connsiteX3" fmla="*/ 1248861 w 2411678"/>
              <a:gd name="connsiteY3" fmla="*/ 898030 h 899138"/>
              <a:gd name="connsiteX4" fmla="*/ 281943 w 2411678"/>
              <a:gd name="connsiteY4" fmla="*/ 791546 h 899138"/>
              <a:gd name="connsiteX5" fmla="*/ 590 w 2411678"/>
              <a:gd name="connsiteY5" fmla="*/ 25695 h 899138"/>
              <a:gd name="connsiteX0" fmla="*/ 590 w 2411678"/>
              <a:gd name="connsiteY0" fmla="*/ 25695 h 954940"/>
              <a:gd name="connsiteX1" fmla="*/ 2410390 w 2411678"/>
              <a:gd name="connsiteY1" fmla="*/ 6 h 954940"/>
              <a:gd name="connsiteX2" fmla="*/ 2129036 w 2411678"/>
              <a:gd name="connsiteY2" fmla="*/ 804391 h 954940"/>
              <a:gd name="connsiteX3" fmla="*/ 1248861 w 2411678"/>
              <a:gd name="connsiteY3" fmla="*/ 954283 h 954940"/>
              <a:gd name="connsiteX4" fmla="*/ 281943 w 2411678"/>
              <a:gd name="connsiteY4" fmla="*/ 791546 h 954940"/>
              <a:gd name="connsiteX5" fmla="*/ 590 w 2411678"/>
              <a:gd name="connsiteY5" fmla="*/ 25695 h 95494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ln w="25400" cap="flat" cmpd="sng" algn="ctr">
            <a:solidFill>
              <a:srgbClr val="92D05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1" name="矩形 4"/>
          <p:cNvSpPr/>
          <p:nvPr/>
        </p:nvSpPr>
        <p:spPr>
          <a:xfrm>
            <a:off x="1995082" y="2005896"/>
            <a:ext cx="3680814" cy="1036784"/>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ln w="25400" cap="flat" cmpd="sng" algn="ctr">
            <a:solidFill>
              <a:srgbClr val="92D05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2" name="矩形 4"/>
          <p:cNvSpPr/>
          <p:nvPr/>
        </p:nvSpPr>
        <p:spPr>
          <a:xfrm>
            <a:off x="1619672" y="3186644"/>
            <a:ext cx="4401294" cy="683189"/>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 name="connsiteX0" fmla="*/ 20 w 2524379"/>
              <a:gd name="connsiteY0" fmla="*/ 75917 h 900433"/>
              <a:gd name="connsiteX1" fmla="*/ 2409820 w 2524379"/>
              <a:gd name="connsiteY1" fmla="*/ 50228 h 900433"/>
              <a:gd name="connsiteX2" fmla="*/ 2166987 w 2524379"/>
              <a:gd name="connsiteY2" fmla="*/ 854613 h 900433"/>
              <a:gd name="connsiteX3" fmla="*/ 1169901 w 2524379"/>
              <a:gd name="connsiteY3" fmla="*/ 900188 h 900433"/>
              <a:gd name="connsiteX4" fmla="*/ 281373 w 2524379"/>
              <a:gd name="connsiteY4" fmla="*/ 841768 h 900433"/>
              <a:gd name="connsiteX5" fmla="*/ 20 w 2524379"/>
              <a:gd name="connsiteY5" fmla="*/ 75917 h 900433"/>
              <a:gd name="connsiteX0" fmla="*/ 20 w 2410398"/>
              <a:gd name="connsiteY0" fmla="*/ 25722 h 850237"/>
              <a:gd name="connsiteX1" fmla="*/ 2409820 w 2410398"/>
              <a:gd name="connsiteY1" fmla="*/ 33 h 850237"/>
              <a:gd name="connsiteX2" fmla="*/ 2166987 w 2410398"/>
              <a:gd name="connsiteY2" fmla="*/ 804418 h 850237"/>
              <a:gd name="connsiteX3" fmla="*/ 1169901 w 2410398"/>
              <a:gd name="connsiteY3" fmla="*/ 849993 h 850237"/>
              <a:gd name="connsiteX4" fmla="*/ 281373 w 2410398"/>
              <a:gd name="connsiteY4" fmla="*/ 791573 h 850237"/>
              <a:gd name="connsiteX5" fmla="*/ 20 w 2410398"/>
              <a:gd name="connsiteY5" fmla="*/ 25722 h 85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398" h="850237">
                <a:moveTo>
                  <a:pt x="20" y="25722"/>
                </a:moveTo>
                <a:cubicBezTo>
                  <a:pt x="2601" y="33918"/>
                  <a:pt x="2395351" y="5933"/>
                  <a:pt x="2409820" y="33"/>
                </a:cubicBezTo>
                <a:cubicBezTo>
                  <a:pt x="2424289" y="-5867"/>
                  <a:pt x="2162361" y="798443"/>
                  <a:pt x="2166987" y="804418"/>
                </a:cubicBezTo>
                <a:cubicBezTo>
                  <a:pt x="1944405" y="840485"/>
                  <a:pt x="1484170" y="852134"/>
                  <a:pt x="1169901" y="849993"/>
                </a:cubicBezTo>
                <a:cubicBezTo>
                  <a:pt x="855632" y="847852"/>
                  <a:pt x="577549" y="811046"/>
                  <a:pt x="281373" y="791573"/>
                </a:cubicBezTo>
                <a:cubicBezTo>
                  <a:pt x="252924" y="771206"/>
                  <a:pt x="-2561" y="17526"/>
                  <a:pt x="20" y="25722"/>
                </a:cubicBezTo>
                <a:close/>
              </a:path>
            </a:pathLst>
          </a:custGeom>
          <a:gradFill flip="none" rotWithShape="1">
            <a:gsLst>
              <a:gs pos="0">
                <a:sysClr val="window" lastClr="FFFFFF">
                  <a:alpha val="0"/>
                </a:sysClr>
              </a:gs>
              <a:gs pos="97917">
                <a:srgbClr val="FFFF00">
                  <a:alpha val="62000"/>
                </a:srgbClr>
              </a:gs>
              <a:gs pos="91000">
                <a:srgbClr val="FFFF00">
                  <a:alpha val="37000"/>
                </a:srgbClr>
              </a:gs>
            </a:gsLst>
            <a:lin ang="16200000" scaled="1"/>
            <a:tileRect/>
          </a:gradFill>
          <a:ln w="25400" cap="flat" cmpd="sng" algn="ctr">
            <a:noFill/>
            <a:prstDash val="solid"/>
          </a:ln>
          <a:effectLst>
            <a:outerShdw dir="5400000" algn="t" rotWithShape="0">
              <a:srgbClr val="9BBB59">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3" name="矩形 4"/>
          <p:cNvSpPr/>
          <p:nvPr/>
        </p:nvSpPr>
        <p:spPr>
          <a:xfrm>
            <a:off x="1995082" y="2020049"/>
            <a:ext cx="3680814" cy="683602"/>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flip="none" rotWithShape="1">
            <a:gsLst>
              <a:gs pos="0">
                <a:sysClr val="window" lastClr="FFFFFF">
                  <a:alpha val="0"/>
                </a:sysClr>
              </a:gs>
              <a:gs pos="97917">
                <a:srgbClr val="FFFF00">
                  <a:alpha val="62000"/>
                </a:srgbClr>
              </a:gs>
              <a:gs pos="91000">
                <a:srgbClr val="FFFF00">
                  <a:alpha val="37000"/>
                </a:srgbClr>
              </a:gs>
            </a:gsLst>
            <a:lin ang="16200000" scaled="1"/>
            <a:tileRect/>
          </a:gradFill>
          <a:ln w="25400" cap="flat" cmpd="sng" algn="ctr">
            <a:noFill/>
            <a:prstDash val="solid"/>
          </a:ln>
          <a:effectLst>
            <a:outerShdw dir="5400000" algn="t" rotWithShape="0">
              <a:srgbClr val="9BBB59">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4" name="矩形 4"/>
          <p:cNvSpPr/>
          <p:nvPr/>
        </p:nvSpPr>
        <p:spPr>
          <a:xfrm>
            <a:off x="2404225" y="4378243"/>
            <a:ext cx="2825135" cy="683602"/>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flip="none" rotWithShape="1">
            <a:gsLst>
              <a:gs pos="0">
                <a:sysClr val="window" lastClr="FFFFFF">
                  <a:alpha val="0"/>
                </a:sysClr>
              </a:gs>
              <a:gs pos="97917">
                <a:srgbClr val="FFFF00">
                  <a:alpha val="62000"/>
                </a:srgbClr>
              </a:gs>
              <a:gs pos="91000">
                <a:srgbClr val="FFFF00">
                  <a:alpha val="37000"/>
                </a:srgbClr>
              </a:gs>
            </a:gsLst>
            <a:lin ang="16200000" scaled="1"/>
            <a:tileRect/>
          </a:gradFill>
          <a:ln w="25400" cap="flat" cmpd="sng" algn="ctr">
            <a:noFill/>
            <a:prstDash val="solid"/>
          </a:ln>
          <a:effectLst>
            <a:outerShdw dir="5400000" algn="t" rotWithShape="0">
              <a:srgbClr val="9BBB59">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5" name="矩形 4"/>
          <p:cNvSpPr/>
          <p:nvPr/>
        </p:nvSpPr>
        <p:spPr>
          <a:xfrm>
            <a:off x="2817549" y="5355292"/>
            <a:ext cx="1971298" cy="535745"/>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flip="none" rotWithShape="1">
            <a:gsLst>
              <a:gs pos="0">
                <a:sysClr val="window" lastClr="FFFFFF">
                  <a:alpha val="0"/>
                </a:sysClr>
              </a:gs>
              <a:gs pos="97917">
                <a:srgbClr val="FFFF00">
                  <a:alpha val="62000"/>
                </a:srgbClr>
              </a:gs>
              <a:gs pos="91000">
                <a:srgbClr val="FFFF00">
                  <a:alpha val="37000"/>
                </a:srgbClr>
              </a:gs>
            </a:gsLst>
            <a:lin ang="16200000" scaled="1"/>
            <a:tileRect/>
          </a:gradFill>
          <a:ln w="25400" cap="flat" cmpd="sng" algn="ctr">
            <a:noFill/>
            <a:prstDash val="solid"/>
          </a:ln>
          <a:effectLst>
            <a:outerShdw dir="5400000" algn="t" rotWithShape="0">
              <a:srgbClr val="9BBB59">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46" name="直接连接符 45"/>
          <p:cNvCxnSpPr/>
          <p:nvPr/>
        </p:nvCxnSpPr>
        <p:spPr>
          <a:xfrm>
            <a:off x="5231667" y="2492896"/>
            <a:ext cx="1080119" cy="0"/>
          </a:xfrm>
          <a:prstGeom prst="line">
            <a:avLst/>
          </a:prstGeom>
          <a:noFill/>
          <a:ln w="19050" cap="flat" cmpd="sng" algn="ctr">
            <a:solidFill>
              <a:srgbClr val="667F2D"/>
            </a:solidFill>
            <a:prstDash val="sysDash"/>
            <a:headEnd type="oval" w="med" len="med"/>
            <a:tailEnd type="oval" w="med" len="med"/>
          </a:ln>
          <a:effectLst/>
        </p:spPr>
      </p:cxnSp>
      <p:cxnSp>
        <p:nvCxnSpPr>
          <p:cNvPr id="47" name="直接连接符 46"/>
          <p:cNvCxnSpPr/>
          <p:nvPr/>
        </p:nvCxnSpPr>
        <p:spPr>
          <a:xfrm flipV="1">
            <a:off x="5447691" y="3717032"/>
            <a:ext cx="1008113" cy="15988"/>
          </a:xfrm>
          <a:prstGeom prst="line">
            <a:avLst/>
          </a:prstGeom>
          <a:noFill/>
          <a:ln w="19050" cap="flat" cmpd="sng" algn="ctr">
            <a:solidFill>
              <a:srgbClr val="667F2D"/>
            </a:solidFill>
            <a:prstDash val="sysDash"/>
            <a:headEnd type="oval" w="med" len="med"/>
            <a:tailEnd type="oval" w="med" len="med"/>
          </a:ln>
          <a:effectLst/>
        </p:spPr>
      </p:cxnSp>
      <p:cxnSp>
        <p:nvCxnSpPr>
          <p:cNvPr id="48" name="直接连接符 47"/>
          <p:cNvCxnSpPr/>
          <p:nvPr/>
        </p:nvCxnSpPr>
        <p:spPr>
          <a:xfrm>
            <a:off x="4871627" y="4795352"/>
            <a:ext cx="981610" cy="1800"/>
          </a:xfrm>
          <a:prstGeom prst="line">
            <a:avLst/>
          </a:prstGeom>
          <a:noFill/>
          <a:ln w="19050" cap="flat" cmpd="sng" algn="ctr">
            <a:solidFill>
              <a:srgbClr val="667F2D"/>
            </a:solidFill>
            <a:prstDash val="sysDash"/>
            <a:headEnd type="oval" w="med" len="med"/>
            <a:tailEnd type="oval" w="med" len="med"/>
          </a:ln>
          <a:effectLst/>
        </p:spPr>
      </p:cxnSp>
      <p:cxnSp>
        <p:nvCxnSpPr>
          <p:cNvPr id="49" name="直接连接符 48"/>
          <p:cNvCxnSpPr/>
          <p:nvPr/>
        </p:nvCxnSpPr>
        <p:spPr>
          <a:xfrm>
            <a:off x="4467437" y="5661248"/>
            <a:ext cx="980254" cy="1800"/>
          </a:xfrm>
          <a:prstGeom prst="line">
            <a:avLst/>
          </a:prstGeom>
          <a:noFill/>
          <a:ln w="19050" cap="flat" cmpd="sng" algn="ctr">
            <a:solidFill>
              <a:srgbClr val="667F2D"/>
            </a:solidFill>
            <a:prstDash val="sysDash"/>
            <a:headEnd type="oval" w="med" len="med"/>
            <a:tailEnd type="oval" w="med" len="med"/>
          </a:ln>
          <a:effectLst/>
        </p:spPr>
      </p:cxnSp>
      <p:sp>
        <p:nvSpPr>
          <p:cNvPr id="50" name="TextBox 49"/>
          <p:cNvSpPr txBox="1"/>
          <p:nvPr/>
        </p:nvSpPr>
        <p:spPr>
          <a:xfrm>
            <a:off x="6383795" y="2208464"/>
            <a:ext cx="1872207" cy="57246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1" name="TextBox 50"/>
          <p:cNvSpPr txBox="1"/>
          <p:nvPr/>
        </p:nvSpPr>
        <p:spPr>
          <a:xfrm>
            <a:off x="6527812" y="3360592"/>
            <a:ext cx="1872207" cy="57246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2" name="TextBox 51"/>
          <p:cNvSpPr txBox="1"/>
          <p:nvPr/>
        </p:nvSpPr>
        <p:spPr>
          <a:xfrm>
            <a:off x="5951748" y="4440712"/>
            <a:ext cx="1872207" cy="57246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3" name="TextBox 52"/>
          <p:cNvSpPr txBox="1"/>
          <p:nvPr/>
        </p:nvSpPr>
        <p:spPr>
          <a:xfrm>
            <a:off x="5591708" y="5376816"/>
            <a:ext cx="1872207" cy="57246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4" name="Text Box 39"/>
          <p:cNvSpPr txBox="1">
            <a:spLocks noChangeArrowheads="1"/>
          </p:cNvSpPr>
          <p:nvPr/>
        </p:nvSpPr>
        <p:spPr bwMode="auto">
          <a:xfrm>
            <a:off x="3071427" y="3501008"/>
            <a:ext cx="1584176" cy="461665"/>
          </a:xfrm>
          <a:prstGeom prst="rect">
            <a:avLst/>
          </a:prstGeom>
          <a:noFill/>
          <a:ln w="9525">
            <a:noFill/>
            <a:miter lim="800000"/>
            <a:headEnd/>
            <a:tailEnd/>
          </a:ln>
        </p:spPr>
        <p:txBody>
          <a:bodyPr wrap="square"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5" name="Text Box 39"/>
          <p:cNvSpPr txBox="1">
            <a:spLocks noChangeArrowheads="1"/>
          </p:cNvSpPr>
          <p:nvPr/>
        </p:nvSpPr>
        <p:spPr bwMode="auto">
          <a:xfrm>
            <a:off x="3071427" y="4551511"/>
            <a:ext cx="1584176" cy="461665"/>
          </a:xfrm>
          <a:prstGeom prst="rect">
            <a:avLst/>
          </a:prstGeom>
          <a:noFill/>
          <a:ln w="9525">
            <a:noFill/>
            <a:miter lim="800000"/>
            <a:headEnd/>
            <a:tailEnd/>
          </a:ln>
        </p:spPr>
        <p:txBody>
          <a:bodyPr wrap="square"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6" name="Text Box 39"/>
          <p:cNvSpPr txBox="1">
            <a:spLocks noChangeArrowheads="1"/>
          </p:cNvSpPr>
          <p:nvPr/>
        </p:nvSpPr>
        <p:spPr bwMode="auto">
          <a:xfrm>
            <a:off x="3071427" y="5487615"/>
            <a:ext cx="1584176" cy="461665"/>
          </a:xfrm>
          <a:prstGeom prst="rect">
            <a:avLst/>
          </a:prstGeom>
          <a:noFill/>
          <a:ln w="9525">
            <a:noFill/>
            <a:miter lim="800000"/>
            <a:headEnd/>
            <a:tailEnd/>
          </a:ln>
        </p:spPr>
        <p:txBody>
          <a:bodyPr wrap="square"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7" name="Text Box 39"/>
          <p:cNvSpPr txBox="1">
            <a:spLocks noChangeArrowheads="1"/>
          </p:cNvSpPr>
          <p:nvPr/>
        </p:nvSpPr>
        <p:spPr bwMode="auto">
          <a:xfrm>
            <a:off x="3071427" y="2319263"/>
            <a:ext cx="1584176" cy="461665"/>
          </a:xfrm>
          <a:prstGeom prst="rect">
            <a:avLst/>
          </a:prstGeom>
          <a:noFill/>
          <a:ln w="9525">
            <a:noFill/>
            <a:miter lim="800000"/>
            <a:headEnd/>
            <a:tailEnd/>
          </a:ln>
        </p:spPr>
        <p:txBody>
          <a:bodyPr wrap="square"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29681715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sp>
        <p:nvSpPr>
          <p:cNvPr id="24" name="矩形 23"/>
          <p:cNvSpPr/>
          <p:nvPr/>
        </p:nvSpPr>
        <p:spPr>
          <a:xfrm>
            <a:off x="5208398" y="3598390"/>
            <a:ext cx="1872208" cy="2509093"/>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24"/>
          <p:cNvSpPr/>
          <p:nvPr/>
        </p:nvSpPr>
        <p:spPr>
          <a:xfrm>
            <a:off x="2064279" y="3598390"/>
            <a:ext cx="1872208" cy="2509093"/>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6" name="组合 25"/>
          <p:cNvGrpSpPr/>
          <p:nvPr/>
        </p:nvGrpSpPr>
        <p:grpSpPr>
          <a:xfrm>
            <a:off x="352817" y="2420888"/>
            <a:ext cx="8516217" cy="1390550"/>
            <a:chOff x="268250" y="2550717"/>
            <a:chExt cx="8516217" cy="1390550"/>
          </a:xfrm>
        </p:grpSpPr>
        <p:pic>
          <p:nvPicPr>
            <p:cNvPr id="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388930" y="3168070"/>
              <a:ext cx="2395537" cy="560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862167" y="3293195"/>
              <a:ext cx="2395537"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292586" y="3140432"/>
              <a:ext cx="2395537" cy="560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61145" y="3368179"/>
              <a:ext cx="2395537"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圆角矩形 1"/>
            <p:cNvSpPr/>
            <p:nvPr/>
          </p:nvSpPr>
          <p:spPr>
            <a:xfrm>
              <a:off x="268250" y="2550717"/>
              <a:ext cx="2263294" cy="1012526"/>
            </a:xfrm>
            <a:custGeom>
              <a:avLst/>
              <a:gdLst/>
              <a:ahLst/>
              <a:cxnLst/>
              <a:rect l="l" t="t" r="r" b="b"/>
              <a:pathLst>
                <a:path w="1857049" h="830785">
                  <a:moveTo>
                    <a:pt x="361620" y="177308"/>
                  </a:moveTo>
                  <a:cubicBezTo>
                    <a:pt x="271265" y="177308"/>
                    <a:pt x="198018" y="250555"/>
                    <a:pt x="198018" y="340910"/>
                  </a:cubicBezTo>
                  <a:lnTo>
                    <a:pt x="198018" y="489875"/>
                  </a:lnTo>
                  <a:cubicBezTo>
                    <a:pt x="198018" y="580230"/>
                    <a:pt x="271265" y="653477"/>
                    <a:pt x="361620" y="653477"/>
                  </a:cubicBezTo>
                  <a:lnTo>
                    <a:pt x="1495429" y="653477"/>
                  </a:lnTo>
                  <a:cubicBezTo>
                    <a:pt x="1585784" y="653477"/>
                    <a:pt x="1659031" y="580230"/>
                    <a:pt x="1659031" y="489875"/>
                  </a:cubicBezTo>
                  <a:lnTo>
                    <a:pt x="1659031" y="340910"/>
                  </a:lnTo>
                  <a:cubicBezTo>
                    <a:pt x="1659031" y="250555"/>
                    <a:pt x="1585784" y="177308"/>
                    <a:pt x="1495429" y="177308"/>
                  </a:cubicBezTo>
                  <a:close/>
                  <a:moveTo>
                    <a:pt x="285441" y="0"/>
                  </a:moveTo>
                  <a:lnTo>
                    <a:pt x="1571608" y="0"/>
                  </a:lnTo>
                  <a:cubicBezTo>
                    <a:pt x="1729253" y="0"/>
                    <a:pt x="1857049" y="127796"/>
                    <a:pt x="1857049" y="285441"/>
                  </a:cubicBezTo>
                  <a:lnTo>
                    <a:pt x="1857049" y="545344"/>
                  </a:lnTo>
                  <a:cubicBezTo>
                    <a:pt x="1857049" y="702989"/>
                    <a:pt x="1729253" y="830785"/>
                    <a:pt x="1571608" y="830785"/>
                  </a:cubicBezTo>
                  <a:lnTo>
                    <a:pt x="285441" y="830785"/>
                  </a:lnTo>
                  <a:cubicBezTo>
                    <a:pt x="127796" y="830785"/>
                    <a:pt x="0" y="702989"/>
                    <a:pt x="0" y="545344"/>
                  </a:cubicBezTo>
                  <a:lnTo>
                    <a:pt x="0" y="285441"/>
                  </a:lnTo>
                  <a:cubicBezTo>
                    <a:pt x="0" y="127796"/>
                    <a:pt x="127796" y="0"/>
                    <a:pt x="285441" y="0"/>
                  </a:cubicBezTo>
                  <a:close/>
                </a:path>
              </a:pathLst>
            </a:custGeom>
            <a:solidFill>
              <a:sysClr val="window" lastClr="FFFFFF">
                <a:lumMod val="75000"/>
              </a:sysClr>
            </a:solidFill>
            <a:ln w="25400" cap="flat" cmpd="sng" algn="ctr">
              <a:noFill/>
              <a:prstDash val="solid"/>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3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761145" y="2795091"/>
              <a:ext cx="2395537"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3292586" y="2597314"/>
              <a:ext cx="2395537" cy="544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862167" y="2720107"/>
              <a:ext cx="2395537"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88930" y="2624952"/>
              <a:ext cx="2395537" cy="544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6" name="TextBox 35"/>
          <p:cNvSpPr txBox="1"/>
          <p:nvPr/>
        </p:nvSpPr>
        <p:spPr>
          <a:xfrm>
            <a:off x="807391" y="2762521"/>
            <a:ext cx="96885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7" name="TextBox 36"/>
          <p:cNvSpPr txBox="1"/>
          <p:nvPr/>
        </p:nvSpPr>
        <p:spPr>
          <a:xfrm>
            <a:off x="2559052" y="3017590"/>
            <a:ext cx="96885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8" name="TextBox 37"/>
          <p:cNvSpPr txBox="1"/>
          <p:nvPr/>
        </p:nvSpPr>
        <p:spPr>
          <a:xfrm>
            <a:off x="4090493" y="2829930"/>
            <a:ext cx="96885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9" name="TextBox 38"/>
          <p:cNvSpPr txBox="1"/>
          <p:nvPr/>
        </p:nvSpPr>
        <p:spPr>
          <a:xfrm>
            <a:off x="5636628" y="2919556"/>
            <a:ext cx="96885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0" name="TextBox 39"/>
          <p:cNvSpPr txBox="1"/>
          <p:nvPr/>
        </p:nvSpPr>
        <p:spPr>
          <a:xfrm>
            <a:off x="7370617" y="2853376"/>
            <a:ext cx="96885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1" name="TextBox 40"/>
          <p:cNvSpPr txBox="1"/>
          <p:nvPr/>
        </p:nvSpPr>
        <p:spPr>
          <a:xfrm>
            <a:off x="2225170" y="3947243"/>
            <a:ext cx="1736433" cy="149271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2" name="TextBox 41"/>
          <p:cNvSpPr txBox="1"/>
          <p:nvPr/>
        </p:nvSpPr>
        <p:spPr>
          <a:xfrm>
            <a:off x="5356683" y="3947243"/>
            <a:ext cx="1736433" cy="149271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6522919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rot="19919426">
            <a:off x="248840" y="1656771"/>
            <a:ext cx="1417346" cy="150810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300" b="1" i="0" u="none" strike="noStrike" kern="0" cap="none" spc="0" normalizeH="0" baseline="0" noProof="0" dirty="0" smtClean="0">
                <a:ln w="18415" cmpd="sng">
                  <a:noFill/>
                  <a:prstDash val="solid"/>
                </a:ln>
                <a:solidFill>
                  <a:srgbClr val="C0504D"/>
                </a:solidFill>
                <a:effectLst>
                  <a:outerShdw dist="38100" dir="5400000" algn="t" rotWithShape="0">
                    <a:sysClr val="window" lastClr="FFFFFF">
                      <a:alpha val="40000"/>
                    </a:sysClr>
                  </a:outerShdw>
                </a:effectLst>
                <a:uLnTx/>
                <a:uFillTx/>
                <a:latin typeface="Agency FB" pitchFamily="34" charset="0"/>
                <a:ea typeface="微软雅黑" pitchFamily="34" charset="-122"/>
              </a:rPr>
              <a:t>01</a:t>
            </a:r>
            <a:endParaRPr kumimoji="0" lang="zh-CN" altLang="en-US" sz="11300" b="1" i="0" u="none" strike="noStrike" kern="0" cap="none" spc="0" normalizeH="0" baseline="0" noProof="0" dirty="0">
              <a:ln w="18415" cmpd="sng">
                <a:noFill/>
                <a:prstDash val="solid"/>
              </a:ln>
              <a:solidFill>
                <a:srgbClr val="C0504D"/>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34" name="矩形 2"/>
          <p:cNvSpPr/>
          <p:nvPr/>
        </p:nvSpPr>
        <p:spPr>
          <a:xfrm rot="19881716">
            <a:off x="-342549" y="2103633"/>
            <a:ext cx="1041772" cy="1084039"/>
          </a:xfrm>
          <a:custGeom>
            <a:avLst/>
            <a:gdLst/>
            <a:ahLst/>
            <a:cxnLst/>
            <a:rect l="l" t="t" r="r" b="b"/>
            <a:pathLst>
              <a:path w="1270249" h="1321786">
                <a:moveTo>
                  <a:pt x="1270249" y="0"/>
                </a:moveTo>
                <a:lnTo>
                  <a:pt x="1270249" y="1321786"/>
                </a:lnTo>
                <a:lnTo>
                  <a:pt x="0" y="1321786"/>
                </a:lnTo>
                <a:lnTo>
                  <a:pt x="721801" y="0"/>
                </a:lnTo>
                <a:close/>
              </a:path>
            </a:pathLst>
          </a:custGeom>
          <a:solidFill>
            <a:srgbClr val="C0504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矩形 3"/>
          <p:cNvSpPr/>
          <p:nvPr/>
        </p:nvSpPr>
        <p:spPr>
          <a:xfrm rot="19881716">
            <a:off x="1115276" y="185634"/>
            <a:ext cx="5050433" cy="1084039"/>
          </a:xfrm>
          <a:custGeom>
            <a:avLst/>
            <a:gdLst/>
            <a:ahLst/>
            <a:cxnLst/>
            <a:rect l="l" t="t" r="r" b="b"/>
            <a:pathLst>
              <a:path w="6158071" h="1321786">
                <a:moveTo>
                  <a:pt x="3737571" y="0"/>
                </a:moveTo>
                <a:lnTo>
                  <a:pt x="6158071" y="1321786"/>
                </a:lnTo>
                <a:lnTo>
                  <a:pt x="0" y="1321786"/>
                </a:lnTo>
                <a:lnTo>
                  <a:pt x="0" y="0"/>
                </a:lnTo>
                <a:close/>
              </a:path>
            </a:pathLst>
          </a:custGeom>
          <a:solidFill>
            <a:srgbClr val="C0504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TextBox 35"/>
          <p:cNvSpPr txBox="1"/>
          <p:nvPr/>
        </p:nvSpPr>
        <p:spPr>
          <a:xfrm rot="19919426">
            <a:off x="1327357" y="2333262"/>
            <a:ext cx="2077996" cy="150810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300" b="1" i="0" u="none" strike="noStrike" kern="0" cap="none" spc="0" normalizeH="0" baseline="0" noProof="0" dirty="0" smtClean="0">
                <a:ln w="18415" cmpd="sng">
                  <a:noFill/>
                  <a:prstDash val="solid"/>
                </a:ln>
                <a:solidFill>
                  <a:srgbClr val="4F81BD"/>
                </a:solidFill>
                <a:effectLst>
                  <a:outerShdw dist="38100" dir="5400000" algn="t" rotWithShape="0">
                    <a:sysClr val="window" lastClr="FFFFFF">
                      <a:alpha val="40000"/>
                    </a:sysClr>
                  </a:outerShdw>
                </a:effectLst>
                <a:uLnTx/>
                <a:uFillTx/>
                <a:latin typeface="Agency FB" pitchFamily="34" charset="0"/>
                <a:ea typeface="微软雅黑" pitchFamily="34" charset="-122"/>
              </a:rPr>
              <a:t>02</a:t>
            </a:r>
            <a:endParaRPr kumimoji="0" lang="zh-CN" altLang="en-US" sz="11300" b="1" i="0" u="none" strike="noStrike" kern="0" cap="none" spc="0" normalizeH="0" baseline="0" noProof="0" dirty="0">
              <a:ln w="18415" cmpd="sng">
                <a:noFill/>
                <a:prstDash val="solid"/>
              </a:ln>
              <a:solidFill>
                <a:srgbClr val="4F81BD"/>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37" name="矩形 5"/>
          <p:cNvSpPr/>
          <p:nvPr/>
        </p:nvSpPr>
        <p:spPr>
          <a:xfrm rot="19881716">
            <a:off x="-424256" y="3211242"/>
            <a:ext cx="2377554" cy="1084039"/>
          </a:xfrm>
          <a:custGeom>
            <a:avLst/>
            <a:gdLst/>
            <a:ahLst/>
            <a:cxnLst/>
            <a:rect l="l" t="t" r="r" b="b"/>
            <a:pathLst>
              <a:path w="2898988" h="1321786">
                <a:moveTo>
                  <a:pt x="2898988" y="0"/>
                </a:moveTo>
                <a:lnTo>
                  <a:pt x="2898988" y="1321786"/>
                </a:lnTo>
                <a:lnTo>
                  <a:pt x="0" y="1321786"/>
                </a:lnTo>
                <a:lnTo>
                  <a:pt x="721800" y="0"/>
                </a:lnTo>
                <a:close/>
              </a:path>
            </a:pathLst>
          </a:custGeom>
          <a:solidFill>
            <a:srgbClr val="4F81B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矩形 6"/>
          <p:cNvSpPr/>
          <p:nvPr/>
        </p:nvSpPr>
        <p:spPr>
          <a:xfrm rot="19881716">
            <a:off x="2570233" y="496612"/>
            <a:ext cx="6319311" cy="1084039"/>
          </a:xfrm>
          <a:custGeom>
            <a:avLst/>
            <a:gdLst/>
            <a:ahLst/>
            <a:cxnLst/>
            <a:rect l="l" t="t" r="r" b="b"/>
            <a:pathLst>
              <a:path w="6319311" h="1084039">
                <a:moveTo>
                  <a:pt x="4334181" y="0"/>
                </a:moveTo>
                <a:lnTo>
                  <a:pt x="6319311" y="1084039"/>
                </a:lnTo>
                <a:lnTo>
                  <a:pt x="0" y="1084039"/>
                </a:lnTo>
                <a:lnTo>
                  <a:pt x="0" y="0"/>
                </a:lnTo>
                <a:close/>
              </a:path>
            </a:pathLst>
          </a:custGeom>
          <a:solidFill>
            <a:srgbClr val="4F81B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TextBox 38"/>
          <p:cNvSpPr txBox="1"/>
          <p:nvPr/>
        </p:nvSpPr>
        <p:spPr>
          <a:xfrm rot="19919426">
            <a:off x="2788902" y="3041933"/>
            <a:ext cx="1783617" cy="150810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300" b="1" i="0" u="none" strike="noStrike" kern="0" cap="none" spc="0" normalizeH="0" baseline="0" noProof="0" dirty="0" smtClean="0">
                <a:ln w="18415" cmpd="sng">
                  <a:noFill/>
                  <a:prstDash val="solid"/>
                </a:ln>
                <a:solidFill>
                  <a:srgbClr val="F79646">
                    <a:lumMod val="75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03</a:t>
            </a:r>
            <a:endParaRPr kumimoji="0" lang="zh-CN" altLang="en-US" sz="11300" b="1" i="0" u="none" strike="noStrike" kern="0" cap="none" spc="0" normalizeH="0" baseline="0" noProof="0" dirty="0">
              <a:ln w="18415" cmpd="sng">
                <a:noFill/>
                <a:prstDash val="solid"/>
              </a:ln>
              <a:solidFill>
                <a:srgbClr val="F79646">
                  <a:lumMod val="75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40" name="矩形 8"/>
          <p:cNvSpPr/>
          <p:nvPr/>
        </p:nvSpPr>
        <p:spPr>
          <a:xfrm rot="19881716">
            <a:off x="-500693" y="4252664"/>
            <a:ext cx="3938623" cy="1084039"/>
          </a:xfrm>
          <a:custGeom>
            <a:avLst/>
            <a:gdLst/>
            <a:ahLst/>
            <a:cxnLst/>
            <a:rect l="l" t="t" r="r" b="b"/>
            <a:pathLst>
              <a:path w="3938623" h="1084039">
                <a:moveTo>
                  <a:pt x="3938622" y="0"/>
                </a:moveTo>
                <a:lnTo>
                  <a:pt x="3938623" y="1084039"/>
                </a:lnTo>
                <a:lnTo>
                  <a:pt x="0" y="1084038"/>
                </a:lnTo>
                <a:lnTo>
                  <a:pt x="591972" y="0"/>
                </a:ln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矩形 9"/>
          <p:cNvSpPr/>
          <p:nvPr/>
        </p:nvSpPr>
        <p:spPr>
          <a:xfrm rot="19881716">
            <a:off x="3962619" y="1290161"/>
            <a:ext cx="5764315" cy="1084039"/>
          </a:xfrm>
          <a:custGeom>
            <a:avLst/>
            <a:gdLst/>
            <a:ahLst/>
            <a:cxnLst/>
            <a:rect l="l" t="t" r="r" b="b"/>
            <a:pathLst>
              <a:path w="5764315" h="1084039">
                <a:moveTo>
                  <a:pt x="5712411" y="0"/>
                </a:moveTo>
                <a:lnTo>
                  <a:pt x="5764315" y="28344"/>
                </a:lnTo>
                <a:lnTo>
                  <a:pt x="5187821" y="1084039"/>
                </a:lnTo>
                <a:lnTo>
                  <a:pt x="0" y="1084039"/>
                </a:lnTo>
                <a:lnTo>
                  <a:pt x="0" y="0"/>
                </a:ln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矩形 18"/>
          <p:cNvSpPr/>
          <p:nvPr/>
        </p:nvSpPr>
        <p:spPr>
          <a:xfrm rot="19860000">
            <a:off x="-489999" y="879280"/>
            <a:ext cx="5584075" cy="498681"/>
          </a:xfrm>
          <a:custGeom>
            <a:avLst/>
            <a:gdLst/>
            <a:ahLst/>
            <a:cxnLst/>
            <a:rect l="l" t="t" r="r" b="b"/>
            <a:pathLst>
              <a:path w="6808749" h="608049">
                <a:moveTo>
                  <a:pt x="5711800" y="0"/>
                </a:moveTo>
                <a:lnTo>
                  <a:pt x="6808749" y="608049"/>
                </a:lnTo>
                <a:lnTo>
                  <a:pt x="0" y="608049"/>
                </a:lnTo>
                <a:lnTo>
                  <a:pt x="337047" y="0"/>
                </a:lnTo>
                <a:close/>
              </a:path>
            </a:pathLst>
          </a:custGeom>
          <a:solidFill>
            <a:srgbClr val="FFFFFF">
              <a:alpha val="27059"/>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矩形 19"/>
          <p:cNvSpPr/>
          <p:nvPr/>
        </p:nvSpPr>
        <p:spPr>
          <a:xfrm rot="19860000">
            <a:off x="-677327" y="1603626"/>
            <a:ext cx="8572240" cy="498681"/>
          </a:xfrm>
          <a:custGeom>
            <a:avLst/>
            <a:gdLst/>
            <a:ahLst/>
            <a:cxnLst/>
            <a:rect l="l" t="t" r="r" b="b"/>
            <a:pathLst>
              <a:path w="10452265" h="608049">
                <a:moveTo>
                  <a:pt x="9355316" y="0"/>
                </a:moveTo>
                <a:lnTo>
                  <a:pt x="10452265" y="608049"/>
                </a:lnTo>
                <a:lnTo>
                  <a:pt x="0" y="608049"/>
                </a:lnTo>
                <a:lnTo>
                  <a:pt x="337047" y="0"/>
                </a:lnTo>
                <a:close/>
              </a:path>
            </a:pathLst>
          </a:custGeom>
          <a:solidFill>
            <a:srgbClr val="FFFFFF">
              <a:alpha val="27059"/>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矩形 20"/>
          <p:cNvSpPr/>
          <p:nvPr/>
        </p:nvSpPr>
        <p:spPr>
          <a:xfrm rot="19860000">
            <a:off x="-790491" y="2507625"/>
            <a:ext cx="10681255" cy="498682"/>
          </a:xfrm>
          <a:custGeom>
            <a:avLst/>
            <a:gdLst/>
            <a:ahLst/>
            <a:cxnLst/>
            <a:rect l="l" t="t" r="r" b="b"/>
            <a:pathLst>
              <a:path w="10681255" h="498682">
                <a:moveTo>
                  <a:pt x="10681255" y="57510"/>
                </a:moveTo>
                <a:lnTo>
                  <a:pt x="10436709" y="498682"/>
                </a:lnTo>
                <a:lnTo>
                  <a:pt x="0" y="498681"/>
                </a:lnTo>
                <a:lnTo>
                  <a:pt x="276423" y="0"/>
                </a:lnTo>
                <a:lnTo>
                  <a:pt x="10577507" y="2"/>
                </a:lnTo>
                <a:close/>
              </a:path>
            </a:pathLst>
          </a:custGeom>
          <a:solidFill>
            <a:srgbClr val="FFFFFF">
              <a:alpha val="27059"/>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TextBox 44"/>
          <p:cNvSpPr txBox="1"/>
          <p:nvPr/>
        </p:nvSpPr>
        <p:spPr>
          <a:xfrm rot="19877482">
            <a:off x="1508417" y="903497"/>
            <a:ext cx="3750968" cy="429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Click here to 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6" name="TextBox 45"/>
          <p:cNvSpPr txBox="1"/>
          <p:nvPr/>
        </p:nvSpPr>
        <p:spPr>
          <a:xfrm rot="19877482">
            <a:off x="3018817" y="1537513"/>
            <a:ext cx="3750968" cy="429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Click here to 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7" name="TextBox 46"/>
          <p:cNvSpPr txBox="1"/>
          <p:nvPr/>
        </p:nvSpPr>
        <p:spPr>
          <a:xfrm rot="19877482">
            <a:off x="4334193" y="1974675"/>
            <a:ext cx="449862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Click here to 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8" name="TextBox 47"/>
          <p:cNvSpPr txBox="1"/>
          <p:nvPr/>
        </p:nvSpPr>
        <p:spPr>
          <a:xfrm rot="19877482">
            <a:off x="391313" y="4582843"/>
            <a:ext cx="29170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49" name="TextBox 48"/>
          <p:cNvSpPr txBox="1"/>
          <p:nvPr/>
        </p:nvSpPr>
        <p:spPr>
          <a:xfrm rot="19877482">
            <a:off x="63167" y="3613410"/>
            <a:ext cx="2180137" cy="429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50" name="TextBox 49"/>
          <p:cNvSpPr txBox="1"/>
          <p:nvPr/>
        </p:nvSpPr>
        <p:spPr>
          <a:xfrm rot="19867574">
            <a:off x="2961783" y="1596608"/>
            <a:ext cx="171262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51" name="TextBox 50"/>
          <p:cNvSpPr txBox="1"/>
          <p:nvPr/>
        </p:nvSpPr>
        <p:spPr>
          <a:xfrm rot="19867574">
            <a:off x="4325489" y="2257764"/>
            <a:ext cx="171262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7964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rgbClr val="F7964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rgbClr val="F7964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rgbClr val="F7964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52" name="TextBox 51"/>
          <p:cNvSpPr txBox="1"/>
          <p:nvPr/>
        </p:nvSpPr>
        <p:spPr>
          <a:xfrm rot="19867574">
            <a:off x="1467109" y="983202"/>
            <a:ext cx="171262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C0504D">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rgbClr val="C0504D">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rgbClr val="C0504D">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rgbClr val="C0504D">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53" name="TextBox 52"/>
          <p:cNvSpPr txBox="1"/>
          <p:nvPr/>
        </p:nvSpPr>
        <p:spPr>
          <a:xfrm rot="19867574">
            <a:off x="522408" y="4365357"/>
            <a:ext cx="171262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7964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rgbClr val="F7964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rgbClr val="F7964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rgbClr val="F7964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54" name="TextBox 53"/>
          <p:cNvSpPr txBox="1"/>
          <p:nvPr/>
        </p:nvSpPr>
        <p:spPr>
          <a:xfrm rot="19867574">
            <a:off x="-19341" y="3292049"/>
            <a:ext cx="171262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55" name="TextBox 54"/>
          <p:cNvSpPr txBox="1"/>
          <p:nvPr/>
        </p:nvSpPr>
        <p:spPr>
          <a:xfrm rot="19829176">
            <a:off x="3368330" y="4795976"/>
            <a:ext cx="6098754"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ysClr val="windowText" lastClr="000000">
                    <a:lumMod val="75000"/>
                    <a:lumOff val="25000"/>
                  </a:sysClr>
                </a:solidFill>
                <a:effectLst/>
                <a:uLnTx/>
                <a:uFillTx/>
                <a:latin typeface="Agency FB" pitchFamily="34" charset="0"/>
                <a:ea typeface="微软雅黑" pitchFamily="34" charset="-122"/>
                <a:cs typeface="Calibri" pitchFamily="34" charset="0"/>
              </a:rPr>
              <a:t>Click here to add your title</a:t>
            </a:r>
            <a:endParaRPr kumimoji="0" lang="zh-CN" altLang="en-US" sz="4400" b="1" i="0" u="none" strike="noStrike" kern="0" cap="none" spc="0" normalizeH="0" baseline="0" noProof="0" dirty="0">
              <a:ln>
                <a:noFill/>
              </a:ln>
              <a:solidFill>
                <a:sysClr val="windowText" lastClr="000000">
                  <a:lumMod val="75000"/>
                  <a:lumOff val="25000"/>
                </a:sysClr>
              </a:solidFill>
              <a:effectLst/>
              <a:uLnTx/>
              <a:uFillTx/>
              <a:latin typeface="Agency FB" pitchFamily="34" charset="0"/>
              <a:ea typeface="微软雅黑" pitchFamily="34" charset="-122"/>
              <a:cs typeface="Calibri" pitchFamily="34" charset="0"/>
            </a:endParaRPr>
          </a:p>
        </p:txBody>
      </p:sp>
      <p:sp>
        <p:nvSpPr>
          <p:cNvPr id="56" name="TextBox 55"/>
          <p:cNvSpPr txBox="1"/>
          <p:nvPr/>
        </p:nvSpPr>
        <p:spPr>
          <a:xfrm rot="19919426">
            <a:off x="3853546" y="3904669"/>
            <a:ext cx="1783617" cy="150810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300" b="1" i="0" u="none" strike="noStrike" kern="0" cap="none" spc="0" normalizeH="0" baseline="0" noProof="0" dirty="0" smtClean="0">
                <a:ln w="18415" cmpd="sng">
                  <a:noFill/>
                  <a:prstDash val="solid"/>
                </a:ln>
                <a:solidFill>
                  <a:srgbClr val="4BACC6"/>
                </a:solidFill>
                <a:effectLst>
                  <a:outerShdw dist="38100" dir="5400000" algn="t" rotWithShape="0">
                    <a:sysClr val="window" lastClr="FFFFFF">
                      <a:alpha val="40000"/>
                    </a:sysClr>
                  </a:outerShdw>
                </a:effectLst>
                <a:uLnTx/>
                <a:uFillTx/>
                <a:latin typeface="Agency FB" pitchFamily="34" charset="0"/>
                <a:ea typeface="微软雅黑" pitchFamily="34" charset="-122"/>
              </a:rPr>
              <a:t>04</a:t>
            </a:r>
            <a:endParaRPr kumimoji="0" lang="zh-CN" altLang="en-US" sz="11300" b="1" i="0" u="none" strike="noStrike" kern="0" cap="none" spc="0" normalizeH="0" baseline="0" noProof="0" dirty="0">
              <a:ln w="18415" cmpd="sng">
                <a:noFill/>
                <a:prstDash val="solid"/>
              </a:ln>
              <a:solidFill>
                <a:srgbClr val="4BACC6"/>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57" name="矩形 8"/>
          <p:cNvSpPr/>
          <p:nvPr/>
        </p:nvSpPr>
        <p:spPr>
          <a:xfrm rot="19881716">
            <a:off x="-224875" y="5316748"/>
            <a:ext cx="4778844" cy="1084039"/>
          </a:xfrm>
          <a:custGeom>
            <a:avLst/>
            <a:gdLst/>
            <a:ahLst/>
            <a:cxnLst/>
            <a:rect l="l" t="t" r="r" b="b"/>
            <a:pathLst>
              <a:path w="4778844" h="1084039">
                <a:moveTo>
                  <a:pt x="4778842" y="0"/>
                </a:moveTo>
                <a:lnTo>
                  <a:pt x="4778844" y="1084039"/>
                </a:lnTo>
                <a:lnTo>
                  <a:pt x="1250223" y="1084039"/>
                </a:lnTo>
                <a:lnTo>
                  <a:pt x="0" y="401318"/>
                </a:lnTo>
                <a:lnTo>
                  <a:pt x="219151" y="0"/>
                </a:lnTo>
                <a:close/>
              </a:path>
            </a:pathLst>
          </a:cu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8" name="矩形 9"/>
          <p:cNvSpPr/>
          <p:nvPr/>
        </p:nvSpPr>
        <p:spPr>
          <a:xfrm rot="19881716">
            <a:off x="5100514" y="2439879"/>
            <a:ext cx="4566752" cy="1084039"/>
          </a:xfrm>
          <a:custGeom>
            <a:avLst/>
            <a:gdLst/>
            <a:ahLst/>
            <a:cxnLst/>
            <a:rect l="l" t="t" r="r" b="b"/>
            <a:pathLst>
              <a:path w="4566752" h="1084039">
                <a:moveTo>
                  <a:pt x="4566752" y="0"/>
                </a:moveTo>
                <a:lnTo>
                  <a:pt x="3974780" y="1084039"/>
                </a:lnTo>
                <a:lnTo>
                  <a:pt x="0" y="1084039"/>
                </a:lnTo>
                <a:lnTo>
                  <a:pt x="0" y="0"/>
                </a:lnTo>
                <a:close/>
              </a:path>
            </a:pathLst>
          </a:cu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9" name="矩形 20"/>
          <p:cNvSpPr/>
          <p:nvPr/>
        </p:nvSpPr>
        <p:spPr>
          <a:xfrm rot="19860000">
            <a:off x="-720077" y="3934046"/>
            <a:ext cx="10636614" cy="501533"/>
          </a:xfrm>
          <a:custGeom>
            <a:avLst/>
            <a:gdLst/>
            <a:ahLst/>
            <a:cxnLst/>
            <a:rect l="l" t="t" r="r" b="b"/>
            <a:pathLst>
              <a:path w="10636614" h="501533">
                <a:moveTo>
                  <a:pt x="10636614" y="1"/>
                </a:moveTo>
                <a:lnTo>
                  <a:pt x="10325866" y="501533"/>
                </a:lnTo>
                <a:lnTo>
                  <a:pt x="254178" y="501532"/>
                </a:lnTo>
                <a:lnTo>
                  <a:pt x="0" y="360639"/>
                </a:lnTo>
                <a:lnTo>
                  <a:pt x="199905" y="0"/>
                </a:lnTo>
                <a:close/>
              </a:path>
            </a:pathLst>
          </a:custGeom>
          <a:solidFill>
            <a:srgbClr val="FFFFFF">
              <a:alpha val="27059"/>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0" name="TextBox 59"/>
          <p:cNvSpPr txBox="1"/>
          <p:nvPr/>
        </p:nvSpPr>
        <p:spPr>
          <a:xfrm rot="19877482">
            <a:off x="5435912" y="2982289"/>
            <a:ext cx="389541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a:t>
            </a:r>
          </a:p>
        </p:txBody>
      </p:sp>
      <p:sp>
        <p:nvSpPr>
          <p:cNvPr id="61" name="TextBox 60"/>
          <p:cNvSpPr txBox="1"/>
          <p:nvPr/>
        </p:nvSpPr>
        <p:spPr>
          <a:xfrm rot="19877482">
            <a:off x="1297947" y="5532131"/>
            <a:ext cx="289422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62" name="TextBox 61"/>
          <p:cNvSpPr txBox="1"/>
          <p:nvPr/>
        </p:nvSpPr>
        <p:spPr>
          <a:xfrm rot="19867574">
            <a:off x="5390133" y="3078518"/>
            <a:ext cx="171262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4BACC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rgbClr val="4BACC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rgbClr val="4BACC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rgbClr val="4BACC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63" name="TextBox 62"/>
          <p:cNvSpPr txBox="1"/>
          <p:nvPr/>
        </p:nvSpPr>
        <p:spPr>
          <a:xfrm rot="19867574">
            <a:off x="1587052" y="5186111"/>
            <a:ext cx="171262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4BACC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rgbClr val="4BACC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rgbClr val="4BACC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rgbClr val="4BACC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Tree>
    <p:extLst>
      <p:ext uri="{BB962C8B-B14F-4D97-AF65-F5344CB8AC3E}">
        <p14:creationId xmlns:p14="http://schemas.microsoft.com/office/powerpoint/2010/main" val="363970957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sp>
        <p:nvSpPr>
          <p:cNvPr id="16" name="Oval 65"/>
          <p:cNvSpPr>
            <a:spLocks noChangeArrowheads="1"/>
          </p:cNvSpPr>
          <p:nvPr/>
        </p:nvSpPr>
        <p:spPr bwMode="auto">
          <a:xfrm>
            <a:off x="6500854" y="5292984"/>
            <a:ext cx="1023474" cy="15417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7" name="Oval 65"/>
          <p:cNvSpPr>
            <a:spLocks noChangeArrowheads="1"/>
          </p:cNvSpPr>
          <p:nvPr/>
        </p:nvSpPr>
        <p:spPr bwMode="auto">
          <a:xfrm>
            <a:off x="2490829" y="5464826"/>
            <a:ext cx="1023474" cy="15417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8" name="Oval 65"/>
          <p:cNvSpPr>
            <a:spLocks noChangeArrowheads="1"/>
          </p:cNvSpPr>
          <p:nvPr/>
        </p:nvSpPr>
        <p:spPr bwMode="auto">
          <a:xfrm>
            <a:off x="3981534" y="4012536"/>
            <a:ext cx="2165041" cy="30835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9672" y="3964738"/>
            <a:ext cx="1860028" cy="1577177"/>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7981" y="3870096"/>
            <a:ext cx="1787619" cy="1516081"/>
          </a:xfrm>
          <a:prstGeom prst="rect">
            <a:avLst/>
          </a:prstGeom>
        </p:spPr>
      </p:pic>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8582" y="1052736"/>
            <a:ext cx="3683303" cy="3121520"/>
          </a:xfrm>
          <a:prstGeom prst="rect">
            <a:avLst/>
          </a:prstGeom>
        </p:spPr>
      </p:pic>
      <p:sp>
        <p:nvSpPr>
          <p:cNvPr id="22" name="TextBox 21"/>
          <p:cNvSpPr txBox="1"/>
          <p:nvPr/>
        </p:nvSpPr>
        <p:spPr>
          <a:xfrm>
            <a:off x="3382289" y="1660738"/>
            <a:ext cx="1549751"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TextBox 22"/>
          <p:cNvSpPr txBox="1"/>
          <p:nvPr/>
        </p:nvSpPr>
        <p:spPr>
          <a:xfrm>
            <a:off x="2987824" y="2136397"/>
            <a:ext cx="2515363"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TextBox 23"/>
          <p:cNvSpPr txBox="1"/>
          <p:nvPr/>
        </p:nvSpPr>
        <p:spPr>
          <a:xfrm>
            <a:off x="1832539" y="4397042"/>
            <a:ext cx="144331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TextBox 24"/>
          <p:cNvSpPr txBox="1"/>
          <p:nvPr/>
        </p:nvSpPr>
        <p:spPr>
          <a:xfrm>
            <a:off x="5936994" y="4293096"/>
            <a:ext cx="144331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6" name="TextBox 25"/>
          <p:cNvSpPr txBox="1"/>
          <p:nvPr/>
        </p:nvSpPr>
        <p:spPr>
          <a:xfrm>
            <a:off x="1728618" y="5546337"/>
            <a:ext cx="2515363"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7" name="TextBox 26"/>
          <p:cNvSpPr txBox="1"/>
          <p:nvPr/>
        </p:nvSpPr>
        <p:spPr>
          <a:xfrm>
            <a:off x="5724128" y="5527552"/>
            <a:ext cx="2515363"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895160694"/>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a:off x="3215317" y="2541962"/>
            <a:ext cx="846343" cy="3217513"/>
          </a:xfrm>
          <a:custGeom>
            <a:avLst/>
            <a:gdLst>
              <a:gd name="connsiteX0" fmla="*/ 673769 w 797659"/>
              <a:gd name="connsiteY0" fmla="*/ 0 h 3421253"/>
              <a:gd name="connsiteX1" fmla="*/ 745958 w 797659"/>
              <a:gd name="connsiteY1" fmla="*/ 3332748 h 3421253"/>
              <a:gd name="connsiteX2" fmla="*/ 0 w 797659"/>
              <a:gd name="connsiteY2" fmla="*/ 2466474 h 3421253"/>
              <a:gd name="connsiteX0" fmla="*/ 709864 w 810953"/>
              <a:gd name="connsiteY0" fmla="*/ 0 h 3421253"/>
              <a:gd name="connsiteX1" fmla="*/ 745958 w 810953"/>
              <a:gd name="connsiteY1" fmla="*/ 3332748 h 3421253"/>
              <a:gd name="connsiteX2" fmla="*/ 0 w 810953"/>
              <a:gd name="connsiteY2" fmla="*/ 2466474 h 3421253"/>
              <a:gd name="connsiteX0" fmla="*/ 709864 w 810953"/>
              <a:gd name="connsiteY0" fmla="*/ 0 h 3426384"/>
              <a:gd name="connsiteX1" fmla="*/ 745958 w 810953"/>
              <a:gd name="connsiteY1" fmla="*/ 3332748 h 3426384"/>
              <a:gd name="connsiteX2" fmla="*/ 0 w 810953"/>
              <a:gd name="connsiteY2" fmla="*/ 2466474 h 3426384"/>
              <a:gd name="connsiteX0" fmla="*/ 709864 w 901285"/>
              <a:gd name="connsiteY0" fmla="*/ 0 h 3426384"/>
              <a:gd name="connsiteX1" fmla="*/ 745958 w 901285"/>
              <a:gd name="connsiteY1" fmla="*/ 3332748 h 3426384"/>
              <a:gd name="connsiteX2" fmla="*/ 0 w 901285"/>
              <a:gd name="connsiteY2" fmla="*/ 2466474 h 3426384"/>
            </a:gdLst>
            <a:ahLst/>
            <a:cxnLst>
              <a:cxn ang="0">
                <a:pos x="connsiteX0" y="connsiteY0"/>
              </a:cxn>
              <a:cxn ang="0">
                <a:pos x="connsiteX1" y="connsiteY1"/>
              </a:cxn>
              <a:cxn ang="0">
                <a:pos x="connsiteX2" y="connsiteY2"/>
              </a:cxn>
            </a:cxnLst>
            <a:rect l="l" t="t" r="r" b="b"/>
            <a:pathLst>
              <a:path w="901285" h="3426384">
                <a:moveTo>
                  <a:pt x="709864" y="0"/>
                </a:moveTo>
                <a:cubicBezTo>
                  <a:pt x="802106" y="1460834"/>
                  <a:pt x="1069271" y="2921669"/>
                  <a:pt x="745958" y="3332748"/>
                </a:cubicBezTo>
                <a:cubicBezTo>
                  <a:pt x="422645" y="3743827"/>
                  <a:pt x="52137" y="2681037"/>
                  <a:pt x="0" y="2466474"/>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6096343" y="4440048"/>
            <a:ext cx="1739913" cy="1339155"/>
          </a:xfrm>
          <a:custGeom>
            <a:avLst/>
            <a:gdLst>
              <a:gd name="connsiteX0" fmla="*/ 0 w 1792705"/>
              <a:gd name="connsiteY0" fmla="*/ 673769 h 1343444"/>
              <a:gd name="connsiteX1" fmla="*/ 481263 w 1792705"/>
              <a:gd name="connsiteY1" fmla="*/ 1323474 h 1343444"/>
              <a:gd name="connsiteX2" fmla="*/ 1792705 w 1792705"/>
              <a:gd name="connsiteY2" fmla="*/ 0 h 1343444"/>
              <a:gd name="connsiteX0" fmla="*/ 0 w 1792705"/>
              <a:gd name="connsiteY0" fmla="*/ 673769 h 1343444"/>
              <a:gd name="connsiteX1" fmla="*/ 481263 w 1792705"/>
              <a:gd name="connsiteY1" fmla="*/ 1323474 h 1343444"/>
              <a:gd name="connsiteX2" fmla="*/ 1792705 w 1792705"/>
              <a:gd name="connsiteY2" fmla="*/ 0 h 1343444"/>
              <a:gd name="connsiteX0" fmla="*/ 0 w 1852863"/>
              <a:gd name="connsiteY0" fmla="*/ 673769 h 1343444"/>
              <a:gd name="connsiteX1" fmla="*/ 481263 w 1852863"/>
              <a:gd name="connsiteY1" fmla="*/ 1323474 h 1343444"/>
              <a:gd name="connsiteX2" fmla="*/ 1852863 w 1852863"/>
              <a:gd name="connsiteY2" fmla="*/ 0 h 1343444"/>
              <a:gd name="connsiteX0" fmla="*/ 0 w 1852863"/>
              <a:gd name="connsiteY0" fmla="*/ 673769 h 1320402"/>
              <a:gd name="connsiteX1" fmla="*/ 962526 w 1852863"/>
              <a:gd name="connsiteY1" fmla="*/ 1299411 h 1320402"/>
              <a:gd name="connsiteX2" fmla="*/ 1852863 w 1852863"/>
              <a:gd name="connsiteY2" fmla="*/ 0 h 1320402"/>
              <a:gd name="connsiteX0" fmla="*/ 0 w 1852863"/>
              <a:gd name="connsiteY0" fmla="*/ 673769 h 1274648"/>
              <a:gd name="connsiteX1" fmla="*/ 1070810 w 1852863"/>
              <a:gd name="connsiteY1" fmla="*/ 1251285 h 1274648"/>
              <a:gd name="connsiteX2" fmla="*/ 1852863 w 1852863"/>
              <a:gd name="connsiteY2" fmla="*/ 0 h 1274648"/>
              <a:gd name="connsiteX0" fmla="*/ 0 w 1852863"/>
              <a:gd name="connsiteY0" fmla="*/ 673769 h 1409739"/>
              <a:gd name="connsiteX1" fmla="*/ 1096435 w 1852863"/>
              <a:gd name="connsiteY1" fmla="*/ 1392224 h 1409739"/>
              <a:gd name="connsiteX2" fmla="*/ 1852863 w 1852863"/>
              <a:gd name="connsiteY2" fmla="*/ 0 h 1409739"/>
              <a:gd name="connsiteX0" fmla="*/ 0 w 1852863"/>
              <a:gd name="connsiteY0" fmla="*/ 673769 h 1484484"/>
              <a:gd name="connsiteX1" fmla="*/ 712056 w 1852863"/>
              <a:gd name="connsiteY1" fmla="*/ 1469101 h 1484484"/>
              <a:gd name="connsiteX2" fmla="*/ 1852863 w 1852863"/>
              <a:gd name="connsiteY2" fmla="*/ 0 h 1484484"/>
              <a:gd name="connsiteX0" fmla="*/ 0 w 1852863"/>
              <a:gd name="connsiteY0" fmla="*/ 673769 h 1476582"/>
              <a:gd name="connsiteX1" fmla="*/ 712056 w 1852863"/>
              <a:gd name="connsiteY1" fmla="*/ 1469101 h 1476582"/>
              <a:gd name="connsiteX2" fmla="*/ 1852863 w 1852863"/>
              <a:gd name="connsiteY2" fmla="*/ 0 h 1476582"/>
              <a:gd name="connsiteX0" fmla="*/ 0 w 1852863"/>
              <a:gd name="connsiteY0" fmla="*/ 673769 h 1426088"/>
              <a:gd name="connsiteX1" fmla="*/ 917058 w 1852863"/>
              <a:gd name="connsiteY1" fmla="*/ 1417851 h 1426088"/>
              <a:gd name="connsiteX2" fmla="*/ 1852863 w 1852863"/>
              <a:gd name="connsiteY2" fmla="*/ 0 h 1426088"/>
              <a:gd name="connsiteX0" fmla="*/ 0 w 1852863"/>
              <a:gd name="connsiteY0" fmla="*/ 673769 h 1426088"/>
              <a:gd name="connsiteX1" fmla="*/ 1032371 w 1852863"/>
              <a:gd name="connsiteY1" fmla="*/ 1417851 h 1426088"/>
              <a:gd name="connsiteX2" fmla="*/ 1852863 w 1852863"/>
              <a:gd name="connsiteY2" fmla="*/ 0 h 1426088"/>
            </a:gdLst>
            <a:ahLst/>
            <a:cxnLst>
              <a:cxn ang="0">
                <a:pos x="connsiteX0" y="connsiteY0"/>
              </a:cxn>
              <a:cxn ang="0">
                <a:pos x="connsiteX1" y="connsiteY1"/>
              </a:cxn>
              <a:cxn ang="0">
                <a:pos x="connsiteX2" y="connsiteY2"/>
              </a:cxn>
            </a:cxnLst>
            <a:rect l="l" t="t" r="r" b="b"/>
            <a:pathLst>
              <a:path w="1852863" h="1426088">
                <a:moveTo>
                  <a:pt x="0" y="673769"/>
                </a:moveTo>
                <a:cubicBezTo>
                  <a:pt x="91239" y="1054769"/>
                  <a:pt x="505746" y="1491709"/>
                  <a:pt x="1032371" y="1417851"/>
                </a:cubicBezTo>
                <a:cubicBezTo>
                  <a:pt x="1558996" y="1343993"/>
                  <a:pt x="1798720" y="467226"/>
                  <a:pt x="1852863" y="0"/>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4853432" y="3976823"/>
            <a:ext cx="1254207" cy="1819255"/>
          </a:xfrm>
          <a:custGeom>
            <a:avLst/>
            <a:gdLst>
              <a:gd name="connsiteX0" fmla="*/ 1287379 w 1287379"/>
              <a:gd name="connsiteY0" fmla="*/ 1191126 h 2006803"/>
              <a:gd name="connsiteX1" fmla="*/ 962527 w 1287379"/>
              <a:gd name="connsiteY1" fmla="*/ 1961147 h 2006803"/>
              <a:gd name="connsiteX2" fmla="*/ 0 w 1287379"/>
              <a:gd name="connsiteY2" fmla="*/ 0 h 2006803"/>
              <a:gd name="connsiteX0" fmla="*/ 1335505 w 1335505"/>
              <a:gd name="connsiteY0" fmla="*/ 1179094 h 2005347"/>
              <a:gd name="connsiteX1" fmla="*/ 962527 w 1335505"/>
              <a:gd name="connsiteY1" fmla="*/ 1961147 h 2005347"/>
              <a:gd name="connsiteX2" fmla="*/ 0 w 1335505"/>
              <a:gd name="connsiteY2" fmla="*/ 0 h 2005347"/>
              <a:gd name="connsiteX0" fmla="*/ 1347536 w 1347536"/>
              <a:gd name="connsiteY0" fmla="*/ 1130968 h 1954582"/>
              <a:gd name="connsiteX1" fmla="*/ 974558 w 1347536"/>
              <a:gd name="connsiteY1" fmla="*/ 1913021 h 1954582"/>
              <a:gd name="connsiteX2" fmla="*/ 0 w 1347536"/>
              <a:gd name="connsiteY2" fmla="*/ 0 h 1954582"/>
              <a:gd name="connsiteX0" fmla="*/ 1335504 w 1335504"/>
              <a:gd name="connsiteY0" fmla="*/ 1155031 h 1979960"/>
              <a:gd name="connsiteX1" fmla="*/ 962526 w 1335504"/>
              <a:gd name="connsiteY1" fmla="*/ 1937084 h 1979960"/>
              <a:gd name="connsiteX2" fmla="*/ 0 w 1335504"/>
              <a:gd name="connsiteY2" fmla="*/ 0 h 1979960"/>
              <a:gd name="connsiteX0" fmla="*/ 1335603 w 1335603"/>
              <a:gd name="connsiteY0" fmla="*/ 1155031 h 1979960"/>
              <a:gd name="connsiteX1" fmla="*/ 962625 w 1335603"/>
              <a:gd name="connsiteY1" fmla="*/ 1937084 h 1979960"/>
              <a:gd name="connsiteX2" fmla="*/ 99 w 1335603"/>
              <a:gd name="connsiteY2" fmla="*/ 0 h 1979960"/>
              <a:gd name="connsiteX0" fmla="*/ 1335637 w 1335637"/>
              <a:gd name="connsiteY0" fmla="*/ 1155031 h 1950137"/>
              <a:gd name="connsiteX1" fmla="*/ 962659 w 1335637"/>
              <a:gd name="connsiteY1" fmla="*/ 1937084 h 1950137"/>
              <a:gd name="connsiteX2" fmla="*/ 133 w 1335637"/>
              <a:gd name="connsiteY2" fmla="*/ 0 h 1950137"/>
              <a:gd name="connsiteX0" fmla="*/ 1335604 w 1335604"/>
              <a:gd name="connsiteY0" fmla="*/ 1155031 h 1937150"/>
              <a:gd name="connsiteX1" fmla="*/ 962626 w 1335604"/>
              <a:gd name="connsiteY1" fmla="*/ 1937084 h 1937150"/>
              <a:gd name="connsiteX2" fmla="*/ 100 w 1335604"/>
              <a:gd name="connsiteY2" fmla="*/ 0 h 1937150"/>
              <a:gd name="connsiteX0" fmla="*/ 1335626 w 1335626"/>
              <a:gd name="connsiteY0" fmla="*/ 1155031 h 1937354"/>
              <a:gd name="connsiteX1" fmla="*/ 962648 w 1335626"/>
              <a:gd name="connsiteY1" fmla="*/ 1937084 h 1937354"/>
              <a:gd name="connsiteX2" fmla="*/ 122 w 1335626"/>
              <a:gd name="connsiteY2" fmla="*/ 0 h 1937354"/>
            </a:gdLst>
            <a:ahLst/>
            <a:cxnLst>
              <a:cxn ang="0">
                <a:pos x="connsiteX0" y="connsiteY0"/>
              </a:cxn>
              <a:cxn ang="0">
                <a:pos x="connsiteX1" y="connsiteY1"/>
              </a:cxn>
              <a:cxn ang="0">
                <a:pos x="connsiteX2" y="connsiteY2"/>
              </a:cxn>
            </a:cxnLst>
            <a:rect l="l" t="t" r="r" b="b"/>
            <a:pathLst>
              <a:path w="1335626" h="1937354">
                <a:moveTo>
                  <a:pt x="1335626" y="1155031"/>
                </a:moveTo>
                <a:cubicBezTo>
                  <a:pt x="1280481" y="1639302"/>
                  <a:pt x="1326171" y="1911772"/>
                  <a:pt x="962648" y="1937084"/>
                </a:cubicBezTo>
                <a:cubicBezTo>
                  <a:pt x="599125" y="1962396"/>
                  <a:pt x="-9905" y="204537"/>
                  <a:pt x="122" y="0"/>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6457885" y="2801817"/>
            <a:ext cx="1378373" cy="2159354"/>
          </a:xfrm>
          <a:custGeom>
            <a:avLst/>
            <a:gdLst>
              <a:gd name="connsiteX0" fmla="*/ 1624263 w 1624263"/>
              <a:gd name="connsiteY0" fmla="*/ 1768642 h 2737100"/>
              <a:gd name="connsiteX1" fmla="*/ 1299411 w 1624263"/>
              <a:gd name="connsiteY1" fmla="*/ 2658979 h 2737100"/>
              <a:gd name="connsiteX2" fmla="*/ 0 w 1624263"/>
              <a:gd name="connsiteY2" fmla="*/ 0 h 2737100"/>
              <a:gd name="connsiteX0" fmla="*/ 1503947 w 1503947"/>
              <a:gd name="connsiteY0" fmla="*/ 1744579 h 2711570"/>
              <a:gd name="connsiteX1" fmla="*/ 1179095 w 1503947"/>
              <a:gd name="connsiteY1" fmla="*/ 2634916 h 2711570"/>
              <a:gd name="connsiteX2" fmla="*/ 0 w 1503947"/>
              <a:gd name="connsiteY2" fmla="*/ 0 h 2711570"/>
              <a:gd name="connsiteX0" fmla="*/ 1503947 w 1503947"/>
              <a:gd name="connsiteY0" fmla="*/ 1744579 h 2685408"/>
              <a:gd name="connsiteX1" fmla="*/ 1179095 w 1503947"/>
              <a:gd name="connsiteY1" fmla="*/ 2634916 h 2685408"/>
              <a:gd name="connsiteX2" fmla="*/ 192505 w 1503947"/>
              <a:gd name="connsiteY2" fmla="*/ 445169 h 2685408"/>
              <a:gd name="connsiteX3" fmla="*/ 0 w 1503947"/>
              <a:gd name="connsiteY3" fmla="*/ 0 h 2685408"/>
              <a:gd name="connsiteX0" fmla="*/ 1467852 w 1467852"/>
              <a:gd name="connsiteY0" fmla="*/ 1780674 h 2721503"/>
              <a:gd name="connsiteX1" fmla="*/ 1143000 w 1467852"/>
              <a:gd name="connsiteY1" fmla="*/ 2671011 h 2721503"/>
              <a:gd name="connsiteX2" fmla="*/ 156410 w 1467852"/>
              <a:gd name="connsiteY2" fmla="*/ 481264 h 2721503"/>
              <a:gd name="connsiteX3" fmla="*/ 0 w 1467852"/>
              <a:gd name="connsiteY3" fmla="*/ 0 h 2721503"/>
              <a:gd name="connsiteX0" fmla="*/ 1467852 w 1467852"/>
              <a:gd name="connsiteY0" fmla="*/ 1780674 h 2058057"/>
              <a:gd name="connsiteX1" fmla="*/ 733926 w 1467852"/>
              <a:gd name="connsiteY1" fmla="*/ 1648327 h 2058057"/>
              <a:gd name="connsiteX2" fmla="*/ 156410 w 1467852"/>
              <a:gd name="connsiteY2" fmla="*/ 481264 h 2058057"/>
              <a:gd name="connsiteX3" fmla="*/ 0 w 1467852"/>
              <a:gd name="connsiteY3" fmla="*/ 0 h 2058057"/>
              <a:gd name="connsiteX0" fmla="*/ 1467852 w 1467852"/>
              <a:gd name="connsiteY0" fmla="*/ 1780674 h 2010942"/>
              <a:gd name="connsiteX1" fmla="*/ 685800 w 1467852"/>
              <a:gd name="connsiteY1" fmla="*/ 1443790 h 2010942"/>
              <a:gd name="connsiteX2" fmla="*/ 156410 w 1467852"/>
              <a:gd name="connsiteY2" fmla="*/ 481264 h 2010942"/>
              <a:gd name="connsiteX3" fmla="*/ 0 w 1467852"/>
              <a:gd name="connsiteY3" fmla="*/ 0 h 2010942"/>
              <a:gd name="connsiteX0" fmla="*/ 1467852 w 1467852"/>
              <a:gd name="connsiteY0" fmla="*/ 1780674 h 2105879"/>
              <a:gd name="connsiteX1" fmla="*/ 685800 w 1467852"/>
              <a:gd name="connsiteY1" fmla="*/ 1443790 h 2105879"/>
              <a:gd name="connsiteX2" fmla="*/ 156410 w 1467852"/>
              <a:gd name="connsiteY2" fmla="*/ 481264 h 2105879"/>
              <a:gd name="connsiteX3" fmla="*/ 0 w 1467852"/>
              <a:gd name="connsiteY3" fmla="*/ 0 h 2105879"/>
              <a:gd name="connsiteX0" fmla="*/ 1467852 w 1467852"/>
              <a:gd name="connsiteY0" fmla="*/ 1780674 h 2006884"/>
              <a:gd name="connsiteX1" fmla="*/ 685800 w 1467852"/>
              <a:gd name="connsiteY1" fmla="*/ 1443790 h 2006884"/>
              <a:gd name="connsiteX2" fmla="*/ 156410 w 1467852"/>
              <a:gd name="connsiteY2" fmla="*/ 481264 h 2006884"/>
              <a:gd name="connsiteX3" fmla="*/ 0 w 1467852"/>
              <a:gd name="connsiteY3" fmla="*/ 0 h 2006884"/>
              <a:gd name="connsiteX0" fmla="*/ 1467852 w 1467852"/>
              <a:gd name="connsiteY0" fmla="*/ 1780674 h 2301485"/>
              <a:gd name="connsiteX1" fmla="*/ 770021 w 1467852"/>
              <a:gd name="connsiteY1" fmla="*/ 2189747 h 2301485"/>
              <a:gd name="connsiteX2" fmla="*/ 156410 w 1467852"/>
              <a:gd name="connsiteY2" fmla="*/ 481264 h 2301485"/>
              <a:gd name="connsiteX3" fmla="*/ 0 w 1467852"/>
              <a:gd name="connsiteY3" fmla="*/ 0 h 2301485"/>
              <a:gd name="connsiteX0" fmla="*/ 1467852 w 1467852"/>
              <a:gd name="connsiteY0" fmla="*/ 1780674 h 2221852"/>
              <a:gd name="connsiteX1" fmla="*/ 770021 w 1467852"/>
              <a:gd name="connsiteY1" fmla="*/ 2189747 h 2221852"/>
              <a:gd name="connsiteX2" fmla="*/ 156410 w 1467852"/>
              <a:gd name="connsiteY2" fmla="*/ 481264 h 2221852"/>
              <a:gd name="connsiteX3" fmla="*/ 0 w 1467852"/>
              <a:gd name="connsiteY3" fmla="*/ 0 h 2221852"/>
              <a:gd name="connsiteX0" fmla="*/ 1467852 w 1467852"/>
              <a:gd name="connsiteY0" fmla="*/ 1780674 h 2285508"/>
              <a:gd name="connsiteX1" fmla="*/ 770021 w 1467852"/>
              <a:gd name="connsiteY1" fmla="*/ 2189747 h 2285508"/>
              <a:gd name="connsiteX2" fmla="*/ 156410 w 1467852"/>
              <a:gd name="connsiteY2" fmla="*/ 481264 h 2285508"/>
              <a:gd name="connsiteX3" fmla="*/ 0 w 1467852"/>
              <a:gd name="connsiteY3" fmla="*/ 0 h 2285508"/>
              <a:gd name="connsiteX0" fmla="*/ 1467852 w 1467852"/>
              <a:gd name="connsiteY0" fmla="*/ 1780674 h 2308590"/>
              <a:gd name="connsiteX1" fmla="*/ 770021 w 1467852"/>
              <a:gd name="connsiteY1" fmla="*/ 2189747 h 2308590"/>
              <a:gd name="connsiteX2" fmla="*/ 132347 w 1467852"/>
              <a:gd name="connsiteY2" fmla="*/ 529390 h 2308590"/>
              <a:gd name="connsiteX3" fmla="*/ 0 w 1467852"/>
              <a:gd name="connsiteY3" fmla="*/ 0 h 2308590"/>
              <a:gd name="connsiteX0" fmla="*/ 1467852 w 1467852"/>
              <a:gd name="connsiteY0" fmla="*/ 1780674 h 2308590"/>
              <a:gd name="connsiteX1" fmla="*/ 770021 w 1467852"/>
              <a:gd name="connsiteY1" fmla="*/ 2189747 h 2308590"/>
              <a:gd name="connsiteX2" fmla="*/ 132347 w 1467852"/>
              <a:gd name="connsiteY2" fmla="*/ 529390 h 2308590"/>
              <a:gd name="connsiteX3" fmla="*/ 0 w 1467852"/>
              <a:gd name="connsiteY3" fmla="*/ 0 h 2308590"/>
              <a:gd name="connsiteX0" fmla="*/ 1467852 w 1467852"/>
              <a:gd name="connsiteY0" fmla="*/ 1780674 h 2308590"/>
              <a:gd name="connsiteX1" fmla="*/ 770021 w 1467852"/>
              <a:gd name="connsiteY1" fmla="*/ 2189747 h 2308590"/>
              <a:gd name="connsiteX2" fmla="*/ 132347 w 1467852"/>
              <a:gd name="connsiteY2" fmla="*/ 529390 h 2308590"/>
              <a:gd name="connsiteX3" fmla="*/ 0 w 1467852"/>
              <a:gd name="connsiteY3" fmla="*/ 0 h 2308590"/>
              <a:gd name="connsiteX0" fmla="*/ 1467852 w 1467852"/>
              <a:gd name="connsiteY0" fmla="*/ 1780674 h 2299533"/>
              <a:gd name="connsiteX1" fmla="*/ 770021 w 1467852"/>
              <a:gd name="connsiteY1" fmla="*/ 2189747 h 2299533"/>
              <a:gd name="connsiteX2" fmla="*/ 132347 w 1467852"/>
              <a:gd name="connsiteY2" fmla="*/ 529390 h 2299533"/>
              <a:gd name="connsiteX3" fmla="*/ 0 w 1467852"/>
              <a:gd name="connsiteY3" fmla="*/ 0 h 2299533"/>
            </a:gdLst>
            <a:ahLst/>
            <a:cxnLst>
              <a:cxn ang="0">
                <a:pos x="connsiteX0" y="connsiteY0"/>
              </a:cxn>
              <a:cxn ang="0">
                <a:pos x="connsiteX1" y="connsiteY1"/>
              </a:cxn>
              <a:cxn ang="0">
                <a:pos x="connsiteX2" y="connsiteY2"/>
              </a:cxn>
              <a:cxn ang="0">
                <a:pos x="connsiteX3" y="connsiteY3"/>
              </a:cxn>
            </a:cxnLst>
            <a:rect l="l" t="t" r="r" b="b"/>
            <a:pathLst>
              <a:path w="1467852" h="2299533">
                <a:moveTo>
                  <a:pt x="1467852" y="1780674"/>
                </a:moveTo>
                <a:cubicBezTo>
                  <a:pt x="1287029" y="2334791"/>
                  <a:pt x="992605" y="2398294"/>
                  <a:pt x="770021" y="2189747"/>
                </a:cubicBezTo>
                <a:cubicBezTo>
                  <a:pt x="547437" y="1981200"/>
                  <a:pt x="172453" y="715880"/>
                  <a:pt x="132347" y="529390"/>
                </a:cubicBezTo>
                <a:cubicBezTo>
                  <a:pt x="68179" y="282743"/>
                  <a:pt x="26068" y="64169"/>
                  <a:pt x="0" y="0"/>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endParaRPr lang="zh-CN" altLang="en-US"/>
          </a:p>
        </p:txBody>
      </p:sp>
      <p:sp>
        <p:nvSpPr>
          <p:cNvPr id="7" name="等腰三角形 3"/>
          <p:cNvSpPr/>
          <p:nvPr/>
        </p:nvSpPr>
        <p:spPr>
          <a:xfrm>
            <a:off x="5459387" y="3625219"/>
            <a:ext cx="1284750" cy="1446665"/>
          </a:xfrm>
          <a:custGeom>
            <a:avLst/>
            <a:gdLst/>
            <a:ahLst/>
            <a:cxnLst/>
            <a:rect l="l" t="t" r="r" b="b"/>
            <a:pathLst>
              <a:path w="1800200" h="2027076">
                <a:moveTo>
                  <a:pt x="900100" y="0"/>
                </a:moveTo>
                <a:cubicBezTo>
                  <a:pt x="1397212" y="0"/>
                  <a:pt x="1800200" y="402988"/>
                  <a:pt x="1800200" y="900100"/>
                </a:cubicBezTo>
                <a:cubicBezTo>
                  <a:pt x="1800200" y="1387220"/>
                  <a:pt x="1413249" y="1783963"/>
                  <a:pt x="929925" y="1798694"/>
                </a:cubicBezTo>
                <a:lnTo>
                  <a:pt x="1044116" y="2027076"/>
                </a:lnTo>
                <a:lnTo>
                  <a:pt x="756084" y="2027076"/>
                </a:lnTo>
                <a:lnTo>
                  <a:pt x="870275" y="1798694"/>
                </a:lnTo>
                <a:cubicBezTo>
                  <a:pt x="386951" y="1783963"/>
                  <a:pt x="0" y="1387220"/>
                  <a:pt x="0" y="900100"/>
                </a:cubicBezTo>
                <a:cubicBezTo>
                  <a:pt x="0" y="402988"/>
                  <a:pt x="402988" y="0"/>
                  <a:pt x="900100"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0800000" scaled="1"/>
            <a:tileRect/>
          </a:gradFill>
          <a:ln>
            <a:solidFill>
              <a:srgbClr val="DAA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3"/>
          <p:cNvSpPr/>
          <p:nvPr/>
        </p:nvSpPr>
        <p:spPr>
          <a:xfrm>
            <a:off x="3228235" y="1079938"/>
            <a:ext cx="1284750" cy="1446665"/>
          </a:xfrm>
          <a:custGeom>
            <a:avLst/>
            <a:gdLst/>
            <a:ahLst/>
            <a:cxnLst/>
            <a:rect l="l" t="t" r="r" b="b"/>
            <a:pathLst>
              <a:path w="1800200" h="2027076">
                <a:moveTo>
                  <a:pt x="900100" y="0"/>
                </a:moveTo>
                <a:cubicBezTo>
                  <a:pt x="1397212" y="0"/>
                  <a:pt x="1800200" y="402988"/>
                  <a:pt x="1800200" y="900100"/>
                </a:cubicBezTo>
                <a:cubicBezTo>
                  <a:pt x="1800200" y="1387220"/>
                  <a:pt x="1413249" y="1783963"/>
                  <a:pt x="929925" y="1798694"/>
                </a:cubicBezTo>
                <a:lnTo>
                  <a:pt x="1044116" y="2027076"/>
                </a:lnTo>
                <a:lnTo>
                  <a:pt x="756084" y="2027076"/>
                </a:lnTo>
                <a:lnTo>
                  <a:pt x="870275" y="1798694"/>
                </a:lnTo>
                <a:cubicBezTo>
                  <a:pt x="386951" y="1783963"/>
                  <a:pt x="0" y="1387220"/>
                  <a:pt x="0" y="900100"/>
                </a:cubicBezTo>
                <a:cubicBezTo>
                  <a:pt x="0" y="402988"/>
                  <a:pt x="402988" y="0"/>
                  <a:pt x="900100" y="0"/>
                </a:cubicBezTo>
                <a:close/>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10800000" scaled="1"/>
            <a:tileRect/>
          </a:gradFill>
          <a:ln>
            <a:solidFill>
              <a:schemeClr val="accent6">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3"/>
          <p:cNvSpPr/>
          <p:nvPr/>
        </p:nvSpPr>
        <p:spPr>
          <a:xfrm>
            <a:off x="2577629" y="3422364"/>
            <a:ext cx="1284750" cy="1446665"/>
          </a:xfrm>
          <a:custGeom>
            <a:avLst/>
            <a:gdLst/>
            <a:ahLst/>
            <a:cxnLst/>
            <a:rect l="l" t="t" r="r" b="b"/>
            <a:pathLst>
              <a:path w="1800200" h="2027076">
                <a:moveTo>
                  <a:pt x="900100" y="0"/>
                </a:moveTo>
                <a:cubicBezTo>
                  <a:pt x="1397212" y="0"/>
                  <a:pt x="1800200" y="402988"/>
                  <a:pt x="1800200" y="900100"/>
                </a:cubicBezTo>
                <a:cubicBezTo>
                  <a:pt x="1800200" y="1387220"/>
                  <a:pt x="1413249" y="1783963"/>
                  <a:pt x="929925" y="1798694"/>
                </a:cubicBezTo>
                <a:lnTo>
                  <a:pt x="1044116" y="2027076"/>
                </a:lnTo>
                <a:lnTo>
                  <a:pt x="756084" y="2027076"/>
                </a:lnTo>
                <a:lnTo>
                  <a:pt x="870275" y="1798694"/>
                </a:lnTo>
                <a:cubicBezTo>
                  <a:pt x="386951" y="1783963"/>
                  <a:pt x="0" y="1387220"/>
                  <a:pt x="0" y="900100"/>
                </a:cubicBezTo>
                <a:cubicBezTo>
                  <a:pt x="0" y="402988"/>
                  <a:pt x="402988" y="0"/>
                  <a:pt x="900100"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0800000" scaled="1"/>
            <a:tileRect/>
          </a:gradFill>
          <a:ln>
            <a:solidFill>
              <a:srgbClr val="DAA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3"/>
          <p:cNvSpPr/>
          <p:nvPr/>
        </p:nvSpPr>
        <p:spPr>
          <a:xfrm>
            <a:off x="4200471" y="2543325"/>
            <a:ext cx="1284750" cy="1446665"/>
          </a:xfrm>
          <a:custGeom>
            <a:avLst/>
            <a:gdLst/>
            <a:ahLst/>
            <a:cxnLst/>
            <a:rect l="l" t="t" r="r" b="b"/>
            <a:pathLst>
              <a:path w="1800200" h="2027076">
                <a:moveTo>
                  <a:pt x="900100" y="0"/>
                </a:moveTo>
                <a:cubicBezTo>
                  <a:pt x="1397212" y="0"/>
                  <a:pt x="1800200" y="402988"/>
                  <a:pt x="1800200" y="900100"/>
                </a:cubicBezTo>
                <a:cubicBezTo>
                  <a:pt x="1800200" y="1387220"/>
                  <a:pt x="1413249" y="1783963"/>
                  <a:pt x="929925" y="1798694"/>
                </a:cubicBezTo>
                <a:lnTo>
                  <a:pt x="1044116" y="2027076"/>
                </a:lnTo>
                <a:lnTo>
                  <a:pt x="756084" y="2027076"/>
                </a:lnTo>
                <a:lnTo>
                  <a:pt x="870275" y="1798694"/>
                </a:lnTo>
                <a:cubicBezTo>
                  <a:pt x="386951" y="1783963"/>
                  <a:pt x="0" y="1387220"/>
                  <a:pt x="0" y="900100"/>
                </a:cubicBezTo>
                <a:cubicBezTo>
                  <a:pt x="0" y="402988"/>
                  <a:pt x="402988" y="0"/>
                  <a:pt x="900100"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0800000" scaled="1"/>
            <a:tileRect/>
          </a:gradFill>
          <a:ln>
            <a:solidFill>
              <a:srgbClr val="DAA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3"/>
          <p:cNvSpPr/>
          <p:nvPr/>
        </p:nvSpPr>
        <p:spPr>
          <a:xfrm>
            <a:off x="1619672" y="1874185"/>
            <a:ext cx="1284750" cy="1446665"/>
          </a:xfrm>
          <a:custGeom>
            <a:avLst/>
            <a:gdLst/>
            <a:ahLst/>
            <a:cxnLst/>
            <a:rect l="l" t="t" r="r" b="b"/>
            <a:pathLst>
              <a:path w="1800200" h="2027076">
                <a:moveTo>
                  <a:pt x="900100" y="0"/>
                </a:moveTo>
                <a:cubicBezTo>
                  <a:pt x="1397212" y="0"/>
                  <a:pt x="1800200" y="402988"/>
                  <a:pt x="1800200" y="900100"/>
                </a:cubicBezTo>
                <a:cubicBezTo>
                  <a:pt x="1800200" y="1387220"/>
                  <a:pt x="1413249" y="1783963"/>
                  <a:pt x="929925" y="1798694"/>
                </a:cubicBezTo>
                <a:lnTo>
                  <a:pt x="1044116" y="2027076"/>
                </a:lnTo>
                <a:lnTo>
                  <a:pt x="756084" y="2027076"/>
                </a:lnTo>
                <a:lnTo>
                  <a:pt x="870275" y="1798694"/>
                </a:lnTo>
                <a:cubicBezTo>
                  <a:pt x="386951" y="1783963"/>
                  <a:pt x="0" y="1387220"/>
                  <a:pt x="0" y="900100"/>
                </a:cubicBezTo>
                <a:cubicBezTo>
                  <a:pt x="0" y="402988"/>
                  <a:pt x="402988" y="0"/>
                  <a:pt x="900100" y="0"/>
                </a:cubicBezTo>
                <a:close/>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10800000" scaled="1"/>
            <a:tileRect/>
          </a:gra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3870610" y="2530663"/>
            <a:ext cx="1014757" cy="3036567"/>
          </a:xfrm>
          <a:custGeom>
            <a:avLst/>
            <a:gdLst>
              <a:gd name="connsiteX0" fmla="*/ 1708484 w 1708484"/>
              <a:gd name="connsiteY0" fmla="*/ 0 h 1950454"/>
              <a:gd name="connsiteX1" fmla="*/ 1227221 w 1708484"/>
              <a:gd name="connsiteY1" fmla="*/ 1925053 h 1950454"/>
              <a:gd name="connsiteX2" fmla="*/ 0 w 1708484"/>
              <a:gd name="connsiteY2" fmla="*/ 926432 h 1950454"/>
              <a:gd name="connsiteX0" fmla="*/ 1058779 w 1058779"/>
              <a:gd name="connsiteY0" fmla="*/ 1576136 h 3535532"/>
              <a:gd name="connsiteX1" fmla="*/ 577516 w 1058779"/>
              <a:gd name="connsiteY1" fmla="*/ 3501189 h 3535532"/>
              <a:gd name="connsiteX2" fmla="*/ 0 w 1058779"/>
              <a:gd name="connsiteY2" fmla="*/ 0 h 3535532"/>
              <a:gd name="connsiteX0" fmla="*/ 1058779 w 1058779"/>
              <a:gd name="connsiteY0" fmla="*/ 1576136 h 3506253"/>
              <a:gd name="connsiteX1" fmla="*/ 577516 w 1058779"/>
              <a:gd name="connsiteY1" fmla="*/ 3501189 h 3506253"/>
              <a:gd name="connsiteX2" fmla="*/ 0 w 1058779"/>
              <a:gd name="connsiteY2" fmla="*/ 0 h 3506253"/>
              <a:gd name="connsiteX0" fmla="*/ 1034715 w 1034715"/>
              <a:gd name="connsiteY0" fmla="*/ 1552073 h 3510585"/>
              <a:gd name="connsiteX1" fmla="*/ 553452 w 1034715"/>
              <a:gd name="connsiteY1" fmla="*/ 3477126 h 3510585"/>
              <a:gd name="connsiteX2" fmla="*/ 0 w 1034715"/>
              <a:gd name="connsiteY2" fmla="*/ 0 h 3510585"/>
              <a:gd name="connsiteX0" fmla="*/ 1034715 w 1034715"/>
              <a:gd name="connsiteY0" fmla="*/ 1552073 h 3510585"/>
              <a:gd name="connsiteX1" fmla="*/ 553452 w 1034715"/>
              <a:gd name="connsiteY1" fmla="*/ 3477126 h 3510585"/>
              <a:gd name="connsiteX2" fmla="*/ 0 w 1034715"/>
              <a:gd name="connsiteY2" fmla="*/ 0 h 3510585"/>
              <a:gd name="connsiteX0" fmla="*/ 1034715 w 1034715"/>
              <a:gd name="connsiteY0" fmla="*/ 1552073 h 3478488"/>
              <a:gd name="connsiteX1" fmla="*/ 553452 w 1034715"/>
              <a:gd name="connsiteY1" fmla="*/ 3477126 h 3478488"/>
              <a:gd name="connsiteX2" fmla="*/ 0 w 1034715"/>
              <a:gd name="connsiteY2" fmla="*/ 0 h 3478488"/>
              <a:gd name="connsiteX0" fmla="*/ 1034715 w 1034715"/>
              <a:gd name="connsiteY0" fmla="*/ 1552073 h 3235166"/>
              <a:gd name="connsiteX1" fmla="*/ 720016 w 1034715"/>
              <a:gd name="connsiteY1" fmla="*/ 3233686 h 3235166"/>
              <a:gd name="connsiteX2" fmla="*/ 0 w 1034715"/>
              <a:gd name="connsiteY2" fmla="*/ 0 h 3235166"/>
              <a:gd name="connsiteX0" fmla="*/ 1034715 w 1034715"/>
              <a:gd name="connsiteY0" fmla="*/ 1552073 h 3233691"/>
              <a:gd name="connsiteX1" fmla="*/ 720016 w 1034715"/>
              <a:gd name="connsiteY1" fmla="*/ 3233686 h 3233691"/>
              <a:gd name="connsiteX2" fmla="*/ 0 w 1034715"/>
              <a:gd name="connsiteY2" fmla="*/ 0 h 3233691"/>
              <a:gd name="connsiteX0" fmla="*/ 1034715 w 1080632"/>
              <a:gd name="connsiteY0" fmla="*/ 1552073 h 3233691"/>
              <a:gd name="connsiteX1" fmla="*/ 720016 w 1080632"/>
              <a:gd name="connsiteY1" fmla="*/ 3233686 h 3233691"/>
              <a:gd name="connsiteX2" fmla="*/ 0 w 1080632"/>
              <a:gd name="connsiteY2" fmla="*/ 0 h 3233691"/>
            </a:gdLst>
            <a:ahLst/>
            <a:cxnLst>
              <a:cxn ang="0">
                <a:pos x="connsiteX0" y="connsiteY0"/>
              </a:cxn>
              <a:cxn ang="0">
                <a:pos x="connsiteX1" y="connsiteY1"/>
              </a:cxn>
              <a:cxn ang="0">
                <a:pos x="connsiteX2" y="connsiteY2"/>
              </a:cxn>
            </a:cxnLst>
            <a:rect l="l" t="t" r="r" b="b"/>
            <a:pathLst>
              <a:path w="1080632" h="3233691">
                <a:moveTo>
                  <a:pt x="1034715" y="1552073"/>
                </a:moveTo>
                <a:cubicBezTo>
                  <a:pt x="1077396" y="2475836"/>
                  <a:pt x="1199972" y="3236113"/>
                  <a:pt x="720016" y="3233686"/>
                </a:cubicBezTo>
                <a:cubicBezTo>
                  <a:pt x="240060" y="3231259"/>
                  <a:pt x="74195" y="552449"/>
                  <a:pt x="0" y="0"/>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2243678" y="3310235"/>
            <a:ext cx="994236" cy="2407520"/>
          </a:xfrm>
          <a:custGeom>
            <a:avLst/>
            <a:gdLst>
              <a:gd name="connsiteX0" fmla="*/ 1010652 w 1010652"/>
              <a:gd name="connsiteY0" fmla="*/ 1672389 h 2634383"/>
              <a:gd name="connsiteX1" fmla="*/ 565484 w 1010652"/>
              <a:gd name="connsiteY1" fmla="*/ 2562726 h 2634383"/>
              <a:gd name="connsiteX2" fmla="*/ 0 w 1010652"/>
              <a:gd name="connsiteY2" fmla="*/ 0 h 2634383"/>
              <a:gd name="connsiteX0" fmla="*/ 1058779 w 1058779"/>
              <a:gd name="connsiteY0" fmla="*/ 1672389 h 2634383"/>
              <a:gd name="connsiteX1" fmla="*/ 565484 w 1058779"/>
              <a:gd name="connsiteY1" fmla="*/ 2562726 h 2634383"/>
              <a:gd name="connsiteX2" fmla="*/ 0 w 1058779"/>
              <a:gd name="connsiteY2" fmla="*/ 0 h 2634383"/>
              <a:gd name="connsiteX0" fmla="*/ 1058779 w 1058779"/>
              <a:gd name="connsiteY0" fmla="*/ 1672389 h 2563809"/>
              <a:gd name="connsiteX1" fmla="*/ 565484 w 1058779"/>
              <a:gd name="connsiteY1" fmla="*/ 2562726 h 2563809"/>
              <a:gd name="connsiteX2" fmla="*/ 0 w 1058779"/>
              <a:gd name="connsiteY2" fmla="*/ 0 h 2563809"/>
            </a:gdLst>
            <a:ahLst/>
            <a:cxnLst>
              <a:cxn ang="0">
                <a:pos x="connsiteX0" y="connsiteY0"/>
              </a:cxn>
              <a:cxn ang="0">
                <a:pos x="connsiteX1" y="connsiteY1"/>
              </a:cxn>
              <a:cxn ang="0">
                <a:pos x="connsiteX2" y="connsiteY2"/>
              </a:cxn>
            </a:cxnLst>
            <a:rect l="l" t="t" r="r" b="b"/>
            <a:pathLst>
              <a:path w="1058779" h="2563809">
                <a:moveTo>
                  <a:pt x="1058779" y="1672389"/>
                </a:moveTo>
                <a:cubicBezTo>
                  <a:pt x="920416" y="2256923"/>
                  <a:pt x="882886" y="2585203"/>
                  <a:pt x="565484" y="2562726"/>
                </a:cubicBezTo>
                <a:cubicBezTo>
                  <a:pt x="248082" y="2540249"/>
                  <a:pt x="60158" y="391026"/>
                  <a:pt x="0" y="0"/>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5815510" y="1434243"/>
            <a:ext cx="1284750" cy="1446665"/>
          </a:xfrm>
          <a:custGeom>
            <a:avLst/>
            <a:gdLst/>
            <a:ahLst/>
            <a:cxnLst/>
            <a:rect l="l" t="t" r="r" b="b"/>
            <a:pathLst>
              <a:path w="1800200" h="2027076">
                <a:moveTo>
                  <a:pt x="900100" y="0"/>
                </a:moveTo>
                <a:cubicBezTo>
                  <a:pt x="1397212" y="0"/>
                  <a:pt x="1800200" y="402988"/>
                  <a:pt x="1800200" y="900100"/>
                </a:cubicBezTo>
                <a:cubicBezTo>
                  <a:pt x="1800200" y="1387220"/>
                  <a:pt x="1413249" y="1783963"/>
                  <a:pt x="929925" y="1798694"/>
                </a:cubicBezTo>
                <a:lnTo>
                  <a:pt x="1044116" y="2027076"/>
                </a:lnTo>
                <a:lnTo>
                  <a:pt x="756084" y="2027076"/>
                </a:lnTo>
                <a:lnTo>
                  <a:pt x="870275" y="1798694"/>
                </a:lnTo>
                <a:cubicBezTo>
                  <a:pt x="386951" y="1783963"/>
                  <a:pt x="0" y="1387220"/>
                  <a:pt x="0" y="900100"/>
                </a:cubicBezTo>
                <a:cubicBezTo>
                  <a:pt x="0" y="402988"/>
                  <a:pt x="402988" y="0"/>
                  <a:pt x="900100" y="0"/>
                </a:cubicBezTo>
                <a:close/>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10800000" scaled="1"/>
            <a:tileRect/>
          </a:gra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28"/>
          <p:cNvSpPr/>
          <p:nvPr/>
        </p:nvSpPr>
        <p:spPr>
          <a:xfrm>
            <a:off x="3242447" y="1148641"/>
            <a:ext cx="885832" cy="1057062"/>
          </a:xfrm>
          <a:custGeom>
            <a:avLst/>
            <a:gdLst/>
            <a:ahLst/>
            <a:cxnLst/>
            <a:rect l="l" t="t" r="r" b="b"/>
            <a:pathLst>
              <a:path w="885832" h="1057062">
                <a:moveTo>
                  <a:pt x="551757" y="0"/>
                </a:moveTo>
                <a:cubicBezTo>
                  <a:pt x="677929" y="0"/>
                  <a:pt x="794209" y="42350"/>
                  <a:pt x="885832" y="115339"/>
                </a:cubicBezTo>
                <a:cubicBezTo>
                  <a:pt x="819609" y="87434"/>
                  <a:pt x="746801" y="72008"/>
                  <a:pt x="670376" y="72008"/>
                </a:cubicBezTo>
                <a:cubicBezTo>
                  <a:pt x="364542" y="72008"/>
                  <a:pt x="116615" y="319038"/>
                  <a:pt x="116615" y="623765"/>
                </a:cubicBezTo>
                <a:cubicBezTo>
                  <a:pt x="116615" y="800556"/>
                  <a:pt x="200064" y="957927"/>
                  <a:pt x="331290" y="1057062"/>
                </a:cubicBezTo>
                <a:cubicBezTo>
                  <a:pt x="136184" y="972461"/>
                  <a:pt x="0" y="778013"/>
                  <a:pt x="0" y="551757"/>
                </a:cubicBezTo>
                <a:cubicBezTo>
                  <a:pt x="0" y="247030"/>
                  <a:pt x="247030" y="0"/>
                  <a:pt x="551757" y="0"/>
                </a:cubicBezTo>
                <a:close/>
              </a:path>
            </a:pathLst>
          </a:custGeom>
          <a:gradFill flip="none" rotWithShape="1">
            <a:gsLst>
              <a:gs pos="0">
                <a:schemeClr val="bg1"/>
              </a:gs>
              <a:gs pos="39000">
                <a:schemeClr val="bg1">
                  <a:alpha val="1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28"/>
          <p:cNvSpPr/>
          <p:nvPr/>
        </p:nvSpPr>
        <p:spPr>
          <a:xfrm>
            <a:off x="1643669" y="1947560"/>
            <a:ext cx="885832" cy="1057062"/>
          </a:xfrm>
          <a:custGeom>
            <a:avLst/>
            <a:gdLst/>
            <a:ahLst/>
            <a:cxnLst/>
            <a:rect l="l" t="t" r="r" b="b"/>
            <a:pathLst>
              <a:path w="885832" h="1057062">
                <a:moveTo>
                  <a:pt x="551757" y="0"/>
                </a:moveTo>
                <a:cubicBezTo>
                  <a:pt x="677929" y="0"/>
                  <a:pt x="794209" y="42350"/>
                  <a:pt x="885832" y="115339"/>
                </a:cubicBezTo>
                <a:cubicBezTo>
                  <a:pt x="819609" y="87434"/>
                  <a:pt x="746801" y="72008"/>
                  <a:pt x="670376" y="72008"/>
                </a:cubicBezTo>
                <a:cubicBezTo>
                  <a:pt x="364542" y="72008"/>
                  <a:pt x="116615" y="319038"/>
                  <a:pt x="116615" y="623765"/>
                </a:cubicBezTo>
                <a:cubicBezTo>
                  <a:pt x="116615" y="800556"/>
                  <a:pt x="200064" y="957927"/>
                  <a:pt x="331290" y="1057062"/>
                </a:cubicBezTo>
                <a:cubicBezTo>
                  <a:pt x="136184" y="972461"/>
                  <a:pt x="0" y="778013"/>
                  <a:pt x="0" y="551757"/>
                </a:cubicBezTo>
                <a:cubicBezTo>
                  <a:pt x="0" y="247030"/>
                  <a:pt x="247030" y="0"/>
                  <a:pt x="551757" y="0"/>
                </a:cubicBezTo>
                <a:close/>
              </a:path>
            </a:pathLst>
          </a:custGeom>
          <a:gradFill flip="none" rotWithShape="1">
            <a:gsLst>
              <a:gs pos="0">
                <a:schemeClr val="bg1"/>
              </a:gs>
              <a:gs pos="39000">
                <a:schemeClr val="bg1">
                  <a:alpha val="1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28"/>
          <p:cNvSpPr/>
          <p:nvPr/>
        </p:nvSpPr>
        <p:spPr>
          <a:xfrm>
            <a:off x="5830012" y="1488653"/>
            <a:ext cx="885832" cy="1057062"/>
          </a:xfrm>
          <a:custGeom>
            <a:avLst/>
            <a:gdLst/>
            <a:ahLst/>
            <a:cxnLst/>
            <a:rect l="l" t="t" r="r" b="b"/>
            <a:pathLst>
              <a:path w="885832" h="1057062">
                <a:moveTo>
                  <a:pt x="551757" y="0"/>
                </a:moveTo>
                <a:cubicBezTo>
                  <a:pt x="677929" y="0"/>
                  <a:pt x="794209" y="42350"/>
                  <a:pt x="885832" y="115339"/>
                </a:cubicBezTo>
                <a:cubicBezTo>
                  <a:pt x="819609" y="87434"/>
                  <a:pt x="746801" y="72008"/>
                  <a:pt x="670376" y="72008"/>
                </a:cubicBezTo>
                <a:cubicBezTo>
                  <a:pt x="364542" y="72008"/>
                  <a:pt x="116615" y="319038"/>
                  <a:pt x="116615" y="623765"/>
                </a:cubicBezTo>
                <a:cubicBezTo>
                  <a:pt x="116615" y="800556"/>
                  <a:pt x="200064" y="957927"/>
                  <a:pt x="331290" y="1057062"/>
                </a:cubicBezTo>
                <a:cubicBezTo>
                  <a:pt x="136184" y="972461"/>
                  <a:pt x="0" y="778013"/>
                  <a:pt x="0" y="551757"/>
                </a:cubicBezTo>
                <a:cubicBezTo>
                  <a:pt x="0" y="247030"/>
                  <a:pt x="247030" y="0"/>
                  <a:pt x="551757" y="0"/>
                </a:cubicBezTo>
                <a:close/>
              </a:path>
            </a:pathLst>
          </a:custGeom>
          <a:gradFill flip="none" rotWithShape="1">
            <a:gsLst>
              <a:gs pos="0">
                <a:schemeClr val="bg1"/>
              </a:gs>
              <a:gs pos="39000">
                <a:schemeClr val="bg1">
                  <a:alpha val="1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28"/>
          <p:cNvSpPr/>
          <p:nvPr/>
        </p:nvSpPr>
        <p:spPr>
          <a:xfrm>
            <a:off x="5509285" y="3686519"/>
            <a:ext cx="885832" cy="1057062"/>
          </a:xfrm>
          <a:custGeom>
            <a:avLst/>
            <a:gdLst/>
            <a:ahLst/>
            <a:cxnLst/>
            <a:rect l="l" t="t" r="r" b="b"/>
            <a:pathLst>
              <a:path w="885832" h="1057062">
                <a:moveTo>
                  <a:pt x="551757" y="0"/>
                </a:moveTo>
                <a:cubicBezTo>
                  <a:pt x="677929" y="0"/>
                  <a:pt x="794209" y="42350"/>
                  <a:pt x="885832" y="115339"/>
                </a:cubicBezTo>
                <a:cubicBezTo>
                  <a:pt x="819609" y="87434"/>
                  <a:pt x="746801" y="72008"/>
                  <a:pt x="670376" y="72008"/>
                </a:cubicBezTo>
                <a:cubicBezTo>
                  <a:pt x="364542" y="72008"/>
                  <a:pt x="116615" y="319038"/>
                  <a:pt x="116615" y="623765"/>
                </a:cubicBezTo>
                <a:cubicBezTo>
                  <a:pt x="116615" y="800556"/>
                  <a:pt x="200064" y="957927"/>
                  <a:pt x="331290" y="1057062"/>
                </a:cubicBezTo>
                <a:cubicBezTo>
                  <a:pt x="136184" y="972461"/>
                  <a:pt x="0" y="778013"/>
                  <a:pt x="0" y="551757"/>
                </a:cubicBezTo>
                <a:cubicBezTo>
                  <a:pt x="0" y="247030"/>
                  <a:pt x="247030" y="0"/>
                  <a:pt x="551757" y="0"/>
                </a:cubicBezTo>
                <a:close/>
              </a:path>
            </a:pathLst>
          </a:custGeom>
          <a:gradFill flip="none" rotWithShape="1">
            <a:gsLst>
              <a:gs pos="0">
                <a:schemeClr val="bg1"/>
              </a:gs>
              <a:gs pos="55000">
                <a:schemeClr val="bg1">
                  <a:alpha val="1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28"/>
          <p:cNvSpPr/>
          <p:nvPr/>
        </p:nvSpPr>
        <p:spPr>
          <a:xfrm>
            <a:off x="4236567" y="2617425"/>
            <a:ext cx="885832" cy="1057062"/>
          </a:xfrm>
          <a:custGeom>
            <a:avLst/>
            <a:gdLst/>
            <a:ahLst/>
            <a:cxnLst/>
            <a:rect l="l" t="t" r="r" b="b"/>
            <a:pathLst>
              <a:path w="885832" h="1057062">
                <a:moveTo>
                  <a:pt x="551757" y="0"/>
                </a:moveTo>
                <a:cubicBezTo>
                  <a:pt x="677929" y="0"/>
                  <a:pt x="794209" y="42350"/>
                  <a:pt x="885832" y="115339"/>
                </a:cubicBezTo>
                <a:cubicBezTo>
                  <a:pt x="819609" y="87434"/>
                  <a:pt x="746801" y="72008"/>
                  <a:pt x="670376" y="72008"/>
                </a:cubicBezTo>
                <a:cubicBezTo>
                  <a:pt x="364542" y="72008"/>
                  <a:pt x="116615" y="319038"/>
                  <a:pt x="116615" y="623765"/>
                </a:cubicBezTo>
                <a:cubicBezTo>
                  <a:pt x="116615" y="800556"/>
                  <a:pt x="200064" y="957927"/>
                  <a:pt x="331290" y="1057062"/>
                </a:cubicBezTo>
                <a:cubicBezTo>
                  <a:pt x="136184" y="972461"/>
                  <a:pt x="0" y="778013"/>
                  <a:pt x="0" y="551757"/>
                </a:cubicBezTo>
                <a:cubicBezTo>
                  <a:pt x="0" y="247030"/>
                  <a:pt x="247030" y="0"/>
                  <a:pt x="551757" y="0"/>
                </a:cubicBezTo>
                <a:close/>
              </a:path>
            </a:pathLst>
          </a:custGeom>
          <a:gradFill flip="none" rotWithShape="1">
            <a:gsLst>
              <a:gs pos="0">
                <a:schemeClr val="bg1"/>
              </a:gs>
              <a:gs pos="55000">
                <a:schemeClr val="bg1">
                  <a:alpha val="1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28"/>
          <p:cNvSpPr/>
          <p:nvPr/>
        </p:nvSpPr>
        <p:spPr>
          <a:xfrm>
            <a:off x="2614192" y="3481780"/>
            <a:ext cx="885832" cy="1057062"/>
          </a:xfrm>
          <a:custGeom>
            <a:avLst/>
            <a:gdLst/>
            <a:ahLst/>
            <a:cxnLst/>
            <a:rect l="l" t="t" r="r" b="b"/>
            <a:pathLst>
              <a:path w="885832" h="1057062">
                <a:moveTo>
                  <a:pt x="551757" y="0"/>
                </a:moveTo>
                <a:cubicBezTo>
                  <a:pt x="677929" y="0"/>
                  <a:pt x="794209" y="42350"/>
                  <a:pt x="885832" y="115339"/>
                </a:cubicBezTo>
                <a:cubicBezTo>
                  <a:pt x="819609" y="87434"/>
                  <a:pt x="746801" y="72008"/>
                  <a:pt x="670376" y="72008"/>
                </a:cubicBezTo>
                <a:cubicBezTo>
                  <a:pt x="364542" y="72008"/>
                  <a:pt x="116615" y="319038"/>
                  <a:pt x="116615" y="623765"/>
                </a:cubicBezTo>
                <a:cubicBezTo>
                  <a:pt x="116615" y="800556"/>
                  <a:pt x="200064" y="957927"/>
                  <a:pt x="331290" y="1057062"/>
                </a:cubicBezTo>
                <a:cubicBezTo>
                  <a:pt x="136184" y="972461"/>
                  <a:pt x="0" y="778013"/>
                  <a:pt x="0" y="551757"/>
                </a:cubicBezTo>
                <a:cubicBezTo>
                  <a:pt x="0" y="247030"/>
                  <a:pt x="247030" y="0"/>
                  <a:pt x="551757" y="0"/>
                </a:cubicBezTo>
                <a:close/>
              </a:path>
            </a:pathLst>
          </a:custGeom>
          <a:gradFill flip="none" rotWithShape="1">
            <a:gsLst>
              <a:gs pos="0">
                <a:schemeClr val="bg1"/>
              </a:gs>
              <a:gs pos="55000">
                <a:schemeClr val="bg1">
                  <a:alpha val="1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3"/>
          <p:cNvSpPr/>
          <p:nvPr/>
        </p:nvSpPr>
        <p:spPr>
          <a:xfrm>
            <a:off x="7175682" y="3016654"/>
            <a:ext cx="1284750" cy="1446665"/>
          </a:xfrm>
          <a:custGeom>
            <a:avLst/>
            <a:gdLst/>
            <a:ahLst/>
            <a:cxnLst/>
            <a:rect l="l" t="t" r="r" b="b"/>
            <a:pathLst>
              <a:path w="1800200" h="2027076">
                <a:moveTo>
                  <a:pt x="900100" y="0"/>
                </a:moveTo>
                <a:cubicBezTo>
                  <a:pt x="1397212" y="0"/>
                  <a:pt x="1800200" y="402988"/>
                  <a:pt x="1800200" y="900100"/>
                </a:cubicBezTo>
                <a:cubicBezTo>
                  <a:pt x="1800200" y="1387220"/>
                  <a:pt x="1413249" y="1783963"/>
                  <a:pt x="929925" y="1798694"/>
                </a:cubicBezTo>
                <a:lnTo>
                  <a:pt x="1044116" y="2027076"/>
                </a:lnTo>
                <a:lnTo>
                  <a:pt x="756084" y="2027076"/>
                </a:lnTo>
                <a:lnTo>
                  <a:pt x="870275" y="1798694"/>
                </a:lnTo>
                <a:cubicBezTo>
                  <a:pt x="386951" y="1783963"/>
                  <a:pt x="0" y="1387220"/>
                  <a:pt x="0" y="900100"/>
                </a:cubicBezTo>
                <a:cubicBezTo>
                  <a:pt x="0" y="402988"/>
                  <a:pt x="402988" y="0"/>
                  <a:pt x="900100"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0800000" scaled="1"/>
            <a:tileRect/>
          </a:gradFill>
          <a:ln>
            <a:solidFill>
              <a:srgbClr val="DAA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214560" y="3088634"/>
            <a:ext cx="885832" cy="1057062"/>
          </a:xfrm>
          <a:custGeom>
            <a:avLst/>
            <a:gdLst/>
            <a:ahLst/>
            <a:cxnLst/>
            <a:rect l="l" t="t" r="r" b="b"/>
            <a:pathLst>
              <a:path w="885832" h="1057062">
                <a:moveTo>
                  <a:pt x="551757" y="0"/>
                </a:moveTo>
                <a:cubicBezTo>
                  <a:pt x="677929" y="0"/>
                  <a:pt x="794209" y="42350"/>
                  <a:pt x="885832" y="115339"/>
                </a:cubicBezTo>
                <a:cubicBezTo>
                  <a:pt x="819609" y="87434"/>
                  <a:pt x="746801" y="72008"/>
                  <a:pt x="670376" y="72008"/>
                </a:cubicBezTo>
                <a:cubicBezTo>
                  <a:pt x="364542" y="72008"/>
                  <a:pt x="116615" y="319038"/>
                  <a:pt x="116615" y="623765"/>
                </a:cubicBezTo>
                <a:cubicBezTo>
                  <a:pt x="116615" y="800556"/>
                  <a:pt x="200064" y="957927"/>
                  <a:pt x="331290" y="1057062"/>
                </a:cubicBezTo>
                <a:cubicBezTo>
                  <a:pt x="136184" y="972461"/>
                  <a:pt x="0" y="778013"/>
                  <a:pt x="0" y="551757"/>
                </a:cubicBezTo>
                <a:cubicBezTo>
                  <a:pt x="0" y="247030"/>
                  <a:pt x="247030" y="0"/>
                  <a:pt x="551757" y="0"/>
                </a:cubicBezTo>
                <a:close/>
              </a:path>
            </a:pathLst>
          </a:custGeom>
          <a:gradFill flip="none" rotWithShape="1">
            <a:gsLst>
              <a:gs pos="0">
                <a:schemeClr val="bg1"/>
              </a:gs>
              <a:gs pos="55000">
                <a:schemeClr val="bg1">
                  <a:alpha val="1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C:\Documents and Settings\Administrator\Local Settings\Temp\SoEasy\C13FC154DA06DC9A3A581CFD7C8CB299.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5391653"/>
            <a:ext cx="496842" cy="127770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37" name="任意多边形 36"/>
          <p:cNvSpPr/>
          <p:nvPr/>
        </p:nvSpPr>
        <p:spPr>
          <a:xfrm>
            <a:off x="1043608" y="3318291"/>
            <a:ext cx="1156901" cy="2073362"/>
          </a:xfrm>
          <a:custGeom>
            <a:avLst/>
            <a:gdLst>
              <a:gd name="connsiteX0" fmla="*/ 661737 w 661737"/>
              <a:gd name="connsiteY0" fmla="*/ 0 h 1263316"/>
              <a:gd name="connsiteX1" fmla="*/ 0 w 661737"/>
              <a:gd name="connsiteY1" fmla="*/ 1263316 h 1263316"/>
            </a:gdLst>
            <a:ahLst/>
            <a:cxnLst>
              <a:cxn ang="0">
                <a:pos x="connsiteX0" y="connsiteY0"/>
              </a:cxn>
              <a:cxn ang="0">
                <a:pos x="connsiteX1" y="connsiteY1"/>
              </a:cxn>
            </a:cxnLst>
            <a:rect l="l" t="t" r="r" b="b"/>
            <a:pathLst>
              <a:path w="661737" h="1263316">
                <a:moveTo>
                  <a:pt x="661737" y="0"/>
                </a:moveTo>
                <a:cubicBezTo>
                  <a:pt x="347913" y="531395"/>
                  <a:pt x="34089" y="1062790"/>
                  <a:pt x="0" y="1263316"/>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775606" y="2185990"/>
            <a:ext cx="93614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chemeClr val="bg1"/>
              </a:solidFill>
              <a:uLnTx/>
              <a:uFillTx/>
              <a:latin typeface="微软雅黑" pitchFamily="34" charset="-122"/>
              <a:ea typeface="微软雅黑" pitchFamily="34" charset="-122"/>
            </a:endParaRPr>
          </a:p>
        </p:txBody>
      </p:sp>
      <p:sp>
        <p:nvSpPr>
          <p:cNvPr id="40" name="TextBox 39"/>
          <p:cNvSpPr txBox="1"/>
          <p:nvPr/>
        </p:nvSpPr>
        <p:spPr>
          <a:xfrm>
            <a:off x="1801595" y="2537328"/>
            <a:ext cx="919603" cy="3450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endParaRPr kumimoji="0" lang="en-US" altLang="zh-CN" sz="14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1" name="TextBox 40"/>
          <p:cNvSpPr txBox="1"/>
          <p:nvPr/>
        </p:nvSpPr>
        <p:spPr>
          <a:xfrm>
            <a:off x="3396300" y="1378648"/>
            <a:ext cx="93614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chemeClr val="bg1"/>
              </a:solidFill>
              <a:uLnTx/>
              <a:uFillTx/>
              <a:latin typeface="微软雅黑" pitchFamily="34" charset="-122"/>
              <a:ea typeface="微软雅黑" pitchFamily="34" charset="-122"/>
            </a:endParaRPr>
          </a:p>
        </p:txBody>
      </p:sp>
      <p:sp>
        <p:nvSpPr>
          <p:cNvPr id="42" name="TextBox 41"/>
          <p:cNvSpPr txBox="1"/>
          <p:nvPr/>
        </p:nvSpPr>
        <p:spPr>
          <a:xfrm>
            <a:off x="3422289" y="1729986"/>
            <a:ext cx="919603" cy="3450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endParaRPr kumimoji="0" lang="en-US" altLang="zh-CN" sz="14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3" name="TextBox 42"/>
          <p:cNvSpPr txBox="1"/>
          <p:nvPr/>
        </p:nvSpPr>
        <p:spPr>
          <a:xfrm>
            <a:off x="5994060" y="1713268"/>
            <a:ext cx="93614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chemeClr val="bg1"/>
              </a:solidFill>
              <a:uLnTx/>
              <a:uFillTx/>
              <a:latin typeface="微软雅黑" pitchFamily="34" charset="-122"/>
              <a:ea typeface="微软雅黑" pitchFamily="34" charset="-122"/>
            </a:endParaRPr>
          </a:p>
        </p:txBody>
      </p:sp>
      <p:sp>
        <p:nvSpPr>
          <p:cNvPr id="44" name="TextBox 43"/>
          <p:cNvSpPr txBox="1"/>
          <p:nvPr/>
        </p:nvSpPr>
        <p:spPr>
          <a:xfrm>
            <a:off x="6020049" y="2064606"/>
            <a:ext cx="919603" cy="3450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endParaRPr kumimoji="0" lang="en-US" altLang="zh-CN" sz="14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5" name="TextBox 44"/>
          <p:cNvSpPr txBox="1"/>
          <p:nvPr/>
        </p:nvSpPr>
        <p:spPr>
          <a:xfrm>
            <a:off x="2735213" y="3703753"/>
            <a:ext cx="93614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chemeClr val="bg1"/>
              </a:solidFill>
              <a:uLnTx/>
              <a:uFillTx/>
              <a:latin typeface="微软雅黑" pitchFamily="34" charset="-122"/>
              <a:ea typeface="微软雅黑" pitchFamily="34" charset="-122"/>
            </a:endParaRPr>
          </a:p>
        </p:txBody>
      </p:sp>
      <p:sp>
        <p:nvSpPr>
          <p:cNvPr id="46" name="TextBox 45"/>
          <p:cNvSpPr txBox="1"/>
          <p:nvPr/>
        </p:nvSpPr>
        <p:spPr>
          <a:xfrm>
            <a:off x="2761202" y="4055091"/>
            <a:ext cx="919603" cy="3450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endParaRPr kumimoji="0" lang="en-US" altLang="zh-CN" sz="14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7" name="TextBox 46"/>
          <p:cNvSpPr txBox="1"/>
          <p:nvPr/>
        </p:nvSpPr>
        <p:spPr>
          <a:xfrm>
            <a:off x="4369167" y="2869078"/>
            <a:ext cx="93614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chemeClr val="bg1"/>
              </a:solidFill>
              <a:uLnTx/>
              <a:uFillTx/>
              <a:latin typeface="微软雅黑" pitchFamily="34" charset="-122"/>
              <a:ea typeface="微软雅黑" pitchFamily="34" charset="-122"/>
            </a:endParaRPr>
          </a:p>
        </p:txBody>
      </p:sp>
      <p:sp>
        <p:nvSpPr>
          <p:cNvPr id="48" name="TextBox 47"/>
          <p:cNvSpPr txBox="1"/>
          <p:nvPr/>
        </p:nvSpPr>
        <p:spPr>
          <a:xfrm>
            <a:off x="4395156" y="3220416"/>
            <a:ext cx="919603" cy="3450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endParaRPr kumimoji="0" lang="en-US" altLang="zh-CN" sz="14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9" name="TextBox 48"/>
          <p:cNvSpPr txBox="1"/>
          <p:nvPr/>
        </p:nvSpPr>
        <p:spPr>
          <a:xfrm>
            <a:off x="5639567" y="3950663"/>
            <a:ext cx="93614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chemeClr val="bg1"/>
              </a:solidFill>
              <a:uLnTx/>
              <a:uFillTx/>
              <a:latin typeface="微软雅黑" pitchFamily="34" charset="-122"/>
              <a:ea typeface="微软雅黑" pitchFamily="34" charset="-122"/>
            </a:endParaRPr>
          </a:p>
        </p:txBody>
      </p:sp>
      <p:sp>
        <p:nvSpPr>
          <p:cNvPr id="50" name="TextBox 49"/>
          <p:cNvSpPr txBox="1"/>
          <p:nvPr/>
        </p:nvSpPr>
        <p:spPr>
          <a:xfrm>
            <a:off x="5665556" y="4302001"/>
            <a:ext cx="919603" cy="3450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endParaRPr kumimoji="0" lang="en-US" altLang="zh-CN" sz="14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51" name="TextBox 50"/>
          <p:cNvSpPr txBox="1"/>
          <p:nvPr/>
        </p:nvSpPr>
        <p:spPr>
          <a:xfrm>
            <a:off x="7344122" y="3353264"/>
            <a:ext cx="93614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chemeClr val="bg1"/>
              </a:solidFill>
              <a:uLnTx/>
              <a:uFillTx/>
              <a:latin typeface="微软雅黑" pitchFamily="34" charset="-122"/>
              <a:ea typeface="微软雅黑" pitchFamily="34" charset="-122"/>
            </a:endParaRPr>
          </a:p>
        </p:txBody>
      </p:sp>
      <p:sp>
        <p:nvSpPr>
          <p:cNvPr id="52" name="TextBox 51"/>
          <p:cNvSpPr txBox="1"/>
          <p:nvPr/>
        </p:nvSpPr>
        <p:spPr>
          <a:xfrm>
            <a:off x="7370111" y="3704602"/>
            <a:ext cx="919603" cy="3450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endParaRPr kumimoji="0" lang="en-US" altLang="zh-CN" sz="14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21220693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Oval 65"/>
          <p:cNvSpPr>
            <a:spLocks noChangeArrowheads="1"/>
          </p:cNvSpPr>
          <p:nvPr/>
        </p:nvSpPr>
        <p:spPr bwMode="auto">
          <a:xfrm rot="3919557" flipV="1">
            <a:off x="6098453" y="4959123"/>
            <a:ext cx="1449514" cy="86744"/>
          </a:xfrm>
          <a:prstGeom prst="ellipse">
            <a:avLst/>
          </a:prstGeom>
          <a:gradFill rotWithShape="1">
            <a:gsLst>
              <a:gs pos="0">
                <a:sysClr val="windowText" lastClr="000000">
                  <a:lumMod val="75000"/>
                  <a:lumOff val="25000"/>
                  <a:alpha val="4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 name="Oval 65"/>
          <p:cNvSpPr>
            <a:spLocks noChangeArrowheads="1"/>
          </p:cNvSpPr>
          <p:nvPr/>
        </p:nvSpPr>
        <p:spPr bwMode="auto">
          <a:xfrm rot="3919557" flipV="1">
            <a:off x="6094805" y="2780681"/>
            <a:ext cx="1477127" cy="117383"/>
          </a:xfrm>
          <a:prstGeom prst="ellipse">
            <a:avLst/>
          </a:prstGeom>
          <a:gradFill rotWithShape="1">
            <a:gsLst>
              <a:gs pos="0">
                <a:sysClr val="windowText" lastClr="000000">
                  <a:lumMod val="75000"/>
                  <a:lumOff val="25000"/>
                  <a:alpha val="4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宋体"/>
            </a:endParaRPr>
          </a:p>
        </p:txBody>
      </p:sp>
      <p:sp>
        <p:nvSpPr>
          <p:cNvPr id="6" name="Oval 65"/>
          <p:cNvSpPr>
            <a:spLocks noChangeArrowheads="1"/>
          </p:cNvSpPr>
          <p:nvPr/>
        </p:nvSpPr>
        <p:spPr bwMode="auto">
          <a:xfrm rot="6704210" flipV="1">
            <a:off x="1308233" y="3860559"/>
            <a:ext cx="1449514" cy="86744"/>
          </a:xfrm>
          <a:prstGeom prst="ellipse">
            <a:avLst/>
          </a:prstGeom>
          <a:gradFill rotWithShape="1">
            <a:gsLst>
              <a:gs pos="0">
                <a:sysClr val="windowText" lastClr="000000">
                  <a:lumMod val="75000"/>
                  <a:lumOff val="25000"/>
                  <a:alpha val="4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7" name="Oval 65"/>
          <p:cNvSpPr>
            <a:spLocks noChangeArrowheads="1"/>
          </p:cNvSpPr>
          <p:nvPr/>
        </p:nvSpPr>
        <p:spPr bwMode="auto">
          <a:xfrm rot="6704210" flipV="1">
            <a:off x="1356906" y="1584155"/>
            <a:ext cx="1449514" cy="86744"/>
          </a:xfrm>
          <a:prstGeom prst="ellipse">
            <a:avLst/>
          </a:prstGeom>
          <a:gradFill rotWithShape="1">
            <a:gsLst>
              <a:gs pos="0">
                <a:sysClr val="windowText" lastClr="000000">
                  <a:lumMod val="75000"/>
                  <a:lumOff val="25000"/>
                  <a:alpha val="4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8" name="组合 7"/>
          <p:cNvGrpSpPr/>
          <p:nvPr/>
        </p:nvGrpSpPr>
        <p:grpSpPr>
          <a:xfrm>
            <a:off x="3943365" y="2282052"/>
            <a:ext cx="2900054" cy="1607593"/>
            <a:chOff x="3962245" y="2130368"/>
            <a:chExt cx="3119607" cy="1729299"/>
          </a:xfrm>
        </p:grpSpPr>
        <p:sp>
          <p:nvSpPr>
            <p:cNvPr id="9" name="圆角矩形 5"/>
            <p:cNvSpPr/>
            <p:nvPr/>
          </p:nvSpPr>
          <p:spPr>
            <a:xfrm rot="20195658">
              <a:off x="3962245" y="2842977"/>
              <a:ext cx="3119607" cy="1016690"/>
            </a:xfrm>
            <a:custGeom>
              <a:avLst/>
              <a:gdLst/>
              <a:ahLst/>
              <a:cxnLst/>
              <a:rect l="l" t="t" r="r" b="b"/>
              <a:pathLst>
                <a:path w="6079847" h="1981442">
                  <a:moveTo>
                    <a:pt x="990721" y="0"/>
                  </a:moveTo>
                  <a:cubicBezTo>
                    <a:pt x="1271960" y="0"/>
                    <a:pt x="1525829" y="117186"/>
                    <a:pt x="1704855" y="306645"/>
                  </a:cubicBezTo>
                  <a:lnTo>
                    <a:pt x="5582182" y="306645"/>
                  </a:lnTo>
                  <a:cubicBezTo>
                    <a:pt x="5857035" y="306645"/>
                    <a:pt x="6079847" y="529457"/>
                    <a:pt x="6079847" y="804310"/>
                  </a:cubicBezTo>
                  <a:lnTo>
                    <a:pt x="6079847" y="1177132"/>
                  </a:lnTo>
                  <a:cubicBezTo>
                    <a:pt x="6079847" y="1451985"/>
                    <a:pt x="5857035" y="1674797"/>
                    <a:pt x="5582182" y="1674797"/>
                  </a:cubicBezTo>
                  <a:lnTo>
                    <a:pt x="1704855" y="1674797"/>
                  </a:lnTo>
                  <a:cubicBezTo>
                    <a:pt x="1525829" y="1864256"/>
                    <a:pt x="1271960" y="1981442"/>
                    <a:pt x="990721" y="1981442"/>
                  </a:cubicBezTo>
                  <a:cubicBezTo>
                    <a:pt x="443561" y="1981442"/>
                    <a:pt x="0" y="1537881"/>
                    <a:pt x="0" y="990721"/>
                  </a:cubicBezTo>
                  <a:cubicBezTo>
                    <a:pt x="0" y="443561"/>
                    <a:pt x="443561" y="0"/>
                    <a:pt x="990721" y="0"/>
                  </a:cubicBezTo>
                  <a:close/>
                </a:path>
              </a:pathLst>
            </a:custGeom>
            <a:gradFill flip="none" rotWithShape="1">
              <a:gsLst>
                <a:gs pos="100000">
                  <a:srgbClr val="578427"/>
                </a:gs>
                <a:gs pos="0">
                  <a:srgbClr val="92D050">
                    <a:shade val="30000"/>
                    <a:satMod val="115000"/>
                  </a:srgbClr>
                </a:gs>
                <a:gs pos="36000">
                  <a:srgbClr val="92D050">
                    <a:shade val="67500"/>
                    <a:satMod val="115000"/>
                  </a:srgbClr>
                </a:gs>
                <a:gs pos="64000">
                  <a:srgbClr val="92D050">
                    <a:shade val="100000"/>
                    <a:satMod val="115000"/>
                  </a:srgbClr>
                </a:gs>
              </a:gsLst>
              <a:lin ang="0" scaled="1"/>
              <a:tileRect/>
            </a:gradFill>
            <a:ln w="76200">
              <a:solidFill>
                <a:schemeClr val="bg1"/>
              </a:solidFill>
            </a:ln>
            <a:effectLst>
              <a:outerShdw blurRad="63500" sx="103000" sy="103000" algn="ctr" rotWithShape="0">
                <a:prstClr val="black">
                  <a:alpha val="7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65"/>
            <p:cNvSpPr>
              <a:spLocks noChangeArrowheads="1"/>
            </p:cNvSpPr>
            <p:nvPr/>
          </p:nvSpPr>
          <p:spPr bwMode="auto">
            <a:xfrm rot="3995658">
              <a:off x="6029132" y="2807760"/>
              <a:ext cx="1110895" cy="79109"/>
            </a:xfrm>
            <a:prstGeom prst="ellipse">
              <a:avLst/>
            </a:prstGeom>
            <a:gradFill rotWithShape="1">
              <a:gsLst>
                <a:gs pos="0">
                  <a:srgbClr val="545454"/>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1" name="矩形 10"/>
            <p:cNvSpPr/>
            <p:nvPr/>
          </p:nvSpPr>
          <p:spPr>
            <a:xfrm rot="20195658">
              <a:off x="6578122" y="2130368"/>
              <a:ext cx="501272" cy="1330119"/>
            </a:xfrm>
            <a:prstGeom prst="rect">
              <a:avLst/>
            </a:prstGeom>
            <a:solidFill>
              <a:srgbClr val="DDD9C3">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2036977" y="1149663"/>
            <a:ext cx="2900054" cy="1607593"/>
            <a:chOff x="1911530" y="953559"/>
            <a:chExt cx="3119607" cy="1729299"/>
          </a:xfrm>
        </p:grpSpPr>
        <p:sp>
          <p:nvSpPr>
            <p:cNvPr id="13" name="圆角矩形 5"/>
            <p:cNvSpPr/>
            <p:nvPr/>
          </p:nvSpPr>
          <p:spPr>
            <a:xfrm rot="1404342" flipH="1">
              <a:off x="1911530" y="1666168"/>
              <a:ext cx="3119607" cy="1016690"/>
            </a:xfrm>
            <a:custGeom>
              <a:avLst/>
              <a:gdLst/>
              <a:ahLst/>
              <a:cxnLst/>
              <a:rect l="l" t="t" r="r" b="b"/>
              <a:pathLst>
                <a:path w="6079847" h="1981442">
                  <a:moveTo>
                    <a:pt x="990721" y="0"/>
                  </a:moveTo>
                  <a:cubicBezTo>
                    <a:pt x="1271960" y="0"/>
                    <a:pt x="1525829" y="117186"/>
                    <a:pt x="1704855" y="306645"/>
                  </a:cubicBezTo>
                  <a:lnTo>
                    <a:pt x="5582182" y="306645"/>
                  </a:lnTo>
                  <a:cubicBezTo>
                    <a:pt x="5857035" y="306645"/>
                    <a:pt x="6079847" y="529457"/>
                    <a:pt x="6079847" y="804310"/>
                  </a:cubicBezTo>
                  <a:lnTo>
                    <a:pt x="6079847" y="1177132"/>
                  </a:lnTo>
                  <a:cubicBezTo>
                    <a:pt x="6079847" y="1451985"/>
                    <a:pt x="5857035" y="1674797"/>
                    <a:pt x="5582182" y="1674797"/>
                  </a:cubicBezTo>
                  <a:lnTo>
                    <a:pt x="1704855" y="1674797"/>
                  </a:lnTo>
                  <a:cubicBezTo>
                    <a:pt x="1525829" y="1864256"/>
                    <a:pt x="1271960" y="1981442"/>
                    <a:pt x="990721" y="1981442"/>
                  </a:cubicBezTo>
                  <a:cubicBezTo>
                    <a:pt x="443561" y="1981442"/>
                    <a:pt x="0" y="1537881"/>
                    <a:pt x="0" y="990721"/>
                  </a:cubicBezTo>
                  <a:cubicBezTo>
                    <a:pt x="0" y="443561"/>
                    <a:pt x="443561" y="0"/>
                    <a:pt x="990721" y="0"/>
                  </a:cubicBezTo>
                  <a:close/>
                </a:path>
              </a:pathLst>
            </a:custGeom>
            <a:gradFill flip="none" rotWithShape="1">
              <a:gsLst>
                <a:gs pos="97000">
                  <a:srgbClr val="2C5382"/>
                </a:gs>
                <a:gs pos="0">
                  <a:schemeClr val="accent1">
                    <a:shade val="30000"/>
                    <a:satMod val="115000"/>
                  </a:schemeClr>
                </a:gs>
                <a:gs pos="23000">
                  <a:schemeClr val="accent1">
                    <a:shade val="67500"/>
                    <a:satMod val="115000"/>
                  </a:schemeClr>
                </a:gs>
                <a:gs pos="59000">
                  <a:srgbClr val="5C8FCC"/>
                </a:gs>
              </a:gsLst>
              <a:lin ang="0" scaled="1"/>
              <a:tileRect/>
            </a:gradFill>
            <a:ln w="76200">
              <a:solidFill>
                <a:schemeClr val="bg1"/>
              </a:solidFill>
            </a:ln>
            <a:effectLst>
              <a:outerShdw blurRad="88900" sx="103000" sy="103000" algn="ctr" rotWithShape="0">
                <a:prstClr val="black">
                  <a:alpha val="7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Oval 65"/>
            <p:cNvSpPr>
              <a:spLocks noChangeArrowheads="1"/>
            </p:cNvSpPr>
            <p:nvPr/>
          </p:nvSpPr>
          <p:spPr bwMode="auto">
            <a:xfrm rot="17604342" flipH="1">
              <a:off x="1825226" y="1700014"/>
              <a:ext cx="1110896" cy="7910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5" name="矩形 14"/>
            <p:cNvSpPr/>
            <p:nvPr/>
          </p:nvSpPr>
          <p:spPr>
            <a:xfrm rot="1404342" flipH="1">
              <a:off x="1913987" y="953559"/>
              <a:ext cx="501272" cy="1330119"/>
            </a:xfrm>
            <a:prstGeom prst="rect">
              <a:avLst/>
            </a:prstGeom>
            <a:solidFill>
              <a:srgbClr val="DDD9C3">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997105" y="3401163"/>
            <a:ext cx="2900054" cy="1607593"/>
            <a:chOff x="1868640" y="3230325"/>
            <a:chExt cx="3119607" cy="1729299"/>
          </a:xfrm>
        </p:grpSpPr>
        <p:sp>
          <p:nvSpPr>
            <p:cNvPr id="17" name="圆角矩形 5"/>
            <p:cNvSpPr/>
            <p:nvPr/>
          </p:nvSpPr>
          <p:spPr>
            <a:xfrm rot="1404342" flipH="1">
              <a:off x="1868640" y="3942934"/>
              <a:ext cx="3119607" cy="1016690"/>
            </a:xfrm>
            <a:custGeom>
              <a:avLst/>
              <a:gdLst/>
              <a:ahLst/>
              <a:cxnLst/>
              <a:rect l="l" t="t" r="r" b="b"/>
              <a:pathLst>
                <a:path w="6079847" h="1981442">
                  <a:moveTo>
                    <a:pt x="990721" y="0"/>
                  </a:moveTo>
                  <a:cubicBezTo>
                    <a:pt x="1271960" y="0"/>
                    <a:pt x="1525829" y="117186"/>
                    <a:pt x="1704855" y="306645"/>
                  </a:cubicBezTo>
                  <a:lnTo>
                    <a:pt x="5582182" y="306645"/>
                  </a:lnTo>
                  <a:cubicBezTo>
                    <a:pt x="5857035" y="306645"/>
                    <a:pt x="6079847" y="529457"/>
                    <a:pt x="6079847" y="804310"/>
                  </a:cubicBezTo>
                  <a:lnTo>
                    <a:pt x="6079847" y="1177132"/>
                  </a:lnTo>
                  <a:cubicBezTo>
                    <a:pt x="6079847" y="1451985"/>
                    <a:pt x="5857035" y="1674797"/>
                    <a:pt x="5582182" y="1674797"/>
                  </a:cubicBezTo>
                  <a:lnTo>
                    <a:pt x="1704855" y="1674797"/>
                  </a:lnTo>
                  <a:cubicBezTo>
                    <a:pt x="1525829" y="1864256"/>
                    <a:pt x="1271960" y="1981442"/>
                    <a:pt x="990721" y="1981442"/>
                  </a:cubicBezTo>
                  <a:cubicBezTo>
                    <a:pt x="443561" y="1981442"/>
                    <a:pt x="0" y="1537881"/>
                    <a:pt x="0" y="990721"/>
                  </a:cubicBezTo>
                  <a:cubicBezTo>
                    <a:pt x="0" y="443561"/>
                    <a:pt x="443561" y="0"/>
                    <a:pt x="990721" y="0"/>
                  </a:cubicBezTo>
                  <a:close/>
                </a:path>
              </a:pathLst>
            </a:custGeom>
            <a:gradFill flip="none" rotWithShape="1">
              <a:gsLst>
                <a:gs pos="97000">
                  <a:srgbClr val="2C5382"/>
                </a:gs>
                <a:gs pos="0">
                  <a:schemeClr val="accent1">
                    <a:shade val="30000"/>
                    <a:satMod val="115000"/>
                  </a:schemeClr>
                </a:gs>
                <a:gs pos="23000">
                  <a:schemeClr val="accent1">
                    <a:shade val="67500"/>
                    <a:satMod val="115000"/>
                  </a:schemeClr>
                </a:gs>
                <a:gs pos="63000">
                  <a:srgbClr val="6192CD"/>
                </a:gs>
              </a:gsLst>
              <a:lin ang="0" scaled="1"/>
              <a:tileRect/>
            </a:gradFill>
            <a:ln w="76200">
              <a:solidFill>
                <a:schemeClr val="bg1"/>
              </a:solidFill>
            </a:ln>
            <a:effectLst>
              <a:outerShdw blurRad="88900" sx="103000" sy="103000" algn="ctr" rotWithShape="0">
                <a:prstClr val="black">
                  <a:alpha val="7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Oval 65"/>
            <p:cNvSpPr>
              <a:spLocks noChangeArrowheads="1"/>
            </p:cNvSpPr>
            <p:nvPr/>
          </p:nvSpPr>
          <p:spPr bwMode="auto">
            <a:xfrm rot="17604342" flipH="1">
              <a:off x="1820709" y="3907717"/>
              <a:ext cx="1110896" cy="79109"/>
            </a:xfrm>
            <a:prstGeom prst="ellipse">
              <a:avLst/>
            </a:prstGeom>
            <a:gradFill rotWithShape="1">
              <a:gsLst>
                <a:gs pos="0">
                  <a:sysClr val="windowText" lastClr="000000">
                    <a:lumMod val="75000"/>
                    <a:lumOff val="25000"/>
                    <a:alpha val="76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9" name="矩形 18"/>
            <p:cNvSpPr/>
            <p:nvPr/>
          </p:nvSpPr>
          <p:spPr>
            <a:xfrm rot="1404342" flipH="1">
              <a:off x="1871097" y="3230325"/>
              <a:ext cx="501272" cy="1330119"/>
            </a:xfrm>
            <a:prstGeom prst="rect">
              <a:avLst/>
            </a:prstGeom>
            <a:solidFill>
              <a:srgbClr val="DDD9C3">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957172" y="4506580"/>
            <a:ext cx="2900054" cy="1607593"/>
            <a:chOff x="3977097" y="4365125"/>
            <a:chExt cx="3119607" cy="1729299"/>
          </a:xfrm>
        </p:grpSpPr>
        <p:sp>
          <p:nvSpPr>
            <p:cNvPr id="21" name="圆角矩形 5"/>
            <p:cNvSpPr/>
            <p:nvPr/>
          </p:nvSpPr>
          <p:spPr>
            <a:xfrm rot="20195658">
              <a:off x="3977097" y="5077734"/>
              <a:ext cx="3119607" cy="1016690"/>
            </a:xfrm>
            <a:custGeom>
              <a:avLst/>
              <a:gdLst/>
              <a:ahLst/>
              <a:cxnLst/>
              <a:rect l="l" t="t" r="r" b="b"/>
              <a:pathLst>
                <a:path w="6079847" h="1981442">
                  <a:moveTo>
                    <a:pt x="990721" y="0"/>
                  </a:moveTo>
                  <a:cubicBezTo>
                    <a:pt x="1271960" y="0"/>
                    <a:pt x="1525829" y="117186"/>
                    <a:pt x="1704855" y="306645"/>
                  </a:cubicBezTo>
                  <a:lnTo>
                    <a:pt x="5582182" y="306645"/>
                  </a:lnTo>
                  <a:cubicBezTo>
                    <a:pt x="5857035" y="306645"/>
                    <a:pt x="6079847" y="529457"/>
                    <a:pt x="6079847" y="804310"/>
                  </a:cubicBezTo>
                  <a:lnTo>
                    <a:pt x="6079847" y="1177132"/>
                  </a:lnTo>
                  <a:cubicBezTo>
                    <a:pt x="6079847" y="1451985"/>
                    <a:pt x="5857035" y="1674797"/>
                    <a:pt x="5582182" y="1674797"/>
                  </a:cubicBezTo>
                  <a:lnTo>
                    <a:pt x="1704855" y="1674797"/>
                  </a:lnTo>
                  <a:cubicBezTo>
                    <a:pt x="1525829" y="1864256"/>
                    <a:pt x="1271960" y="1981442"/>
                    <a:pt x="990721" y="1981442"/>
                  </a:cubicBezTo>
                  <a:cubicBezTo>
                    <a:pt x="443561" y="1981442"/>
                    <a:pt x="0" y="1537881"/>
                    <a:pt x="0" y="990721"/>
                  </a:cubicBezTo>
                  <a:cubicBezTo>
                    <a:pt x="0" y="443561"/>
                    <a:pt x="443561" y="0"/>
                    <a:pt x="990721" y="0"/>
                  </a:cubicBezTo>
                  <a:close/>
                </a:path>
              </a:pathLst>
            </a:custGeom>
            <a:gradFill flip="none" rotWithShape="1">
              <a:gsLst>
                <a:gs pos="100000">
                  <a:srgbClr val="578427"/>
                </a:gs>
                <a:gs pos="0">
                  <a:srgbClr val="92D050">
                    <a:shade val="30000"/>
                    <a:satMod val="115000"/>
                  </a:srgbClr>
                </a:gs>
                <a:gs pos="36000">
                  <a:srgbClr val="92D050">
                    <a:shade val="67500"/>
                    <a:satMod val="115000"/>
                  </a:srgbClr>
                </a:gs>
                <a:gs pos="64000">
                  <a:srgbClr val="92D050">
                    <a:shade val="100000"/>
                    <a:satMod val="115000"/>
                  </a:srgbClr>
                </a:gs>
              </a:gsLst>
              <a:lin ang="0" scaled="1"/>
              <a:tileRect/>
            </a:gradFill>
            <a:ln w="76200">
              <a:solidFill>
                <a:schemeClr val="bg1"/>
              </a:solidFill>
            </a:ln>
            <a:effectLst>
              <a:outerShdw blurRad="63500" sx="103000" sy="103000" algn="ctr" rotWithShape="0">
                <a:prstClr val="black">
                  <a:alpha val="7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Oval 65"/>
            <p:cNvSpPr>
              <a:spLocks noChangeArrowheads="1"/>
            </p:cNvSpPr>
            <p:nvPr/>
          </p:nvSpPr>
          <p:spPr bwMode="auto">
            <a:xfrm rot="3995658">
              <a:off x="6033738" y="5042517"/>
              <a:ext cx="1110896" cy="79109"/>
            </a:xfrm>
            <a:prstGeom prst="ellipse">
              <a:avLst/>
            </a:prstGeom>
            <a:gradFill rotWithShape="1">
              <a:gsLst>
                <a:gs pos="0">
                  <a:sysClr val="windowText" lastClr="000000">
                    <a:lumMod val="75000"/>
                    <a:lumOff val="25000"/>
                    <a:alpha val="72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3" name="矩形 22"/>
            <p:cNvSpPr/>
            <p:nvPr/>
          </p:nvSpPr>
          <p:spPr>
            <a:xfrm rot="20195658">
              <a:off x="6592974" y="4365125"/>
              <a:ext cx="501272" cy="1330119"/>
            </a:xfrm>
            <a:prstGeom prst="rect">
              <a:avLst/>
            </a:prstGeom>
            <a:solidFill>
              <a:srgbClr val="DDD9C3">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23"/>
          <p:cNvSpPr txBox="1"/>
          <p:nvPr/>
        </p:nvSpPr>
        <p:spPr>
          <a:xfrm flipH="1">
            <a:off x="4006554" y="2437324"/>
            <a:ext cx="736342" cy="5436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01</a:t>
            </a:r>
            <a:endParaRPr kumimoji="0" lang="zh-CN" altLang="en-US" sz="2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sp>
        <p:nvSpPr>
          <p:cNvPr id="25" name="TextBox 24"/>
          <p:cNvSpPr txBox="1"/>
          <p:nvPr/>
        </p:nvSpPr>
        <p:spPr>
          <a:xfrm flipH="1">
            <a:off x="4096843" y="3570330"/>
            <a:ext cx="736342" cy="5436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02</a:t>
            </a:r>
            <a:endParaRPr kumimoji="0" lang="zh-CN" altLang="en-US" sz="2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sp>
        <p:nvSpPr>
          <p:cNvPr id="26" name="TextBox 25"/>
          <p:cNvSpPr txBox="1"/>
          <p:nvPr/>
        </p:nvSpPr>
        <p:spPr>
          <a:xfrm flipH="1">
            <a:off x="3989414" y="4689543"/>
            <a:ext cx="736342" cy="5436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03</a:t>
            </a:r>
            <a:endParaRPr kumimoji="0" lang="zh-CN" altLang="en-US" sz="2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sp>
        <p:nvSpPr>
          <p:cNvPr id="27" name="TextBox 26"/>
          <p:cNvSpPr txBox="1"/>
          <p:nvPr/>
        </p:nvSpPr>
        <p:spPr>
          <a:xfrm flipH="1">
            <a:off x="4138848" y="5785595"/>
            <a:ext cx="736342" cy="5436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04</a:t>
            </a:r>
            <a:endParaRPr kumimoji="0" lang="zh-CN" altLang="en-US" sz="2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sp>
        <p:nvSpPr>
          <p:cNvPr id="28" name="TextBox 27"/>
          <p:cNvSpPr txBox="1"/>
          <p:nvPr/>
        </p:nvSpPr>
        <p:spPr>
          <a:xfrm rot="1400952">
            <a:off x="2634415" y="2013559"/>
            <a:ext cx="1341739" cy="3719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chemeClr val="bg1"/>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9" name="TextBox 28"/>
          <p:cNvSpPr txBox="1"/>
          <p:nvPr/>
        </p:nvSpPr>
        <p:spPr>
          <a:xfrm rot="1400952">
            <a:off x="2681117" y="4305095"/>
            <a:ext cx="1341739" cy="3719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chemeClr val="bg1"/>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0" name="TextBox 29"/>
          <p:cNvSpPr txBox="1"/>
          <p:nvPr/>
        </p:nvSpPr>
        <p:spPr>
          <a:xfrm rot="20152352">
            <a:off x="4799071" y="3200877"/>
            <a:ext cx="1341739" cy="3719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chemeClr val="bg1"/>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1" name="TextBox 30"/>
          <p:cNvSpPr txBox="1"/>
          <p:nvPr/>
        </p:nvSpPr>
        <p:spPr>
          <a:xfrm rot="20152352">
            <a:off x="4904326" y="5382816"/>
            <a:ext cx="1341739" cy="3719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chemeClr val="bg1"/>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2" name="TextBox 31"/>
          <p:cNvSpPr txBox="1"/>
          <p:nvPr/>
        </p:nvSpPr>
        <p:spPr>
          <a:xfrm rot="1491703">
            <a:off x="2147925" y="2776777"/>
            <a:ext cx="1852008"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3" name="TextBox 32"/>
          <p:cNvSpPr txBox="1"/>
          <p:nvPr/>
        </p:nvSpPr>
        <p:spPr>
          <a:xfrm rot="1491703">
            <a:off x="2080985" y="5001308"/>
            <a:ext cx="1852008"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4" name="TextBox 33"/>
          <p:cNvSpPr txBox="1"/>
          <p:nvPr/>
        </p:nvSpPr>
        <p:spPr>
          <a:xfrm rot="20244807">
            <a:off x="4928604" y="3872327"/>
            <a:ext cx="1852008"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5" name="TextBox 34"/>
          <p:cNvSpPr txBox="1"/>
          <p:nvPr/>
        </p:nvSpPr>
        <p:spPr>
          <a:xfrm rot="20244807">
            <a:off x="5024248" y="6027581"/>
            <a:ext cx="1852008"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52874196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grpSp>
        <p:nvGrpSpPr>
          <p:cNvPr id="44" name="组合 43"/>
          <p:cNvGrpSpPr/>
          <p:nvPr/>
        </p:nvGrpSpPr>
        <p:grpSpPr>
          <a:xfrm>
            <a:off x="857224" y="3157904"/>
            <a:ext cx="2286016" cy="1205209"/>
            <a:chOff x="428024" y="2907756"/>
            <a:chExt cx="3804678" cy="1774659"/>
          </a:xfrm>
          <a:effectLst/>
        </p:grpSpPr>
        <p:sp>
          <p:nvSpPr>
            <p:cNvPr id="45" name="Oval 30"/>
            <p:cNvSpPr>
              <a:spLocks noChangeArrowheads="1"/>
            </p:cNvSpPr>
            <p:nvPr/>
          </p:nvSpPr>
          <p:spPr bwMode="auto">
            <a:xfrm>
              <a:off x="428024" y="3105768"/>
              <a:ext cx="3804678" cy="1576647"/>
            </a:xfrm>
            <a:prstGeom prst="ellipse">
              <a:avLst/>
            </a:prstGeom>
            <a:solidFill>
              <a:sysClr val="window" lastClr="FFFFFF">
                <a:lumMod val="85000"/>
              </a:sysClr>
            </a:solidFill>
            <a:ln w="34925" cap="flat" cmpd="sng" algn="ctr">
              <a:solidFill>
                <a:srgbClr val="FFFFFF"/>
              </a:solidFill>
              <a:prstDash val="solid"/>
            </a:ln>
            <a:effectLst>
              <a:outerShdw blurRad="50800" dist="38100" dir="5400000" algn="t" rotWithShape="0">
                <a:prstClr val="black">
                  <a:alpha val="40000"/>
                </a:prstClr>
              </a:outerShdw>
            </a:effectLst>
            <a:scene3d>
              <a:camera prst="perspectiveRelaxedModerately"/>
              <a:lightRig rig="threePt" dir="t"/>
            </a:scene3d>
            <a:sp3d prstMaterial="metal">
              <a:bevelT w="260350" h="50800" prst="softRound"/>
              <a:bevelB w="88900" h="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1800" b="0" i="0" u="none" strike="noStrike" kern="1200" cap="none" spc="0" normalizeH="0" baseline="0" noProof="0" smtClean="0">
                <a:ln>
                  <a:noFill/>
                </a:ln>
                <a:solidFill>
                  <a:sysClr val="window" lastClr="FFFFFF"/>
                </a:solidFill>
                <a:effectLst/>
                <a:uLnTx/>
                <a:uFillTx/>
                <a:latin typeface="Calibri"/>
                <a:ea typeface="宋体"/>
                <a:cs typeface="+mn-cs"/>
              </a:endParaRPr>
            </a:p>
          </p:txBody>
        </p:sp>
        <p:grpSp>
          <p:nvGrpSpPr>
            <p:cNvPr id="46" name="组合 45"/>
            <p:cNvGrpSpPr/>
            <p:nvPr/>
          </p:nvGrpSpPr>
          <p:grpSpPr>
            <a:xfrm>
              <a:off x="642910" y="2907756"/>
              <a:ext cx="3391093" cy="1480517"/>
              <a:chOff x="714348" y="4424930"/>
              <a:chExt cx="3552978" cy="1764902"/>
            </a:xfrm>
            <a:scene3d>
              <a:camera prst="perspectiveRelaxedModerately"/>
              <a:lightRig rig="balanced" dir="t"/>
            </a:scene3d>
          </p:grpSpPr>
          <p:sp>
            <p:nvSpPr>
              <p:cNvPr id="47" name="Oval 32"/>
              <p:cNvSpPr>
                <a:spLocks noChangeArrowheads="1"/>
              </p:cNvSpPr>
              <p:nvPr/>
            </p:nvSpPr>
            <p:spPr bwMode="auto">
              <a:xfrm>
                <a:off x="714348" y="4424930"/>
                <a:ext cx="3552978" cy="1764902"/>
              </a:xfrm>
              <a:prstGeom prst="ellipse">
                <a:avLst/>
              </a:prstGeom>
              <a:gradFill flip="none" rotWithShape="1">
                <a:gsLst>
                  <a:gs pos="99000">
                    <a:srgbClr val="FFC000"/>
                  </a:gs>
                  <a:gs pos="0">
                    <a:srgbClr val="F79646"/>
                  </a:gs>
                </a:gsLst>
                <a:lin ang="5400000" scaled="1"/>
                <a:tileRect/>
              </a:gradFill>
              <a:ln w="41275" cap="flat" cmpd="sng" algn="ctr">
                <a:solidFill>
                  <a:srgbClr val="FFFFFF"/>
                </a:solidFill>
                <a:prstDash val="solid"/>
              </a:ln>
              <a:effectLst>
                <a:outerShdw blurRad="317500" dir="2700000" algn="ctr">
                  <a:srgbClr val="000000">
                    <a:alpha val="4000"/>
                  </a:srgbClr>
                </a:outerShdw>
              </a:effectLst>
              <a:sp3d extrusionH="381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48" name="Oval 33"/>
              <p:cNvSpPr>
                <a:spLocks noChangeArrowheads="1"/>
              </p:cNvSpPr>
              <p:nvPr/>
            </p:nvSpPr>
            <p:spPr bwMode="auto">
              <a:xfrm>
                <a:off x="1132105" y="4675725"/>
                <a:ext cx="2742523" cy="1285882"/>
              </a:xfrm>
              <a:prstGeom prst="ellipse">
                <a:avLst/>
              </a:prstGeom>
              <a:solidFill>
                <a:sysClr val="window" lastClr="FFFFFF">
                  <a:alpha val="89000"/>
                </a:sysClr>
              </a:solidFill>
              <a:ln w="9525">
                <a:noFill/>
                <a:round/>
                <a:headEnd/>
                <a:tailEnd/>
              </a:ln>
            </p:spPr>
            <p:txBody>
              <a:bodyPr vert="horz" wrap="none" lIns="91440" tIns="45720" rIns="91440" bIns="45720" numCol="1" anchor="ctr"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smtClean="0">
                  <a:ln>
                    <a:noFill/>
                  </a:ln>
                  <a:solidFill>
                    <a:sysClr val="windowText" lastClr="000000"/>
                  </a:solidFill>
                  <a:effectLst/>
                  <a:uLnTx/>
                  <a:uFillTx/>
                  <a:latin typeface="Arial" pitchFamily="34" charset="0"/>
                  <a:ea typeface="宋体" pitchFamily="2" charset="-122"/>
                  <a:cs typeface="+mn-cs"/>
                </a:endParaRPr>
              </a:p>
            </p:txBody>
          </p:sp>
        </p:grpSp>
      </p:grpSp>
      <p:grpSp>
        <p:nvGrpSpPr>
          <p:cNvPr id="49" name="组合 48"/>
          <p:cNvGrpSpPr/>
          <p:nvPr/>
        </p:nvGrpSpPr>
        <p:grpSpPr>
          <a:xfrm>
            <a:off x="1431490" y="2571178"/>
            <a:ext cx="1161580" cy="1262841"/>
            <a:chOff x="937081" y="2250776"/>
            <a:chExt cx="1199014" cy="1303539"/>
          </a:xfrm>
          <a:effectLst/>
          <a:scene3d>
            <a:camera prst="orthographicFront">
              <a:rot lat="0" lon="0" rev="0"/>
            </a:camera>
            <a:lightRig rig="glow" dir="t">
              <a:rot lat="0" lon="0" rev="14100000"/>
            </a:lightRig>
          </a:scene3d>
        </p:grpSpPr>
        <p:sp>
          <p:nvSpPr>
            <p:cNvPr id="50" name="椭圆 49"/>
            <p:cNvSpPr/>
            <p:nvPr/>
          </p:nvSpPr>
          <p:spPr bwMode="auto">
            <a:xfrm rot="1267204">
              <a:off x="937081" y="2250776"/>
              <a:ext cx="1199014" cy="1199017"/>
            </a:xfrm>
            <a:prstGeom prst="ellipse">
              <a:avLst/>
            </a:prstGeom>
            <a:gradFill flip="none" rotWithShape="1">
              <a:gsLst>
                <a:gs pos="2000">
                  <a:srgbClr val="F79646">
                    <a:lumMod val="75000"/>
                  </a:srgbClr>
                </a:gs>
                <a:gs pos="72000">
                  <a:srgbClr val="FFC000"/>
                </a:gs>
              </a:gsLst>
              <a:lin ang="108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1" name="组合 50"/>
            <p:cNvGrpSpPr/>
            <p:nvPr/>
          </p:nvGrpSpPr>
          <p:grpSpPr>
            <a:xfrm>
              <a:off x="995809" y="2303027"/>
              <a:ext cx="1097644" cy="1251288"/>
              <a:chOff x="995809" y="2159011"/>
              <a:chExt cx="1097644" cy="1251288"/>
            </a:xfrm>
          </p:grpSpPr>
          <p:sp>
            <p:nvSpPr>
              <p:cNvPr id="52" name="Oval 65"/>
              <p:cNvSpPr>
                <a:spLocks noChangeArrowheads="1"/>
              </p:cNvSpPr>
              <p:nvPr/>
            </p:nvSpPr>
            <p:spPr bwMode="auto">
              <a:xfrm>
                <a:off x="995809" y="3201511"/>
                <a:ext cx="1043940" cy="208788"/>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a:sp3d prstMaterial="softEdge">
                <a:bevelT w="127000" prst="artDeco"/>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3" name="椭圆 52"/>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rot="21437843">
                <a:off x="1165866" y="2912173"/>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55" name="TextBox 54"/>
          <p:cNvSpPr txBox="1"/>
          <p:nvPr/>
        </p:nvSpPr>
        <p:spPr>
          <a:xfrm>
            <a:off x="1480296" y="3002543"/>
            <a:ext cx="106396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grpSp>
        <p:nvGrpSpPr>
          <p:cNvPr id="56" name="组合 55"/>
          <p:cNvGrpSpPr/>
          <p:nvPr/>
        </p:nvGrpSpPr>
        <p:grpSpPr>
          <a:xfrm>
            <a:off x="3419872" y="3157904"/>
            <a:ext cx="2286016" cy="1205209"/>
            <a:chOff x="428024" y="2907756"/>
            <a:chExt cx="3804678" cy="1774659"/>
          </a:xfrm>
          <a:effectLst/>
        </p:grpSpPr>
        <p:sp>
          <p:nvSpPr>
            <p:cNvPr id="57" name="Oval 30"/>
            <p:cNvSpPr>
              <a:spLocks noChangeArrowheads="1"/>
            </p:cNvSpPr>
            <p:nvPr/>
          </p:nvSpPr>
          <p:spPr bwMode="auto">
            <a:xfrm>
              <a:off x="428024" y="3105768"/>
              <a:ext cx="3804678" cy="1576647"/>
            </a:xfrm>
            <a:prstGeom prst="ellipse">
              <a:avLst/>
            </a:prstGeom>
            <a:solidFill>
              <a:sysClr val="window" lastClr="FFFFFF">
                <a:lumMod val="85000"/>
              </a:sysClr>
            </a:solidFill>
            <a:ln w="34925" cap="flat" cmpd="sng" algn="ctr">
              <a:solidFill>
                <a:srgbClr val="FFFFFF"/>
              </a:solidFill>
              <a:prstDash val="solid"/>
            </a:ln>
            <a:effectLst>
              <a:outerShdw blurRad="50800" dist="38100" dir="5400000" algn="t" rotWithShape="0">
                <a:prstClr val="black">
                  <a:alpha val="40000"/>
                </a:prstClr>
              </a:outerShdw>
            </a:effectLst>
            <a:scene3d>
              <a:camera prst="perspectiveRelaxedModerately"/>
              <a:lightRig rig="threePt" dir="t"/>
            </a:scene3d>
            <a:sp3d prstMaterial="metal">
              <a:bevelT w="260350" h="50800" prst="softRound"/>
              <a:bevelB w="88900" h="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1800" b="0" i="0" u="none" strike="noStrike" kern="1200" cap="none" spc="0" normalizeH="0" baseline="0" noProof="0" smtClean="0">
                <a:ln>
                  <a:noFill/>
                </a:ln>
                <a:solidFill>
                  <a:sysClr val="window" lastClr="FFFFFF"/>
                </a:solidFill>
                <a:effectLst/>
                <a:uLnTx/>
                <a:uFillTx/>
                <a:latin typeface="Calibri"/>
                <a:ea typeface="宋体"/>
                <a:cs typeface="+mn-cs"/>
              </a:endParaRPr>
            </a:p>
          </p:txBody>
        </p:sp>
        <p:grpSp>
          <p:nvGrpSpPr>
            <p:cNvPr id="58" name="组合 57"/>
            <p:cNvGrpSpPr/>
            <p:nvPr/>
          </p:nvGrpSpPr>
          <p:grpSpPr>
            <a:xfrm>
              <a:off x="642910" y="2907756"/>
              <a:ext cx="3391093" cy="1480517"/>
              <a:chOff x="714348" y="4424930"/>
              <a:chExt cx="3552978" cy="1764902"/>
            </a:xfrm>
            <a:scene3d>
              <a:camera prst="perspectiveRelaxedModerately"/>
              <a:lightRig rig="balanced" dir="t"/>
            </a:scene3d>
          </p:grpSpPr>
          <p:sp>
            <p:nvSpPr>
              <p:cNvPr id="59" name="Oval 32"/>
              <p:cNvSpPr>
                <a:spLocks noChangeArrowheads="1"/>
              </p:cNvSpPr>
              <p:nvPr/>
            </p:nvSpPr>
            <p:spPr bwMode="auto">
              <a:xfrm>
                <a:off x="714348" y="4424930"/>
                <a:ext cx="3552978" cy="1764902"/>
              </a:xfrm>
              <a:prstGeom prst="ellipse">
                <a:avLst/>
              </a:prstGeom>
              <a:gradFill flip="none" rotWithShape="1">
                <a:gsLst>
                  <a:gs pos="99000">
                    <a:srgbClr val="60A929"/>
                  </a:gs>
                  <a:gs pos="1000">
                    <a:srgbClr val="B8EB15"/>
                  </a:gs>
                </a:gsLst>
                <a:lin ang="5400000" scaled="1"/>
                <a:tileRect/>
              </a:gradFill>
              <a:ln w="41275" cap="flat" cmpd="sng" algn="ctr">
                <a:solidFill>
                  <a:srgbClr val="FFFFFF"/>
                </a:solidFill>
                <a:prstDash val="solid"/>
              </a:ln>
              <a:effectLst>
                <a:outerShdw blurRad="317500" dir="2700000" algn="ctr">
                  <a:srgbClr val="000000">
                    <a:alpha val="4000"/>
                  </a:srgbClr>
                </a:outerShdw>
              </a:effectLst>
              <a:sp3d extrusionH="381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60" name="Oval 33"/>
              <p:cNvSpPr>
                <a:spLocks noChangeArrowheads="1"/>
              </p:cNvSpPr>
              <p:nvPr/>
            </p:nvSpPr>
            <p:spPr bwMode="auto">
              <a:xfrm>
                <a:off x="1132105" y="4675725"/>
                <a:ext cx="2742523" cy="1285882"/>
              </a:xfrm>
              <a:prstGeom prst="ellipse">
                <a:avLst/>
              </a:prstGeom>
              <a:solidFill>
                <a:sysClr val="window" lastClr="FFFFFF">
                  <a:alpha val="89000"/>
                </a:sysClr>
              </a:solidFill>
              <a:ln w="9525">
                <a:noFill/>
                <a:round/>
                <a:headEnd/>
                <a:tailEnd/>
              </a:ln>
            </p:spPr>
            <p:txBody>
              <a:bodyPr vert="horz" wrap="none" lIns="91440" tIns="45720" rIns="91440" bIns="45720" numCol="1" anchor="ctr"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smtClean="0">
                  <a:ln>
                    <a:noFill/>
                  </a:ln>
                  <a:solidFill>
                    <a:sysClr val="windowText" lastClr="000000"/>
                  </a:solidFill>
                  <a:effectLst/>
                  <a:uLnTx/>
                  <a:uFillTx/>
                  <a:latin typeface="Arial" pitchFamily="34" charset="0"/>
                  <a:ea typeface="宋体" pitchFamily="2" charset="-122"/>
                  <a:cs typeface="+mn-cs"/>
                </a:endParaRPr>
              </a:p>
            </p:txBody>
          </p:sp>
        </p:grpSp>
      </p:grpSp>
      <p:grpSp>
        <p:nvGrpSpPr>
          <p:cNvPr id="61" name="组合 60"/>
          <p:cNvGrpSpPr/>
          <p:nvPr/>
        </p:nvGrpSpPr>
        <p:grpSpPr>
          <a:xfrm>
            <a:off x="4011736" y="2571178"/>
            <a:ext cx="1161580" cy="1262841"/>
            <a:chOff x="937081" y="2250776"/>
            <a:chExt cx="1199014" cy="1303539"/>
          </a:xfrm>
          <a:effectLst/>
          <a:scene3d>
            <a:camera prst="orthographicFront">
              <a:rot lat="0" lon="0" rev="0"/>
            </a:camera>
            <a:lightRig rig="glow" dir="t">
              <a:rot lat="0" lon="0" rev="14100000"/>
            </a:lightRig>
          </a:scene3d>
        </p:grpSpPr>
        <p:sp>
          <p:nvSpPr>
            <p:cNvPr id="62" name="椭圆 61"/>
            <p:cNvSpPr/>
            <p:nvPr/>
          </p:nvSpPr>
          <p:spPr bwMode="auto">
            <a:xfrm rot="1267204">
              <a:off x="937081" y="2250776"/>
              <a:ext cx="1199014" cy="1199017"/>
            </a:xfrm>
            <a:prstGeom prst="ellipse">
              <a:avLst/>
            </a:prstGeom>
            <a:gradFill flip="none" rotWithShape="1">
              <a:gsLst>
                <a:gs pos="2000">
                  <a:srgbClr val="60A929"/>
                </a:gs>
                <a:gs pos="100000">
                  <a:srgbClr val="B8EB15"/>
                </a:gs>
              </a:gsLst>
              <a:lin ang="108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63" name="组合 62"/>
            <p:cNvGrpSpPr/>
            <p:nvPr/>
          </p:nvGrpSpPr>
          <p:grpSpPr>
            <a:xfrm>
              <a:off x="995809" y="2303027"/>
              <a:ext cx="1097644" cy="1251288"/>
              <a:chOff x="995809" y="2159011"/>
              <a:chExt cx="1097644" cy="1251288"/>
            </a:xfrm>
          </p:grpSpPr>
          <p:sp>
            <p:nvSpPr>
              <p:cNvPr id="64" name="Oval 65"/>
              <p:cNvSpPr>
                <a:spLocks noChangeArrowheads="1"/>
              </p:cNvSpPr>
              <p:nvPr/>
            </p:nvSpPr>
            <p:spPr bwMode="auto">
              <a:xfrm>
                <a:off x="995809" y="3201511"/>
                <a:ext cx="1043940" cy="208788"/>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a:sp3d prstMaterial="softEdge">
                <a:bevelT w="127000" prst="artDeco"/>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65" name="椭圆 64"/>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6" name="椭圆 65"/>
              <p:cNvSpPr/>
              <p:nvPr/>
            </p:nvSpPr>
            <p:spPr>
              <a:xfrm rot="21437843">
                <a:off x="1165866" y="2912173"/>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67" name="TextBox 66"/>
          <p:cNvSpPr txBox="1"/>
          <p:nvPr/>
        </p:nvSpPr>
        <p:spPr>
          <a:xfrm>
            <a:off x="4060542" y="3002543"/>
            <a:ext cx="106396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grpSp>
        <p:nvGrpSpPr>
          <p:cNvPr id="68" name="组合 67"/>
          <p:cNvGrpSpPr/>
          <p:nvPr/>
        </p:nvGrpSpPr>
        <p:grpSpPr>
          <a:xfrm>
            <a:off x="6000760" y="3157904"/>
            <a:ext cx="2286016" cy="1205209"/>
            <a:chOff x="428024" y="2907756"/>
            <a:chExt cx="3804678" cy="1774659"/>
          </a:xfrm>
          <a:effectLst/>
        </p:grpSpPr>
        <p:sp>
          <p:nvSpPr>
            <p:cNvPr id="69" name="Oval 30"/>
            <p:cNvSpPr>
              <a:spLocks noChangeArrowheads="1"/>
            </p:cNvSpPr>
            <p:nvPr/>
          </p:nvSpPr>
          <p:spPr bwMode="auto">
            <a:xfrm>
              <a:off x="428024" y="3105768"/>
              <a:ext cx="3804678" cy="1576647"/>
            </a:xfrm>
            <a:prstGeom prst="ellipse">
              <a:avLst/>
            </a:prstGeom>
            <a:solidFill>
              <a:sysClr val="window" lastClr="FFFFFF">
                <a:lumMod val="85000"/>
              </a:sysClr>
            </a:solidFill>
            <a:ln w="34925" cap="flat" cmpd="sng" algn="ctr">
              <a:solidFill>
                <a:srgbClr val="FFFFFF"/>
              </a:solidFill>
              <a:prstDash val="solid"/>
            </a:ln>
            <a:effectLst>
              <a:outerShdw blurRad="50800" dist="38100" dir="5400000" algn="t" rotWithShape="0">
                <a:prstClr val="black">
                  <a:alpha val="40000"/>
                </a:prstClr>
              </a:outerShdw>
            </a:effectLst>
            <a:scene3d>
              <a:camera prst="perspectiveRelaxedModerately"/>
              <a:lightRig rig="threePt" dir="t"/>
            </a:scene3d>
            <a:sp3d prstMaterial="metal">
              <a:bevelT w="260350" h="50800" prst="softRound"/>
              <a:bevelB w="88900" h="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1800" b="0" i="0" u="none" strike="noStrike" kern="1200" cap="none" spc="0" normalizeH="0" baseline="0" noProof="0" smtClean="0">
                <a:ln>
                  <a:noFill/>
                </a:ln>
                <a:solidFill>
                  <a:sysClr val="window" lastClr="FFFFFF"/>
                </a:solidFill>
                <a:effectLst/>
                <a:uLnTx/>
                <a:uFillTx/>
                <a:latin typeface="Calibri"/>
                <a:ea typeface="宋体"/>
                <a:cs typeface="+mn-cs"/>
              </a:endParaRPr>
            </a:p>
          </p:txBody>
        </p:sp>
        <p:grpSp>
          <p:nvGrpSpPr>
            <p:cNvPr id="70" name="组合 69"/>
            <p:cNvGrpSpPr/>
            <p:nvPr/>
          </p:nvGrpSpPr>
          <p:grpSpPr>
            <a:xfrm>
              <a:off x="642910" y="2907756"/>
              <a:ext cx="3391093" cy="1480517"/>
              <a:chOff x="714348" y="4424930"/>
              <a:chExt cx="3552978" cy="1764902"/>
            </a:xfrm>
            <a:scene3d>
              <a:camera prst="perspectiveRelaxedModerately"/>
              <a:lightRig rig="balanced" dir="t"/>
            </a:scene3d>
          </p:grpSpPr>
          <p:sp>
            <p:nvSpPr>
              <p:cNvPr id="71" name="Oval 32"/>
              <p:cNvSpPr>
                <a:spLocks noChangeArrowheads="1"/>
              </p:cNvSpPr>
              <p:nvPr/>
            </p:nvSpPr>
            <p:spPr bwMode="auto">
              <a:xfrm>
                <a:off x="714348" y="4424930"/>
                <a:ext cx="3552978" cy="1764902"/>
              </a:xfrm>
              <a:prstGeom prst="ellipse">
                <a:avLst/>
              </a:prstGeom>
              <a:gradFill flip="none" rotWithShape="1">
                <a:gsLst>
                  <a:gs pos="99000">
                    <a:srgbClr val="0070C0"/>
                  </a:gs>
                  <a:gs pos="0">
                    <a:srgbClr val="00B0F0"/>
                  </a:gs>
                </a:gsLst>
                <a:lin ang="5400000" scaled="1"/>
                <a:tileRect/>
              </a:gradFill>
              <a:ln w="41275" cap="flat" cmpd="sng" algn="ctr">
                <a:solidFill>
                  <a:srgbClr val="FFFFFF"/>
                </a:solidFill>
                <a:prstDash val="solid"/>
              </a:ln>
              <a:effectLst>
                <a:outerShdw blurRad="317500" dir="2700000" algn="ctr">
                  <a:srgbClr val="000000">
                    <a:alpha val="4000"/>
                  </a:srgbClr>
                </a:outerShdw>
              </a:effectLst>
              <a:sp3d extrusionH="381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72" name="Oval 33"/>
              <p:cNvSpPr>
                <a:spLocks noChangeArrowheads="1"/>
              </p:cNvSpPr>
              <p:nvPr/>
            </p:nvSpPr>
            <p:spPr bwMode="auto">
              <a:xfrm>
                <a:off x="1132105" y="4675725"/>
                <a:ext cx="2742523" cy="1285882"/>
              </a:xfrm>
              <a:prstGeom prst="ellipse">
                <a:avLst/>
              </a:prstGeom>
              <a:solidFill>
                <a:sysClr val="window" lastClr="FFFFFF">
                  <a:alpha val="89000"/>
                </a:sysClr>
              </a:solidFill>
              <a:ln w="9525">
                <a:noFill/>
                <a:round/>
                <a:headEnd/>
                <a:tailEnd/>
              </a:ln>
            </p:spPr>
            <p:txBody>
              <a:bodyPr vert="horz" wrap="none" lIns="91440" tIns="45720" rIns="91440" bIns="45720" numCol="1" anchor="ctr"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smtClean="0">
                  <a:ln>
                    <a:noFill/>
                  </a:ln>
                  <a:solidFill>
                    <a:sysClr val="windowText" lastClr="000000"/>
                  </a:solidFill>
                  <a:effectLst/>
                  <a:uLnTx/>
                  <a:uFillTx/>
                  <a:latin typeface="Arial" pitchFamily="34" charset="0"/>
                  <a:ea typeface="宋体" pitchFamily="2" charset="-122"/>
                  <a:cs typeface="+mn-cs"/>
                </a:endParaRPr>
              </a:p>
            </p:txBody>
          </p:sp>
        </p:grpSp>
      </p:grpSp>
      <p:grpSp>
        <p:nvGrpSpPr>
          <p:cNvPr id="73" name="组合 72"/>
          <p:cNvGrpSpPr/>
          <p:nvPr/>
        </p:nvGrpSpPr>
        <p:grpSpPr>
          <a:xfrm>
            <a:off x="6575026" y="2571178"/>
            <a:ext cx="1161580" cy="1262841"/>
            <a:chOff x="937081" y="2250776"/>
            <a:chExt cx="1199014" cy="1303539"/>
          </a:xfrm>
          <a:effectLst/>
          <a:scene3d>
            <a:camera prst="orthographicFront">
              <a:rot lat="0" lon="0" rev="0"/>
            </a:camera>
            <a:lightRig rig="glow" dir="t">
              <a:rot lat="0" lon="0" rev="14100000"/>
            </a:lightRig>
          </a:scene3d>
        </p:grpSpPr>
        <p:sp>
          <p:nvSpPr>
            <p:cNvPr id="74" name="椭圆 73"/>
            <p:cNvSpPr/>
            <p:nvPr/>
          </p:nvSpPr>
          <p:spPr bwMode="auto">
            <a:xfrm rot="1267204">
              <a:off x="937081" y="2250776"/>
              <a:ext cx="1199014" cy="1199017"/>
            </a:xfrm>
            <a:prstGeom prst="ellipse">
              <a:avLst/>
            </a:prstGeom>
            <a:gradFill flip="none" rotWithShape="1">
              <a:gsLst>
                <a:gs pos="2000">
                  <a:srgbClr val="0070C0"/>
                </a:gs>
                <a:gs pos="63000">
                  <a:srgbClr val="00B0F0"/>
                </a:gs>
              </a:gsLst>
              <a:lin ang="108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5" name="组合 74"/>
            <p:cNvGrpSpPr/>
            <p:nvPr/>
          </p:nvGrpSpPr>
          <p:grpSpPr>
            <a:xfrm>
              <a:off x="995809" y="2303027"/>
              <a:ext cx="1097644" cy="1251288"/>
              <a:chOff x="995809" y="2159011"/>
              <a:chExt cx="1097644" cy="1251288"/>
            </a:xfrm>
          </p:grpSpPr>
          <p:sp>
            <p:nvSpPr>
              <p:cNvPr id="76" name="Oval 65"/>
              <p:cNvSpPr>
                <a:spLocks noChangeArrowheads="1"/>
              </p:cNvSpPr>
              <p:nvPr/>
            </p:nvSpPr>
            <p:spPr bwMode="auto">
              <a:xfrm>
                <a:off x="995809" y="3201511"/>
                <a:ext cx="1043940" cy="208788"/>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a:sp3d prstMaterial="softEdge">
                <a:bevelT w="127000" prst="artDeco"/>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77" name="椭圆 76"/>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8" name="椭圆 77"/>
              <p:cNvSpPr/>
              <p:nvPr/>
            </p:nvSpPr>
            <p:spPr>
              <a:xfrm rot="21437843">
                <a:off x="1165866" y="2912173"/>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22000"/>
                    </a:sysClr>
                  </a:gs>
                </a:gsLst>
                <a:lin ang="5400000" scaled="0"/>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79" name="TextBox 78"/>
          <p:cNvSpPr txBox="1"/>
          <p:nvPr/>
        </p:nvSpPr>
        <p:spPr>
          <a:xfrm>
            <a:off x="6623832" y="2996269"/>
            <a:ext cx="106396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80" name="TextBox 79"/>
          <p:cNvSpPr txBox="1"/>
          <p:nvPr/>
        </p:nvSpPr>
        <p:spPr>
          <a:xfrm>
            <a:off x="899592" y="4584669"/>
            <a:ext cx="2018708"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81" name="TextBox 80"/>
          <p:cNvSpPr txBox="1"/>
          <p:nvPr/>
        </p:nvSpPr>
        <p:spPr>
          <a:xfrm>
            <a:off x="3513286" y="4584669"/>
            <a:ext cx="2018708"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82" name="TextBox 81"/>
          <p:cNvSpPr txBox="1"/>
          <p:nvPr/>
        </p:nvSpPr>
        <p:spPr>
          <a:xfrm>
            <a:off x="6126980" y="4584669"/>
            <a:ext cx="2018708"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17157017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sp>
        <p:nvSpPr>
          <p:cNvPr id="40" name="Oval 65"/>
          <p:cNvSpPr>
            <a:spLocks noChangeArrowheads="1"/>
          </p:cNvSpPr>
          <p:nvPr/>
        </p:nvSpPr>
        <p:spPr bwMode="auto">
          <a:xfrm>
            <a:off x="3469953" y="5864746"/>
            <a:ext cx="2304256" cy="61087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41" name="组合 40"/>
          <p:cNvGrpSpPr/>
          <p:nvPr/>
        </p:nvGrpSpPr>
        <p:grpSpPr>
          <a:xfrm>
            <a:off x="1475656" y="1412776"/>
            <a:ext cx="6496050" cy="4779962"/>
            <a:chOff x="1475656" y="1412776"/>
            <a:chExt cx="6496050" cy="4779962"/>
          </a:xfrm>
          <a:effectLst>
            <a:outerShdw blurRad="50800" dist="38100" dir="5400000" algn="t" rotWithShape="0">
              <a:prstClr val="black">
                <a:alpha val="40000"/>
              </a:prstClr>
            </a:outerShdw>
          </a:effectLst>
        </p:grpSpPr>
        <p:grpSp>
          <p:nvGrpSpPr>
            <p:cNvPr id="42" name="Group 59"/>
            <p:cNvGrpSpPr>
              <a:grpSpLocks/>
            </p:cNvGrpSpPr>
            <p:nvPr userDrawn="1"/>
          </p:nvGrpSpPr>
          <p:grpSpPr bwMode="auto">
            <a:xfrm>
              <a:off x="4710981" y="2758976"/>
              <a:ext cx="2598738" cy="901700"/>
              <a:chOff x="2437" y="1458"/>
              <a:chExt cx="1637" cy="568"/>
            </a:xfrm>
          </p:grpSpPr>
          <p:sp>
            <p:nvSpPr>
              <p:cNvPr id="67" name="Freeform 60"/>
              <p:cNvSpPr>
                <a:spLocks/>
              </p:cNvSpPr>
              <p:nvPr userDrawn="1"/>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61"/>
              <p:cNvSpPr>
                <a:spLocks/>
              </p:cNvSpPr>
              <p:nvPr userDrawn="1"/>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rgbClr val="4BACC6">
                  <a:lumMod val="75000"/>
                </a:srgbClr>
              </a:solidFill>
              <a:ln w="952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AutoShape 62"/>
              <p:cNvSpPr>
                <a:spLocks noChangeArrowheads="1"/>
              </p:cNvSpPr>
              <p:nvPr userDrawn="1"/>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3" name="Group 65"/>
            <p:cNvGrpSpPr>
              <a:grpSpLocks/>
            </p:cNvGrpSpPr>
            <p:nvPr userDrawn="1"/>
          </p:nvGrpSpPr>
          <p:grpSpPr bwMode="auto">
            <a:xfrm>
              <a:off x="1929681" y="3305076"/>
              <a:ext cx="2597150" cy="901700"/>
              <a:chOff x="697" y="1704"/>
              <a:chExt cx="1636" cy="568"/>
            </a:xfrm>
          </p:grpSpPr>
          <p:sp>
            <p:nvSpPr>
              <p:cNvPr id="64" name="Freeform 66"/>
              <p:cNvSpPr>
                <a:spLocks/>
              </p:cNvSpPr>
              <p:nvPr userDrawn="1"/>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67"/>
              <p:cNvSpPr>
                <a:spLocks/>
              </p:cNvSpPr>
              <p:nvPr userDrawn="1"/>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rgbClr val="88AD3D"/>
              </a:solidFill>
              <a:ln w="952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AutoShape 68"/>
              <p:cNvSpPr>
                <a:spLocks noChangeArrowheads="1"/>
              </p:cNvSpPr>
              <p:nvPr userDrawn="1"/>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4" name="Group 78"/>
            <p:cNvGrpSpPr>
              <a:grpSpLocks/>
            </p:cNvGrpSpPr>
            <p:nvPr/>
          </p:nvGrpSpPr>
          <p:grpSpPr bwMode="auto">
            <a:xfrm>
              <a:off x="4506194" y="1412776"/>
              <a:ext cx="228600" cy="4779962"/>
              <a:chOff x="3391" y="1309"/>
              <a:chExt cx="144" cy="3011"/>
            </a:xfrm>
          </p:grpSpPr>
          <p:sp>
            <p:nvSpPr>
              <p:cNvPr id="62" name="AutoShape 79"/>
              <p:cNvSpPr>
                <a:spLocks noChangeArrowheads="1"/>
              </p:cNvSpPr>
              <p:nvPr userDrawn="1"/>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Oval 80"/>
              <p:cNvSpPr>
                <a:spLocks noChangeArrowheads="1"/>
              </p:cNvSpPr>
              <p:nvPr userDrawn="1"/>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5" name="Group 81"/>
            <p:cNvGrpSpPr>
              <a:grpSpLocks/>
            </p:cNvGrpSpPr>
            <p:nvPr/>
          </p:nvGrpSpPr>
          <p:grpSpPr bwMode="auto">
            <a:xfrm>
              <a:off x="2907581" y="2458938"/>
              <a:ext cx="1657350" cy="881063"/>
              <a:chOff x="2384" y="1968"/>
              <a:chExt cx="1044" cy="555"/>
            </a:xfrm>
          </p:grpSpPr>
          <p:sp>
            <p:nvSpPr>
              <p:cNvPr id="59" name="AutoShape 82"/>
              <p:cNvSpPr>
                <a:spLocks noChangeArrowheads="1"/>
              </p:cNvSpPr>
              <p:nvPr userDrawn="1"/>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83"/>
              <p:cNvSpPr>
                <a:spLocks/>
              </p:cNvSpPr>
              <p:nvPr userDrawn="1"/>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84"/>
              <p:cNvSpPr>
                <a:spLocks/>
              </p:cNvSpPr>
              <p:nvPr userDrawn="1"/>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rgbClr val="4BACC6">
                  <a:lumMod val="75000"/>
                </a:srgbClr>
              </a:solidFill>
              <a:ln w="952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6" name="Group 86"/>
            <p:cNvGrpSpPr>
              <a:grpSpLocks/>
            </p:cNvGrpSpPr>
            <p:nvPr/>
          </p:nvGrpSpPr>
          <p:grpSpPr bwMode="auto">
            <a:xfrm>
              <a:off x="1475656" y="4654451"/>
              <a:ext cx="3067050" cy="806450"/>
              <a:chOff x="1482" y="3351"/>
              <a:chExt cx="1932" cy="508"/>
            </a:xfrm>
          </p:grpSpPr>
          <p:sp>
            <p:nvSpPr>
              <p:cNvPr id="56" name="AutoShape 87"/>
              <p:cNvSpPr>
                <a:spLocks noChangeArrowheads="1"/>
              </p:cNvSpPr>
              <p:nvPr userDrawn="1"/>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88"/>
              <p:cNvSpPr>
                <a:spLocks/>
              </p:cNvSpPr>
              <p:nvPr userDrawn="1"/>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89"/>
              <p:cNvSpPr>
                <a:spLocks/>
              </p:cNvSpPr>
              <p:nvPr userDrawn="1"/>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rgbClr val="4BACC6">
                  <a:lumMod val="75000"/>
                </a:srgbClr>
              </a:solidFill>
              <a:ln w="952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7" name="Group 92"/>
            <p:cNvGrpSpPr>
              <a:grpSpLocks/>
            </p:cNvGrpSpPr>
            <p:nvPr userDrawn="1"/>
          </p:nvGrpSpPr>
          <p:grpSpPr bwMode="auto">
            <a:xfrm>
              <a:off x="4690343" y="4135338"/>
              <a:ext cx="3281363" cy="806450"/>
              <a:chOff x="3496" y="3024"/>
              <a:chExt cx="2183" cy="508"/>
            </a:xfrm>
          </p:grpSpPr>
          <p:sp>
            <p:nvSpPr>
              <p:cNvPr id="53" name="AutoShape 93"/>
              <p:cNvSpPr>
                <a:spLocks noChangeArrowheads="1"/>
              </p:cNvSpPr>
              <p:nvPr userDrawn="1"/>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94"/>
              <p:cNvSpPr>
                <a:spLocks/>
              </p:cNvSpPr>
              <p:nvPr userDrawn="1"/>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95"/>
              <p:cNvSpPr>
                <a:spLocks/>
              </p:cNvSpPr>
              <p:nvPr userDrawn="1"/>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rgbClr val="88AD3D"/>
              </a:solidFill>
              <a:ln w="952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8" name="Group 98"/>
            <p:cNvGrpSpPr>
              <a:grpSpLocks/>
            </p:cNvGrpSpPr>
            <p:nvPr userDrawn="1"/>
          </p:nvGrpSpPr>
          <p:grpSpPr bwMode="auto">
            <a:xfrm>
              <a:off x="4690344" y="1895376"/>
              <a:ext cx="1771650" cy="881062"/>
              <a:chOff x="2345" y="1092"/>
              <a:chExt cx="1116" cy="555"/>
            </a:xfrm>
          </p:grpSpPr>
          <p:sp>
            <p:nvSpPr>
              <p:cNvPr id="49"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50" name="Group 100"/>
              <p:cNvGrpSpPr>
                <a:grpSpLocks/>
              </p:cNvGrpSpPr>
              <p:nvPr/>
            </p:nvGrpSpPr>
            <p:grpSpPr bwMode="auto">
              <a:xfrm>
                <a:off x="2414" y="1092"/>
                <a:ext cx="1047" cy="555"/>
                <a:chOff x="2414" y="1104"/>
                <a:chExt cx="975" cy="555"/>
              </a:xfrm>
            </p:grpSpPr>
            <p:sp>
              <p:nvSpPr>
                <p:cNvPr id="51" name="Freeform 101"/>
                <p:cNvSpPr>
                  <a:spLocks/>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102"/>
                <p:cNvSpPr>
                  <a:spLocks/>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rgbClr val="88AD3D"/>
                </a:solidFill>
                <a:ln w="952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sp>
        <p:nvSpPr>
          <p:cNvPr id="70" name="TextBox 69"/>
          <p:cNvSpPr txBox="1"/>
          <p:nvPr/>
        </p:nvSpPr>
        <p:spPr>
          <a:xfrm rot="508654">
            <a:off x="4766544" y="2093959"/>
            <a:ext cx="151121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1" name="TextBox 70"/>
          <p:cNvSpPr txBox="1"/>
          <p:nvPr/>
        </p:nvSpPr>
        <p:spPr>
          <a:xfrm rot="20923364">
            <a:off x="2940350" y="2675654"/>
            <a:ext cx="151121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2" name="TextBox 71"/>
          <p:cNvSpPr txBox="1"/>
          <p:nvPr/>
        </p:nvSpPr>
        <p:spPr>
          <a:xfrm rot="21168563">
            <a:off x="5100589" y="3003162"/>
            <a:ext cx="151121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3" name="TextBox 72"/>
          <p:cNvSpPr txBox="1"/>
          <p:nvPr/>
        </p:nvSpPr>
        <p:spPr>
          <a:xfrm rot="354631">
            <a:off x="2441693" y="3513802"/>
            <a:ext cx="151121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4" name="TextBox 73"/>
          <p:cNvSpPr txBox="1"/>
          <p:nvPr/>
        </p:nvSpPr>
        <p:spPr>
          <a:xfrm rot="21362588">
            <a:off x="2151973" y="4857621"/>
            <a:ext cx="151121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5" name="TextBox 74"/>
          <p:cNvSpPr txBox="1"/>
          <p:nvPr/>
        </p:nvSpPr>
        <p:spPr>
          <a:xfrm rot="229781">
            <a:off x="5497384" y="4329131"/>
            <a:ext cx="1511213"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912550202"/>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grpSp>
        <p:nvGrpSpPr>
          <p:cNvPr id="52" name="组合 51"/>
          <p:cNvGrpSpPr/>
          <p:nvPr/>
        </p:nvGrpSpPr>
        <p:grpSpPr>
          <a:xfrm>
            <a:off x="179512" y="1916832"/>
            <a:ext cx="7617691" cy="3399096"/>
            <a:chOff x="179512" y="2060848"/>
            <a:chExt cx="7617691" cy="3399096"/>
          </a:xfrm>
        </p:grpSpPr>
        <p:sp>
          <p:nvSpPr>
            <p:cNvPr id="53" name="Oval 65"/>
            <p:cNvSpPr>
              <a:spLocks noChangeArrowheads="1"/>
            </p:cNvSpPr>
            <p:nvPr/>
          </p:nvSpPr>
          <p:spPr bwMode="auto">
            <a:xfrm>
              <a:off x="989905" y="4559851"/>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54" name="组合 53"/>
            <p:cNvGrpSpPr/>
            <p:nvPr/>
          </p:nvGrpSpPr>
          <p:grpSpPr>
            <a:xfrm>
              <a:off x="179512" y="2060848"/>
              <a:ext cx="7617691" cy="3322592"/>
              <a:chOff x="683568" y="2266648"/>
              <a:chExt cx="7617691" cy="3322592"/>
            </a:xfrm>
          </p:grpSpPr>
          <p:sp>
            <p:nvSpPr>
              <p:cNvPr id="60" name="Freeform 6"/>
              <p:cNvSpPr>
                <a:spLocks/>
              </p:cNvSpPr>
              <p:nvPr/>
            </p:nvSpPr>
            <p:spPr bwMode="auto">
              <a:xfrm>
                <a:off x="2628510" y="2428726"/>
                <a:ext cx="5186513" cy="2674281"/>
              </a:xfrm>
              <a:custGeom>
                <a:avLst/>
                <a:gdLst>
                  <a:gd name="T0" fmla="*/ 0 w 4608"/>
                  <a:gd name="T1" fmla="*/ 72 h 2376"/>
                  <a:gd name="T2" fmla="*/ 4608 w 4608"/>
                  <a:gd name="T3" fmla="*/ 2376 h 2376"/>
                  <a:gd name="T4" fmla="*/ 4608 w 4608"/>
                  <a:gd name="T5" fmla="*/ 2304 h 2376"/>
                  <a:gd name="T6" fmla="*/ 0 w 4608"/>
                  <a:gd name="T7" fmla="*/ 0 h 2376"/>
                  <a:gd name="T8" fmla="*/ 0 w 4608"/>
                  <a:gd name="T9" fmla="*/ 72 h 2376"/>
                  <a:gd name="T10" fmla="*/ 0 60000 65536"/>
                  <a:gd name="T11" fmla="*/ 0 60000 65536"/>
                  <a:gd name="T12" fmla="*/ 0 60000 65536"/>
                  <a:gd name="T13" fmla="*/ 0 60000 65536"/>
                  <a:gd name="T14" fmla="*/ 0 60000 65536"/>
                  <a:gd name="T15" fmla="*/ 0 w 4608"/>
                  <a:gd name="T16" fmla="*/ 0 h 2376"/>
                  <a:gd name="T17" fmla="*/ 4608 w 4608"/>
                  <a:gd name="T18" fmla="*/ 2376 h 2376"/>
                </a:gdLst>
                <a:ahLst/>
                <a:cxnLst>
                  <a:cxn ang="T10">
                    <a:pos x="T0" y="T1"/>
                  </a:cxn>
                  <a:cxn ang="T11">
                    <a:pos x="T2" y="T3"/>
                  </a:cxn>
                  <a:cxn ang="T12">
                    <a:pos x="T4" y="T5"/>
                  </a:cxn>
                  <a:cxn ang="T13">
                    <a:pos x="T6" y="T7"/>
                  </a:cxn>
                  <a:cxn ang="T14">
                    <a:pos x="T8" y="T9"/>
                  </a:cxn>
                </a:cxnLst>
                <a:rect l="T15" t="T16" r="T17" b="T18"/>
                <a:pathLst>
                  <a:path w="4608" h="2376">
                    <a:moveTo>
                      <a:pt x="0" y="72"/>
                    </a:moveTo>
                    <a:lnTo>
                      <a:pt x="4608" y="2376"/>
                    </a:lnTo>
                    <a:lnTo>
                      <a:pt x="4608" y="2304"/>
                    </a:lnTo>
                    <a:lnTo>
                      <a:pt x="0" y="0"/>
                    </a:lnTo>
                    <a:lnTo>
                      <a:pt x="0" y="72"/>
                    </a:lnTo>
                    <a:close/>
                  </a:path>
                </a:pathLst>
              </a:custGeom>
              <a:solidFill>
                <a:srgbClr val="00589A"/>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61" name="Rectangle 7"/>
              <p:cNvSpPr>
                <a:spLocks noChangeArrowheads="1"/>
              </p:cNvSpPr>
              <p:nvPr/>
            </p:nvSpPr>
            <p:spPr bwMode="auto">
              <a:xfrm>
                <a:off x="7652945" y="5103007"/>
                <a:ext cx="648314" cy="81039"/>
              </a:xfrm>
              <a:prstGeom prst="rect">
                <a:avLst/>
              </a:prstGeom>
              <a:solidFill>
                <a:srgbClr val="00589A"/>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62" name="Freeform 8"/>
              <p:cNvSpPr>
                <a:spLocks/>
              </p:cNvSpPr>
              <p:nvPr/>
            </p:nvSpPr>
            <p:spPr bwMode="auto">
              <a:xfrm>
                <a:off x="2628510" y="2266648"/>
                <a:ext cx="5672749" cy="2836359"/>
              </a:xfrm>
              <a:custGeom>
                <a:avLst/>
                <a:gdLst>
                  <a:gd name="T0" fmla="*/ 288 w 5040"/>
                  <a:gd name="T1" fmla="*/ 0 h 2520"/>
                  <a:gd name="T2" fmla="*/ 4896 w 5040"/>
                  <a:gd name="T3" fmla="*/ 2304 h 2520"/>
                  <a:gd name="T4" fmla="*/ 5040 w 5040"/>
                  <a:gd name="T5" fmla="*/ 2232 h 2520"/>
                  <a:gd name="T6" fmla="*/ 5040 w 5040"/>
                  <a:gd name="T7" fmla="*/ 2520 h 2520"/>
                  <a:gd name="T8" fmla="*/ 4464 w 5040"/>
                  <a:gd name="T9" fmla="*/ 2520 h 2520"/>
                  <a:gd name="T10" fmla="*/ 4608 w 5040"/>
                  <a:gd name="T11" fmla="*/ 2448 h 2520"/>
                  <a:gd name="T12" fmla="*/ 0 w 5040"/>
                  <a:gd name="T13" fmla="*/ 144 h 2520"/>
                  <a:gd name="T14" fmla="*/ 288 w 5040"/>
                  <a:gd name="T15" fmla="*/ 0 h 2520"/>
                  <a:gd name="T16" fmla="*/ 0 60000 65536"/>
                  <a:gd name="T17" fmla="*/ 0 60000 65536"/>
                  <a:gd name="T18" fmla="*/ 0 60000 65536"/>
                  <a:gd name="T19" fmla="*/ 0 60000 65536"/>
                  <a:gd name="T20" fmla="*/ 0 60000 65536"/>
                  <a:gd name="T21" fmla="*/ 0 60000 65536"/>
                  <a:gd name="T22" fmla="*/ 0 60000 65536"/>
                  <a:gd name="T23" fmla="*/ 0 60000 65536"/>
                  <a:gd name="T24" fmla="*/ 0 w 5040"/>
                  <a:gd name="T25" fmla="*/ 0 h 2520"/>
                  <a:gd name="T26" fmla="*/ 5040 w 5040"/>
                  <a:gd name="T27" fmla="*/ 2520 h 25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40" h="2520">
                    <a:moveTo>
                      <a:pt x="288" y="0"/>
                    </a:moveTo>
                    <a:lnTo>
                      <a:pt x="4896" y="2304"/>
                    </a:lnTo>
                    <a:lnTo>
                      <a:pt x="5040" y="2232"/>
                    </a:lnTo>
                    <a:lnTo>
                      <a:pt x="5040" y="2520"/>
                    </a:lnTo>
                    <a:lnTo>
                      <a:pt x="4464" y="2520"/>
                    </a:lnTo>
                    <a:lnTo>
                      <a:pt x="4608" y="2448"/>
                    </a:lnTo>
                    <a:lnTo>
                      <a:pt x="0" y="144"/>
                    </a:lnTo>
                    <a:lnTo>
                      <a:pt x="288"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solidFill>
                  <a:srgbClr val="00B0F0"/>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63" name="Freeform 9"/>
              <p:cNvSpPr>
                <a:spLocks/>
              </p:cNvSpPr>
              <p:nvPr/>
            </p:nvSpPr>
            <p:spPr bwMode="auto">
              <a:xfrm>
                <a:off x="2304353" y="2428726"/>
                <a:ext cx="4538199" cy="2269087"/>
              </a:xfrm>
              <a:custGeom>
                <a:avLst/>
                <a:gdLst>
                  <a:gd name="T0" fmla="*/ 3744 w 4032"/>
                  <a:gd name="T1" fmla="*/ 2016 h 2016"/>
                  <a:gd name="T2" fmla="*/ 0 w 4032"/>
                  <a:gd name="T3" fmla="*/ 144 h 2016"/>
                  <a:gd name="T4" fmla="*/ 288 w 4032"/>
                  <a:gd name="T5" fmla="*/ 0 h 2016"/>
                  <a:gd name="T6" fmla="*/ 4032 w 4032"/>
                  <a:gd name="T7" fmla="*/ 1872 h 2016"/>
                  <a:gd name="T8" fmla="*/ 3744 w 4032"/>
                  <a:gd name="T9" fmla="*/ 2016 h 2016"/>
                  <a:gd name="T10" fmla="*/ 0 60000 65536"/>
                  <a:gd name="T11" fmla="*/ 0 60000 65536"/>
                  <a:gd name="T12" fmla="*/ 0 60000 65536"/>
                  <a:gd name="T13" fmla="*/ 0 60000 65536"/>
                  <a:gd name="T14" fmla="*/ 0 60000 65536"/>
                  <a:gd name="T15" fmla="*/ 0 w 4032"/>
                  <a:gd name="T16" fmla="*/ 0 h 2016"/>
                  <a:gd name="T17" fmla="*/ 4032 w 4032"/>
                  <a:gd name="T18" fmla="*/ 2016 h 2016"/>
                </a:gdLst>
                <a:ahLst/>
                <a:cxnLst>
                  <a:cxn ang="T10">
                    <a:pos x="T0" y="T1"/>
                  </a:cxn>
                  <a:cxn ang="T11">
                    <a:pos x="T2" y="T3"/>
                  </a:cxn>
                  <a:cxn ang="T12">
                    <a:pos x="T4" y="T5"/>
                  </a:cxn>
                  <a:cxn ang="T13">
                    <a:pos x="T6" y="T7"/>
                  </a:cxn>
                  <a:cxn ang="T14">
                    <a:pos x="T8" y="T9"/>
                  </a:cxn>
                </a:cxnLst>
                <a:rect l="T15" t="T16" r="T17" b="T18"/>
                <a:pathLst>
                  <a:path w="4032" h="2016">
                    <a:moveTo>
                      <a:pt x="3744" y="2016"/>
                    </a:moveTo>
                    <a:lnTo>
                      <a:pt x="0" y="144"/>
                    </a:lnTo>
                    <a:lnTo>
                      <a:pt x="288" y="0"/>
                    </a:lnTo>
                    <a:lnTo>
                      <a:pt x="4032" y="1872"/>
                    </a:lnTo>
                    <a:lnTo>
                      <a:pt x="3744" y="2016"/>
                    </a:lnTo>
                    <a:close/>
                  </a:path>
                </a:pathLst>
              </a:custGeom>
              <a:solidFill>
                <a:srgbClr val="9BBB59"/>
              </a:solidFill>
              <a:ln>
                <a:solidFill>
                  <a:srgbClr val="9BBB59">
                    <a:lumMod val="40000"/>
                    <a:lumOff val="60000"/>
                  </a:srgbClr>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64" name="Freeform 10"/>
              <p:cNvSpPr>
                <a:spLocks/>
              </p:cNvSpPr>
              <p:nvPr/>
            </p:nvSpPr>
            <p:spPr bwMode="auto">
              <a:xfrm>
                <a:off x="2304353" y="2590803"/>
                <a:ext cx="4214042" cy="2755320"/>
              </a:xfrm>
              <a:custGeom>
                <a:avLst/>
                <a:gdLst>
                  <a:gd name="T0" fmla="*/ 0 w 3744"/>
                  <a:gd name="T1" fmla="*/ 0 h 2448"/>
                  <a:gd name="T2" fmla="*/ 0 w 3744"/>
                  <a:gd name="T3" fmla="*/ 72 h 2448"/>
                  <a:gd name="T4" fmla="*/ 3672 w 3744"/>
                  <a:gd name="T5" fmla="*/ 1908 h 2448"/>
                  <a:gd name="T6" fmla="*/ 3672 w 3744"/>
                  <a:gd name="T7" fmla="*/ 2412 h 2448"/>
                  <a:gd name="T8" fmla="*/ 3744 w 3744"/>
                  <a:gd name="T9" fmla="*/ 2448 h 2448"/>
                  <a:gd name="T10" fmla="*/ 3744 w 3744"/>
                  <a:gd name="T11" fmla="*/ 1872 h 2448"/>
                  <a:gd name="T12" fmla="*/ 0 w 3744"/>
                  <a:gd name="T13" fmla="*/ 0 h 2448"/>
                  <a:gd name="T14" fmla="*/ 0 60000 65536"/>
                  <a:gd name="T15" fmla="*/ 0 60000 65536"/>
                  <a:gd name="T16" fmla="*/ 0 60000 65536"/>
                  <a:gd name="T17" fmla="*/ 0 60000 65536"/>
                  <a:gd name="T18" fmla="*/ 0 60000 65536"/>
                  <a:gd name="T19" fmla="*/ 0 60000 65536"/>
                  <a:gd name="T20" fmla="*/ 0 60000 65536"/>
                  <a:gd name="T21" fmla="*/ 0 w 3744"/>
                  <a:gd name="T22" fmla="*/ 0 h 2448"/>
                  <a:gd name="T23" fmla="*/ 3744 w 3744"/>
                  <a:gd name="T24" fmla="*/ 2448 h 24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4" h="2448">
                    <a:moveTo>
                      <a:pt x="0" y="0"/>
                    </a:moveTo>
                    <a:lnTo>
                      <a:pt x="0" y="72"/>
                    </a:lnTo>
                    <a:lnTo>
                      <a:pt x="3672" y="1908"/>
                    </a:lnTo>
                    <a:lnTo>
                      <a:pt x="3672" y="2412"/>
                    </a:lnTo>
                    <a:lnTo>
                      <a:pt x="3744" y="2448"/>
                    </a:lnTo>
                    <a:lnTo>
                      <a:pt x="3744" y="1872"/>
                    </a:lnTo>
                    <a:lnTo>
                      <a:pt x="0" y="0"/>
                    </a:lnTo>
                    <a:close/>
                  </a:path>
                </a:pathLst>
              </a:custGeom>
              <a:solidFill>
                <a:srgbClr val="4A6B00"/>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65" name="Freeform 11"/>
              <p:cNvSpPr>
                <a:spLocks/>
              </p:cNvSpPr>
              <p:nvPr/>
            </p:nvSpPr>
            <p:spPr bwMode="auto">
              <a:xfrm>
                <a:off x="6275277" y="5305604"/>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rgbClr val="608600"/>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66" name="Freeform 12"/>
              <p:cNvSpPr>
                <a:spLocks/>
              </p:cNvSpPr>
              <p:nvPr/>
            </p:nvSpPr>
            <p:spPr bwMode="auto">
              <a:xfrm>
                <a:off x="6761513" y="5062488"/>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rgbClr val="608600"/>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67" name="Freeform 13"/>
              <p:cNvSpPr>
                <a:spLocks/>
              </p:cNvSpPr>
              <p:nvPr/>
            </p:nvSpPr>
            <p:spPr bwMode="auto">
              <a:xfrm>
                <a:off x="6356317" y="4535735"/>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gradFill flip="none" rotWithShape="1">
                <a:gsLst>
                  <a:gs pos="0">
                    <a:srgbClr val="9BBB59">
                      <a:lumMod val="75000"/>
                      <a:shade val="30000"/>
                      <a:satMod val="115000"/>
                    </a:srgbClr>
                  </a:gs>
                  <a:gs pos="50000">
                    <a:srgbClr val="9BBB59">
                      <a:lumMod val="75000"/>
                      <a:shade val="67500"/>
                      <a:satMod val="115000"/>
                    </a:srgbClr>
                  </a:gs>
                  <a:gs pos="100000">
                    <a:srgbClr val="9BBB59">
                      <a:lumMod val="75000"/>
                      <a:shade val="100000"/>
                      <a:satMod val="115000"/>
                    </a:srgbClr>
                  </a:gs>
                </a:gsLst>
                <a:lin ang="16200000" scaled="1"/>
                <a:tileRect/>
              </a:gra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68" name="Freeform 14"/>
              <p:cNvSpPr>
                <a:spLocks/>
              </p:cNvSpPr>
              <p:nvPr/>
            </p:nvSpPr>
            <p:spPr bwMode="auto">
              <a:xfrm>
                <a:off x="1980196" y="2590803"/>
                <a:ext cx="3889885" cy="1944932"/>
              </a:xfrm>
              <a:custGeom>
                <a:avLst/>
                <a:gdLst>
                  <a:gd name="T0" fmla="*/ 3168 w 3456"/>
                  <a:gd name="T1" fmla="*/ 1728 h 1728"/>
                  <a:gd name="T2" fmla="*/ 0 w 3456"/>
                  <a:gd name="T3" fmla="*/ 144 h 1728"/>
                  <a:gd name="T4" fmla="*/ 288 w 3456"/>
                  <a:gd name="T5" fmla="*/ 0 h 1728"/>
                  <a:gd name="T6" fmla="*/ 3456 w 3456"/>
                  <a:gd name="T7" fmla="*/ 1584 h 1728"/>
                  <a:gd name="T8" fmla="*/ 3168 w 3456"/>
                  <a:gd name="T9" fmla="*/ 1728 h 1728"/>
                  <a:gd name="T10" fmla="*/ 0 60000 65536"/>
                  <a:gd name="T11" fmla="*/ 0 60000 65536"/>
                  <a:gd name="T12" fmla="*/ 0 60000 65536"/>
                  <a:gd name="T13" fmla="*/ 0 60000 65536"/>
                  <a:gd name="T14" fmla="*/ 0 60000 65536"/>
                  <a:gd name="T15" fmla="*/ 0 w 3456"/>
                  <a:gd name="T16" fmla="*/ 0 h 1728"/>
                  <a:gd name="T17" fmla="*/ 3456 w 3456"/>
                  <a:gd name="T18" fmla="*/ 1728 h 1728"/>
                </a:gdLst>
                <a:ahLst/>
                <a:cxnLst>
                  <a:cxn ang="T10">
                    <a:pos x="T0" y="T1"/>
                  </a:cxn>
                  <a:cxn ang="T11">
                    <a:pos x="T2" y="T3"/>
                  </a:cxn>
                  <a:cxn ang="T12">
                    <a:pos x="T4" y="T5"/>
                  </a:cxn>
                  <a:cxn ang="T13">
                    <a:pos x="T6" y="T7"/>
                  </a:cxn>
                  <a:cxn ang="T14">
                    <a:pos x="T8" y="T9"/>
                  </a:cxn>
                </a:cxnLst>
                <a:rect l="T15" t="T16" r="T17" b="T18"/>
                <a:pathLst>
                  <a:path w="3456" h="1728">
                    <a:moveTo>
                      <a:pt x="3168" y="1728"/>
                    </a:moveTo>
                    <a:lnTo>
                      <a:pt x="0" y="144"/>
                    </a:lnTo>
                    <a:lnTo>
                      <a:pt x="288" y="0"/>
                    </a:lnTo>
                    <a:lnTo>
                      <a:pt x="3456" y="1584"/>
                    </a:lnTo>
                    <a:lnTo>
                      <a:pt x="3168" y="1728"/>
                    </a:lnTo>
                    <a:close/>
                  </a:path>
                </a:pathLst>
              </a:custGeom>
              <a:solidFill>
                <a:sysClr val="window" lastClr="FFFFFF">
                  <a:lumMod val="75000"/>
                </a:sysClr>
              </a:solidFill>
              <a:ln>
                <a:solidFill>
                  <a:sysClr val="window" lastClr="FFFFFF">
                    <a:lumMod val="95000"/>
                  </a:sysClr>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69" name="Freeform 15"/>
              <p:cNvSpPr>
                <a:spLocks/>
              </p:cNvSpPr>
              <p:nvPr/>
            </p:nvSpPr>
            <p:spPr bwMode="auto">
              <a:xfrm>
                <a:off x="1980196" y="2752881"/>
                <a:ext cx="3565728" cy="2431165"/>
              </a:xfrm>
              <a:custGeom>
                <a:avLst/>
                <a:gdLst>
                  <a:gd name="T0" fmla="*/ 0 w 3168"/>
                  <a:gd name="T1" fmla="*/ 0 h 2160"/>
                  <a:gd name="T2" fmla="*/ 0 w 3168"/>
                  <a:gd name="T3" fmla="*/ 72 h 2160"/>
                  <a:gd name="T4" fmla="*/ 3096 w 3168"/>
                  <a:gd name="T5" fmla="*/ 1620 h 2160"/>
                  <a:gd name="T6" fmla="*/ 3096 w 3168"/>
                  <a:gd name="T7" fmla="*/ 2124 h 2160"/>
                  <a:gd name="T8" fmla="*/ 3168 w 3168"/>
                  <a:gd name="T9" fmla="*/ 2160 h 2160"/>
                  <a:gd name="T10" fmla="*/ 3168 w 3168"/>
                  <a:gd name="T11" fmla="*/ 1584 h 2160"/>
                  <a:gd name="T12" fmla="*/ 0 w 3168"/>
                  <a:gd name="T13" fmla="*/ 0 h 2160"/>
                  <a:gd name="T14" fmla="*/ 0 60000 65536"/>
                  <a:gd name="T15" fmla="*/ 0 60000 65536"/>
                  <a:gd name="T16" fmla="*/ 0 60000 65536"/>
                  <a:gd name="T17" fmla="*/ 0 60000 65536"/>
                  <a:gd name="T18" fmla="*/ 0 60000 65536"/>
                  <a:gd name="T19" fmla="*/ 0 60000 65536"/>
                  <a:gd name="T20" fmla="*/ 0 60000 65536"/>
                  <a:gd name="T21" fmla="*/ 0 w 3168"/>
                  <a:gd name="T22" fmla="*/ 0 h 2160"/>
                  <a:gd name="T23" fmla="*/ 3168 w 3168"/>
                  <a:gd name="T24" fmla="*/ 2160 h 21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68" h="2160">
                    <a:moveTo>
                      <a:pt x="0" y="0"/>
                    </a:moveTo>
                    <a:lnTo>
                      <a:pt x="0" y="72"/>
                    </a:lnTo>
                    <a:lnTo>
                      <a:pt x="3096" y="1620"/>
                    </a:lnTo>
                    <a:lnTo>
                      <a:pt x="3096" y="2124"/>
                    </a:lnTo>
                    <a:lnTo>
                      <a:pt x="3168" y="2160"/>
                    </a:lnTo>
                    <a:lnTo>
                      <a:pt x="3168" y="1584"/>
                    </a:lnTo>
                    <a:lnTo>
                      <a:pt x="0" y="0"/>
                    </a:lnTo>
                    <a:close/>
                  </a:path>
                </a:pathLst>
              </a:custGeom>
              <a:solidFill>
                <a:sysClr val="window" lastClr="FFFFFF">
                  <a:lumMod val="50000"/>
                </a:sys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70" name="Freeform 16"/>
              <p:cNvSpPr>
                <a:spLocks/>
              </p:cNvSpPr>
              <p:nvPr/>
            </p:nvSpPr>
            <p:spPr bwMode="auto">
              <a:xfrm>
                <a:off x="5302806" y="5143526"/>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ysClr val="window" lastClr="FFFFFF">
                  <a:lumMod val="50000"/>
                </a:sys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71" name="Freeform 17"/>
              <p:cNvSpPr>
                <a:spLocks/>
              </p:cNvSpPr>
              <p:nvPr/>
            </p:nvSpPr>
            <p:spPr bwMode="auto">
              <a:xfrm>
                <a:off x="5789042" y="4900410"/>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ysClr val="window" lastClr="FFFFFF">
                  <a:lumMod val="50000"/>
                </a:sys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72" name="Freeform 18"/>
              <p:cNvSpPr>
                <a:spLocks/>
              </p:cNvSpPr>
              <p:nvPr/>
            </p:nvSpPr>
            <p:spPr bwMode="auto">
              <a:xfrm>
                <a:off x="5383845" y="4373658"/>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gradFill rotWithShape="1">
                <a:gsLst>
                  <a:gs pos="0">
                    <a:srgbClr val="696969"/>
                  </a:gs>
                  <a:gs pos="100000">
                    <a:srgbClr val="969696"/>
                  </a:gs>
                </a:gsLst>
                <a:lin ang="54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73" name="Freeform 19"/>
              <p:cNvSpPr>
                <a:spLocks/>
              </p:cNvSpPr>
              <p:nvPr/>
            </p:nvSpPr>
            <p:spPr bwMode="auto">
              <a:xfrm>
                <a:off x="1656039" y="2752881"/>
                <a:ext cx="3241571" cy="1620777"/>
              </a:xfrm>
              <a:custGeom>
                <a:avLst/>
                <a:gdLst>
                  <a:gd name="T0" fmla="*/ 2592 w 2880"/>
                  <a:gd name="T1" fmla="*/ 1440 h 1440"/>
                  <a:gd name="T2" fmla="*/ 0 w 2880"/>
                  <a:gd name="T3" fmla="*/ 144 h 1440"/>
                  <a:gd name="T4" fmla="*/ 288 w 2880"/>
                  <a:gd name="T5" fmla="*/ 0 h 1440"/>
                  <a:gd name="T6" fmla="*/ 2880 w 2880"/>
                  <a:gd name="T7" fmla="*/ 1296 h 1440"/>
                  <a:gd name="T8" fmla="*/ 2592 w 2880"/>
                  <a:gd name="T9" fmla="*/ 1440 h 1440"/>
                  <a:gd name="T10" fmla="*/ 0 60000 65536"/>
                  <a:gd name="T11" fmla="*/ 0 60000 65536"/>
                  <a:gd name="T12" fmla="*/ 0 60000 65536"/>
                  <a:gd name="T13" fmla="*/ 0 60000 65536"/>
                  <a:gd name="T14" fmla="*/ 0 60000 65536"/>
                  <a:gd name="T15" fmla="*/ 0 w 2880"/>
                  <a:gd name="T16" fmla="*/ 0 h 1440"/>
                  <a:gd name="T17" fmla="*/ 2880 w 2880"/>
                  <a:gd name="T18" fmla="*/ 1440 h 1440"/>
                </a:gdLst>
                <a:ahLst/>
                <a:cxnLst>
                  <a:cxn ang="T10">
                    <a:pos x="T0" y="T1"/>
                  </a:cxn>
                  <a:cxn ang="T11">
                    <a:pos x="T2" y="T3"/>
                  </a:cxn>
                  <a:cxn ang="T12">
                    <a:pos x="T4" y="T5"/>
                  </a:cxn>
                  <a:cxn ang="T13">
                    <a:pos x="T6" y="T7"/>
                  </a:cxn>
                  <a:cxn ang="T14">
                    <a:pos x="T8" y="T9"/>
                  </a:cxn>
                </a:cxnLst>
                <a:rect l="T15" t="T16" r="T17" b="T18"/>
                <a:pathLst>
                  <a:path w="2880" h="1440">
                    <a:moveTo>
                      <a:pt x="2592" y="1440"/>
                    </a:moveTo>
                    <a:lnTo>
                      <a:pt x="0" y="144"/>
                    </a:lnTo>
                    <a:lnTo>
                      <a:pt x="288" y="0"/>
                    </a:lnTo>
                    <a:lnTo>
                      <a:pt x="2880" y="1296"/>
                    </a:lnTo>
                    <a:lnTo>
                      <a:pt x="2592" y="1440"/>
                    </a:lnTo>
                    <a:close/>
                  </a:path>
                </a:pathLst>
              </a:custGeom>
              <a:solidFill>
                <a:sysClr val="window" lastClr="FFFFFF">
                  <a:lumMod val="85000"/>
                </a:sysClr>
              </a:solidFill>
              <a:ln>
                <a:solidFill>
                  <a:sysClr val="window" lastClr="FFFFFF">
                    <a:lumMod val="95000"/>
                  </a:sysClr>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74" name="Freeform 20"/>
              <p:cNvSpPr>
                <a:spLocks/>
              </p:cNvSpPr>
              <p:nvPr/>
            </p:nvSpPr>
            <p:spPr bwMode="auto">
              <a:xfrm>
                <a:off x="1656039" y="2914959"/>
                <a:ext cx="2917414" cy="2107010"/>
              </a:xfrm>
              <a:custGeom>
                <a:avLst/>
                <a:gdLst>
                  <a:gd name="T0" fmla="*/ 0 w 2592"/>
                  <a:gd name="T1" fmla="*/ 0 h 1872"/>
                  <a:gd name="T2" fmla="*/ 0 w 2592"/>
                  <a:gd name="T3" fmla="*/ 72 h 1872"/>
                  <a:gd name="T4" fmla="*/ 2520 w 2592"/>
                  <a:gd name="T5" fmla="*/ 1332 h 1872"/>
                  <a:gd name="T6" fmla="*/ 2520 w 2592"/>
                  <a:gd name="T7" fmla="*/ 1836 h 1872"/>
                  <a:gd name="T8" fmla="*/ 2592 w 2592"/>
                  <a:gd name="T9" fmla="*/ 1872 h 1872"/>
                  <a:gd name="T10" fmla="*/ 2592 w 2592"/>
                  <a:gd name="T11" fmla="*/ 1296 h 1872"/>
                  <a:gd name="T12" fmla="*/ 0 w 2592"/>
                  <a:gd name="T13" fmla="*/ 0 h 1872"/>
                  <a:gd name="T14" fmla="*/ 0 60000 65536"/>
                  <a:gd name="T15" fmla="*/ 0 60000 65536"/>
                  <a:gd name="T16" fmla="*/ 0 60000 65536"/>
                  <a:gd name="T17" fmla="*/ 0 60000 65536"/>
                  <a:gd name="T18" fmla="*/ 0 60000 65536"/>
                  <a:gd name="T19" fmla="*/ 0 60000 65536"/>
                  <a:gd name="T20" fmla="*/ 0 60000 65536"/>
                  <a:gd name="T21" fmla="*/ 0 w 2592"/>
                  <a:gd name="T22" fmla="*/ 0 h 1872"/>
                  <a:gd name="T23" fmla="*/ 2592 w 2592"/>
                  <a:gd name="T24" fmla="*/ 1872 h 18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2" h="1872">
                    <a:moveTo>
                      <a:pt x="0" y="0"/>
                    </a:moveTo>
                    <a:lnTo>
                      <a:pt x="0" y="72"/>
                    </a:lnTo>
                    <a:lnTo>
                      <a:pt x="2520" y="1332"/>
                    </a:lnTo>
                    <a:lnTo>
                      <a:pt x="2520" y="1836"/>
                    </a:lnTo>
                    <a:lnTo>
                      <a:pt x="2592" y="1872"/>
                    </a:lnTo>
                    <a:lnTo>
                      <a:pt x="2592" y="1296"/>
                    </a:lnTo>
                    <a:lnTo>
                      <a:pt x="0" y="0"/>
                    </a:lnTo>
                    <a:close/>
                  </a:path>
                </a:pathLst>
              </a:custGeom>
              <a:solidFill>
                <a:sysClr val="window" lastClr="FFFFFF">
                  <a:lumMod val="50000"/>
                </a:sys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75" name="Freeform 21"/>
              <p:cNvSpPr>
                <a:spLocks/>
              </p:cNvSpPr>
              <p:nvPr/>
            </p:nvSpPr>
            <p:spPr bwMode="auto">
              <a:xfrm>
                <a:off x="4330335" y="4981449"/>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ysClr val="window" lastClr="FFFFFF">
                  <a:lumMod val="50000"/>
                </a:sys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76" name="Freeform 22"/>
              <p:cNvSpPr>
                <a:spLocks/>
              </p:cNvSpPr>
              <p:nvPr/>
            </p:nvSpPr>
            <p:spPr bwMode="auto">
              <a:xfrm>
                <a:off x="4816571" y="4738332"/>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ysClr val="window" lastClr="FFFFFF">
                  <a:lumMod val="50000"/>
                </a:sys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77" name="Freeform 23"/>
              <p:cNvSpPr>
                <a:spLocks/>
              </p:cNvSpPr>
              <p:nvPr/>
            </p:nvSpPr>
            <p:spPr bwMode="auto">
              <a:xfrm>
                <a:off x="4411374" y="4211580"/>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gradFill rotWithShape="1">
                <a:gsLst>
                  <a:gs pos="0">
                    <a:srgbClr val="696969"/>
                  </a:gs>
                  <a:gs pos="100000">
                    <a:srgbClr val="969696"/>
                  </a:gs>
                </a:gsLst>
                <a:lin ang="54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78" name="Freeform 24"/>
              <p:cNvSpPr>
                <a:spLocks/>
              </p:cNvSpPr>
              <p:nvPr/>
            </p:nvSpPr>
            <p:spPr bwMode="auto">
              <a:xfrm>
                <a:off x="1331882" y="2914959"/>
                <a:ext cx="2593257" cy="1296621"/>
              </a:xfrm>
              <a:custGeom>
                <a:avLst/>
                <a:gdLst>
                  <a:gd name="T0" fmla="*/ 2016 w 2304"/>
                  <a:gd name="T1" fmla="*/ 1152 h 1152"/>
                  <a:gd name="T2" fmla="*/ 0 w 2304"/>
                  <a:gd name="T3" fmla="*/ 144 h 1152"/>
                  <a:gd name="T4" fmla="*/ 288 w 2304"/>
                  <a:gd name="T5" fmla="*/ 0 h 1152"/>
                  <a:gd name="T6" fmla="*/ 2304 w 2304"/>
                  <a:gd name="T7" fmla="*/ 1008 h 1152"/>
                  <a:gd name="T8" fmla="*/ 2016 w 2304"/>
                  <a:gd name="T9" fmla="*/ 1152 h 1152"/>
                  <a:gd name="T10" fmla="*/ 0 60000 65536"/>
                  <a:gd name="T11" fmla="*/ 0 60000 65536"/>
                  <a:gd name="T12" fmla="*/ 0 60000 65536"/>
                  <a:gd name="T13" fmla="*/ 0 60000 65536"/>
                  <a:gd name="T14" fmla="*/ 0 60000 65536"/>
                  <a:gd name="T15" fmla="*/ 0 w 2304"/>
                  <a:gd name="T16" fmla="*/ 0 h 1152"/>
                  <a:gd name="T17" fmla="*/ 2304 w 2304"/>
                  <a:gd name="T18" fmla="*/ 1152 h 1152"/>
                </a:gdLst>
                <a:ahLst/>
                <a:cxnLst>
                  <a:cxn ang="T10">
                    <a:pos x="T0" y="T1"/>
                  </a:cxn>
                  <a:cxn ang="T11">
                    <a:pos x="T2" y="T3"/>
                  </a:cxn>
                  <a:cxn ang="T12">
                    <a:pos x="T4" y="T5"/>
                  </a:cxn>
                  <a:cxn ang="T13">
                    <a:pos x="T6" y="T7"/>
                  </a:cxn>
                  <a:cxn ang="T14">
                    <a:pos x="T8" y="T9"/>
                  </a:cxn>
                </a:cxnLst>
                <a:rect l="T15" t="T16" r="T17" b="T18"/>
                <a:pathLst>
                  <a:path w="2304" h="1152">
                    <a:moveTo>
                      <a:pt x="2016" y="1152"/>
                    </a:moveTo>
                    <a:lnTo>
                      <a:pt x="0" y="144"/>
                    </a:lnTo>
                    <a:lnTo>
                      <a:pt x="288" y="0"/>
                    </a:lnTo>
                    <a:lnTo>
                      <a:pt x="2304" y="1008"/>
                    </a:lnTo>
                    <a:lnTo>
                      <a:pt x="2016" y="1152"/>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solidFill>
                  <a:srgbClr val="00B0F0"/>
                </a:solidFill>
              </a:ln>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ysClr val="windowText" lastClr="000000"/>
                  </a:solidFill>
                  <a:effectLst/>
                  <a:uLnTx/>
                  <a:uFillTx/>
                  <a:latin typeface="굴림" pitchFamily="34" charset="-127"/>
                  <a:ea typeface="굴림" pitchFamily="34" charset="-127"/>
                </a:endParaRPr>
              </a:p>
            </p:txBody>
          </p:sp>
          <p:sp>
            <p:nvSpPr>
              <p:cNvPr id="79" name="Freeform 25"/>
              <p:cNvSpPr>
                <a:spLocks/>
              </p:cNvSpPr>
              <p:nvPr/>
            </p:nvSpPr>
            <p:spPr bwMode="auto">
              <a:xfrm>
                <a:off x="1344408" y="3077036"/>
                <a:ext cx="2269099" cy="1782854"/>
              </a:xfrm>
              <a:custGeom>
                <a:avLst/>
                <a:gdLst>
                  <a:gd name="T0" fmla="*/ 0 w 2016"/>
                  <a:gd name="T1" fmla="*/ 0 h 1584"/>
                  <a:gd name="T2" fmla="*/ 0 w 2016"/>
                  <a:gd name="T3" fmla="*/ 72 h 1584"/>
                  <a:gd name="T4" fmla="*/ 1944 w 2016"/>
                  <a:gd name="T5" fmla="*/ 1044 h 1584"/>
                  <a:gd name="T6" fmla="*/ 1944 w 2016"/>
                  <a:gd name="T7" fmla="*/ 1548 h 1584"/>
                  <a:gd name="T8" fmla="*/ 2016 w 2016"/>
                  <a:gd name="T9" fmla="*/ 1584 h 1584"/>
                  <a:gd name="T10" fmla="*/ 2016 w 2016"/>
                  <a:gd name="T11" fmla="*/ 1008 h 1584"/>
                  <a:gd name="T12" fmla="*/ 0 w 2016"/>
                  <a:gd name="T13" fmla="*/ 0 h 1584"/>
                  <a:gd name="T14" fmla="*/ 0 60000 65536"/>
                  <a:gd name="T15" fmla="*/ 0 60000 65536"/>
                  <a:gd name="T16" fmla="*/ 0 60000 65536"/>
                  <a:gd name="T17" fmla="*/ 0 60000 65536"/>
                  <a:gd name="T18" fmla="*/ 0 60000 65536"/>
                  <a:gd name="T19" fmla="*/ 0 60000 65536"/>
                  <a:gd name="T20" fmla="*/ 0 60000 65536"/>
                  <a:gd name="T21" fmla="*/ 0 w 2016"/>
                  <a:gd name="T22" fmla="*/ 0 h 1584"/>
                  <a:gd name="T23" fmla="*/ 2016 w 2016"/>
                  <a:gd name="T24" fmla="*/ 1584 h 15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6" h="1584">
                    <a:moveTo>
                      <a:pt x="0" y="0"/>
                    </a:moveTo>
                    <a:lnTo>
                      <a:pt x="0" y="72"/>
                    </a:lnTo>
                    <a:lnTo>
                      <a:pt x="1944" y="1044"/>
                    </a:lnTo>
                    <a:lnTo>
                      <a:pt x="1944" y="1548"/>
                    </a:lnTo>
                    <a:lnTo>
                      <a:pt x="2016" y="1584"/>
                    </a:lnTo>
                    <a:lnTo>
                      <a:pt x="2016" y="1008"/>
                    </a:lnTo>
                    <a:lnTo>
                      <a:pt x="0" y="0"/>
                    </a:lnTo>
                    <a:close/>
                  </a:path>
                </a:pathLst>
              </a:custGeom>
              <a:solidFill>
                <a:srgbClr val="00589A"/>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80" name="Freeform 26"/>
              <p:cNvSpPr>
                <a:spLocks/>
              </p:cNvSpPr>
              <p:nvPr/>
            </p:nvSpPr>
            <p:spPr bwMode="auto">
              <a:xfrm>
                <a:off x="3370390" y="4819371"/>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rgbClr val="00589A"/>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81" name="Freeform 27"/>
              <p:cNvSpPr>
                <a:spLocks/>
              </p:cNvSpPr>
              <p:nvPr/>
            </p:nvSpPr>
            <p:spPr bwMode="auto">
              <a:xfrm>
                <a:off x="3844099" y="4576255"/>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rgbClr val="00589A"/>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82" name="Freeform 28"/>
              <p:cNvSpPr>
                <a:spLocks/>
              </p:cNvSpPr>
              <p:nvPr/>
            </p:nvSpPr>
            <p:spPr bwMode="auto">
              <a:xfrm>
                <a:off x="3438903" y="4049502"/>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ysClr val="windowText" lastClr="000000"/>
                  </a:solidFill>
                  <a:effectLst/>
                  <a:uLnTx/>
                  <a:uFillTx/>
                  <a:latin typeface="굴림" pitchFamily="34" charset="-127"/>
                  <a:ea typeface="굴림" pitchFamily="34" charset="-127"/>
                </a:endParaRPr>
              </a:p>
            </p:txBody>
          </p:sp>
          <p:sp>
            <p:nvSpPr>
              <p:cNvPr id="83" name="Freeform 29"/>
              <p:cNvSpPr>
                <a:spLocks/>
              </p:cNvSpPr>
              <p:nvPr/>
            </p:nvSpPr>
            <p:spPr bwMode="auto">
              <a:xfrm>
                <a:off x="1007725" y="3077036"/>
                <a:ext cx="1944942" cy="972466"/>
              </a:xfrm>
              <a:custGeom>
                <a:avLst/>
                <a:gdLst>
                  <a:gd name="T0" fmla="*/ 1440 w 1728"/>
                  <a:gd name="T1" fmla="*/ 864 h 864"/>
                  <a:gd name="T2" fmla="*/ 0 w 1728"/>
                  <a:gd name="T3" fmla="*/ 144 h 864"/>
                  <a:gd name="T4" fmla="*/ 288 w 1728"/>
                  <a:gd name="T5" fmla="*/ 0 h 864"/>
                  <a:gd name="T6" fmla="*/ 1728 w 1728"/>
                  <a:gd name="T7" fmla="*/ 720 h 864"/>
                  <a:gd name="T8" fmla="*/ 1440 w 1728"/>
                  <a:gd name="T9" fmla="*/ 864 h 864"/>
                  <a:gd name="T10" fmla="*/ 0 60000 65536"/>
                  <a:gd name="T11" fmla="*/ 0 60000 65536"/>
                  <a:gd name="T12" fmla="*/ 0 60000 65536"/>
                  <a:gd name="T13" fmla="*/ 0 60000 65536"/>
                  <a:gd name="T14" fmla="*/ 0 60000 65536"/>
                  <a:gd name="T15" fmla="*/ 0 w 1728"/>
                  <a:gd name="T16" fmla="*/ 0 h 864"/>
                  <a:gd name="T17" fmla="*/ 1728 w 1728"/>
                  <a:gd name="T18" fmla="*/ 864 h 864"/>
                </a:gdLst>
                <a:ahLst/>
                <a:cxnLst>
                  <a:cxn ang="T10">
                    <a:pos x="T0" y="T1"/>
                  </a:cxn>
                  <a:cxn ang="T11">
                    <a:pos x="T2" y="T3"/>
                  </a:cxn>
                  <a:cxn ang="T12">
                    <a:pos x="T4" y="T5"/>
                  </a:cxn>
                  <a:cxn ang="T13">
                    <a:pos x="T6" y="T7"/>
                  </a:cxn>
                  <a:cxn ang="T14">
                    <a:pos x="T8" y="T9"/>
                  </a:cxn>
                </a:cxnLst>
                <a:rect l="T15" t="T16" r="T17" b="T18"/>
                <a:pathLst>
                  <a:path w="1728" h="864">
                    <a:moveTo>
                      <a:pt x="1440" y="864"/>
                    </a:moveTo>
                    <a:lnTo>
                      <a:pt x="0" y="144"/>
                    </a:lnTo>
                    <a:lnTo>
                      <a:pt x="288" y="0"/>
                    </a:lnTo>
                    <a:lnTo>
                      <a:pt x="1728" y="720"/>
                    </a:lnTo>
                    <a:lnTo>
                      <a:pt x="1440" y="864"/>
                    </a:lnTo>
                    <a:close/>
                  </a:path>
                </a:pathLst>
              </a:custGeom>
              <a:solidFill>
                <a:sysClr val="window" lastClr="FFFFFF">
                  <a:lumMod val="65000"/>
                </a:sysClr>
              </a:solidFill>
              <a:ln>
                <a:solidFill>
                  <a:sysClr val="window" lastClr="FFFFFF">
                    <a:lumMod val="85000"/>
                  </a:sysClr>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84" name="Freeform 30"/>
              <p:cNvSpPr>
                <a:spLocks/>
              </p:cNvSpPr>
              <p:nvPr/>
            </p:nvSpPr>
            <p:spPr bwMode="auto">
              <a:xfrm>
                <a:off x="1007725" y="3239114"/>
                <a:ext cx="1620785" cy="1458699"/>
              </a:xfrm>
              <a:custGeom>
                <a:avLst/>
                <a:gdLst>
                  <a:gd name="T0" fmla="*/ 0 w 1440"/>
                  <a:gd name="T1" fmla="*/ 0 h 1296"/>
                  <a:gd name="T2" fmla="*/ 0 w 1440"/>
                  <a:gd name="T3" fmla="*/ 72 h 1296"/>
                  <a:gd name="T4" fmla="*/ 1368 w 1440"/>
                  <a:gd name="T5" fmla="*/ 756 h 1296"/>
                  <a:gd name="T6" fmla="*/ 1368 w 1440"/>
                  <a:gd name="T7" fmla="*/ 1260 h 1296"/>
                  <a:gd name="T8" fmla="*/ 1440 w 1440"/>
                  <a:gd name="T9" fmla="*/ 1296 h 1296"/>
                  <a:gd name="T10" fmla="*/ 1440 w 1440"/>
                  <a:gd name="T11" fmla="*/ 720 h 1296"/>
                  <a:gd name="T12" fmla="*/ 0 w 1440"/>
                  <a:gd name="T13" fmla="*/ 0 h 1296"/>
                  <a:gd name="T14" fmla="*/ 0 60000 65536"/>
                  <a:gd name="T15" fmla="*/ 0 60000 65536"/>
                  <a:gd name="T16" fmla="*/ 0 60000 65536"/>
                  <a:gd name="T17" fmla="*/ 0 60000 65536"/>
                  <a:gd name="T18" fmla="*/ 0 60000 65536"/>
                  <a:gd name="T19" fmla="*/ 0 60000 65536"/>
                  <a:gd name="T20" fmla="*/ 0 60000 65536"/>
                  <a:gd name="T21" fmla="*/ 0 w 1440"/>
                  <a:gd name="T22" fmla="*/ 0 h 1296"/>
                  <a:gd name="T23" fmla="*/ 1440 w 1440"/>
                  <a:gd name="T24" fmla="*/ 1296 h 12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0" h="1296">
                    <a:moveTo>
                      <a:pt x="0" y="0"/>
                    </a:moveTo>
                    <a:lnTo>
                      <a:pt x="0" y="72"/>
                    </a:lnTo>
                    <a:lnTo>
                      <a:pt x="1368" y="756"/>
                    </a:lnTo>
                    <a:lnTo>
                      <a:pt x="1368" y="1260"/>
                    </a:lnTo>
                    <a:lnTo>
                      <a:pt x="1440" y="1296"/>
                    </a:lnTo>
                    <a:lnTo>
                      <a:pt x="1440" y="720"/>
                    </a:lnTo>
                    <a:lnTo>
                      <a:pt x="0" y="0"/>
                    </a:lnTo>
                    <a:close/>
                  </a:path>
                </a:pathLst>
              </a:custGeom>
              <a:solidFill>
                <a:sysClr val="window" lastClr="FFFFFF">
                  <a:lumMod val="50000"/>
                </a:sys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85" name="Freeform 31"/>
              <p:cNvSpPr>
                <a:spLocks/>
              </p:cNvSpPr>
              <p:nvPr/>
            </p:nvSpPr>
            <p:spPr bwMode="auto">
              <a:xfrm>
                <a:off x="2385393" y="4657293"/>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ysClr val="window" lastClr="FFFFFF">
                  <a:lumMod val="50000"/>
                </a:sys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86" name="Freeform 32"/>
              <p:cNvSpPr>
                <a:spLocks/>
              </p:cNvSpPr>
              <p:nvPr/>
            </p:nvSpPr>
            <p:spPr bwMode="auto">
              <a:xfrm>
                <a:off x="2871628" y="4414177"/>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ysClr val="window" lastClr="FFFFFF">
                  <a:lumMod val="50000"/>
                </a:sys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87" name="Freeform 33"/>
              <p:cNvSpPr>
                <a:spLocks/>
              </p:cNvSpPr>
              <p:nvPr/>
            </p:nvSpPr>
            <p:spPr bwMode="auto">
              <a:xfrm>
                <a:off x="2466432" y="3887425"/>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gradFill flip="none" rotWithShape="1">
                <a:gsLst>
                  <a:gs pos="0">
                    <a:srgbClr val="696969"/>
                  </a:gs>
                  <a:gs pos="100000">
                    <a:srgbClr val="969696"/>
                  </a:gs>
                </a:gsLst>
                <a:lin ang="16200000" scaled="1"/>
                <a:tileRect/>
              </a:gra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88" name="Freeform 34"/>
              <p:cNvSpPr>
                <a:spLocks/>
              </p:cNvSpPr>
              <p:nvPr/>
            </p:nvSpPr>
            <p:spPr bwMode="auto">
              <a:xfrm>
                <a:off x="683568" y="3239114"/>
                <a:ext cx="1296628" cy="648311"/>
              </a:xfrm>
              <a:custGeom>
                <a:avLst/>
                <a:gdLst>
                  <a:gd name="T0" fmla="*/ 864 w 1152"/>
                  <a:gd name="T1" fmla="*/ 576 h 576"/>
                  <a:gd name="T2" fmla="*/ 0 w 1152"/>
                  <a:gd name="T3" fmla="*/ 144 h 576"/>
                  <a:gd name="T4" fmla="*/ 288 w 1152"/>
                  <a:gd name="T5" fmla="*/ 0 h 576"/>
                  <a:gd name="T6" fmla="*/ 1152 w 1152"/>
                  <a:gd name="T7" fmla="*/ 432 h 576"/>
                  <a:gd name="T8" fmla="*/ 864 w 1152"/>
                  <a:gd name="T9" fmla="*/ 576 h 576"/>
                  <a:gd name="T10" fmla="*/ 0 60000 65536"/>
                  <a:gd name="T11" fmla="*/ 0 60000 65536"/>
                  <a:gd name="T12" fmla="*/ 0 60000 65536"/>
                  <a:gd name="T13" fmla="*/ 0 60000 65536"/>
                  <a:gd name="T14" fmla="*/ 0 60000 65536"/>
                  <a:gd name="T15" fmla="*/ 0 w 1152"/>
                  <a:gd name="T16" fmla="*/ 0 h 576"/>
                  <a:gd name="T17" fmla="*/ 1152 w 1152"/>
                  <a:gd name="T18" fmla="*/ 576 h 576"/>
                </a:gdLst>
                <a:ahLst/>
                <a:cxnLst>
                  <a:cxn ang="T10">
                    <a:pos x="T0" y="T1"/>
                  </a:cxn>
                  <a:cxn ang="T11">
                    <a:pos x="T2" y="T3"/>
                  </a:cxn>
                  <a:cxn ang="T12">
                    <a:pos x="T4" y="T5"/>
                  </a:cxn>
                  <a:cxn ang="T13">
                    <a:pos x="T6" y="T7"/>
                  </a:cxn>
                  <a:cxn ang="T14">
                    <a:pos x="T8" y="T9"/>
                  </a:cxn>
                </a:cxnLst>
                <a:rect l="T15" t="T16" r="T17" b="T18"/>
                <a:pathLst>
                  <a:path w="1152" h="576">
                    <a:moveTo>
                      <a:pt x="864" y="576"/>
                    </a:moveTo>
                    <a:lnTo>
                      <a:pt x="0" y="144"/>
                    </a:lnTo>
                    <a:lnTo>
                      <a:pt x="288" y="0"/>
                    </a:lnTo>
                    <a:lnTo>
                      <a:pt x="1152" y="432"/>
                    </a:lnTo>
                    <a:lnTo>
                      <a:pt x="864" y="576"/>
                    </a:lnTo>
                    <a:close/>
                  </a:path>
                </a:pathLst>
              </a:custGeom>
              <a:solidFill>
                <a:sysClr val="window" lastClr="FFFFFF">
                  <a:lumMod val="85000"/>
                </a:sysClr>
              </a:solidFill>
              <a:ln>
                <a:solidFill>
                  <a:sysClr val="window" lastClr="FFFFFF">
                    <a:lumMod val="95000"/>
                  </a:sysClr>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89" name="Freeform 35"/>
              <p:cNvSpPr>
                <a:spLocks/>
              </p:cNvSpPr>
              <p:nvPr/>
            </p:nvSpPr>
            <p:spPr bwMode="auto">
              <a:xfrm>
                <a:off x="683568" y="3401192"/>
                <a:ext cx="972471" cy="1134544"/>
              </a:xfrm>
              <a:custGeom>
                <a:avLst/>
                <a:gdLst>
                  <a:gd name="T0" fmla="*/ 0 w 864"/>
                  <a:gd name="T1" fmla="*/ 0 h 1008"/>
                  <a:gd name="T2" fmla="*/ 0 w 864"/>
                  <a:gd name="T3" fmla="*/ 72 h 1008"/>
                  <a:gd name="T4" fmla="*/ 792 w 864"/>
                  <a:gd name="T5" fmla="*/ 468 h 1008"/>
                  <a:gd name="T6" fmla="*/ 792 w 864"/>
                  <a:gd name="T7" fmla="*/ 972 h 1008"/>
                  <a:gd name="T8" fmla="*/ 864 w 864"/>
                  <a:gd name="T9" fmla="*/ 1008 h 1008"/>
                  <a:gd name="T10" fmla="*/ 864 w 864"/>
                  <a:gd name="T11" fmla="*/ 432 h 1008"/>
                  <a:gd name="T12" fmla="*/ 0 w 864"/>
                  <a:gd name="T13" fmla="*/ 0 h 1008"/>
                  <a:gd name="T14" fmla="*/ 0 60000 65536"/>
                  <a:gd name="T15" fmla="*/ 0 60000 65536"/>
                  <a:gd name="T16" fmla="*/ 0 60000 65536"/>
                  <a:gd name="T17" fmla="*/ 0 60000 65536"/>
                  <a:gd name="T18" fmla="*/ 0 60000 65536"/>
                  <a:gd name="T19" fmla="*/ 0 60000 65536"/>
                  <a:gd name="T20" fmla="*/ 0 60000 65536"/>
                  <a:gd name="T21" fmla="*/ 0 w 864"/>
                  <a:gd name="T22" fmla="*/ 0 h 1008"/>
                  <a:gd name="T23" fmla="*/ 864 w 864"/>
                  <a:gd name="T24" fmla="*/ 1008 h 10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4" h="1008">
                    <a:moveTo>
                      <a:pt x="0" y="0"/>
                    </a:moveTo>
                    <a:lnTo>
                      <a:pt x="0" y="72"/>
                    </a:lnTo>
                    <a:lnTo>
                      <a:pt x="792" y="468"/>
                    </a:lnTo>
                    <a:lnTo>
                      <a:pt x="792" y="972"/>
                    </a:lnTo>
                    <a:lnTo>
                      <a:pt x="864" y="1008"/>
                    </a:lnTo>
                    <a:lnTo>
                      <a:pt x="864" y="432"/>
                    </a:lnTo>
                    <a:lnTo>
                      <a:pt x="0" y="0"/>
                    </a:lnTo>
                    <a:close/>
                  </a:path>
                </a:pathLst>
              </a:custGeom>
              <a:solidFill>
                <a:sysClr val="window" lastClr="FFFFFF">
                  <a:lumMod val="50000"/>
                </a:sys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90" name="Freeform 36"/>
              <p:cNvSpPr>
                <a:spLocks/>
              </p:cNvSpPr>
              <p:nvPr/>
            </p:nvSpPr>
            <p:spPr bwMode="auto">
              <a:xfrm>
                <a:off x="1412921" y="4495216"/>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ysClr val="window" lastClr="FFFFFF">
                  <a:lumMod val="50000"/>
                </a:sys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91" name="Freeform 37"/>
              <p:cNvSpPr>
                <a:spLocks/>
              </p:cNvSpPr>
              <p:nvPr/>
            </p:nvSpPr>
            <p:spPr bwMode="auto">
              <a:xfrm>
                <a:off x="1899157" y="4252099"/>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ysClr val="window" lastClr="FFFFFF">
                  <a:lumMod val="50000"/>
                </a:sys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sp>
            <p:nvSpPr>
              <p:cNvPr id="92" name="Freeform 38"/>
              <p:cNvSpPr>
                <a:spLocks/>
              </p:cNvSpPr>
              <p:nvPr/>
            </p:nvSpPr>
            <p:spPr bwMode="auto">
              <a:xfrm>
                <a:off x="1493961" y="3725347"/>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gradFill rotWithShape="1">
                <a:gsLst>
                  <a:gs pos="0">
                    <a:srgbClr val="696969"/>
                  </a:gs>
                  <a:gs pos="100000">
                    <a:srgbClr val="969696"/>
                  </a:gs>
                </a:gsLst>
                <a:lin ang="54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sysClr val="windowText" lastClr="000000"/>
                  </a:solidFill>
                  <a:effectLst/>
                  <a:uLnTx/>
                  <a:uFillTx/>
                  <a:latin typeface="굴림" pitchFamily="34" charset="-127"/>
                  <a:ea typeface="굴림" pitchFamily="34" charset="-127"/>
                  <a:cs typeface="+mn-cs"/>
                </a:endParaRPr>
              </a:p>
            </p:txBody>
          </p:sp>
        </p:grpSp>
        <p:sp>
          <p:nvSpPr>
            <p:cNvPr id="55" name="Oval 65"/>
            <p:cNvSpPr>
              <a:spLocks noChangeArrowheads="1"/>
            </p:cNvSpPr>
            <p:nvPr/>
          </p:nvSpPr>
          <p:spPr bwMode="auto">
            <a:xfrm>
              <a:off x="1970103" y="4688518"/>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6" name="Oval 65"/>
            <p:cNvSpPr>
              <a:spLocks noChangeArrowheads="1"/>
            </p:cNvSpPr>
            <p:nvPr/>
          </p:nvSpPr>
          <p:spPr bwMode="auto">
            <a:xfrm>
              <a:off x="2925489" y="4866528"/>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7" name="Oval 65"/>
            <p:cNvSpPr>
              <a:spLocks noChangeArrowheads="1"/>
            </p:cNvSpPr>
            <p:nvPr/>
          </p:nvSpPr>
          <p:spPr bwMode="auto">
            <a:xfrm>
              <a:off x="3905927" y="5046045"/>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8" name="Oval 65"/>
            <p:cNvSpPr>
              <a:spLocks noChangeArrowheads="1"/>
            </p:cNvSpPr>
            <p:nvPr/>
          </p:nvSpPr>
          <p:spPr bwMode="auto">
            <a:xfrm>
              <a:off x="4886365" y="5221363"/>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9" name="Oval 65"/>
            <p:cNvSpPr>
              <a:spLocks noChangeArrowheads="1"/>
            </p:cNvSpPr>
            <p:nvPr/>
          </p:nvSpPr>
          <p:spPr bwMode="auto">
            <a:xfrm>
              <a:off x="5871864" y="5383439"/>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sp>
        <p:nvSpPr>
          <p:cNvPr id="93" name="TextBox 92"/>
          <p:cNvSpPr txBox="1"/>
          <p:nvPr/>
        </p:nvSpPr>
        <p:spPr>
          <a:xfrm>
            <a:off x="802774" y="4522457"/>
            <a:ext cx="86150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94" name="TextBox 93"/>
          <p:cNvSpPr txBox="1"/>
          <p:nvPr/>
        </p:nvSpPr>
        <p:spPr>
          <a:xfrm>
            <a:off x="1792483" y="4685074"/>
            <a:ext cx="86150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95" name="TextBox 94"/>
          <p:cNvSpPr txBox="1"/>
          <p:nvPr/>
        </p:nvSpPr>
        <p:spPr>
          <a:xfrm>
            <a:off x="2792880" y="4869160"/>
            <a:ext cx="86150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96" name="TextBox 95"/>
          <p:cNvSpPr txBox="1"/>
          <p:nvPr/>
        </p:nvSpPr>
        <p:spPr>
          <a:xfrm>
            <a:off x="3773318" y="5045114"/>
            <a:ext cx="86150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97" name="TextBox 96"/>
          <p:cNvSpPr txBox="1"/>
          <p:nvPr/>
        </p:nvSpPr>
        <p:spPr>
          <a:xfrm>
            <a:off x="4716016" y="5229200"/>
            <a:ext cx="86150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98" name="TextBox 97"/>
          <p:cNvSpPr txBox="1"/>
          <p:nvPr/>
        </p:nvSpPr>
        <p:spPr>
          <a:xfrm>
            <a:off x="5745664" y="5373216"/>
            <a:ext cx="86150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99" name="TextBox 98"/>
          <p:cNvSpPr txBox="1"/>
          <p:nvPr/>
        </p:nvSpPr>
        <p:spPr>
          <a:xfrm>
            <a:off x="6804249" y="5085184"/>
            <a:ext cx="2016224"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80092209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3728" y="1269924"/>
            <a:ext cx="4061711" cy="5581392"/>
          </a:xfrm>
          <a:prstGeom prst="rect">
            <a:avLst/>
          </a:prstGeom>
          <a:effectLst/>
        </p:spPr>
      </p:pic>
      <p:sp>
        <p:nvSpPr>
          <p:cNvPr id="25" name="椭圆 24"/>
          <p:cNvSpPr/>
          <p:nvPr/>
        </p:nvSpPr>
        <p:spPr>
          <a:xfrm rot="18205800">
            <a:off x="3085529" y="3134956"/>
            <a:ext cx="1398235" cy="1398235"/>
          </a:xfrm>
          <a:prstGeom prst="ellipse">
            <a:avLst/>
          </a:prstGeom>
          <a:gradFill flip="none" rotWithShape="1">
            <a:gsLst>
              <a:gs pos="98000">
                <a:srgbClr val="CCE645"/>
              </a:gs>
              <a:gs pos="44000">
                <a:srgbClr val="7BA508"/>
              </a:gs>
              <a:gs pos="14000">
                <a:srgbClr val="709C00"/>
              </a:gs>
            </a:gsLst>
            <a:lin ang="16200000" scaled="1"/>
            <a:tileRect/>
          </a:gradFill>
          <a:ln w="25400" cap="flat" cmpd="sng" algn="ctr">
            <a:solidFill>
              <a:srgbClr val="4A6B00"/>
            </a:solidFill>
            <a:prstDash val="solid"/>
          </a:ln>
          <a:effectLst>
            <a:innerShdw blurRad="114300">
              <a:srgbClr val="CCE645"/>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椭圆 25"/>
          <p:cNvSpPr/>
          <p:nvPr/>
        </p:nvSpPr>
        <p:spPr>
          <a:xfrm rot="18205800">
            <a:off x="3724274" y="1211343"/>
            <a:ext cx="1036406" cy="1036406"/>
          </a:xfrm>
          <a:prstGeom prst="ellipse">
            <a:avLst/>
          </a:prstGeom>
          <a:gradFill flip="none" rotWithShape="1">
            <a:gsLst>
              <a:gs pos="98000">
                <a:srgbClr val="CCE645"/>
              </a:gs>
              <a:gs pos="44000">
                <a:srgbClr val="7BA508"/>
              </a:gs>
              <a:gs pos="14000">
                <a:srgbClr val="709C00"/>
              </a:gs>
            </a:gsLst>
            <a:lin ang="16200000" scaled="1"/>
            <a:tileRect/>
          </a:gradFill>
          <a:ln w="25400" cap="flat" cmpd="sng" algn="ctr">
            <a:solidFill>
              <a:srgbClr val="4A6B00"/>
            </a:solidFill>
            <a:prstDash val="solid"/>
          </a:ln>
          <a:effectLst>
            <a:innerShdw blurRad="114300">
              <a:srgbClr val="CCE645"/>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26"/>
          <p:cNvSpPr/>
          <p:nvPr/>
        </p:nvSpPr>
        <p:spPr>
          <a:xfrm rot="18205800">
            <a:off x="4974539" y="2702855"/>
            <a:ext cx="1132440" cy="1132440"/>
          </a:xfrm>
          <a:prstGeom prst="ellipse">
            <a:avLst/>
          </a:prstGeom>
          <a:gradFill flip="none" rotWithShape="1">
            <a:gsLst>
              <a:gs pos="98000">
                <a:srgbClr val="CCE645"/>
              </a:gs>
              <a:gs pos="44000">
                <a:srgbClr val="7BA508"/>
              </a:gs>
              <a:gs pos="14000">
                <a:srgbClr val="709C00"/>
              </a:gs>
            </a:gsLst>
            <a:lin ang="16200000" scaled="1"/>
            <a:tileRect/>
          </a:gradFill>
          <a:ln w="25400" cap="flat" cmpd="sng" algn="ctr">
            <a:solidFill>
              <a:srgbClr val="4A6B00"/>
            </a:solidFill>
            <a:prstDash val="solid"/>
          </a:ln>
          <a:effectLst>
            <a:innerShdw blurRad="114300">
              <a:srgbClr val="CCE645"/>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椭圆 27"/>
          <p:cNvSpPr/>
          <p:nvPr/>
        </p:nvSpPr>
        <p:spPr>
          <a:xfrm rot="18205800">
            <a:off x="1693921" y="4754322"/>
            <a:ext cx="1132440" cy="1132440"/>
          </a:xfrm>
          <a:prstGeom prst="ellipse">
            <a:avLst/>
          </a:prstGeom>
          <a:gradFill flip="none" rotWithShape="1">
            <a:gsLst>
              <a:gs pos="98000">
                <a:srgbClr val="CCE645"/>
              </a:gs>
              <a:gs pos="44000">
                <a:srgbClr val="7BA508"/>
              </a:gs>
              <a:gs pos="14000">
                <a:srgbClr val="709C00"/>
              </a:gs>
            </a:gsLst>
            <a:lin ang="16200000" scaled="1"/>
            <a:tileRect/>
          </a:gradFill>
          <a:ln w="25400" cap="flat" cmpd="sng" algn="ctr">
            <a:solidFill>
              <a:srgbClr val="4A6B00"/>
            </a:solidFill>
            <a:prstDash val="solid"/>
          </a:ln>
          <a:effectLst>
            <a:innerShdw blurRad="114300">
              <a:srgbClr val="CCE645"/>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28"/>
          <p:cNvSpPr/>
          <p:nvPr/>
        </p:nvSpPr>
        <p:spPr>
          <a:xfrm rot="18205800">
            <a:off x="5795821" y="4018667"/>
            <a:ext cx="411199" cy="411199"/>
          </a:xfrm>
          <a:prstGeom prst="ellipse">
            <a:avLst/>
          </a:prstGeom>
          <a:gradFill flip="none" rotWithShape="1">
            <a:gsLst>
              <a:gs pos="98000">
                <a:srgbClr val="CCE645"/>
              </a:gs>
              <a:gs pos="44000">
                <a:srgbClr val="7BA508"/>
              </a:gs>
              <a:gs pos="14000">
                <a:srgbClr val="709C00"/>
              </a:gs>
            </a:gsLst>
            <a:lin ang="16200000" scaled="1"/>
            <a:tileRect/>
          </a:gradFill>
          <a:ln w="25400" cap="flat" cmpd="sng" algn="ctr">
            <a:solidFill>
              <a:srgbClr val="4A6B00"/>
            </a:solidFill>
            <a:prstDash val="solid"/>
          </a:ln>
          <a:effectLst>
            <a:innerShdw blurRad="114300">
              <a:srgbClr val="CCE645"/>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椭圆 29"/>
          <p:cNvSpPr/>
          <p:nvPr/>
        </p:nvSpPr>
        <p:spPr>
          <a:xfrm rot="18205800">
            <a:off x="4408114" y="5306824"/>
            <a:ext cx="621164" cy="621164"/>
          </a:xfrm>
          <a:prstGeom prst="ellipse">
            <a:avLst/>
          </a:prstGeom>
          <a:gradFill flip="none" rotWithShape="1">
            <a:gsLst>
              <a:gs pos="98000">
                <a:srgbClr val="CCE645"/>
              </a:gs>
              <a:gs pos="44000">
                <a:srgbClr val="7BA508"/>
              </a:gs>
              <a:gs pos="14000">
                <a:srgbClr val="709C00"/>
              </a:gs>
            </a:gsLst>
            <a:lin ang="16200000" scaled="1"/>
            <a:tileRect/>
          </a:gradFill>
          <a:ln w="25400" cap="flat" cmpd="sng" algn="ctr">
            <a:solidFill>
              <a:srgbClr val="4A6B00"/>
            </a:solidFill>
            <a:prstDash val="solid"/>
          </a:ln>
          <a:effectLst>
            <a:innerShdw blurRad="114300">
              <a:srgbClr val="CCE645"/>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TextBox 30"/>
          <p:cNvSpPr txBox="1"/>
          <p:nvPr/>
        </p:nvSpPr>
        <p:spPr>
          <a:xfrm>
            <a:off x="3241426" y="3659070"/>
            <a:ext cx="106396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2" name="TextBox 31"/>
          <p:cNvSpPr txBox="1"/>
          <p:nvPr/>
        </p:nvSpPr>
        <p:spPr>
          <a:xfrm>
            <a:off x="5072484" y="3094012"/>
            <a:ext cx="986632"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3" name="TextBox 32"/>
          <p:cNvSpPr txBox="1"/>
          <p:nvPr/>
        </p:nvSpPr>
        <p:spPr>
          <a:xfrm>
            <a:off x="3798175" y="1529491"/>
            <a:ext cx="86150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4" name="TextBox 33"/>
          <p:cNvSpPr txBox="1"/>
          <p:nvPr/>
        </p:nvSpPr>
        <p:spPr>
          <a:xfrm>
            <a:off x="1829387" y="5133013"/>
            <a:ext cx="86150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5" name="TextBox 34"/>
          <p:cNvSpPr txBox="1"/>
          <p:nvPr/>
        </p:nvSpPr>
        <p:spPr>
          <a:xfrm>
            <a:off x="4338046" y="5430618"/>
            <a:ext cx="75949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6" name="TextBox 35"/>
          <p:cNvSpPr txBox="1"/>
          <p:nvPr/>
        </p:nvSpPr>
        <p:spPr>
          <a:xfrm>
            <a:off x="5716195" y="4077178"/>
            <a:ext cx="556926"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2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7" name="TextBox 36"/>
          <p:cNvSpPr txBox="1"/>
          <p:nvPr/>
        </p:nvSpPr>
        <p:spPr>
          <a:xfrm>
            <a:off x="6185439" y="2767769"/>
            <a:ext cx="180019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8" name="TextBox 37"/>
          <p:cNvSpPr txBox="1"/>
          <p:nvPr/>
        </p:nvSpPr>
        <p:spPr>
          <a:xfrm>
            <a:off x="5540759" y="4480527"/>
            <a:ext cx="180019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9" name="TextBox 38"/>
          <p:cNvSpPr txBox="1"/>
          <p:nvPr/>
        </p:nvSpPr>
        <p:spPr>
          <a:xfrm>
            <a:off x="4486075" y="5949280"/>
            <a:ext cx="180019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0" name="TextBox 39"/>
          <p:cNvSpPr txBox="1"/>
          <p:nvPr/>
        </p:nvSpPr>
        <p:spPr>
          <a:xfrm>
            <a:off x="315258" y="4216674"/>
            <a:ext cx="180019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1" name="TextBox 40"/>
          <p:cNvSpPr txBox="1"/>
          <p:nvPr/>
        </p:nvSpPr>
        <p:spPr>
          <a:xfrm>
            <a:off x="1259632" y="3068960"/>
            <a:ext cx="180019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2" name="TextBox 41"/>
          <p:cNvSpPr txBox="1"/>
          <p:nvPr/>
        </p:nvSpPr>
        <p:spPr>
          <a:xfrm>
            <a:off x="2051720" y="1984426"/>
            <a:ext cx="180019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3" name="椭圆 42"/>
          <p:cNvSpPr/>
          <p:nvPr/>
        </p:nvSpPr>
        <p:spPr>
          <a:xfrm rot="18205800" flipV="1">
            <a:off x="4706711" y="1979535"/>
            <a:ext cx="157411" cy="157411"/>
          </a:xfrm>
          <a:prstGeom prst="ellipse">
            <a:avLst/>
          </a:prstGeom>
          <a:gradFill flip="none" rotWithShape="1">
            <a:gsLst>
              <a:gs pos="98000">
                <a:srgbClr val="CCE645"/>
              </a:gs>
              <a:gs pos="44000">
                <a:srgbClr val="7BA508"/>
              </a:gs>
              <a:gs pos="14000">
                <a:srgbClr val="709C00"/>
              </a:gs>
            </a:gsLst>
            <a:lin ang="16200000" scaled="1"/>
            <a:tileRect/>
          </a:gradFill>
          <a:ln w="25400" cap="flat" cmpd="sng" algn="ctr">
            <a:solidFill>
              <a:srgbClr val="4A6B00"/>
            </a:solidFill>
            <a:prstDash val="solid"/>
          </a:ln>
          <a:effectLst>
            <a:innerShdw blurRad="114300">
              <a:srgbClr val="CCE645"/>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2291449807"/>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53" name="圆角矩形 52"/>
          <p:cNvSpPr/>
          <p:nvPr/>
        </p:nvSpPr>
        <p:spPr>
          <a:xfrm>
            <a:off x="1259632" y="4725144"/>
            <a:ext cx="2880320" cy="360040"/>
          </a:xfrm>
          <a:prstGeom prst="roundRect">
            <a:avLst/>
          </a:prstGeom>
          <a:blipFill>
            <a:blip r:embed="rId3"/>
            <a:tile tx="0" ty="0" sx="100000" sy="100000" flip="none" algn="tl"/>
          </a:blipFill>
          <a:ln w="25400" cap="flat" cmpd="sng" algn="ctr">
            <a:noFill/>
            <a:prstDash val="solid"/>
          </a:ln>
          <a:effectLst>
            <a:outerShdw dist="12700" dir="5400000" algn="ctr">
              <a:srgbClr val="000000">
                <a:alpha val="70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矩形 5"/>
          <p:cNvSpPr/>
          <p:nvPr/>
        </p:nvSpPr>
        <p:spPr>
          <a:xfrm>
            <a:off x="1259632" y="5085184"/>
            <a:ext cx="2880320" cy="144016"/>
          </a:xfrm>
          <a:custGeom>
            <a:avLst/>
            <a:gdLst>
              <a:gd name="connsiteX0" fmla="*/ 0 w 2880320"/>
              <a:gd name="connsiteY0" fmla="*/ 0 h 576064"/>
              <a:gd name="connsiteX1" fmla="*/ 2880320 w 2880320"/>
              <a:gd name="connsiteY1" fmla="*/ 0 h 576064"/>
              <a:gd name="connsiteX2" fmla="*/ 2880320 w 2880320"/>
              <a:gd name="connsiteY2" fmla="*/ 576064 h 576064"/>
              <a:gd name="connsiteX3" fmla="*/ 0 w 2880320"/>
              <a:gd name="connsiteY3" fmla="*/ 576064 h 576064"/>
              <a:gd name="connsiteX4" fmla="*/ 0 w 2880320"/>
              <a:gd name="connsiteY4" fmla="*/ 0 h 576064"/>
              <a:gd name="connsiteX0" fmla="*/ 0 w 2880320"/>
              <a:gd name="connsiteY0" fmla="*/ 0 h 576064"/>
              <a:gd name="connsiteX1" fmla="*/ 2880320 w 2880320"/>
              <a:gd name="connsiteY1" fmla="*/ 0 h 576064"/>
              <a:gd name="connsiteX2" fmla="*/ 2880320 w 2880320"/>
              <a:gd name="connsiteY2" fmla="*/ 576064 h 576064"/>
              <a:gd name="connsiteX3" fmla="*/ 339970 w 2880320"/>
              <a:gd name="connsiteY3" fmla="*/ 564341 h 576064"/>
              <a:gd name="connsiteX4" fmla="*/ 0 w 2880320"/>
              <a:gd name="connsiteY4" fmla="*/ 0 h 576064"/>
              <a:gd name="connsiteX0" fmla="*/ 0 w 2880320"/>
              <a:gd name="connsiteY0" fmla="*/ 0 h 576064"/>
              <a:gd name="connsiteX1" fmla="*/ 2880320 w 2880320"/>
              <a:gd name="connsiteY1" fmla="*/ 0 h 576064"/>
              <a:gd name="connsiteX2" fmla="*/ 2411397 w 2880320"/>
              <a:gd name="connsiteY2" fmla="*/ 576064 h 576064"/>
              <a:gd name="connsiteX3" fmla="*/ 339970 w 2880320"/>
              <a:gd name="connsiteY3" fmla="*/ 564341 h 576064"/>
              <a:gd name="connsiteX4" fmla="*/ 0 w 2880320"/>
              <a:gd name="connsiteY4" fmla="*/ 0 h 576064"/>
              <a:gd name="connsiteX0" fmla="*/ 0 w 2880320"/>
              <a:gd name="connsiteY0" fmla="*/ 0 h 576064"/>
              <a:gd name="connsiteX1" fmla="*/ 2880320 w 2880320"/>
              <a:gd name="connsiteY1" fmla="*/ 0 h 576064"/>
              <a:gd name="connsiteX2" fmla="*/ 2470012 w 2880320"/>
              <a:gd name="connsiteY2" fmla="*/ 576064 h 576064"/>
              <a:gd name="connsiteX3" fmla="*/ 339970 w 2880320"/>
              <a:gd name="connsiteY3" fmla="*/ 564341 h 576064"/>
              <a:gd name="connsiteX4" fmla="*/ 0 w 2880320"/>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0" h="576064">
                <a:moveTo>
                  <a:pt x="0" y="0"/>
                </a:moveTo>
                <a:lnTo>
                  <a:pt x="2880320" y="0"/>
                </a:lnTo>
                <a:lnTo>
                  <a:pt x="2470012" y="576064"/>
                </a:lnTo>
                <a:lnTo>
                  <a:pt x="339970" y="564341"/>
                </a:lnTo>
                <a:lnTo>
                  <a:pt x="0" y="0"/>
                </a:lnTo>
                <a:close/>
              </a:path>
            </a:pathLst>
          </a:custGeom>
          <a:gradFill flip="none" rotWithShape="1">
            <a:gsLst>
              <a:gs pos="0">
                <a:sysClr val="window" lastClr="FFFFFF">
                  <a:lumMod val="50000"/>
                  <a:shade val="30000"/>
                  <a:satMod val="115000"/>
                </a:sysClr>
              </a:gs>
              <a:gs pos="50000">
                <a:sysClr val="window" lastClr="FFFFFF">
                  <a:lumMod val="50000"/>
                  <a:shade val="67500"/>
                  <a:satMod val="115000"/>
                </a:sysClr>
              </a:gs>
              <a:gs pos="100000">
                <a:sysClr val="window" lastClr="FFFFFF">
                  <a:lumMod val="50000"/>
                  <a:shade val="100000"/>
                  <a:satMod val="115000"/>
                </a:sysClr>
              </a:gs>
            </a:gsLst>
            <a:lin ang="16200000" scaled="1"/>
            <a:tileRect/>
          </a:gradFill>
          <a:ln w="25400" cap="flat" cmpd="sng" algn="ctr">
            <a:no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5" name="组合 54"/>
          <p:cNvGrpSpPr/>
          <p:nvPr/>
        </p:nvGrpSpPr>
        <p:grpSpPr>
          <a:xfrm>
            <a:off x="1577206" y="1916832"/>
            <a:ext cx="618529" cy="2808312"/>
            <a:chOff x="1073150" y="1628800"/>
            <a:chExt cx="618529" cy="2808312"/>
          </a:xfrm>
        </p:grpSpPr>
        <p:sp>
          <p:nvSpPr>
            <p:cNvPr id="56" name="圆角矩形 55"/>
            <p:cNvSpPr/>
            <p:nvPr/>
          </p:nvSpPr>
          <p:spPr>
            <a:xfrm>
              <a:off x="1073150" y="1628800"/>
              <a:ext cx="618529" cy="2808312"/>
            </a:xfrm>
            <a:prstGeom prst="roundRect">
              <a:avLst/>
            </a:prstGeom>
            <a:gradFill flip="none" rotWithShape="1">
              <a:gsLst>
                <a:gs pos="0">
                  <a:srgbClr val="8B2AA6">
                    <a:shade val="30000"/>
                    <a:satMod val="115000"/>
                  </a:srgbClr>
                </a:gs>
                <a:gs pos="50000">
                  <a:srgbClr val="8B2AA6">
                    <a:shade val="67500"/>
                    <a:satMod val="115000"/>
                  </a:srgbClr>
                </a:gs>
                <a:gs pos="100000">
                  <a:srgbClr val="8B2AA6">
                    <a:shade val="100000"/>
                    <a:satMod val="115000"/>
                  </a:srgbClr>
                </a:gs>
              </a:gsLst>
              <a:lin ang="0" scaled="1"/>
              <a:tileRect/>
            </a:gradFill>
            <a:ln w="25400" cap="flat" cmpd="sng" algn="ctr">
              <a:solidFill>
                <a:srgbClr val="8B2AA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矩形 56"/>
            <p:cNvSpPr/>
            <p:nvPr/>
          </p:nvSpPr>
          <p:spPr>
            <a:xfrm>
              <a:off x="1143489" y="1916832"/>
              <a:ext cx="474514" cy="1656184"/>
            </a:xfrm>
            <a:prstGeom prst="rect">
              <a:avLst/>
            </a:prstGeom>
            <a:solidFill>
              <a:sysClr val="window" lastClr="FFFFFF"/>
            </a:solidFill>
            <a:ln w="25400" cap="flat" cmpd="sng" algn="ctr">
              <a:solidFill>
                <a:srgbClr val="8B2AA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8" name="矩形 57"/>
            <p:cNvSpPr/>
            <p:nvPr/>
          </p:nvSpPr>
          <p:spPr>
            <a:xfrm>
              <a:off x="1149240" y="2057508"/>
              <a:ext cx="463700" cy="216024"/>
            </a:xfrm>
            <a:prstGeom prst="rect">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9" name="椭圆 58"/>
            <p:cNvSpPr/>
            <p:nvPr/>
          </p:nvSpPr>
          <p:spPr>
            <a:xfrm>
              <a:off x="1117731" y="3737524"/>
              <a:ext cx="504056" cy="504056"/>
            </a:xfrm>
            <a:prstGeom prst="ellipse">
              <a:avLst/>
            </a:prstGeom>
            <a:solidFill>
              <a:sysClr val="windowText" lastClr="000000">
                <a:lumMod val="85000"/>
                <a:lumOff val="15000"/>
              </a:sysClr>
            </a:solidFill>
            <a:ln w="381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0" name="TextBox 59"/>
          <p:cNvSpPr txBox="1"/>
          <p:nvPr/>
        </p:nvSpPr>
        <p:spPr>
          <a:xfrm>
            <a:off x="1671929" y="2636912"/>
            <a:ext cx="492443" cy="1118255"/>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1" name="TextBox 60"/>
          <p:cNvSpPr txBox="1"/>
          <p:nvPr/>
        </p:nvSpPr>
        <p:spPr>
          <a:xfrm>
            <a:off x="1692045" y="4040953"/>
            <a:ext cx="38460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1</a:t>
            </a:r>
            <a:endParaRPr kumimoji="0" lang="zh-CN" altLang="en-US" sz="2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grpSp>
        <p:nvGrpSpPr>
          <p:cNvPr id="62" name="组合 61"/>
          <p:cNvGrpSpPr/>
          <p:nvPr/>
        </p:nvGrpSpPr>
        <p:grpSpPr>
          <a:xfrm>
            <a:off x="2333290" y="1916831"/>
            <a:ext cx="618529" cy="2808312"/>
            <a:chOff x="1835696" y="1628799"/>
            <a:chExt cx="618529" cy="2808312"/>
          </a:xfrm>
        </p:grpSpPr>
        <p:sp>
          <p:nvSpPr>
            <p:cNvPr id="63" name="圆角矩形 62"/>
            <p:cNvSpPr/>
            <p:nvPr/>
          </p:nvSpPr>
          <p:spPr>
            <a:xfrm>
              <a:off x="1835696" y="1628799"/>
              <a:ext cx="618529" cy="2808312"/>
            </a:xfrm>
            <a:prstGeom prst="roundRect">
              <a:avLst/>
            </a:prstGeom>
            <a:gradFill flip="none" rotWithShape="1">
              <a:gsLst>
                <a:gs pos="0">
                  <a:srgbClr val="F79646">
                    <a:shade val="30000"/>
                    <a:satMod val="115000"/>
                  </a:srgbClr>
                </a:gs>
                <a:gs pos="50000">
                  <a:srgbClr val="F79646">
                    <a:shade val="67500"/>
                    <a:satMod val="115000"/>
                  </a:srgbClr>
                </a:gs>
                <a:gs pos="100000">
                  <a:srgbClr val="F79646">
                    <a:shade val="100000"/>
                    <a:satMod val="115000"/>
                  </a:srgbClr>
                </a:gs>
              </a:gsLst>
              <a:lin ang="0" scaled="1"/>
              <a:tileRect/>
            </a:gra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4" name="矩形 63"/>
            <p:cNvSpPr/>
            <p:nvPr/>
          </p:nvSpPr>
          <p:spPr>
            <a:xfrm>
              <a:off x="1906035" y="1916831"/>
              <a:ext cx="474514" cy="1656184"/>
            </a:xfrm>
            <a:prstGeom prst="rect">
              <a:avLst/>
            </a:prstGeom>
            <a:solidFill>
              <a:sysClr val="window" lastClr="FFFFFF"/>
            </a:soli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5" name="矩形 64"/>
            <p:cNvSpPr/>
            <p:nvPr/>
          </p:nvSpPr>
          <p:spPr>
            <a:xfrm>
              <a:off x="1911786" y="2057507"/>
              <a:ext cx="463700" cy="216024"/>
            </a:xfrm>
            <a:prstGeom prst="rect">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6" name="椭圆 65"/>
            <p:cNvSpPr/>
            <p:nvPr/>
          </p:nvSpPr>
          <p:spPr>
            <a:xfrm>
              <a:off x="1880277" y="3737523"/>
              <a:ext cx="504056" cy="504056"/>
            </a:xfrm>
            <a:prstGeom prst="ellipse">
              <a:avLst/>
            </a:prstGeom>
            <a:solidFill>
              <a:sysClr val="windowText" lastClr="000000">
                <a:lumMod val="85000"/>
                <a:lumOff val="15000"/>
              </a:sysClr>
            </a:solidFill>
            <a:ln w="381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7" name="TextBox 66"/>
          <p:cNvSpPr txBox="1"/>
          <p:nvPr/>
        </p:nvSpPr>
        <p:spPr>
          <a:xfrm>
            <a:off x="2434475" y="2636911"/>
            <a:ext cx="492443" cy="1118255"/>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8" name="TextBox 67"/>
          <p:cNvSpPr txBox="1"/>
          <p:nvPr/>
        </p:nvSpPr>
        <p:spPr>
          <a:xfrm>
            <a:off x="2454591" y="4040952"/>
            <a:ext cx="38460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2</a:t>
            </a:r>
            <a:endParaRPr kumimoji="0" lang="zh-CN" altLang="en-US" sz="2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grpSp>
        <p:nvGrpSpPr>
          <p:cNvPr id="69" name="组合 68"/>
          <p:cNvGrpSpPr/>
          <p:nvPr/>
        </p:nvGrpSpPr>
        <p:grpSpPr>
          <a:xfrm>
            <a:off x="3089375" y="1916830"/>
            <a:ext cx="618529" cy="2808312"/>
            <a:chOff x="2585319" y="1628798"/>
            <a:chExt cx="618529" cy="2808312"/>
          </a:xfrm>
        </p:grpSpPr>
        <p:sp>
          <p:nvSpPr>
            <p:cNvPr id="70" name="圆角矩形 69"/>
            <p:cNvSpPr/>
            <p:nvPr/>
          </p:nvSpPr>
          <p:spPr>
            <a:xfrm>
              <a:off x="2585319" y="1628798"/>
              <a:ext cx="618529" cy="2808312"/>
            </a:xfrm>
            <a:prstGeom prst="round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2655658" y="1916830"/>
              <a:ext cx="474514" cy="1656184"/>
            </a:xfrm>
            <a:prstGeom prst="rect">
              <a:avLst/>
            </a:prstGeom>
            <a:solidFill>
              <a:sysClr val="window" lastClr="FFFFFF"/>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2661409" y="2057506"/>
              <a:ext cx="463700" cy="216024"/>
            </a:xfrm>
            <a:prstGeom prst="rect">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3" name="椭圆 72"/>
            <p:cNvSpPr/>
            <p:nvPr/>
          </p:nvSpPr>
          <p:spPr>
            <a:xfrm>
              <a:off x="2629900" y="3737522"/>
              <a:ext cx="504056" cy="504056"/>
            </a:xfrm>
            <a:prstGeom prst="ellipse">
              <a:avLst/>
            </a:prstGeom>
            <a:solidFill>
              <a:sysClr val="windowText" lastClr="000000">
                <a:lumMod val="85000"/>
                <a:lumOff val="15000"/>
              </a:sysClr>
            </a:solidFill>
            <a:ln w="381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4" name="TextBox 73"/>
          <p:cNvSpPr txBox="1"/>
          <p:nvPr/>
        </p:nvSpPr>
        <p:spPr>
          <a:xfrm>
            <a:off x="3184098" y="2636910"/>
            <a:ext cx="492443" cy="1118255"/>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75" name="TextBox 74"/>
          <p:cNvSpPr txBox="1"/>
          <p:nvPr/>
        </p:nvSpPr>
        <p:spPr>
          <a:xfrm>
            <a:off x="3204214" y="4040951"/>
            <a:ext cx="38460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3</a:t>
            </a:r>
            <a:endParaRPr kumimoji="0" lang="zh-CN" altLang="en-US" sz="2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sp>
        <p:nvSpPr>
          <p:cNvPr id="76" name="圆角矩形 75"/>
          <p:cNvSpPr/>
          <p:nvPr/>
        </p:nvSpPr>
        <p:spPr>
          <a:xfrm>
            <a:off x="4932040" y="4725144"/>
            <a:ext cx="2880320" cy="360040"/>
          </a:xfrm>
          <a:prstGeom prst="roundRect">
            <a:avLst/>
          </a:prstGeom>
          <a:blipFill>
            <a:blip r:embed="rId3"/>
            <a:tile tx="0" ty="0" sx="100000" sy="100000" flip="none" algn="tl"/>
          </a:blipFill>
          <a:ln w="25400" cap="flat" cmpd="sng" algn="ctr">
            <a:noFill/>
            <a:prstDash val="solid"/>
          </a:ln>
          <a:effectLst>
            <a:outerShdw dist="12700" dir="5400000" algn="ctr">
              <a:srgbClr val="000000">
                <a:alpha val="70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7" name="矩形 5"/>
          <p:cNvSpPr/>
          <p:nvPr/>
        </p:nvSpPr>
        <p:spPr>
          <a:xfrm>
            <a:off x="4932040" y="5085184"/>
            <a:ext cx="2880320" cy="144016"/>
          </a:xfrm>
          <a:custGeom>
            <a:avLst/>
            <a:gdLst>
              <a:gd name="connsiteX0" fmla="*/ 0 w 2880320"/>
              <a:gd name="connsiteY0" fmla="*/ 0 h 576064"/>
              <a:gd name="connsiteX1" fmla="*/ 2880320 w 2880320"/>
              <a:gd name="connsiteY1" fmla="*/ 0 h 576064"/>
              <a:gd name="connsiteX2" fmla="*/ 2880320 w 2880320"/>
              <a:gd name="connsiteY2" fmla="*/ 576064 h 576064"/>
              <a:gd name="connsiteX3" fmla="*/ 0 w 2880320"/>
              <a:gd name="connsiteY3" fmla="*/ 576064 h 576064"/>
              <a:gd name="connsiteX4" fmla="*/ 0 w 2880320"/>
              <a:gd name="connsiteY4" fmla="*/ 0 h 576064"/>
              <a:gd name="connsiteX0" fmla="*/ 0 w 2880320"/>
              <a:gd name="connsiteY0" fmla="*/ 0 h 576064"/>
              <a:gd name="connsiteX1" fmla="*/ 2880320 w 2880320"/>
              <a:gd name="connsiteY1" fmla="*/ 0 h 576064"/>
              <a:gd name="connsiteX2" fmla="*/ 2880320 w 2880320"/>
              <a:gd name="connsiteY2" fmla="*/ 576064 h 576064"/>
              <a:gd name="connsiteX3" fmla="*/ 339970 w 2880320"/>
              <a:gd name="connsiteY3" fmla="*/ 564341 h 576064"/>
              <a:gd name="connsiteX4" fmla="*/ 0 w 2880320"/>
              <a:gd name="connsiteY4" fmla="*/ 0 h 576064"/>
              <a:gd name="connsiteX0" fmla="*/ 0 w 2880320"/>
              <a:gd name="connsiteY0" fmla="*/ 0 h 576064"/>
              <a:gd name="connsiteX1" fmla="*/ 2880320 w 2880320"/>
              <a:gd name="connsiteY1" fmla="*/ 0 h 576064"/>
              <a:gd name="connsiteX2" fmla="*/ 2411397 w 2880320"/>
              <a:gd name="connsiteY2" fmla="*/ 576064 h 576064"/>
              <a:gd name="connsiteX3" fmla="*/ 339970 w 2880320"/>
              <a:gd name="connsiteY3" fmla="*/ 564341 h 576064"/>
              <a:gd name="connsiteX4" fmla="*/ 0 w 2880320"/>
              <a:gd name="connsiteY4" fmla="*/ 0 h 576064"/>
              <a:gd name="connsiteX0" fmla="*/ 0 w 2880320"/>
              <a:gd name="connsiteY0" fmla="*/ 0 h 576064"/>
              <a:gd name="connsiteX1" fmla="*/ 2880320 w 2880320"/>
              <a:gd name="connsiteY1" fmla="*/ 0 h 576064"/>
              <a:gd name="connsiteX2" fmla="*/ 2470012 w 2880320"/>
              <a:gd name="connsiteY2" fmla="*/ 576064 h 576064"/>
              <a:gd name="connsiteX3" fmla="*/ 339970 w 2880320"/>
              <a:gd name="connsiteY3" fmla="*/ 564341 h 576064"/>
              <a:gd name="connsiteX4" fmla="*/ 0 w 2880320"/>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0" h="576064">
                <a:moveTo>
                  <a:pt x="0" y="0"/>
                </a:moveTo>
                <a:lnTo>
                  <a:pt x="2880320" y="0"/>
                </a:lnTo>
                <a:lnTo>
                  <a:pt x="2470012" y="576064"/>
                </a:lnTo>
                <a:lnTo>
                  <a:pt x="339970" y="564341"/>
                </a:lnTo>
                <a:lnTo>
                  <a:pt x="0" y="0"/>
                </a:lnTo>
                <a:close/>
              </a:path>
            </a:pathLst>
          </a:custGeom>
          <a:gradFill flip="none" rotWithShape="1">
            <a:gsLst>
              <a:gs pos="0">
                <a:sysClr val="window" lastClr="FFFFFF">
                  <a:lumMod val="50000"/>
                  <a:shade val="30000"/>
                  <a:satMod val="115000"/>
                </a:sysClr>
              </a:gs>
              <a:gs pos="50000">
                <a:sysClr val="window" lastClr="FFFFFF">
                  <a:lumMod val="50000"/>
                  <a:shade val="67500"/>
                  <a:satMod val="115000"/>
                </a:sysClr>
              </a:gs>
              <a:gs pos="100000">
                <a:sysClr val="window" lastClr="FFFFFF">
                  <a:lumMod val="50000"/>
                  <a:shade val="100000"/>
                  <a:satMod val="115000"/>
                </a:sysClr>
              </a:gs>
            </a:gsLst>
            <a:lin ang="16200000" scaled="1"/>
            <a:tileRect/>
          </a:gradFill>
          <a:ln w="25400" cap="flat" cmpd="sng" algn="ctr">
            <a:no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8" name="组合 77"/>
          <p:cNvGrpSpPr/>
          <p:nvPr/>
        </p:nvGrpSpPr>
        <p:grpSpPr>
          <a:xfrm>
            <a:off x="5249614" y="1916832"/>
            <a:ext cx="618529" cy="2808312"/>
            <a:chOff x="1073150" y="1628800"/>
            <a:chExt cx="618529" cy="2808312"/>
          </a:xfrm>
        </p:grpSpPr>
        <p:sp>
          <p:nvSpPr>
            <p:cNvPr id="79" name="圆角矩形 78"/>
            <p:cNvSpPr/>
            <p:nvPr/>
          </p:nvSpPr>
          <p:spPr>
            <a:xfrm>
              <a:off x="1073150" y="1628800"/>
              <a:ext cx="618529" cy="2808312"/>
            </a:xfrm>
            <a:prstGeom prst="roundRect">
              <a:avLst/>
            </a:pr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0" scaled="1"/>
              <a:tileRect/>
            </a:grad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0" name="矩形 79"/>
            <p:cNvSpPr/>
            <p:nvPr/>
          </p:nvSpPr>
          <p:spPr>
            <a:xfrm>
              <a:off x="1143489" y="1916832"/>
              <a:ext cx="474514" cy="1656184"/>
            </a:xfrm>
            <a:prstGeom prst="rect">
              <a:avLst/>
            </a:prstGeom>
            <a:solidFill>
              <a:sysClr val="window" lastClr="FFFFFF"/>
            </a:solid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1" name="矩形 80"/>
            <p:cNvSpPr/>
            <p:nvPr/>
          </p:nvSpPr>
          <p:spPr>
            <a:xfrm>
              <a:off x="1149240" y="2057508"/>
              <a:ext cx="463700" cy="216024"/>
            </a:xfrm>
            <a:prstGeom prst="rect">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2" name="椭圆 81"/>
            <p:cNvSpPr/>
            <p:nvPr/>
          </p:nvSpPr>
          <p:spPr>
            <a:xfrm>
              <a:off x="1117731" y="3737524"/>
              <a:ext cx="504056" cy="504056"/>
            </a:xfrm>
            <a:prstGeom prst="ellipse">
              <a:avLst/>
            </a:prstGeom>
            <a:solidFill>
              <a:sysClr val="windowText" lastClr="000000">
                <a:lumMod val="85000"/>
                <a:lumOff val="15000"/>
              </a:sysClr>
            </a:solidFill>
            <a:ln w="381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3" name="TextBox 82"/>
          <p:cNvSpPr txBox="1"/>
          <p:nvPr/>
        </p:nvSpPr>
        <p:spPr>
          <a:xfrm>
            <a:off x="5344337" y="2636912"/>
            <a:ext cx="492443" cy="1118255"/>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84" name="TextBox 83"/>
          <p:cNvSpPr txBox="1"/>
          <p:nvPr/>
        </p:nvSpPr>
        <p:spPr>
          <a:xfrm>
            <a:off x="5364453" y="4040953"/>
            <a:ext cx="38460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4</a:t>
            </a:r>
            <a:endParaRPr kumimoji="0" lang="zh-CN" altLang="en-US" sz="2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grpSp>
        <p:nvGrpSpPr>
          <p:cNvPr id="85" name="组合 84"/>
          <p:cNvGrpSpPr/>
          <p:nvPr/>
        </p:nvGrpSpPr>
        <p:grpSpPr>
          <a:xfrm>
            <a:off x="6005698" y="1916831"/>
            <a:ext cx="618529" cy="2808312"/>
            <a:chOff x="1835696" y="1628799"/>
            <a:chExt cx="618529" cy="2808312"/>
          </a:xfrm>
        </p:grpSpPr>
        <p:sp>
          <p:nvSpPr>
            <p:cNvPr id="86" name="圆角矩形 85"/>
            <p:cNvSpPr/>
            <p:nvPr/>
          </p:nvSpPr>
          <p:spPr>
            <a:xfrm>
              <a:off x="1835696" y="1628799"/>
              <a:ext cx="618529" cy="2808312"/>
            </a:xfrm>
            <a:prstGeom prst="round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25400" cap="flat" cmpd="sng" algn="ctr">
              <a:solidFill>
                <a:srgbClr val="0070C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7" name="矩形 86"/>
            <p:cNvSpPr/>
            <p:nvPr/>
          </p:nvSpPr>
          <p:spPr>
            <a:xfrm>
              <a:off x="1906035" y="1916831"/>
              <a:ext cx="474514" cy="1656184"/>
            </a:xfrm>
            <a:prstGeom prst="rect">
              <a:avLst/>
            </a:prstGeom>
            <a:solidFill>
              <a:sysClr val="window" lastClr="FFFFFF"/>
            </a:solidFill>
            <a:ln w="25400" cap="flat" cmpd="sng" algn="ctr">
              <a:solidFill>
                <a:srgbClr val="0070C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8" name="矩形 87"/>
            <p:cNvSpPr/>
            <p:nvPr/>
          </p:nvSpPr>
          <p:spPr>
            <a:xfrm>
              <a:off x="1911786" y="2057507"/>
              <a:ext cx="463700" cy="216024"/>
            </a:xfrm>
            <a:prstGeom prst="rect">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9" name="椭圆 88"/>
            <p:cNvSpPr/>
            <p:nvPr/>
          </p:nvSpPr>
          <p:spPr>
            <a:xfrm>
              <a:off x="1880277" y="3737523"/>
              <a:ext cx="504056" cy="504056"/>
            </a:xfrm>
            <a:prstGeom prst="ellipse">
              <a:avLst/>
            </a:prstGeom>
            <a:solidFill>
              <a:sysClr val="windowText" lastClr="000000">
                <a:lumMod val="85000"/>
                <a:lumOff val="15000"/>
              </a:sysClr>
            </a:solidFill>
            <a:ln w="381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0" name="TextBox 89"/>
          <p:cNvSpPr txBox="1"/>
          <p:nvPr/>
        </p:nvSpPr>
        <p:spPr>
          <a:xfrm>
            <a:off x="6106883" y="2636911"/>
            <a:ext cx="492443" cy="1118255"/>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91" name="TextBox 90"/>
          <p:cNvSpPr txBox="1"/>
          <p:nvPr/>
        </p:nvSpPr>
        <p:spPr>
          <a:xfrm>
            <a:off x="6126999" y="4040952"/>
            <a:ext cx="38460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5</a:t>
            </a:r>
            <a:endParaRPr kumimoji="0" lang="zh-CN" altLang="en-US" sz="2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grpSp>
        <p:nvGrpSpPr>
          <p:cNvPr id="92" name="组合 91"/>
          <p:cNvGrpSpPr/>
          <p:nvPr/>
        </p:nvGrpSpPr>
        <p:grpSpPr>
          <a:xfrm>
            <a:off x="6761783" y="1916830"/>
            <a:ext cx="618529" cy="2808312"/>
            <a:chOff x="2585319" y="1628798"/>
            <a:chExt cx="618529" cy="2808312"/>
          </a:xfrm>
        </p:grpSpPr>
        <p:sp>
          <p:nvSpPr>
            <p:cNvPr id="93" name="圆角矩形 92"/>
            <p:cNvSpPr/>
            <p:nvPr/>
          </p:nvSpPr>
          <p:spPr>
            <a:xfrm>
              <a:off x="2585319" y="1628798"/>
              <a:ext cx="618529" cy="2808312"/>
            </a:xfrm>
            <a:prstGeom prst="roundRect">
              <a:avLst/>
            </a:prstGeom>
            <a:gradFill flip="none" rotWithShape="1">
              <a:gsLst>
                <a:gs pos="0">
                  <a:srgbClr val="1F497D">
                    <a:lumMod val="60000"/>
                    <a:lumOff val="40000"/>
                    <a:shade val="30000"/>
                    <a:satMod val="115000"/>
                  </a:srgbClr>
                </a:gs>
                <a:gs pos="50000">
                  <a:srgbClr val="1F497D">
                    <a:lumMod val="60000"/>
                    <a:lumOff val="40000"/>
                    <a:shade val="67500"/>
                    <a:satMod val="115000"/>
                  </a:srgbClr>
                </a:gs>
                <a:gs pos="100000">
                  <a:srgbClr val="1F497D">
                    <a:lumMod val="60000"/>
                    <a:lumOff val="40000"/>
                    <a:shade val="100000"/>
                    <a:satMod val="115000"/>
                  </a:srgbClr>
                </a:gs>
              </a:gsLst>
              <a:lin ang="0" scaled="1"/>
              <a:tileRect/>
            </a:gradFill>
            <a:ln w="25400" cap="flat" cmpd="sng" algn="ctr">
              <a:solidFill>
                <a:srgbClr val="1F497D">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4" name="矩形 93"/>
            <p:cNvSpPr/>
            <p:nvPr/>
          </p:nvSpPr>
          <p:spPr>
            <a:xfrm>
              <a:off x="2655658" y="1916830"/>
              <a:ext cx="474514" cy="1656184"/>
            </a:xfrm>
            <a:prstGeom prst="rect">
              <a:avLst/>
            </a:prstGeom>
            <a:solidFill>
              <a:sysClr val="window" lastClr="FFFFFF"/>
            </a:solidFill>
            <a:ln w="25400" cap="flat" cmpd="sng" algn="ctr">
              <a:solidFill>
                <a:srgbClr val="1F497D">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5" name="矩形 94"/>
            <p:cNvSpPr/>
            <p:nvPr/>
          </p:nvSpPr>
          <p:spPr>
            <a:xfrm>
              <a:off x="2661409" y="2057506"/>
              <a:ext cx="463700" cy="216024"/>
            </a:xfrm>
            <a:prstGeom prst="rect">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6" name="椭圆 95"/>
            <p:cNvSpPr/>
            <p:nvPr/>
          </p:nvSpPr>
          <p:spPr>
            <a:xfrm>
              <a:off x="2629900" y="3737522"/>
              <a:ext cx="504056" cy="504056"/>
            </a:xfrm>
            <a:prstGeom prst="ellipse">
              <a:avLst/>
            </a:prstGeom>
            <a:solidFill>
              <a:sysClr val="windowText" lastClr="000000">
                <a:lumMod val="85000"/>
                <a:lumOff val="15000"/>
              </a:sysClr>
            </a:solidFill>
            <a:ln w="381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7" name="TextBox 96"/>
          <p:cNvSpPr txBox="1"/>
          <p:nvPr/>
        </p:nvSpPr>
        <p:spPr>
          <a:xfrm>
            <a:off x="6856506" y="2636910"/>
            <a:ext cx="492443" cy="1118255"/>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98" name="TextBox 97"/>
          <p:cNvSpPr txBox="1"/>
          <p:nvPr/>
        </p:nvSpPr>
        <p:spPr>
          <a:xfrm>
            <a:off x="6876622" y="4040951"/>
            <a:ext cx="38460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6</a:t>
            </a:r>
            <a:endParaRPr kumimoji="0" lang="zh-CN" altLang="en-US" sz="2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sp>
        <p:nvSpPr>
          <p:cNvPr id="99" name="TextBox 98"/>
          <p:cNvSpPr txBox="1"/>
          <p:nvPr/>
        </p:nvSpPr>
        <p:spPr>
          <a:xfrm>
            <a:off x="1475656" y="5397600"/>
            <a:ext cx="2317244"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00" name="TextBox 99"/>
          <p:cNvSpPr txBox="1"/>
          <p:nvPr/>
        </p:nvSpPr>
        <p:spPr>
          <a:xfrm>
            <a:off x="5197917" y="5397600"/>
            <a:ext cx="2317244"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09775168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0" name="Oval 65"/>
          <p:cNvSpPr>
            <a:spLocks noChangeArrowheads="1"/>
          </p:cNvSpPr>
          <p:nvPr/>
        </p:nvSpPr>
        <p:spPr bwMode="auto">
          <a:xfrm>
            <a:off x="4903275" y="5517232"/>
            <a:ext cx="1937989" cy="30002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1" name="Oval 65"/>
          <p:cNvSpPr>
            <a:spLocks noChangeArrowheads="1"/>
          </p:cNvSpPr>
          <p:nvPr/>
        </p:nvSpPr>
        <p:spPr bwMode="auto">
          <a:xfrm>
            <a:off x="827584" y="5446228"/>
            <a:ext cx="3003078" cy="46491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22" name="组合 21"/>
          <p:cNvGrpSpPr/>
          <p:nvPr/>
        </p:nvGrpSpPr>
        <p:grpSpPr>
          <a:xfrm>
            <a:off x="1656688" y="1761008"/>
            <a:ext cx="1302791" cy="3889576"/>
            <a:chOff x="1835696" y="1627656"/>
            <a:chExt cx="1302791" cy="3889576"/>
          </a:xfrm>
        </p:grpSpPr>
        <p:sp>
          <p:nvSpPr>
            <p:cNvPr id="23" name="圆角矩形 2"/>
            <p:cNvSpPr/>
            <p:nvPr/>
          </p:nvSpPr>
          <p:spPr>
            <a:xfrm>
              <a:off x="1835696" y="3616221"/>
              <a:ext cx="1302791" cy="1901011"/>
            </a:xfrm>
            <a:custGeom>
              <a:avLst/>
              <a:gdLst/>
              <a:ahLst/>
              <a:cxnLst/>
              <a:rect l="l" t="t" r="r" b="b"/>
              <a:pathLst>
                <a:path w="1512168" h="2376264">
                  <a:moveTo>
                    <a:pt x="0" y="0"/>
                  </a:moveTo>
                  <a:lnTo>
                    <a:pt x="1512168" y="0"/>
                  </a:lnTo>
                  <a:lnTo>
                    <a:pt x="1512168" y="1620180"/>
                  </a:lnTo>
                  <a:cubicBezTo>
                    <a:pt x="1512168" y="2037754"/>
                    <a:pt x="1173658" y="2376264"/>
                    <a:pt x="756084" y="2376264"/>
                  </a:cubicBezTo>
                  <a:cubicBezTo>
                    <a:pt x="338510" y="2376264"/>
                    <a:pt x="0" y="2037754"/>
                    <a:pt x="0" y="1620180"/>
                  </a:cubicBezTo>
                  <a:close/>
                </a:path>
              </a:pathLst>
            </a:custGeom>
            <a:gradFill flip="none" rotWithShape="1">
              <a:gsLst>
                <a:gs pos="97000">
                  <a:srgbClr val="4C4C4C"/>
                </a:gs>
                <a:gs pos="15000">
                  <a:sysClr val="window" lastClr="FFFFFF">
                    <a:lumMod val="50000"/>
                    <a:shade val="30000"/>
                    <a:satMod val="115000"/>
                  </a:sysClr>
                </a:gs>
                <a:gs pos="69000">
                  <a:srgbClr val="929292"/>
                </a:gs>
                <a:gs pos="76000">
                  <a:sysClr val="window" lastClr="FFFFFF">
                    <a:lumMod val="50000"/>
                    <a:shade val="100000"/>
                    <a:satMod val="115000"/>
                  </a:sysClr>
                </a:gs>
              </a:gsLst>
              <a:lin ang="0" scaled="1"/>
              <a:tileRect/>
            </a:gradFill>
            <a:ln w="25400" cap="flat" cmpd="sng" algn="ctr">
              <a:noFill/>
              <a:prstDash val="solid"/>
            </a:ln>
            <a:effectLst>
              <a:outerShdw blurRad="50800" dist="38100" dir="5400000" algn="t" rotWithShape="0">
                <a:prstClr val="black">
                  <a:alpha val="40000"/>
                </a:prst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圆角矩形 2"/>
            <p:cNvSpPr/>
            <p:nvPr/>
          </p:nvSpPr>
          <p:spPr>
            <a:xfrm flipV="1">
              <a:off x="1835696" y="1627656"/>
              <a:ext cx="1302791" cy="1901011"/>
            </a:xfrm>
            <a:custGeom>
              <a:avLst/>
              <a:gdLst/>
              <a:ahLst/>
              <a:cxnLst/>
              <a:rect l="l" t="t" r="r" b="b"/>
              <a:pathLst>
                <a:path w="1512168" h="2376264">
                  <a:moveTo>
                    <a:pt x="0" y="0"/>
                  </a:moveTo>
                  <a:lnTo>
                    <a:pt x="1512168" y="0"/>
                  </a:lnTo>
                  <a:lnTo>
                    <a:pt x="1512168" y="1620180"/>
                  </a:lnTo>
                  <a:cubicBezTo>
                    <a:pt x="1512168" y="2037754"/>
                    <a:pt x="1173658" y="2376264"/>
                    <a:pt x="756084" y="2376264"/>
                  </a:cubicBezTo>
                  <a:cubicBezTo>
                    <a:pt x="338510" y="2376264"/>
                    <a:pt x="0" y="2037754"/>
                    <a:pt x="0" y="1620180"/>
                  </a:cubicBezTo>
                  <a:close/>
                </a:path>
              </a:pathLst>
            </a:custGeom>
            <a:gradFill flip="none" rotWithShape="1">
              <a:gsLst>
                <a:gs pos="100000">
                  <a:srgbClr val="005696"/>
                </a:gs>
                <a:gs pos="15000">
                  <a:srgbClr val="00589A"/>
                </a:gs>
                <a:gs pos="54000">
                  <a:srgbClr val="199CFF"/>
                </a:gs>
                <a:gs pos="76000">
                  <a:srgbClr val="1D9EFF"/>
                </a:gs>
              </a:gsLst>
              <a:lin ang="0" scaled="1"/>
              <a:tileRect/>
            </a:gradFill>
            <a:ln w="25400" cap="flat" cmpd="sng" algn="ctr">
              <a:noFill/>
              <a:prstDash val="solid"/>
            </a:ln>
            <a:effectLst>
              <a:outerShdw blurRad="50800" dist="38100" dir="16200000" rotWithShape="0">
                <a:prstClr val="black">
                  <a:alpha val="40000"/>
                </a:prst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5" name="组合 24"/>
          <p:cNvGrpSpPr/>
          <p:nvPr/>
        </p:nvGrpSpPr>
        <p:grpSpPr>
          <a:xfrm>
            <a:off x="5401104" y="2852936"/>
            <a:ext cx="940628" cy="2808312"/>
            <a:chOff x="1835696" y="1627656"/>
            <a:chExt cx="1302791" cy="3889576"/>
          </a:xfrm>
        </p:grpSpPr>
        <p:sp>
          <p:nvSpPr>
            <p:cNvPr id="26" name="圆角矩形 2"/>
            <p:cNvSpPr/>
            <p:nvPr/>
          </p:nvSpPr>
          <p:spPr>
            <a:xfrm>
              <a:off x="1835696" y="3616221"/>
              <a:ext cx="1302791" cy="1901011"/>
            </a:xfrm>
            <a:custGeom>
              <a:avLst/>
              <a:gdLst/>
              <a:ahLst/>
              <a:cxnLst/>
              <a:rect l="l" t="t" r="r" b="b"/>
              <a:pathLst>
                <a:path w="1512168" h="2376264">
                  <a:moveTo>
                    <a:pt x="0" y="0"/>
                  </a:moveTo>
                  <a:lnTo>
                    <a:pt x="1512168" y="0"/>
                  </a:lnTo>
                  <a:lnTo>
                    <a:pt x="1512168" y="1620180"/>
                  </a:lnTo>
                  <a:cubicBezTo>
                    <a:pt x="1512168" y="2037754"/>
                    <a:pt x="1173658" y="2376264"/>
                    <a:pt x="756084" y="2376264"/>
                  </a:cubicBezTo>
                  <a:cubicBezTo>
                    <a:pt x="338510" y="2376264"/>
                    <a:pt x="0" y="2037754"/>
                    <a:pt x="0" y="1620180"/>
                  </a:cubicBezTo>
                  <a:close/>
                </a:path>
              </a:pathLst>
            </a:custGeom>
            <a:gradFill flip="none" rotWithShape="1">
              <a:gsLst>
                <a:gs pos="97000">
                  <a:srgbClr val="4C4C4C"/>
                </a:gs>
                <a:gs pos="15000">
                  <a:sysClr val="window" lastClr="FFFFFF">
                    <a:lumMod val="50000"/>
                    <a:shade val="30000"/>
                    <a:satMod val="115000"/>
                  </a:sysClr>
                </a:gs>
                <a:gs pos="69000">
                  <a:srgbClr val="929292"/>
                </a:gs>
                <a:gs pos="76000">
                  <a:sysClr val="window" lastClr="FFFFFF">
                    <a:lumMod val="50000"/>
                    <a:shade val="100000"/>
                    <a:satMod val="115000"/>
                  </a:sysClr>
                </a:gs>
              </a:gsLst>
              <a:lin ang="0" scaled="1"/>
              <a:tileRect/>
            </a:gradFill>
            <a:ln w="25400" cap="flat" cmpd="sng" algn="ctr">
              <a:noFill/>
              <a:prstDash val="solid"/>
            </a:ln>
            <a:effectLst>
              <a:outerShdw blurRad="50800" dist="38100" dir="5400000" algn="t" rotWithShape="0">
                <a:prstClr val="black">
                  <a:alpha val="40000"/>
                </a:prst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圆角矩形 2"/>
            <p:cNvSpPr/>
            <p:nvPr/>
          </p:nvSpPr>
          <p:spPr>
            <a:xfrm flipV="1">
              <a:off x="1835696" y="1627656"/>
              <a:ext cx="1302791" cy="1901011"/>
            </a:xfrm>
            <a:custGeom>
              <a:avLst/>
              <a:gdLst/>
              <a:ahLst/>
              <a:cxnLst/>
              <a:rect l="l" t="t" r="r" b="b"/>
              <a:pathLst>
                <a:path w="1512168" h="2376264">
                  <a:moveTo>
                    <a:pt x="0" y="0"/>
                  </a:moveTo>
                  <a:lnTo>
                    <a:pt x="1512168" y="0"/>
                  </a:lnTo>
                  <a:lnTo>
                    <a:pt x="1512168" y="1620180"/>
                  </a:lnTo>
                  <a:cubicBezTo>
                    <a:pt x="1512168" y="2037754"/>
                    <a:pt x="1173658" y="2376264"/>
                    <a:pt x="756084" y="2376264"/>
                  </a:cubicBezTo>
                  <a:cubicBezTo>
                    <a:pt x="338510" y="2376264"/>
                    <a:pt x="0" y="2037754"/>
                    <a:pt x="0" y="1620180"/>
                  </a:cubicBezTo>
                  <a:close/>
                </a:path>
              </a:pathLst>
            </a:custGeom>
            <a:gradFill flip="none" rotWithShape="1">
              <a:gsLst>
                <a:gs pos="100000">
                  <a:srgbClr val="005696"/>
                </a:gs>
                <a:gs pos="15000">
                  <a:srgbClr val="00589A"/>
                </a:gs>
                <a:gs pos="54000">
                  <a:srgbClr val="199CFF"/>
                </a:gs>
                <a:gs pos="76000">
                  <a:srgbClr val="1D9EFF"/>
                </a:gs>
              </a:gsLst>
              <a:lin ang="0" scaled="1"/>
              <a:tileRect/>
            </a:gradFill>
            <a:ln w="25400" cap="flat" cmpd="sng" algn="ctr">
              <a:noFill/>
              <a:prstDash val="solid"/>
            </a:ln>
            <a:effectLst>
              <a:outerShdw blurRad="50800" dist="38100" dir="16200000" rotWithShape="0">
                <a:prstClr val="black">
                  <a:alpha val="40000"/>
                </a:prst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8" name="TextBox 27"/>
          <p:cNvSpPr txBox="1"/>
          <p:nvPr/>
        </p:nvSpPr>
        <p:spPr>
          <a:xfrm>
            <a:off x="2082902" y="2266208"/>
            <a:ext cx="492443" cy="1118255"/>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9" name="TextBox 28"/>
          <p:cNvSpPr txBox="1"/>
          <p:nvPr/>
        </p:nvSpPr>
        <p:spPr>
          <a:xfrm>
            <a:off x="2082902" y="4090792"/>
            <a:ext cx="492443" cy="1118255"/>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0" name="TextBox 29"/>
          <p:cNvSpPr txBox="1"/>
          <p:nvPr/>
        </p:nvSpPr>
        <p:spPr>
          <a:xfrm>
            <a:off x="5680358" y="3081521"/>
            <a:ext cx="461665" cy="1015663"/>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1" name="TextBox 30"/>
          <p:cNvSpPr txBox="1"/>
          <p:nvPr/>
        </p:nvSpPr>
        <p:spPr>
          <a:xfrm>
            <a:off x="5680357" y="4467141"/>
            <a:ext cx="461665" cy="1015663"/>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TextBox 31"/>
          <p:cNvSpPr txBox="1"/>
          <p:nvPr/>
        </p:nvSpPr>
        <p:spPr>
          <a:xfrm>
            <a:off x="3061372" y="2626248"/>
            <a:ext cx="1822340"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3" name="TextBox 32"/>
          <p:cNvSpPr txBox="1"/>
          <p:nvPr/>
        </p:nvSpPr>
        <p:spPr>
          <a:xfrm>
            <a:off x="3061372" y="4140898"/>
            <a:ext cx="1822340"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4" name="TextBox 33"/>
          <p:cNvSpPr txBox="1"/>
          <p:nvPr/>
        </p:nvSpPr>
        <p:spPr>
          <a:xfrm>
            <a:off x="6481224" y="3341914"/>
            <a:ext cx="1822340"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5" name="TextBox 34"/>
          <p:cNvSpPr txBox="1"/>
          <p:nvPr/>
        </p:nvSpPr>
        <p:spPr>
          <a:xfrm>
            <a:off x="6481224" y="4570464"/>
            <a:ext cx="1822340"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6187181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19" name="组合 18"/>
          <p:cNvGrpSpPr/>
          <p:nvPr/>
        </p:nvGrpSpPr>
        <p:grpSpPr>
          <a:xfrm>
            <a:off x="5058220" y="1700808"/>
            <a:ext cx="3114180" cy="2952328"/>
            <a:chOff x="4367265" y="2348880"/>
            <a:chExt cx="3114180" cy="2952328"/>
          </a:xfrm>
        </p:grpSpPr>
        <p:sp>
          <p:nvSpPr>
            <p:cNvPr id="20" name="Oval 65"/>
            <p:cNvSpPr>
              <a:spLocks noChangeArrowheads="1"/>
            </p:cNvSpPr>
            <p:nvPr/>
          </p:nvSpPr>
          <p:spPr bwMode="auto">
            <a:xfrm>
              <a:off x="4367265" y="5064138"/>
              <a:ext cx="3003078" cy="23245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21" name="Picture 4" descr="D:\wang\office图表模板\target-dart.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504267" y="2348880"/>
              <a:ext cx="2977178" cy="29523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p:nvGrpSpPr>
        <p:grpSpPr>
          <a:xfrm>
            <a:off x="2602166" y="2116829"/>
            <a:ext cx="2236523" cy="2120286"/>
            <a:chOff x="4367265" y="2348880"/>
            <a:chExt cx="3114180" cy="2952328"/>
          </a:xfrm>
        </p:grpSpPr>
        <p:sp>
          <p:nvSpPr>
            <p:cNvPr id="23" name="Oval 65"/>
            <p:cNvSpPr>
              <a:spLocks noChangeArrowheads="1"/>
            </p:cNvSpPr>
            <p:nvPr/>
          </p:nvSpPr>
          <p:spPr bwMode="auto">
            <a:xfrm>
              <a:off x="4367265" y="5064138"/>
              <a:ext cx="3003078" cy="23245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24" name="Picture 4" descr="D:\wang\office图表模板\target-dart.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504267" y="2348880"/>
              <a:ext cx="2977178" cy="29523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组合 24"/>
          <p:cNvGrpSpPr/>
          <p:nvPr/>
        </p:nvGrpSpPr>
        <p:grpSpPr>
          <a:xfrm>
            <a:off x="1014483" y="2528449"/>
            <a:ext cx="1368152" cy="1297046"/>
            <a:chOff x="4367265" y="2348880"/>
            <a:chExt cx="3114180" cy="2952328"/>
          </a:xfrm>
        </p:grpSpPr>
        <p:sp>
          <p:nvSpPr>
            <p:cNvPr id="26" name="Oval 65"/>
            <p:cNvSpPr>
              <a:spLocks noChangeArrowheads="1"/>
            </p:cNvSpPr>
            <p:nvPr/>
          </p:nvSpPr>
          <p:spPr bwMode="auto">
            <a:xfrm>
              <a:off x="4367265" y="5064138"/>
              <a:ext cx="3003078" cy="23245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27" name="Picture 4" descr="D:\wang\office图表模板\target-dart.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504267" y="2348880"/>
              <a:ext cx="2977178" cy="2952328"/>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TextBox 27"/>
          <p:cNvSpPr txBox="1"/>
          <p:nvPr/>
        </p:nvSpPr>
        <p:spPr>
          <a:xfrm>
            <a:off x="1392359" y="3023083"/>
            <a:ext cx="66663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29" name="TextBox 28"/>
          <p:cNvSpPr txBox="1"/>
          <p:nvPr/>
        </p:nvSpPr>
        <p:spPr>
          <a:xfrm>
            <a:off x="3447593" y="2955349"/>
            <a:ext cx="666638"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0" name="TextBox 29"/>
          <p:cNvSpPr txBox="1"/>
          <p:nvPr/>
        </p:nvSpPr>
        <p:spPr>
          <a:xfrm>
            <a:off x="6239473" y="2924944"/>
            <a:ext cx="95781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1" name="TextBox 30"/>
          <p:cNvSpPr txBox="1"/>
          <p:nvPr/>
        </p:nvSpPr>
        <p:spPr>
          <a:xfrm>
            <a:off x="894409" y="3933056"/>
            <a:ext cx="1517351" cy="149271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2" name="TextBox 31"/>
          <p:cNvSpPr txBox="1"/>
          <p:nvPr/>
        </p:nvSpPr>
        <p:spPr>
          <a:xfrm>
            <a:off x="3032071" y="4338252"/>
            <a:ext cx="1517351" cy="149271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3" name="TextBox 32"/>
          <p:cNvSpPr txBox="1"/>
          <p:nvPr/>
        </p:nvSpPr>
        <p:spPr>
          <a:xfrm>
            <a:off x="5801083" y="4716600"/>
            <a:ext cx="1517351" cy="149271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9150382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65"/>
          <p:cNvSpPr>
            <a:spLocks noChangeArrowheads="1"/>
          </p:cNvSpPr>
          <p:nvPr/>
        </p:nvSpPr>
        <p:spPr bwMode="auto">
          <a:xfrm rot="10800000" flipV="1">
            <a:off x="758521" y="5232711"/>
            <a:ext cx="2880320" cy="18915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8" name="Oval 65"/>
          <p:cNvSpPr>
            <a:spLocks noChangeArrowheads="1"/>
          </p:cNvSpPr>
          <p:nvPr/>
        </p:nvSpPr>
        <p:spPr bwMode="auto">
          <a:xfrm rot="10800000" flipV="1">
            <a:off x="5635791" y="5113853"/>
            <a:ext cx="2880320" cy="18915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9" name="椭圆 4"/>
          <p:cNvSpPr/>
          <p:nvPr/>
        </p:nvSpPr>
        <p:spPr>
          <a:xfrm>
            <a:off x="3089606" y="332656"/>
            <a:ext cx="2952328" cy="3280326"/>
          </a:xfrm>
          <a:custGeom>
            <a:avLst/>
            <a:gdLst/>
            <a:ahLst/>
            <a:cxnLst/>
            <a:rect l="l" t="t" r="r" b="b"/>
            <a:pathLst>
              <a:path w="3174853" h="3498004">
                <a:moveTo>
                  <a:pt x="1589639" y="0"/>
                </a:moveTo>
                <a:cubicBezTo>
                  <a:pt x="2464555" y="0"/>
                  <a:pt x="3206472" y="740036"/>
                  <a:pt x="3173815" y="1908212"/>
                </a:cubicBezTo>
                <a:cubicBezTo>
                  <a:pt x="3173815" y="2448614"/>
                  <a:pt x="3047431" y="3043884"/>
                  <a:pt x="2771998" y="3488261"/>
                </a:cubicBezTo>
                <a:cubicBezTo>
                  <a:pt x="2536455" y="3167793"/>
                  <a:pt x="2094104" y="2952613"/>
                  <a:pt x="1587426" y="2952613"/>
                </a:cubicBezTo>
                <a:cubicBezTo>
                  <a:pt x="1075499" y="2952613"/>
                  <a:pt x="629240" y="3172274"/>
                  <a:pt x="395279" y="3498004"/>
                </a:cubicBezTo>
                <a:cubicBezTo>
                  <a:pt x="155664" y="3098457"/>
                  <a:pt x="44701" y="2546480"/>
                  <a:pt x="5463" y="1908212"/>
                </a:cubicBezTo>
                <a:cubicBezTo>
                  <a:pt x="-73458" y="624442"/>
                  <a:pt x="714723" y="0"/>
                  <a:pt x="1589639" y="0"/>
                </a:cubicBezTo>
                <a:close/>
              </a:path>
            </a:pathLst>
          </a:custGeom>
          <a:gradFill flip="none" rotWithShape="1">
            <a:gsLst>
              <a:gs pos="100000">
                <a:srgbClr val="019199"/>
              </a:gs>
              <a:gs pos="0">
                <a:srgbClr val="14D2DC">
                  <a:shade val="30000"/>
                  <a:satMod val="115000"/>
                </a:srgbClr>
              </a:gs>
              <a:gs pos="76000">
                <a:srgbClr val="03C3CC"/>
              </a:gs>
              <a:gs pos="25000">
                <a:srgbClr val="14D2DC">
                  <a:shade val="67500"/>
                  <a:satMod val="115000"/>
                </a:srgbClr>
              </a:gs>
              <a:gs pos="62000">
                <a:srgbClr val="05D3DD"/>
              </a:gs>
              <a:gs pos="40000">
                <a:srgbClr val="05D7E1"/>
              </a:gs>
            </a:gsLst>
            <a:lin ang="0" scaled="1"/>
            <a:tileRect/>
          </a:gradFill>
          <a:ln w="25400" cap="flat" cmpd="sng" algn="ctr">
            <a:solidFill>
              <a:srgbClr val="05D7E1"/>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0" name="泪滴形 6"/>
          <p:cNvSpPr/>
          <p:nvPr/>
        </p:nvSpPr>
        <p:spPr>
          <a:xfrm rot="17711814">
            <a:off x="5498430" y="2307585"/>
            <a:ext cx="2667266" cy="2964143"/>
          </a:xfrm>
          <a:custGeom>
            <a:avLst/>
            <a:gdLst>
              <a:gd name="connsiteX0" fmla="*/ 0 w 2779762"/>
              <a:gd name="connsiteY0" fmla="*/ 1433985 h 2867970"/>
              <a:gd name="connsiteX1" fmla="*/ 1389881 w 2779762"/>
              <a:gd name="connsiteY1" fmla="*/ 0 h 2867970"/>
              <a:gd name="connsiteX2" fmla="*/ 2779762 w 2779762"/>
              <a:gd name="connsiteY2" fmla="*/ 0 h 2867970"/>
              <a:gd name="connsiteX3" fmla="*/ 2779762 w 2779762"/>
              <a:gd name="connsiteY3" fmla="*/ 1433985 h 2867970"/>
              <a:gd name="connsiteX4" fmla="*/ 1389881 w 2779762"/>
              <a:gd name="connsiteY4" fmla="*/ 2867970 h 2867970"/>
              <a:gd name="connsiteX5" fmla="*/ 0 w 2779762"/>
              <a:gd name="connsiteY5" fmla="*/ 1433985 h 2867970"/>
              <a:gd name="connsiteX0" fmla="*/ 0 w 2779762"/>
              <a:gd name="connsiteY0" fmla="*/ 1433985 h 2867970"/>
              <a:gd name="connsiteX1" fmla="*/ 1389881 w 2779762"/>
              <a:gd name="connsiteY1" fmla="*/ 0 h 2867970"/>
              <a:gd name="connsiteX2" fmla="*/ 2779762 w 2779762"/>
              <a:gd name="connsiteY2" fmla="*/ 0 h 2867970"/>
              <a:gd name="connsiteX3" fmla="*/ 2779762 w 2779762"/>
              <a:gd name="connsiteY3" fmla="*/ 1433985 h 2867970"/>
              <a:gd name="connsiteX4" fmla="*/ 1389881 w 2779762"/>
              <a:gd name="connsiteY4" fmla="*/ 2867970 h 2867970"/>
              <a:gd name="connsiteX5" fmla="*/ 0 w 2779762"/>
              <a:gd name="connsiteY5" fmla="*/ 1433985 h 2867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9762" h="2867970">
                <a:moveTo>
                  <a:pt x="0" y="1433985"/>
                </a:moveTo>
                <a:cubicBezTo>
                  <a:pt x="0" y="642017"/>
                  <a:pt x="622271" y="0"/>
                  <a:pt x="1389881" y="0"/>
                </a:cubicBezTo>
                <a:lnTo>
                  <a:pt x="2779762" y="0"/>
                </a:lnTo>
                <a:cubicBezTo>
                  <a:pt x="1623207" y="591233"/>
                  <a:pt x="2779762" y="955990"/>
                  <a:pt x="2779762" y="1433985"/>
                </a:cubicBezTo>
                <a:cubicBezTo>
                  <a:pt x="2779762" y="2225953"/>
                  <a:pt x="2157491" y="2867970"/>
                  <a:pt x="1389881" y="2867970"/>
                </a:cubicBezTo>
                <a:cubicBezTo>
                  <a:pt x="622271" y="2867970"/>
                  <a:pt x="0" y="2225953"/>
                  <a:pt x="0" y="1433985"/>
                </a:cubicBezTo>
                <a:close/>
              </a:path>
            </a:pathLst>
          </a:custGeom>
          <a:gradFill flip="none" rotWithShape="1">
            <a:gsLst>
              <a:gs pos="0">
                <a:srgbClr val="EEECE1">
                  <a:lumMod val="75000"/>
                  <a:shade val="30000"/>
                  <a:satMod val="115000"/>
                </a:srgbClr>
              </a:gs>
              <a:gs pos="7000">
                <a:srgbClr val="958765"/>
              </a:gs>
              <a:gs pos="24000">
                <a:srgbClr val="D4C6AA"/>
              </a:gs>
              <a:gs pos="86000">
                <a:srgbClr val="E1D2B5"/>
              </a:gs>
            </a:gsLst>
            <a:lin ang="4680000" scaled="0"/>
            <a:tileRect/>
          </a:gradFill>
          <a:ln w="25400" cap="flat" cmpd="sng" algn="ctr">
            <a:solidFill>
              <a:srgbClr val="E1D2B5"/>
            </a:solidFill>
            <a:prstDash val="solid"/>
          </a:ln>
          <a:effectLst>
            <a:outerShdw blurRad="50800" dist="38100" dir="5400000" algn="t" rotWithShape="0">
              <a:prstClr val="black">
                <a:alpha val="40000"/>
              </a:prstClr>
            </a:outerShdw>
            <a:reflection blurRad="6350" stA="50000" endA="300" endPos="20000" dist="508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泪滴形 6"/>
          <p:cNvSpPr/>
          <p:nvPr/>
        </p:nvSpPr>
        <p:spPr>
          <a:xfrm rot="3754687" flipH="1">
            <a:off x="1037680" y="2417372"/>
            <a:ext cx="2667266" cy="2964143"/>
          </a:xfrm>
          <a:custGeom>
            <a:avLst/>
            <a:gdLst>
              <a:gd name="connsiteX0" fmla="*/ 0 w 2779762"/>
              <a:gd name="connsiteY0" fmla="*/ 1433985 h 2867970"/>
              <a:gd name="connsiteX1" fmla="*/ 1389881 w 2779762"/>
              <a:gd name="connsiteY1" fmla="*/ 0 h 2867970"/>
              <a:gd name="connsiteX2" fmla="*/ 2779762 w 2779762"/>
              <a:gd name="connsiteY2" fmla="*/ 0 h 2867970"/>
              <a:gd name="connsiteX3" fmla="*/ 2779762 w 2779762"/>
              <a:gd name="connsiteY3" fmla="*/ 1433985 h 2867970"/>
              <a:gd name="connsiteX4" fmla="*/ 1389881 w 2779762"/>
              <a:gd name="connsiteY4" fmla="*/ 2867970 h 2867970"/>
              <a:gd name="connsiteX5" fmla="*/ 0 w 2779762"/>
              <a:gd name="connsiteY5" fmla="*/ 1433985 h 2867970"/>
              <a:gd name="connsiteX0" fmla="*/ 0 w 2779762"/>
              <a:gd name="connsiteY0" fmla="*/ 1433985 h 2867970"/>
              <a:gd name="connsiteX1" fmla="*/ 1389881 w 2779762"/>
              <a:gd name="connsiteY1" fmla="*/ 0 h 2867970"/>
              <a:gd name="connsiteX2" fmla="*/ 2779762 w 2779762"/>
              <a:gd name="connsiteY2" fmla="*/ 0 h 2867970"/>
              <a:gd name="connsiteX3" fmla="*/ 2779762 w 2779762"/>
              <a:gd name="connsiteY3" fmla="*/ 1433985 h 2867970"/>
              <a:gd name="connsiteX4" fmla="*/ 1389881 w 2779762"/>
              <a:gd name="connsiteY4" fmla="*/ 2867970 h 2867970"/>
              <a:gd name="connsiteX5" fmla="*/ 0 w 2779762"/>
              <a:gd name="connsiteY5" fmla="*/ 1433985 h 2867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9762" h="2867970">
                <a:moveTo>
                  <a:pt x="0" y="1433985"/>
                </a:moveTo>
                <a:cubicBezTo>
                  <a:pt x="0" y="642017"/>
                  <a:pt x="622271" y="0"/>
                  <a:pt x="1389881" y="0"/>
                </a:cubicBezTo>
                <a:lnTo>
                  <a:pt x="2779762" y="0"/>
                </a:lnTo>
                <a:cubicBezTo>
                  <a:pt x="1623207" y="591233"/>
                  <a:pt x="2779762" y="955990"/>
                  <a:pt x="2779762" y="1433985"/>
                </a:cubicBezTo>
                <a:cubicBezTo>
                  <a:pt x="2779762" y="2225953"/>
                  <a:pt x="2157491" y="2867970"/>
                  <a:pt x="1389881" y="2867970"/>
                </a:cubicBezTo>
                <a:cubicBezTo>
                  <a:pt x="622271" y="2867970"/>
                  <a:pt x="0" y="2225953"/>
                  <a:pt x="0" y="1433985"/>
                </a:cubicBezTo>
                <a:close/>
              </a:path>
            </a:pathLst>
          </a:custGeom>
          <a:gradFill flip="none" rotWithShape="1">
            <a:gsLst>
              <a:gs pos="0">
                <a:srgbClr val="EEECE1">
                  <a:lumMod val="75000"/>
                  <a:shade val="30000"/>
                  <a:satMod val="115000"/>
                </a:srgbClr>
              </a:gs>
              <a:gs pos="7000">
                <a:srgbClr val="958765"/>
              </a:gs>
              <a:gs pos="24000">
                <a:srgbClr val="D4C6AA"/>
              </a:gs>
              <a:gs pos="86000">
                <a:srgbClr val="E1D2B5"/>
              </a:gs>
            </a:gsLst>
            <a:lin ang="4680000" scaled="0"/>
            <a:tileRect/>
          </a:gradFill>
          <a:ln w="25400" cap="flat" cmpd="sng" algn="ctr">
            <a:solidFill>
              <a:srgbClr val="E1D2B5"/>
            </a:solidFill>
            <a:prstDash val="solid"/>
          </a:ln>
          <a:effectLst>
            <a:outerShdw blurRad="50800" dist="38100" dir="5400000" algn="t" rotWithShape="0">
              <a:prstClr val="black">
                <a:alpha val="40000"/>
              </a:prstClr>
            </a:outerShdw>
            <a:reflection blurRad="6350" stA="50000" endA="300" endPos="20000" dist="508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2" name="TextBox 21"/>
          <p:cNvSpPr txBox="1"/>
          <p:nvPr/>
        </p:nvSpPr>
        <p:spPr>
          <a:xfrm>
            <a:off x="3511155" y="727654"/>
            <a:ext cx="1080120" cy="75713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didas Unity" pitchFamily="2" charset="0"/>
                <a:ea typeface="微软雅黑" pitchFamily="34" charset="-122"/>
              </a:rPr>
              <a:t>01</a:t>
            </a:r>
            <a:endParaRPr kumimoji="0" lang="zh-CN" altLang="en-US" sz="5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didas Unity" pitchFamily="2" charset="0"/>
              <a:ea typeface="微软雅黑" pitchFamily="34" charset="-122"/>
            </a:endParaRPr>
          </a:p>
        </p:txBody>
      </p:sp>
      <p:sp>
        <p:nvSpPr>
          <p:cNvPr id="23" name="TextBox 22"/>
          <p:cNvSpPr txBox="1"/>
          <p:nvPr/>
        </p:nvSpPr>
        <p:spPr>
          <a:xfrm>
            <a:off x="4211960" y="786278"/>
            <a:ext cx="129614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Text" lastClr="000000">
                    <a:lumMod val="75000"/>
                    <a:lumOff val="2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Text" lastClr="000000">
                    <a:lumMod val="75000"/>
                    <a:lumOff val="2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ysClr val="windowText" lastClr="000000">
                    <a:lumMod val="75000"/>
                    <a:lumOff val="2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24" name="TextBox 23"/>
          <p:cNvSpPr txBox="1"/>
          <p:nvPr/>
        </p:nvSpPr>
        <p:spPr>
          <a:xfrm>
            <a:off x="3614510" y="1567199"/>
            <a:ext cx="2109618"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5" name="TextBox 24"/>
          <p:cNvSpPr txBox="1"/>
          <p:nvPr/>
        </p:nvSpPr>
        <p:spPr>
          <a:xfrm>
            <a:off x="1259631" y="2923694"/>
            <a:ext cx="1152129" cy="75713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didas Unity" pitchFamily="2" charset="0"/>
                <a:ea typeface="微软雅黑" pitchFamily="34" charset="-122"/>
              </a:rPr>
              <a:t>02</a:t>
            </a:r>
            <a:endParaRPr kumimoji="0" lang="zh-CN" altLang="en-US" sz="54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didas Unity" pitchFamily="2" charset="0"/>
              <a:ea typeface="微软雅黑" pitchFamily="34" charset="-122"/>
            </a:endParaRPr>
          </a:p>
        </p:txBody>
      </p:sp>
      <p:sp>
        <p:nvSpPr>
          <p:cNvPr id="26" name="TextBox 25"/>
          <p:cNvSpPr txBox="1"/>
          <p:nvPr/>
        </p:nvSpPr>
        <p:spPr>
          <a:xfrm>
            <a:off x="2051720" y="3033768"/>
            <a:ext cx="129614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Text" lastClr="000000">
                    <a:lumMod val="65000"/>
                    <a:lumOff val="3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Text" lastClr="000000">
                    <a:lumMod val="65000"/>
                    <a:lumOff val="3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ysClr val="windowText" lastClr="000000">
                    <a:lumMod val="65000"/>
                    <a:lumOff val="3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Text" lastClr="000000">
                  <a:lumMod val="65000"/>
                  <a:lumOff val="3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27" name="TextBox 26"/>
          <p:cNvSpPr txBox="1"/>
          <p:nvPr/>
        </p:nvSpPr>
        <p:spPr>
          <a:xfrm>
            <a:off x="1331640" y="3789040"/>
            <a:ext cx="2109618"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28" name="TextBox 27"/>
          <p:cNvSpPr txBox="1"/>
          <p:nvPr/>
        </p:nvSpPr>
        <p:spPr>
          <a:xfrm>
            <a:off x="5868143" y="2821593"/>
            <a:ext cx="1152129" cy="75713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didas Unity" pitchFamily="2" charset="0"/>
                <a:ea typeface="微软雅黑" pitchFamily="34" charset="-122"/>
              </a:rPr>
              <a:t>03</a:t>
            </a:r>
            <a:endParaRPr kumimoji="0" lang="zh-CN" altLang="en-US" sz="54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didas Unity" pitchFamily="2" charset="0"/>
              <a:ea typeface="微软雅黑" pitchFamily="34" charset="-122"/>
            </a:endParaRPr>
          </a:p>
        </p:txBody>
      </p:sp>
      <p:sp>
        <p:nvSpPr>
          <p:cNvPr id="29" name="TextBox 28"/>
          <p:cNvSpPr txBox="1"/>
          <p:nvPr/>
        </p:nvSpPr>
        <p:spPr>
          <a:xfrm>
            <a:off x="6608506" y="2896546"/>
            <a:ext cx="129614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Text" lastClr="000000">
                    <a:lumMod val="65000"/>
                    <a:lumOff val="3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Text" lastClr="000000">
                    <a:lumMod val="65000"/>
                    <a:lumOff val="3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ysClr val="windowText" lastClr="000000">
                    <a:lumMod val="65000"/>
                    <a:lumOff val="3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Text" lastClr="000000">
                  <a:lumMod val="65000"/>
                  <a:lumOff val="3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30" name="TextBox 29"/>
          <p:cNvSpPr txBox="1"/>
          <p:nvPr/>
        </p:nvSpPr>
        <p:spPr>
          <a:xfrm>
            <a:off x="5960434" y="3657260"/>
            <a:ext cx="2109618"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31" name="TextBox 30"/>
          <p:cNvSpPr txBox="1"/>
          <p:nvPr/>
        </p:nvSpPr>
        <p:spPr>
          <a:xfrm>
            <a:off x="2148837" y="5325015"/>
            <a:ext cx="4799427" cy="1200329"/>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strike="noStrike" kern="0" cap="none" spc="0" normalizeH="0" baseline="0" noProof="0" dirty="0">
                <a:ln>
                  <a:noFill/>
                </a:ln>
                <a:effectLst>
                  <a:innerShdw blurRad="63500" dist="50800" dir="16200000">
                    <a:prstClr val="black">
                      <a:alpha val="50000"/>
                    </a:prstClr>
                  </a:innerShdw>
                </a:effectLst>
                <a:uLnTx/>
                <a:uFillTx/>
                <a:latin typeface="Adidas Unity" pitchFamily="2" charset="0"/>
              </a:rPr>
              <a:t>Click here to add your title</a:t>
            </a:r>
            <a:endParaRPr kumimoji="0" lang="zh-CN" altLang="en-US" sz="3600" b="1" i="0" strike="noStrike" kern="0" cap="none" spc="0" normalizeH="0" baseline="0" noProof="0" dirty="0">
              <a:ln>
                <a:noFill/>
              </a:ln>
              <a:effectLst>
                <a:innerShdw blurRad="63500" dist="50800" dir="16200000">
                  <a:prstClr val="black">
                    <a:alpha val="50000"/>
                  </a:prstClr>
                </a:innerShdw>
              </a:effectLst>
              <a:uLnTx/>
              <a:uFillTx/>
              <a:latin typeface="Adidas Unity" pitchFamily="2" charset="0"/>
            </a:endParaRPr>
          </a:p>
        </p:txBody>
      </p:sp>
    </p:spTree>
    <p:extLst>
      <p:ext uri="{BB962C8B-B14F-4D97-AF65-F5344CB8AC3E}">
        <p14:creationId xmlns:p14="http://schemas.microsoft.com/office/powerpoint/2010/main" val="3095970228"/>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8" name="Oval 65"/>
          <p:cNvSpPr>
            <a:spLocks noChangeArrowheads="1"/>
          </p:cNvSpPr>
          <p:nvPr/>
        </p:nvSpPr>
        <p:spPr bwMode="auto">
          <a:xfrm>
            <a:off x="1115616" y="6321213"/>
            <a:ext cx="2545935" cy="34814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29" name="组合 28"/>
          <p:cNvGrpSpPr/>
          <p:nvPr/>
        </p:nvGrpSpPr>
        <p:grpSpPr>
          <a:xfrm>
            <a:off x="1835696" y="1337429"/>
            <a:ext cx="1152128" cy="5187915"/>
            <a:chOff x="1876460" y="1340768"/>
            <a:chExt cx="1076276" cy="4846362"/>
          </a:xfrm>
        </p:grpSpPr>
        <p:sp>
          <p:nvSpPr>
            <p:cNvPr id="30" name="椭圆 29"/>
            <p:cNvSpPr/>
            <p:nvPr/>
          </p:nvSpPr>
          <p:spPr>
            <a:xfrm>
              <a:off x="1876460" y="5110854"/>
              <a:ext cx="1076276" cy="1076276"/>
            </a:xfrm>
            <a:prstGeom prst="ellipse">
              <a:avLst/>
            </a:prstGeom>
            <a:gradFill rotWithShape="1">
              <a:gsLst>
                <a:gs pos="0">
                  <a:srgbClr val="FF6600">
                    <a:gamma/>
                    <a:shade val="46275"/>
                    <a:invGamma/>
                  </a:srgbClr>
                </a:gs>
                <a:gs pos="50000">
                  <a:srgbClr val="FF6600"/>
                </a:gs>
                <a:gs pos="100000">
                  <a:srgbClr val="FF6600">
                    <a:gamma/>
                    <a:shade val="46275"/>
                    <a:invGamma/>
                  </a:srgbClr>
                </a:gs>
              </a:gsLst>
              <a:lin ang="0" scaled="1"/>
            </a:gradFill>
            <a:ln w="9525">
              <a:noFill/>
              <a:round/>
              <a:headEnd/>
              <a:tailEnd/>
            </a:ln>
            <a:effectLst>
              <a:outerShdw blurRad="50800" dist="38100" dir="5400000" algn="t" rotWithShape="0">
                <a:prstClr val="black">
                  <a:alpha val="40000"/>
                </a:prstClr>
              </a:outerShdw>
            </a:effectLst>
            <a:scene3d>
              <a:camera prst="orthographicFront">
                <a:rot lat="0" lon="0" rev="0"/>
              </a:camera>
              <a:lightRig rig="glow" dir="t">
                <a:rot lat="0" lon="0" rev="4800000"/>
              </a:lightRig>
            </a:scene3d>
            <a:sp3d prstMaterial="matte">
              <a:bevelT w="127000" h="63500"/>
            </a:sp3d>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1" lang="zh-CN" altLang="en-US" sz="1000" b="0" i="0" u="none" strike="noStrike" kern="0" cap="none" spc="0" normalizeH="0" baseline="0" noProof="0">
                <a:ln>
                  <a:noFill/>
                </a:ln>
                <a:solidFill>
                  <a:srgbClr val="FFFFFF"/>
                </a:solidFill>
                <a:effectLst/>
                <a:uLnTx/>
                <a:uFillTx/>
                <a:latin typeface="HY각헤드라인M" pitchFamily="18" charset="-127"/>
                <a:ea typeface="HY각헤드라인M" pitchFamily="18" charset="-127"/>
              </a:endParaRPr>
            </a:p>
          </p:txBody>
        </p:sp>
        <p:sp>
          <p:nvSpPr>
            <p:cNvPr id="31" name="AutoShape 13"/>
            <p:cNvSpPr>
              <a:spLocks noChangeArrowheads="1"/>
            </p:cNvSpPr>
            <p:nvPr/>
          </p:nvSpPr>
          <p:spPr bwMode="auto">
            <a:xfrm>
              <a:off x="2241550" y="4077072"/>
              <a:ext cx="392113" cy="1234703"/>
            </a:xfrm>
            <a:prstGeom prst="can">
              <a:avLst>
                <a:gd name="adj" fmla="val 36424"/>
              </a:avLst>
            </a:prstGeom>
            <a:gradFill rotWithShape="1">
              <a:gsLst>
                <a:gs pos="0">
                  <a:srgbClr val="FF6600">
                    <a:gamma/>
                    <a:shade val="46275"/>
                    <a:invGamma/>
                  </a:srgbClr>
                </a:gs>
                <a:gs pos="50000">
                  <a:srgbClr val="FF6600"/>
                </a:gs>
                <a:gs pos="100000">
                  <a:srgbClr val="FF6600">
                    <a:gamma/>
                    <a:shade val="46275"/>
                    <a:invGamma/>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1" lang="en-US" altLang="ko-KR" sz="1000" b="0" i="0" u="none" strike="noStrike" kern="0" cap="none" spc="0" normalizeH="0" baseline="0" noProof="0" dirty="0">
                <a:ln>
                  <a:noFill/>
                </a:ln>
                <a:solidFill>
                  <a:srgbClr val="FFFFFF"/>
                </a:solidFill>
                <a:effectLst/>
                <a:uLnTx/>
                <a:uFillTx/>
                <a:latin typeface="HY각헤드라인M" pitchFamily="18" charset="-127"/>
                <a:ea typeface="HY각헤드라인M" pitchFamily="18" charset="-127"/>
              </a:endParaRPr>
            </a:p>
          </p:txBody>
        </p:sp>
        <p:sp>
          <p:nvSpPr>
            <p:cNvPr id="32" name="AutoShape 14"/>
            <p:cNvSpPr>
              <a:spLocks noChangeArrowheads="1"/>
            </p:cNvSpPr>
            <p:nvPr/>
          </p:nvSpPr>
          <p:spPr bwMode="auto">
            <a:xfrm>
              <a:off x="2238375" y="2852936"/>
              <a:ext cx="393700" cy="1512168"/>
            </a:xfrm>
            <a:prstGeom prst="can">
              <a:avLst>
                <a:gd name="adj" fmla="val 35294"/>
              </a:avLst>
            </a:prstGeom>
            <a:gradFill rotWithShape="1">
              <a:gsLst>
                <a:gs pos="0">
                  <a:srgbClr val="7E6000"/>
                </a:gs>
                <a:gs pos="50000">
                  <a:srgbClr val="FFC000"/>
                </a:gs>
                <a:gs pos="100000">
                  <a:srgbClr val="A47D00"/>
                </a:gs>
              </a:gsLst>
              <a:lin ang="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AutoShape 14"/>
            <p:cNvSpPr>
              <a:spLocks noChangeArrowheads="1"/>
            </p:cNvSpPr>
            <p:nvPr/>
          </p:nvSpPr>
          <p:spPr bwMode="auto">
            <a:xfrm>
              <a:off x="2241550" y="1340768"/>
              <a:ext cx="393700" cy="1800200"/>
            </a:xfrm>
            <a:prstGeom prst="can">
              <a:avLst>
                <a:gd name="adj" fmla="val 35294"/>
              </a:avLst>
            </a:prstGeom>
            <a:gradFill rotWithShape="1">
              <a:gsLst>
                <a:gs pos="0">
                  <a:srgbClr val="0070C0"/>
                </a:gs>
                <a:gs pos="50000">
                  <a:srgbClr val="7DD4FF"/>
                </a:gs>
                <a:gs pos="100000">
                  <a:srgbClr val="0070C0"/>
                </a:gs>
              </a:gsLst>
              <a:lin ang="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4" name="组合 33"/>
          <p:cNvGrpSpPr/>
          <p:nvPr/>
        </p:nvGrpSpPr>
        <p:grpSpPr>
          <a:xfrm>
            <a:off x="2477072" y="4358408"/>
            <a:ext cx="366736" cy="366736"/>
            <a:chOff x="2437239" y="4338638"/>
            <a:chExt cx="472542" cy="472542"/>
          </a:xfrm>
        </p:grpSpPr>
        <p:sp>
          <p:nvSpPr>
            <p:cNvPr id="35" name="椭圆 34"/>
            <p:cNvSpPr/>
            <p:nvPr/>
          </p:nvSpPr>
          <p:spPr>
            <a:xfrm>
              <a:off x="2437239" y="4338638"/>
              <a:ext cx="472542" cy="472542"/>
            </a:xfrm>
            <a:prstGeom prst="ellipse">
              <a:avLst/>
            </a:prstGeom>
            <a:gradFill flip="none" rotWithShape="1">
              <a:gsLst>
                <a:gs pos="0">
                  <a:sysClr val="window" lastClr="FFFFFF">
                    <a:lumMod val="85000"/>
                    <a:shade val="67500"/>
                    <a:satMod val="115000"/>
                  </a:sysClr>
                </a:gs>
                <a:gs pos="100000">
                  <a:sysClr val="window" lastClr="FFFFFF">
                    <a:lumMod val="95000"/>
                  </a:sysClr>
                </a:gs>
              </a:gsLst>
              <a:lin ang="16200000" scaled="1"/>
              <a:tileRect/>
            </a:gra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2493490" y="4394889"/>
              <a:ext cx="360040" cy="360040"/>
            </a:xfrm>
            <a:prstGeom prst="ellipse">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7" name="组合 36"/>
          <p:cNvGrpSpPr/>
          <p:nvPr/>
        </p:nvGrpSpPr>
        <p:grpSpPr>
          <a:xfrm>
            <a:off x="2520728" y="3081132"/>
            <a:ext cx="366736" cy="366736"/>
            <a:chOff x="2437239" y="4338638"/>
            <a:chExt cx="472542" cy="472542"/>
          </a:xfrm>
        </p:grpSpPr>
        <p:sp>
          <p:nvSpPr>
            <p:cNvPr id="38" name="椭圆 37"/>
            <p:cNvSpPr/>
            <p:nvPr/>
          </p:nvSpPr>
          <p:spPr>
            <a:xfrm>
              <a:off x="2437239" y="4338638"/>
              <a:ext cx="472542" cy="472542"/>
            </a:xfrm>
            <a:prstGeom prst="ellipse">
              <a:avLst/>
            </a:prstGeom>
            <a:gradFill flip="none" rotWithShape="1">
              <a:gsLst>
                <a:gs pos="0">
                  <a:sysClr val="window" lastClr="FFFFFF">
                    <a:lumMod val="85000"/>
                    <a:shade val="67500"/>
                    <a:satMod val="115000"/>
                  </a:sysClr>
                </a:gs>
                <a:gs pos="100000">
                  <a:sysClr val="window" lastClr="FFFFFF">
                    <a:lumMod val="95000"/>
                  </a:sysClr>
                </a:gs>
              </a:gsLst>
              <a:lin ang="16200000" scaled="1"/>
              <a:tileRect/>
            </a:gra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2493490" y="4394889"/>
              <a:ext cx="360040" cy="360040"/>
            </a:xfrm>
            <a:prstGeom prst="ellipse">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0" name="TextBox 39"/>
          <p:cNvSpPr txBox="1"/>
          <p:nvPr/>
        </p:nvSpPr>
        <p:spPr>
          <a:xfrm>
            <a:off x="2056505" y="5733256"/>
            <a:ext cx="727018"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1" name="TextBox 40"/>
          <p:cNvSpPr txBox="1"/>
          <p:nvPr/>
        </p:nvSpPr>
        <p:spPr>
          <a:xfrm>
            <a:off x="2274590" y="4828498"/>
            <a:ext cx="324964"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2" name="TextBox 41"/>
          <p:cNvSpPr txBox="1"/>
          <p:nvPr/>
        </p:nvSpPr>
        <p:spPr>
          <a:xfrm>
            <a:off x="2274590" y="3566935"/>
            <a:ext cx="324964"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3" name="TextBox 42"/>
          <p:cNvSpPr txBox="1"/>
          <p:nvPr/>
        </p:nvSpPr>
        <p:spPr>
          <a:xfrm>
            <a:off x="2274590" y="2085964"/>
            <a:ext cx="324964"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4" name="TextBox 43"/>
          <p:cNvSpPr txBox="1"/>
          <p:nvPr/>
        </p:nvSpPr>
        <p:spPr>
          <a:xfrm>
            <a:off x="2511065" y="3089346"/>
            <a:ext cx="38460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2</a:t>
            </a:r>
            <a:endPar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sp>
        <p:nvSpPr>
          <p:cNvPr id="45" name="TextBox 44"/>
          <p:cNvSpPr txBox="1"/>
          <p:nvPr/>
        </p:nvSpPr>
        <p:spPr>
          <a:xfrm>
            <a:off x="2468139" y="4368094"/>
            <a:ext cx="38460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rPr>
              <a:t>1</a:t>
            </a:r>
            <a:endPar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pitchFamily="34" charset="0"/>
              <a:ea typeface="微软雅黑" pitchFamily="34" charset="-122"/>
              <a:cs typeface="Arial" pitchFamily="34" charset="0"/>
            </a:endParaRPr>
          </a:p>
        </p:txBody>
      </p:sp>
      <p:cxnSp>
        <p:nvCxnSpPr>
          <p:cNvPr id="46" name="直接连接符 45"/>
          <p:cNvCxnSpPr>
            <a:stCxn id="44" idx="3"/>
          </p:cNvCxnSpPr>
          <p:nvPr/>
        </p:nvCxnSpPr>
        <p:spPr>
          <a:xfrm>
            <a:off x="2895667" y="3258623"/>
            <a:ext cx="1244285" cy="5877"/>
          </a:xfrm>
          <a:prstGeom prst="line">
            <a:avLst/>
          </a:prstGeom>
          <a:noFill/>
          <a:ln w="9525" cap="flat" cmpd="sng" algn="ctr">
            <a:solidFill>
              <a:sysClr val="windowText" lastClr="000000">
                <a:lumMod val="75000"/>
                <a:lumOff val="25000"/>
              </a:sysClr>
            </a:solidFill>
            <a:prstDash val="solid"/>
          </a:ln>
          <a:effectLst/>
        </p:spPr>
      </p:cxnSp>
      <p:cxnSp>
        <p:nvCxnSpPr>
          <p:cNvPr id="47" name="直接连接符 46"/>
          <p:cNvCxnSpPr>
            <a:stCxn id="45" idx="3"/>
          </p:cNvCxnSpPr>
          <p:nvPr/>
        </p:nvCxnSpPr>
        <p:spPr>
          <a:xfrm>
            <a:off x="2852741" y="4537371"/>
            <a:ext cx="1287211" cy="18769"/>
          </a:xfrm>
          <a:prstGeom prst="line">
            <a:avLst/>
          </a:prstGeom>
          <a:noFill/>
          <a:ln w="9525" cap="flat" cmpd="sng" algn="ctr">
            <a:solidFill>
              <a:sysClr val="windowText" lastClr="000000">
                <a:lumMod val="75000"/>
                <a:lumOff val="25000"/>
              </a:sysClr>
            </a:solidFill>
            <a:prstDash val="solid"/>
          </a:ln>
          <a:effectLst/>
        </p:spPr>
      </p:cxnSp>
      <p:sp>
        <p:nvSpPr>
          <p:cNvPr id="48" name="圆角矩形 47"/>
          <p:cNvSpPr/>
          <p:nvPr/>
        </p:nvSpPr>
        <p:spPr>
          <a:xfrm>
            <a:off x="4139952" y="2956169"/>
            <a:ext cx="3168352" cy="610766"/>
          </a:xfrm>
          <a:prstGeom prst="roundRect">
            <a:avLst/>
          </a:prstGeom>
          <a:gradFill flip="none" rotWithShape="1">
            <a:gsLst>
              <a:gs pos="0">
                <a:srgbClr val="A7A7A7"/>
              </a:gs>
              <a:gs pos="50000">
                <a:sysClr val="window" lastClr="FFFFFF">
                  <a:lumMod val="95000"/>
                  <a:shade val="67500"/>
                  <a:satMod val="115000"/>
                </a:sysClr>
              </a:gs>
              <a:gs pos="100000">
                <a:sysClr val="window" lastClr="FFFFFF">
                  <a:lumMod val="95000"/>
                  <a:shade val="100000"/>
                  <a:satMod val="115000"/>
                </a:sysClr>
              </a:gs>
            </a:gsLst>
            <a:lin ang="16200000" scaled="1"/>
            <a:tileRect/>
          </a:gradFill>
          <a:ln w="25400" cap="flat" cmpd="sng" algn="ctr">
            <a:solidFill>
              <a:sysClr val="windowText" lastClr="000000">
                <a:lumMod val="50000"/>
                <a:lumOff val="50000"/>
              </a:sysClr>
            </a:solidFill>
            <a:prstDash val="solid"/>
          </a:ln>
          <a:effectLst>
            <a:outerShdw sx="1000" sy="1000" algn="ctr">
              <a:srgbClr val="000000"/>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圆角矩形 48"/>
          <p:cNvSpPr/>
          <p:nvPr/>
        </p:nvSpPr>
        <p:spPr>
          <a:xfrm>
            <a:off x="4139952" y="4269526"/>
            <a:ext cx="3168352" cy="610766"/>
          </a:xfrm>
          <a:prstGeom prst="roundRect">
            <a:avLst/>
          </a:prstGeom>
          <a:gradFill flip="none" rotWithShape="1">
            <a:gsLst>
              <a:gs pos="0">
                <a:srgbClr val="A7A7A7"/>
              </a:gs>
              <a:gs pos="50000">
                <a:sysClr val="window" lastClr="FFFFFF">
                  <a:lumMod val="95000"/>
                  <a:shade val="67500"/>
                  <a:satMod val="115000"/>
                </a:sysClr>
              </a:gs>
              <a:gs pos="100000">
                <a:sysClr val="window" lastClr="FFFFFF">
                  <a:lumMod val="95000"/>
                  <a:shade val="100000"/>
                  <a:satMod val="115000"/>
                </a:sysClr>
              </a:gs>
            </a:gsLst>
            <a:lin ang="16200000" scaled="1"/>
            <a:tileRect/>
          </a:gradFill>
          <a:ln w="25400" cap="flat" cmpd="sng" algn="ctr">
            <a:solidFill>
              <a:sysClr val="windowText" lastClr="000000">
                <a:lumMod val="50000"/>
                <a:lumOff val="50000"/>
              </a:sysClr>
            </a:solidFill>
            <a:prstDash val="solid"/>
          </a:ln>
          <a:effectLst>
            <a:outerShdw sx="1000" sy="1000" algn="ctr">
              <a:srgbClr val="000000"/>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TextBox 49"/>
          <p:cNvSpPr txBox="1"/>
          <p:nvPr/>
        </p:nvSpPr>
        <p:spPr>
          <a:xfrm>
            <a:off x="4222013" y="3092108"/>
            <a:ext cx="3086291"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1" name="TextBox 50"/>
          <p:cNvSpPr txBox="1"/>
          <p:nvPr/>
        </p:nvSpPr>
        <p:spPr>
          <a:xfrm>
            <a:off x="4222013" y="4408514"/>
            <a:ext cx="3086291"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17362283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48" name="Oval 65"/>
          <p:cNvSpPr>
            <a:spLocks noChangeArrowheads="1"/>
          </p:cNvSpPr>
          <p:nvPr/>
        </p:nvSpPr>
        <p:spPr bwMode="auto">
          <a:xfrm>
            <a:off x="1259632" y="6285997"/>
            <a:ext cx="2324121" cy="47167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9" name="圆柱形 48"/>
          <p:cNvSpPr/>
          <p:nvPr/>
        </p:nvSpPr>
        <p:spPr>
          <a:xfrm>
            <a:off x="2290520" y="1161476"/>
            <a:ext cx="196347" cy="5363348"/>
          </a:xfrm>
          <a:prstGeom prst="can">
            <a:avLst/>
          </a:prstGeom>
          <a:gradFill flip="none" rotWithShape="1">
            <a:gsLst>
              <a:gs pos="2500">
                <a:sysClr val="windowText" lastClr="000000">
                  <a:lumMod val="50000"/>
                  <a:lumOff val="50000"/>
                </a:sysClr>
              </a:gs>
              <a:gs pos="9000">
                <a:sysClr val="windowText" lastClr="000000">
                  <a:lumMod val="85000"/>
                  <a:lumOff val="15000"/>
                </a:sysClr>
              </a:gs>
              <a:gs pos="85000">
                <a:sysClr val="windowText" lastClr="000000">
                  <a:lumMod val="50000"/>
                  <a:lumOff val="50000"/>
                </a:sysClr>
              </a:gs>
              <a:gs pos="72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0" name="组合 49"/>
          <p:cNvGrpSpPr/>
          <p:nvPr/>
        </p:nvGrpSpPr>
        <p:grpSpPr>
          <a:xfrm>
            <a:off x="2683214" y="1617692"/>
            <a:ext cx="2720539" cy="4251913"/>
            <a:chOff x="1547664" y="2051434"/>
            <a:chExt cx="2844388" cy="4445476"/>
          </a:xfrm>
        </p:grpSpPr>
        <p:grpSp>
          <p:nvGrpSpPr>
            <p:cNvPr id="51" name="组合 50"/>
            <p:cNvGrpSpPr/>
            <p:nvPr/>
          </p:nvGrpSpPr>
          <p:grpSpPr>
            <a:xfrm>
              <a:off x="1766860" y="2051434"/>
              <a:ext cx="112554" cy="4445476"/>
              <a:chOff x="1766860" y="2051434"/>
              <a:chExt cx="112554" cy="4445476"/>
            </a:xfrm>
          </p:grpSpPr>
          <p:sp>
            <p:nvSpPr>
              <p:cNvPr id="73" name="圆角矩形 1"/>
              <p:cNvSpPr/>
              <p:nvPr/>
            </p:nvSpPr>
            <p:spPr>
              <a:xfrm rot="5400000">
                <a:off x="1632162" y="248235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4" name="圆角矩形 1"/>
              <p:cNvSpPr/>
              <p:nvPr/>
            </p:nvSpPr>
            <p:spPr>
              <a:xfrm rot="5400000">
                <a:off x="1635935" y="2858957"/>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5" name="圆角矩形 1"/>
              <p:cNvSpPr/>
              <p:nvPr/>
            </p:nvSpPr>
            <p:spPr>
              <a:xfrm rot="5400000">
                <a:off x="1632162" y="323555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6" name="圆角矩形 1"/>
              <p:cNvSpPr/>
              <p:nvPr/>
            </p:nvSpPr>
            <p:spPr>
              <a:xfrm rot="5400000">
                <a:off x="1632161" y="3612155"/>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7" name="圆角矩形 1"/>
              <p:cNvSpPr/>
              <p:nvPr/>
            </p:nvSpPr>
            <p:spPr>
              <a:xfrm rot="5400000">
                <a:off x="1632161" y="3988753"/>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8" name="圆角矩形 77"/>
              <p:cNvSpPr/>
              <p:nvPr/>
            </p:nvSpPr>
            <p:spPr>
              <a:xfrm>
                <a:off x="1793889" y="2051434"/>
                <a:ext cx="44187" cy="297804"/>
              </a:xfrm>
              <a:prstGeom prst="roundRect">
                <a:avLst/>
              </a:pr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9" name="圆角矩形 1"/>
              <p:cNvSpPr/>
              <p:nvPr/>
            </p:nvSpPr>
            <p:spPr>
              <a:xfrm rot="5400000">
                <a:off x="1632161" y="436254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0" name="圆角矩形 1"/>
              <p:cNvSpPr/>
              <p:nvPr/>
            </p:nvSpPr>
            <p:spPr>
              <a:xfrm rot="5400000">
                <a:off x="1632161" y="4740720"/>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1" name="圆角矩形 1"/>
              <p:cNvSpPr/>
              <p:nvPr/>
            </p:nvSpPr>
            <p:spPr>
              <a:xfrm rot="5400000">
                <a:off x="1632161" y="511889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2" name="圆角矩形 1"/>
              <p:cNvSpPr/>
              <p:nvPr/>
            </p:nvSpPr>
            <p:spPr>
              <a:xfrm rot="5400000">
                <a:off x="1632161" y="549707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3" name="圆角矩形 1"/>
              <p:cNvSpPr/>
              <p:nvPr/>
            </p:nvSpPr>
            <p:spPr>
              <a:xfrm rot="5400000">
                <a:off x="1632161" y="5875254"/>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4" name="圆角矩形 1"/>
              <p:cNvSpPr/>
              <p:nvPr/>
            </p:nvSpPr>
            <p:spPr>
              <a:xfrm rot="5400000">
                <a:off x="1632161" y="625343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52" name="组合 51"/>
            <p:cNvGrpSpPr/>
            <p:nvPr/>
          </p:nvGrpSpPr>
          <p:grpSpPr>
            <a:xfrm>
              <a:off x="4096232" y="2051434"/>
              <a:ext cx="112554" cy="4445476"/>
              <a:chOff x="1766860" y="2051434"/>
              <a:chExt cx="112554" cy="4445476"/>
            </a:xfrm>
          </p:grpSpPr>
          <p:sp>
            <p:nvSpPr>
              <p:cNvPr id="61" name="圆角矩形 1"/>
              <p:cNvSpPr/>
              <p:nvPr/>
            </p:nvSpPr>
            <p:spPr>
              <a:xfrm rot="5400000">
                <a:off x="1632162" y="248235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2" name="圆角矩形 1"/>
              <p:cNvSpPr/>
              <p:nvPr/>
            </p:nvSpPr>
            <p:spPr>
              <a:xfrm rot="5400000">
                <a:off x="1635935" y="2858957"/>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3" name="圆角矩形 1"/>
              <p:cNvSpPr/>
              <p:nvPr/>
            </p:nvSpPr>
            <p:spPr>
              <a:xfrm rot="5400000">
                <a:off x="1632162" y="323555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4" name="圆角矩形 1"/>
              <p:cNvSpPr/>
              <p:nvPr/>
            </p:nvSpPr>
            <p:spPr>
              <a:xfrm rot="5400000">
                <a:off x="1632161" y="3612155"/>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5" name="圆角矩形 1"/>
              <p:cNvSpPr/>
              <p:nvPr/>
            </p:nvSpPr>
            <p:spPr>
              <a:xfrm rot="5400000">
                <a:off x="1632161" y="3988753"/>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6" name="圆角矩形 65"/>
              <p:cNvSpPr/>
              <p:nvPr/>
            </p:nvSpPr>
            <p:spPr>
              <a:xfrm>
                <a:off x="1793889" y="2051434"/>
                <a:ext cx="44187" cy="297804"/>
              </a:xfrm>
              <a:prstGeom prst="roundRect">
                <a:avLst/>
              </a:pr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7" name="圆角矩形 1"/>
              <p:cNvSpPr/>
              <p:nvPr/>
            </p:nvSpPr>
            <p:spPr>
              <a:xfrm rot="5400000">
                <a:off x="1632161" y="436254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8" name="圆角矩形 1"/>
              <p:cNvSpPr/>
              <p:nvPr/>
            </p:nvSpPr>
            <p:spPr>
              <a:xfrm rot="5400000">
                <a:off x="1632161" y="4740720"/>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9" name="圆角矩形 1"/>
              <p:cNvSpPr/>
              <p:nvPr/>
            </p:nvSpPr>
            <p:spPr>
              <a:xfrm rot="5400000">
                <a:off x="1632161" y="511889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0" name="圆角矩形 1"/>
              <p:cNvSpPr/>
              <p:nvPr/>
            </p:nvSpPr>
            <p:spPr>
              <a:xfrm rot="5400000">
                <a:off x="1632161" y="549707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1" name="圆角矩形 1"/>
              <p:cNvSpPr/>
              <p:nvPr/>
            </p:nvSpPr>
            <p:spPr>
              <a:xfrm rot="5400000">
                <a:off x="1632161" y="5875254"/>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2" name="圆角矩形 1"/>
              <p:cNvSpPr/>
              <p:nvPr/>
            </p:nvSpPr>
            <p:spPr>
              <a:xfrm rot="5400000">
                <a:off x="1632161" y="625343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53" name="组合 52"/>
            <p:cNvGrpSpPr/>
            <p:nvPr/>
          </p:nvGrpSpPr>
          <p:grpSpPr>
            <a:xfrm>
              <a:off x="1547664" y="2924944"/>
              <a:ext cx="2844388" cy="1152128"/>
              <a:chOff x="1547664" y="2492896"/>
              <a:chExt cx="2844388" cy="1152128"/>
            </a:xfrm>
          </p:grpSpPr>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2492896"/>
                <a:ext cx="2844388" cy="1152128"/>
              </a:xfrm>
              <a:prstGeom prst="rect">
                <a:avLst/>
              </a:prstGeom>
            </p:spPr>
          </p:pic>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8572" y="2554851"/>
                <a:ext cx="169131" cy="169131"/>
              </a:xfrm>
              <a:prstGeom prst="rect">
                <a:avLst/>
              </a:prstGeom>
            </p:spPr>
          </p:pic>
          <p:pic>
            <p:nvPicPr>
              <p:cNvPr id="60" name="图片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7944" y="2568298"/>
                <a:ext cx="169131" cy="169131"/>
              </a:xfrm>
              <a:prstGeom prst="rect">
                <a:avLst/>
              </a:prstGeom>
            </p:spPr>
          </p:pic>
        </p:grpSp>
        <p:grpSp>
          <p:nvGrpSpPr>
            <p:cNvPr id="54" name="组合 53"/>
            <p:cNvGrpSpPr/>
            <p:nvPr/>
          </p:nvGrpSpPr>
          <p:grpSpPr>
            <a:xfrm>
              <a:off x="1547664" y="4606021"/>
              <a:ext cx="2844388" cy="1152128"/>
              <a:chOff x="1547664" y="2492896"/>
              <a:chExt cx="2844388" cy="1152128"/>
            </a:xfrm>
          </p:grpSpPr>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2492896"/>
                <a:ext cx="2844388" cy="1152128"/>
              </a:xfrm>
              <a:prstGeom prst="rect">
                <a:avLst/>
              </a:prstGeom>
            </p:spPr>
          </p:pic>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8572" y="2554851"/>
                <a:ext cx="169131" cy="169131"/>
              </a:xfrm>
              <a:prstGeom prst="rect">
                <a:avLst/>
              </a:prstGeom>
            </p:spPr>
          </p:pic>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7944" y="2568298"/>
                <a:ext cx="169131" cy="169131"/>
              </a:xfrm>
              <a:prstGeom prst="rect">
                <a:avLst/>
              </a:prstGeom>
            </p:spPr>
          </p:pic>
        </p:grpSp>
      </p:grpSp>
      <p:sp>
        <p:nvSpPr>
          <p:cNvPr id="85" name="圆柱形 84"/>
          <p:cNvSpPr/>
          <p:nvPr/>
        </p:nvSpPr>
        <p:spPr>
          <a:xfrm rot="16200000">
            <a:off x="3917996" y="73259"/>
            <a:ext cx="116582" cy="3109187"/>
          </a:xfrm>
          <a:prstGeom prst="can">
            <a:avLst/>
          </a:prstGeom>
          <a:gradFill flip="none" rotWithShape="1">
            <a:gsLst>
              <a:gs pos="2500">
                <a:sysClr val="windowText" lastClr="000000">
                  <a:lumMod val="50000"/>
                  <a:lumOff val="50000"/>
                </a:sysClr>
              </a:gs>
              <a:gs pos="9000">
                <a:sysClr val="windowText" lastClr="000000">
                  <a:lumMod val="85000"/>
                  <a:lumOff val="15000"/>
                </a:sysClr>
              </a:gs>
              <a:gs pos="85000">
                <a:sysClr val="windowText" lastClr="000000">
                  <a:lumMod val="50000"/>
                  <a:lumOff val="50000"/>
                </a:sysClr>
              </a:gs>
              <a:gs pos="72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6" name="TextBox 85"/>
          <p:cNvSpPr txBox="1"/>
          <p:nvPr/>
        </p:nvSpPr>
        <p:spPr>
          <a:xfrm>
            <a:off x="3303109" y="2539361"/>
            <a:ext cx="148074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87" name="TextBox 86"/>
          <p:cNvSpPr txBox="1"/>
          <p:nvPr/>
        </p:nvSpPr>
        <p:spPr>
          <a:xfrm>
            <a:off x="2892833" y="2879939"/>
            <a:ext cx="2369430" cy="54906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a:t>
            </a:r>
            <a:endParaRPr kumimoji="0" lang="en-US" altLang="zh-CN"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88" name="TextBox 87"/>
          <p:cNvSpPr txBox="1"/>
          <p:nvPr/>
        </p:nvSpPr>
        <p:spPr>
          <a:xfrm>
            <a:off x="3329833" y="4147398"/>
            <a:ext cx="148074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89" name="TextBox 88"/>
          <p:cNvSpPr txBox="1"/>
          <p:nvPr/>
        </p:nvSpPr>
        <p:spPr>
          <a:xfrm>
            <a:off x="2919557" y="4487976"/>
            <a:ext cx="2369430" cy="54906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a:t>
            </a:r>
            <a:endParaRPr kumimoji="0" lang="en-US" altLang="zh-CN"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90" name="TextBox 89"/>
          <p:cNvSpPr txBox="1"/>
          <p:nvPr/>
        </p:nvSpPr>
        <p:spPr>
          <a:xfrm>
            <a:off x="5557129" y="3283590"/>
            <a:ext cx="2496123"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91" name="TextBox 90"/>
          <p:cNvSpPr txBox="1"/>
          <p:nvPr/>
        </p:nvSpPr>
        <p:spPr>
          <a:xfrm>
            <a:off x="6020598" y="2879939"/>
            <a:ext cx="148074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648527756"/>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90" name="组合 89"/>
          <p:cNvGrpSpPr/>
          <p:nvPr/>
        </p:nvGrpSpPr>
        <p:grpSpPr>
          <a:xfrm>
            <a:off x="3481436" y="0"/>
            <a:ext cx="129440" cy="6283471"/>
            <a:chOff x="1766860" y="1033149"/>
            <a:chExt cx="112554" cy="5463761"/>
          </a:xfrm>
        </p:grpSpPr>
        <p:sp>
          <p:nvSpPr>
            <p:cNvPr id="91" name="圆角矩形 1"/>
            <p:cNvSpPr/>
            <p:nvPr/>
          </p:nvSpPr>
          <p:spPr>
            <a:xfrm rot="5400000">
              <a:off x="1632162" y="248235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2" name="圆角矩形 1"/>
            <p:cNvSpPr/>
            <p:nvPr/>
          </p:nvSpPr>
          <p:spPr>
            <a:xfrm rot="5400000">
              <a:off x="1635935" y="2858957"/>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3" name="圆角矩形 1"/>
            <p:cNvSpPr/>
            <p:nvPr/>
          </p:nvSpPr>
          <p:spPr>
            <a:xfrm rot="5400000">
              <a:off x="1632162" y="323555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4" name="圆角矩形 1"/>
            <p:cNvSpPr/>
            <p:nvPr/>
          </p:nvSpPr>
          <p:spPr>
            <a:xfrm rot="5400000">
              <a:off x="1632161" y="3612155"/>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5" name="圆角矩形 1"/>
            <p:cNvSpPr/>
            <p:nvPr/>
          </p:nvSpPr>
          <p:spPr>
            <a:xfrm rot="5400000">
              <a:off x="1632161" y="3988753"/>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6" name="圆角矩形 95"/>
            <p:cNvSpPr/>
            <p:nvPr/>
          </p:nvSpPr>
          <p:spPr>
            <a:xfrm>
              <a:off x="1804083" y="1033149"/>
              <a:ext cx="39755" cy="1326283"/>
            </a:xfrm>
            <a:prstGeom prst="roundRect">
              <a:avLst/>
            </a:pr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7" name="圆角矩形 1"/>
            <p:cNvSpPr/>
            <p:nvPr/>
          </p:nvSpPr>
          <p:spPr>
            <a:xfrm rot="5400000">
              <a:off x="1632161" y="436254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8" name="圆角矩形 1"/>
            <p:cNvSpPr/>
            <p:nvPr/>
          </p:nvSpPr>
          <p:spPr>
            <a:xfrm rot="5400000">
              <a:off x="1632161" y="4740720"/>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9" name="圆角矩形 1"/>
            <p:cNvSpPr/>
            <p:nvPr/>
          </p:nvSpPr>
          <p:spPr>
            <a:xfrm rot="5400000">
              <a:off x="1632161" y="511889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0" name="圆角矩形 1"/>
            <p:cNvSpPr/>
            <p:nvPr/>
          </p:nvSpPr>
          <p:spPr>
            <a:xfrm rot="5400000">
              <a:off x="1632161" y="549707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1" name="圆角矩形 1"/>
            <p:cNvSpPr/>
            <p:nvPr/>
          </p:nvSpPr>
          <p:spPr>
            <a:xfrm rot="5400000">
              <a:off x="1632161" y="5875254"/>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2" name="圆角矩形 1"/>
            <p:cNvSpPr/>
            <p:nvPr/>
          </p:nvSpPr>
          <p:spPr>
            <a:xfrm rot="5400000">
              <a:off x="1632161" y="625343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103" name="组合 102"/>
          <p:cNvGrpSpPr/>
          <p:nvPr/>
        </p:nvGrpSpPr>
        <p:grpSpPr>
          <a:xfrm>
            <a:off x="5349512" y="0"/>
            <a:ext cx="129440" cy="6283471"/>
            <a:chOff x="1766860" y="1033149"/>
            <a:chExt cx="112554" cy="5463761"/>
          </a:xfrm>
        </p:grpSpPr>
        <p:sp>
          <p:nvSpPr>
            <p:cNvPr id="104" name="圆角矩形 1"/>
            <p:cNvSpPr/>
            <p:nvPr/>
          </p:nvSpPr>
          <p:spPr>
            <a:xfrm rot="5400000">
              <a:off x="1632162" y="248235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5" name="圆角矩形 1"/>
            <p:cNvSpPr/>
            <p:nvPr/>
          </p:nvSpPr>
          <p:spPr>
            <a:xfrm rot="5400000">
              <a:off x="1635935" y="2858957"/>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6" name="圆角矩形 1"/>
            <p:cNvSpPr/>
            <p:nvPr/>
          </p:nvSpPr>
          <p:spPr>
            <a:xfrm rot="5400000">
              <a:off x="1632162" y="323555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7" name="圆角矩形 1"/>
            <p:cNvSpPr/>
            <p:nvPr/>
          </p:nvSpPr>
          <p:spPr>
            <a:xfrm rot="5400000">
              <a:off x="1632161" y="3612155"/>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8" name="圆角矩形 1"/>
            <p:cNvSpPr/>
            <p:nvPr/>
          </p:nvSpPr>
          <p:spPr>
            <a:xfrm rot="5400000">
              <a:off x="1632161" y="3988753"/>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09" name="圆角矩形 108"/>
            <p:cNvSpPr/>
            <p:nvPr/>
          </p:nvSpPr>
          <p:spPr>
            <a:xfrm>
              <a:off x="1804083" y="1033149"/>
              <a:ext cx="39755" cy="1326283"/>
            </a:xfrm>
            <a:prstGeom prst="roundRect">
              <a:avLst/>
            </a:pr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10" name="圆角矩形 1"/>
            <p:cNvSpPr/>
            <p:nvPr/>
          </p:nvSpPr>
          <p:spPr>
            <a:xfrm rot="5400000">
              <a:off x="1632161" y="436254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11" name="圆角矩形 1"/>
            <p:cNvSpPr/>
            <p:nvPr/>
          </p:nvSpPr>
          <p:spPr>
            <a:xfrm rot="5400000">
              <a:off x="1632161" y="4740720"/>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12" name="圆角矩形 1"/>
            <p:cNvSpPr/>
            <p:nvPr/>
          </p:nvSpPr>
          <p:spPr>
            <a:xfrm rot="5400000">
              <a:off x="1632161" y="511889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13" name="圆角矩形 1"/>
            <p:cNvSpPr/>
            <p:nvPr/>
          </p:nvSpPr>
          <p:spPr>
            <a:xfrm rot="5400000">
              <a:off x="1632161" y="549707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14" name="圆角矩形 1"/>
            <p:cNvSpPr/>
            <p:nvPr/>
          </p:nvSpPr>
          <p:spPr>
            <a:xfrm rot="5400000">
              <a:off x="1632161" y="5875254"/>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15" name="圆角矩形 1"/>
            <p:cNvSpPr/>
            <p:nvPr/>
          </p:nvSpPr>
          <p:spPr>
            <a:xfrm rot="5400000">
              <a:off x="1632161" y="625343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116" name="组合 115"/>
          <p:cNvGrpSpPr/>
          <p:nvPr/>
        </p:nvGrpSpPr>
        <p:grpSpPr>
          <a:xfrm>
            <a:off x="3366956" y="2088418"/>
            <a:ext cx="2285164" cy="1585566"/>
            <a:chOff x="3366956" y="2088418"/>
            <a:chExt cx="2285164" cy="1585566"/>
          </a:xfrm>
        </p:grpSpPr>
        <p:pic>
          <p:nvPicPr>
            <p:cNvPr id="117" name="图片 1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6956" y="2088418"/>
              <a:ext cx="2285164" cy="1585566"/>
            </a:xfrm>
            <a:prstGeom prst="rect">
              <a:avLst/>
            </a:prstGeom>
          </p:spPr>
        </p:pic>
        <p:pic>
          <p:nvPicPr>
            <p:cNvPr id="118" name="图片 1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5947" y="2143409"/>
              <a:ext cx="161767" cy="161767"/>
            </a:xfrm>
            <a:prstGeom prst="rect">
              <a:avLst/>
            </a:prstGeom>
          </p:spPr>
        </p:pic>
        <p:pic>
          <p:nvPicPr>
            <p:cNvPr id="119" name="图片 1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45431" y="2143409"/>
              <a:ext cx="161767" cy="161767"/>
            </a:xfrm>
            <a:prstGeom prst="rect">
              <a:avLst/>
            </a:prstGeom>
          </p:spPr>
        </p:pic>
        <p:pic>
          <p:nvPicPr>
            <p:cNvPr id="120" name="图片 1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5947" y="3426405"/>
              <a:ext cx="161767" cy="161767"/>
            </a:xfrm>
            <a:prstGeom prst="rect">
              <a:avLst/>
            </a:prstGeom>
          </p:spPr>
        </p:pic>
        <p:pic>
          <p:nvPicPr>
            <p:cNvPr id="121" name="图片 1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45431" y="3426405"/>
              <a:ext cx="161767" cy="161767"/>
            </a:xfrm>
            <a:prstGeom prst="rect">
              <a:avLst/>
            </a:prstGeom>
          </p:spPr>
        </p:pic>
      </p:grpSp>
      <p:grpSp>
        <p:nvGrpSpPr>
          <p:cNvPr id="122" name="组合 121"/>
          <p:cNvGrpSpPr/>
          <p:nvPr/>
        </p:nvGrpSpPr>
        <p:grpSpPr>
          <a:xfrm>
            <a:off x="3366956" y="4108899"/>
            <a:ext cx="2285164" cy="1585566"/>
            <a:chOff x="3366956" y="2088418"/>
            <a:chExt cx="2285164" cy="1585566"/>
          </a:xfrm>
        </p:grpSpPr>
        <p:pic>
          <p:nvPicPr>
            <p:cNvPr id="123" name="图片 1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6956" y="2088418"/>
              <a:ext cx="2285164" cy="1585566"/>
            </a:xfrm>
            <a:prstGeom prst="rect">
              <a:avLst/>
            </a:prstGeom>
          </p:spPr>
        </p:pic>
        <p:pic>
          <p:nvPicPr>
            <p:cNvPr id="124" name="图片 1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5947" y="2143409"/>
              <a:ext cx="161767" cy="161767"/>
            </a:xfrm>
            <a:prstGeom prst="rect">
              <a:avLst/>
            </a:prstGeom>
          </p:spPr>
        </p:pic>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45431" y="2143409"/>
              <a:ext cx="161767" cy="161767"/>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5947" y="3426405"/>
              <a:ext cx="161767" cy="161767"/>
            </a:xfrm>
            <a:prstGeom prst="rect">
              <a:avLst/>
            </a:prstGeom>
          </p:spPr>
        </p:pic>
        <p:pic>
          <p:nvPicPr>
            <p:cNvPr id="127" name="图片 1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45431" y="3426405"/>
              <a:ext cx="161767" cy="161767"/>
            </a:xfrm>
            <a:prstGeom prst="rect">
              <a:avLst/>
            </a:prstGeom>
          </p:spPr>
        </p:pic>
      </p:grpSp>
      <p:grpSp>
        <p:nvGrpSpPr>
          <p:cNvPr id="128" name="组合 127"/>
          <p:cNvGrpSpPr/>
          <p:nvPr/>
        </p:nvGrpSpPr>
        <p:grpSpPr>
          <a:xfrm>
            <a:off x="6067853" y="1"/>
            <a:ext cx="108321" cy="5258258"/>
            <a:chOff x="1766860" y="1033149"/>
            <a:chExt cx="112554" cy="5463761"/>
          </a:xfrm>
        </p:grpSpPr>
        <p:sp>
          <p:nvSpPr>
            <p:cNvPr id="129" name="圆角矩形 1"/>
            <p:cNvSpPr/>
            <p:nvPr/>
          </p:nvSpPr>
          <p:spPr>
            <a:xfrm rot="5400000">
              <a:off x="1632162" y="248235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30" name="圆角矩形 1"/>
            <p:cNvSpPr/>
            <p:nvPr/>
          </p:nvSpPr>
          <p:spPr>
            <a:xfrm rot="5400000">
              <a:off x="1635935" y="2858957"/>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31" name="圆角矩形 1"/>
            <p:cNvSpPr/>
            <p:nvPr/>
          </p:nvSpPr>
          <p:spPr>
            <a:xfrm rot="5400000">
              <a:off x="1632162" y="323555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32" name="圆角矩形 1"/>
            <p:cNvSpPr/>
            <p:nvPr/>
          </p:nvSpPr>
          <p:spPr>
            <a:xfrm rot="5400000">
              <a:off x="1632161" y="3612155"/>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33" name="圆角矩形 1"/>
            <p:cNvSpPr/>
            <p:nvPr/>
          </p:nvSpPr>
          <p:spPr>
            <a:xfrm rot="5400000">
              <a:off x="1632161" y="3988753"/>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34" name="圆角矩形 133"/>
            <p:cNvSpPr/>
            <p:nvPr/>
          </p:nvSpPr>
          <p:spPr>
            <a:xfrm>
              <a:off x="1804083" y="1033149"/>
              <a:ext cx="39755" cy="1326283"/>
            </a:xfrm>
            <a:prstGeom prst="roundRect">
              <a:avLst/>
            </a:pr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35" name="圆角矩形 1"/>
            <p:cNvSpPr/>
            <p:nvPr/>
          </p:nvSpPr>
          <p:spPr>
            <a:xfrm rot="5400000">
              <a:off x="1632161" y="436254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36" name="圆角矩形 1"/>
            <p:cNvSpPr/>
            <p:nvPr/>
          </p:nvSpPr>
          <p:spPr>
            <a:xfrm rot="5400000">
              <a:off x="1632161" y="4740720"/>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37" name="圆角矩形 1"/>
            <p:cNvSpPr/>
            <p:nvPr/>
          </p:nvSpPr>
          <p:spPr>
            <a:xfrm rot="5400000">
              <a:off x="1632161" y="511889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38" name="圆角矩形 1"/>
            <p:cNvSpPr/>
            <p:nvPr/>
          </p:nvSpPr>
          <p:spPr>
            <a:xfrm rot="5400000">
              <a:off x="1632161" y="549707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39" name="圆角矩形 1"/>
            <p:cNvSpPr/>
            <p:nvPr/>
          </p:nvSpPr>
          <p:spPr>
            <a:xfrm rot="5400000">
              <a:off x="1632161" y="5875254"/>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40" name="圆角矩形 1"/>
            <p:cNvSpPr/>
            <p:nvPr/>
          </p:nvSpPr>
          <p:spPr>
            <a:xfrm rot="5400000">
              <a:off x="1632161" y="625343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141" name="组合 140"/>
          <p:cNvGrpSpPr/>
          <p:nvPr/>
        </p:nvGrpSpPr>
        <p:grpSpPr>
          <a:xfrm>
            <a:off x="7631134" y="1"/>
            <a:ext cx="108321" cy="5258258"/>
            <a:chOff x="1766860" y="1033149"/>
            <a:chExt cx="112554" cy="5463761"/>
          </a:xfrm>
        </p:grpSpPr>
        <p:sp>
          <p:nvSpPr>
            <p:cNvPr id="142" name="圆角矩形 1"/>
            <p:cNvSpPr/>
            <p:nvPr/>
          </p:nvSpPr>
          <p:spPr>
            <a:xfrm rot="5400000">
              <a:off x="1632162" y="248235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43" name="圆角矩形 1"/>
            <p:cNvSpPr/>
            <p:nvPr/>
          </p:nvSpPr>
          <p:spPr>
            <a:xfrm rot="5400000">
              <a:off x="1635935" y="2858957"/>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44" name="圆角矩形 1"/>
            <p:cNvSpPr/>
            <p:nvPr/>
          </p:nvSpPr>
          <p:spPr>
            <a:xfrm rot="5400000">
              <a:off x="1632162" y="323555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45" name="圆角矩形 1"/>
            <p:cNvSpPr/>
            <p:nvPr/>
          </p:nvSpPr>
          <p:spPr>
            <a:xfrm rot="5400000">
              <a:off x="1632161" y="3612155"/>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46" name="圆角矩形 1"/>
            <p:cNvSpPr/>
            <p:nvPr/>
          </p:nvSpPr>
          <p:spPr>
            <a:xfrm rot="5400000">
              <a:off x="1632161" y="3988753"/>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47" name="圆角矩形 146"/>
            <p:cNvSpPr/>
            <p:nvPr/>
          </p:nvSpPr>
          <p:spPr>
            <a:xfrm>
              <a:off x="1804083" y="1033149"/>
              <a:ext cx="39755" cy="1326283"/>
            </a:xfrm>
            <a:prstGeom prst="roundRect">
              <a:avLst/>
            </a:pr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48" name="圆角矩形 1"/>
            <p:cNvSpPr/>
            <p:nvPr/>
          </p:nvSpPr>
          <p:spPr>
            <a:xfrm rot="5400000">
              <a:off x="1632161" y="436254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49" name="圆角矩形 1"/>
            <p:cNvSpPr/>
            <p:nvPr/>
          </p:nvSpPr>
          <p:spPr>
            <a:xfrm rot="5400000">
              <a:off x="1632161" y="4740720"/>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50" name="圆角矩形 1"/>
            <p:cNvSpPr/>
            <p:nvPr/>
          </p:nvSpPr>
          <p:spPr>
            <a:xfrm rot="5400000">
              <a:off x="1632161" y="5118898"/>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51" name="圆角矩形 1"/>
            <p:cNvSpPr/>
            <p:nvPr/>
          </p:nvSpPr>
          <p:spPr>
            <a:xfrm rot="5400000">
              <a:off x="1632161" y="5497076"/>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52" name="圆角矩形 1"/>
            <p:cNvSpPr/>
            <p:nvPr/>
          </p:nvSpPr>
          <p:spPr>
            <a:xfrm rot="5400000">
              <a:off x="1632161" y="5875254"/>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153" name="圆角矩形 1"/>
            <p:cNvSpPr/>
            <p:nvPr/>
          </p:nvSpPr>
          <p:spPr>
            <a:xfrm rot="5400000">
              <a:off x="1632161" y="6253432"/>
              <a:ext cx="378177" cy="108780"/>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154" name="组合 153"/>
          <p:cNvGrpSpPr/>
          <p:nvPr/>
        </p:nvGrpSpPr>
        <p:grpSpPr>
          <a:xfrm>
            <a:off x="5972052" y="1747672"/>
            <a:ext cx="1912316" cy="1326865"/>
            <a:chOff x="3366956" y="2088418"/>
            <a:chExt cx="2285164" cy="1585566"/>
          </a:xfrm>
        </p:grpSpPr>
        <p:pic>
          <p:nvPicPr>
            <p:cNvPr id="155" name="图片 1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66956" y="2088418"/>
              <a:ext cx="2285164" cy="1585566"/>
            </a:xfrm>
            <a:prstGeom prst="rect">
              <a:avLst/>
            </a:prstGeom>
          </p:spPr>
        </p:pic>
        <p:pic>
          <p:nvPicPr>
            <p:cNvPr id="156" name="图片 15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65947" y="2143409"/>
              <a:ext cx="161767" cy="161767"/>
            </a:xfrm>
            <a:prstGeom prst="rect">
              <a:avLst/>
            </a:prstGeom>
          </p:spPr>
        </p:pic>
        <p:pic>
          <p:nvPicPr>
            <p:cNvPr id="157" name="图片 1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45431" y="2143409"/>
              <a:ext cx="161767" cy="161767"/>
            </a:xfrm>
            <a:prstGeom prst="rect">
              <a:avLst/>
            </a:prstGeom>
          </p:spPr>
        </p:pic>
        <p:pic>
          <p:nvPicPr>
            <p:cNvPr id="158" name="图片 1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65947" y="3426405"/>
              <a:ext cx="161767" cy="161767"/>
            </a:xfrm>
            <a:prstGeom prst="rect">
              <a:avLst/>
            </a:prstGeom>
          </p:spPr>
        </p:pic>
        <p:pic>
          <p:nvPicPr>
            <p:cNvPr id="159" name="图片 1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45431" y="3426405"/>
              <a:ext cx="161767" cy="161767"/>
            </a:xfrm>
            <a:prstGeom prst="rect">
              <a:avLst/>
            </a:prstGeom>
          </p:spPr>
        </p:pic>
      </p:grpSp>
      <p:grpSp>
        <p:nvGrpSpPr>
          <p:cNvPr id="160" name="组合 159"/>
          <p:cNvGrpSpPr/>
          <p:nvPr/>
        </p:nvGrpSpPr>
        <p:grpSpPr>
          <a:xfrm>
            <a:off x="5972052" y="3438491"/>
            <a:ext cx="1912316" cy="1326865"/>
            <a:chOff x="3366956" y="2088418"/>
            <a:chExt cx="2285164" cy="1585566"/>
          </a:xfrm>
        </p:grpSpPr>
        <p:pic>
          <p:nvPicPr>
            <p:cNvPr id="161" name="图片 1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66956" y="2088418"/>
              <a:ext cx="2285164" cy="1585566"/>
            </a:xfrm>
            <a:prstGeom prst="rect">
              <a:avLst/>
            </a:prstGeom>
          </p:spPr>
        </p:pic>
        <p:pic>
          <p:nvPicPr>
            <p:cNvPr id="162" name="图片 16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65947" y="2143409"/>
              <a:ext cx="161767" cy="161767"/>
            </a:xfrm>
            <a:prstGeom prst="rect">
              <a:avLst/>
            </a:prstGeom>
          </p:spPr>
        </p:pic>
        <p:pic>
          <p:nvPicPr>
            <p:cNvPr id="163" name="图片 16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45431" y="2143409"/>
              <a:ext cx="161767" cy="161767"/>
            </a:xfrm>
            <a:prstGeom prst="rect">
              <a:avLst/>
            </a:prstGeom>
          </p:spPr>
        </p:pic>
        <p:pic>
          <p:nvPicPr>
            <p:cNvPr id="164" name="图片 16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65947" y="3426405"/>
              <a:ext cx="161767" cy="161767"/>
            </a:xfrm>
            <a:prstGeom prst="rect">
              <a:avLst/>
            </a:prstGeom>
          </p:spPr>
        </p:pic>
        <p:pic>
          <p:nvPicPr>
            <p:cNvPr id="165" name="图片 1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45431" y="3426405"/>
              <a:ext cx="161767" cy="161767"/>
            </a:xfrm>
            <a:prstGeom prst="rect">
              <a:avLst/>
            </a:prstGeom>
          </p:spPr>
        </p:pic>
      </p:grpSp>
      <p:sp>
        <p:nvSpPr>
          <p:cNvPr id="166" name="TextBox 165"/>
          <p:cNvSpPr txBox="1"/>
          <p:nvPr/>
        </p:nvSpPr>
        <p:spPr>
          <a:xfrm>
            <a:off x="3733995" y="2158085"/>
            <a:ext cx="148074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167" name="TextBox 166"/>
          <p:cNvSpPr txBox="1"/>
          <p:nvPr/>
        </p:nvSpPr>
        <p:spPr>
          <a:xfrm>
            <a:off x="3444317" y="2492896"/>
            <a:ext cx="2207804"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粘贴并选择</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8" name="TextBox 167"/>
          <p:cNvSpPr txBox="1"/>
          <p:nvPr/>
        </p:nvSpPr>
        <p:spPr>
          <a:xfrm>
            <a:off x="3710549" y="4197881"/>
            <a:ext cx="148074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169" name="TextBox 168"/>
          <p:cNvSpPr txBox="1"/>
          <p:nvPr/>
        </p:nvSpPr>
        <p:spPr>
          <a:xfrm>
            <a:off x="3420871" y="4532692"/>
            <a:ext cx="2207804"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粘贴并选择</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0" name="TextBox 169"/>
          <p:cNvSpPr txBox="1"/>
          <p:nvPr/>
        </p:nvSpPr>
        <p:spPr>
          <a:xfrm>
            <a:off x="6179488" y="1818515"/>
            <a:ext cx="148074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171" name="TextBox 170"/>
          <p:cNvSpPr txBox="1"/>
          <p:nvPr/>
        </p:nvSpPr>
        <p:spPr>
          <a:xfrm>
            <a:off x="6033826" y="2153326"/>
            <a:ext cx="1850542"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2" name="TextBox 171"/>
          <p:cNvSpPr txBox="1"/>
          <p:nvPr/>
        </p:nvSpPr>
        <p:spPr>
          <a:xfrm>
            <a:off x="6179488" y="3512731"/>
            <a:ext cx="148074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173" name="TextBox 172"/>
          <p:cNvSpPr txBox="1"/>
          <p:nvPr/>
        </p:nvSpPr>
        <p:spPr>
          <a:xfrm>
            <a:off x="6033826" y="3847542"/>
            <a:ext cx="1850542"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4" name="TextBox 173"/>
          <p:cNvSpPr txBox="1"/>
          <p:nvPr/>
        </p:nvSpPr>
        <p:spPr>
          <a:xfrm>
            <a:off x="799794" y="3362828"/>
            <a:ext cx="2496123"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75" name="TextBox 174"/>
          <p:cNvSpPr txBox="1"/>
          <p:nvPr/>
        </p:nvSpPr>
        <p:spPr>
          <a:xfrm>
            <a:off x="1263263" y="2959177"/>
            <a:ext cx="148074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435078368"/>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69" name="组合 68"/>
          <p:cNvGrpSpPr/>
          <p:nvPr/>
        </p:nvGrpSpPr>
        <p:grpSpPr>
          <a:xfrm>
            <a:off x="1380940" y="-47340"/>
            <a:ext cx="3862893" cy="6950130"/>
            <a:chOff x="1182159" y="-47340"/>
            <a:chExt cx="3862893" cy="6950130"/>
          </a:xfrm>
        </p:grpSpPr>
        <p:sp>
          <p:nvSpPr>
            <p:cNvPr id="70" name="圆角矩形 1"/>
            <p:cNvSpPr/>
            <p:nvPr/>
          </p:nvSpPr>
          <p:spPr>
            <a:xfrm rot="7200000">
              <a:off x="4399185" y="539540"/>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1" name="圆角矩形 1"/>
            <p:cNvSpPr/>
            <p:nvPr/>
          </p:nvSpPr>
          <p:spPr>
            <a:xfrm rot="7200000">
              <a:off x="4068937" y="1125015"/>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2" name="圆角矩形 1"/>
            <p:cNvSpPr/>
            <p:nvPr/>
          </p:nvSpPr>
          <p:spPr>
            <a:xfrm rot="7200000">
              <a:off x="3727025" y="1703755"/>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3" name="圆角矩形 1"/>
            <p:cNvSpPr/>
            <p:nvPr/>
          </p:nvSpPr>
          <p:spPr>
            <a:xfrm rot="7200000">
              <a:off x="3390944" y="2285862"/>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4" name="圆角矩形 1"/>
            <p:cNvSpPr/>
            <p:nvPr/>
          </p:nvSpPr>
          <p:spPr>
            <a:xfrm rot="7200000">
              <a:off x="3054865" y="2867968"/>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5" name="圆角矩形 9"/>
            <p:cNvSpPr/>
            <p:nvPr/>
          </p:nvSpPr>
          <p:spPr>
            <a:xfrm rot="1800000">
              <a:off x="4974097" y="-47340"/>
              <a:ext cx="70955" cy="441901"/>
            </a:xfrm>
            <a:custGeom>
              <a:avLst/>
              <a:gdLst/>
              <a:ahLst/>
              <a:cxnLst/>
              <a:rect l="l" t="t" r="r" b="b"/>
              <a:pathLst>
                <a:path w="70955" h="441901">
                  <a:moveTo>
                    <a:pt x="0" y="40966"/>
                  </a:moveTo>
                  <a:lnTo>
                    <a:pt x="70955" y="0"/>
                  </a:lnTo>
                  <a:lnTo>
                    <a:pt x="70955" y="430075"/>
                  </a:lnTo>
                  <a:cubicBezTo>
                    <a:pt x="70955" y="436606"/>
                    <a:pt x="65660" y="441901"/>
                    <a:pt x="59129" y="441901"/>
                  </a:cubicBezTo>
                  <a:lnTo>
                    <a:pt x="11826" y="441901"/>
                  </a:lnTo>
                  <a:cubicBezTo>
                    <a:pt x="5295" y="441901"/>
                    <a:pt x="0" y="436606"/>
                    <a:pt x="0" y="430075"/>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6" name="圆角矩形 1"/>
            <p:cNvSpPr/>
            <p:nvPr/>
          </p:nvSpPr>
          <p:spPr>
            <a:xfrm rot="7200000">
              <a:off x="2721293" y="3445732"/>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7" name="圆角矩形 1"/>
            <p:cNvSpPr/>
            <p:nvPr/>
          </p:nvSpPr>
          <p:spPr>
            <a:xfrm rot="7200000">
              <a:off x="2383804" y="4030280"/>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8" name="圆角矩形 1"/>
            <p:cNvSpPr/>
            <p:nvPr/>
          </p:nvSpPr>
          <p:spPr>
            <a:xfrm rot="7200000">
              <a:off x="2046314" y="4614828"/>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9" name="圆角矩形 1"/>
            <p:cNvSpPr/>
            <p:nvPr/>
          </p:nvSpPr>
          <p:spPr>
            <a:xfrm rot="7200000">
              <a:off x="1708825" y="5199376"/>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0" name="圆角矩形 1"/>
            <p:cNvSpPr/>
            <p:nvPr/>
          </p:nvSpPr>
          <p:spPr>
            <a:xfrm rot="7200000">
              <a:off x="1371336" y="5783924"/>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1" name="圆角矩形 1"/>
            <p:cNvSpPr/>
            <p:nvPr/>
          </p:nvSpPr>
          <p:spPr>
            <a:xfrm rot="7200000">
              <a:off x="1033847" y="6368472"/>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2" name="圆角矩形 16"/>
            <p:cNvSpPr/>
            <p:nvPr/>
          </p:nvSpPr>
          <p:spPr>
            <a:xfrm rot="1800000">
              <a:off x="1182159" y="6560734"/>
              <a:ext cx="70955" cy="342056"/>
            </a:xfrm>
            <a:custGeom>
              <a:avLst/>
              <a:gdLst/>
              <a:ahLst/>
              <a:cxnLst/>
              <a:rect l="l" t="t" r="r" b="b"/>
              <a:pathLst>
                <a:path w="70955" h="342056">
                  <a:moveTo>
                    <a:pt x="3463" y="3463"/>
                  </a:moveTo>
                  <a:cubicBezTo>
                    <a:pt x="5604" y="1323"/>
                    <a:pt x="8560" y="0"/>
                    <a:pt x="11826" y="0"/>
                  </a:cubicBezTo>
                  <a:lnTo>
                    <a:pt x="59129" y="0"/>
                  </a:lnTo>
                  <a:cubicBezTo>
                    <a:pt x="65660" y="0"/>
                    <a:pt x="70955" y="5294"/>
                    <a:pt x="70955" y="11825"/>
                  </a:cubicBezTo>
                  <a:lnTo>
                    <a:pt x="70955" y="301090"/>
                  </a:lnTo>
                  <a:lnTo>
                    <a:pt x="0" y="342056"/>
                  </a:lnTo>
                  <a:lnTo>
                    <a:pt x="0" y="11825"/>
                  </a:lnTo>
                  <a:cubicBezTo>
                    <a:pt x="0" y="8560"/>
                    <a:pt x="1323" y="5603"/>
                    <a:pt x="3463" y="3463"/>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83" name="组合 82"/>
          <p:cNvGrpSpPr/>
          <p:nvPr/>
        </p:nvGrpSpPr>
        <p:grpSpPr>
          <a:xfrm>
            <a:off x="4180028" y="-52514"/>
            <a:ext cx="3862893" cy="6950130"/>
            <a:chOff x="1182159" y="-47340"/>
            <a:chExt cx="3862893" cy="6950130"/>
          </a:xfrm>
        </p:grpSpPr>
        <p:sp>
          <p:nvSpPr>
            <p:cNvPr id="84" name="圆角矩形 1"/>
            <p:cNvSpPr/>
            <p:nvPr/>
          </p:nvSpPr>
          <p:spPr>
            <a:xfrm rot="7200000">
              <a:off x="4399185" y="539540"/>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5" name="圆角矩形 1"/>
            <p:cNvSpPr/>
            <p:nvPr/>
          </p:nvSpPr>
          <p:spPr>
            <a:xfrm rot="7200000">
              <a:off x="4068937" y="1125015"/>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6" name="圆角矩形 1"/>
            <p:cNvSpPr/>
            <p:nvPr/>
          </p:nvSpPr>
          <p:spPr>
            <a:xfrm rot="7200000">
              <a:off x="3727025" y="1703755"/>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7" name="圆角矩形 1"/>
            <p:cNvSpPr/>
            <p:nvPr/>
          </p:nvSpPr>
          <p:spPr>
            <a:xfrm rot="7200000">
              <a:off x="3390944" y="2285862"/>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8" name="圆角矩形 1"/>
            <p:cNvSpPr/>
            <p:nvPr/>
          </p:nvSpPr>
          <p:spPr>
            <a:xfrm rot="7200000">
              <a:off x="3054865" y="2867968"/>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9" name="圆角矩形 9"/>
            <p:cNvSpPr/>
            <p:nvPr/>
          </p:nvSpPr>
          <p:spPr>
            <a:xfrm rot="1800000">
              <a:off x="4974097" y="-47340"/>
              <a:ext cx="70955" cy="441901"/>
            </a:xfrm>
            <a:custGeom>
              <a:avLst/>
              <a:gdLst/>
              <a:ahLst/>
              <a:cxnLst/>
              <a:rect l="l" t="t" r="r" b="b"/>
              <a:pathLst>
                <a:path w="70955" h="441901">
                  <a:moveTo>
                    <a:pt x="0" y="40966"/>
                  </a:moveTo>
                  <a:lnTo>
                    <a:pt x="70955" y="0"/>
                  </a:lnTo>
                  <a:lnTo>
                    <a:pt x="70955" y="430075"/>
                  </a:lnTo>
                  <a:cubicBezTo>
                    <a:pt x="70955" y="436606"/>
                    <a:pt x="65660" y="441901"/>
                    <a:pt x="59129" y="441901"/>
                  </a:cubicBezTo>
                  <a:lnTo>
                    <a:pt x="11826" y="441901"/>
                  </a:lnTo>
                  <a:cubicBezTo>
                    <a:pt x="5295" y="441901"/>
                    <a:pt x="0" y="436606"/>
                    <a:pt x="0" y="430075"/>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0" name="圆角矩形 1"/>
            <p:cNvSpPr/>
            <p:nvPr/>
          </p:nvSpPr>
          <p:spPr>
            <a:xfrm rot="7200000">
              <a:off x="2721293" y="3445732"/>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1" name="圆角矩形 1"/>
            <p:cNvSpPr/>
            <p:nvPr/>
          </p:nvSpPr>
          <p:spPr>
            <a:xfrm rot="7200000">
              <a:off x="2383804" y="4030280"/>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2" name="圆角矩形 1"/>
            <p:cNvSpPr/>
            <p:nvPr/>
          </p:nvSpPr>
          <p:spPr>
            <a:xfrm rot="7200000">
              <a:off x="2046314" y="4614828"/>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3" name="圆角矩形 1"/>
            <p:cNvSpPr/>
            <p:nvPr/>
          </p:nvSpPr>
          <p:spPr>
            <a:xfrm rot="7200000">
              <a:off x="1708825" y="5199376"/>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4" name="圆角矩形 1"/>
            <p:cNvSpPr/>
            <p:nvPr/>
          </p:nvSpPr>
          <p:spPr>
            <a:xfrm rot="7200000">
              <a:off x="1371336" y="5783924"/>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5" name="圆角矩形 1"/>
            <p:cNvSpPr/>
            <p:nvPr/>
          </p:nvSpPr>
          <p:spPr>
            <a:xfrm rot="7200000">
              <a:off x="1033847" y="6368472"/>
              <a:ext cx="674976" cy="19415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96" name="圆角矩形 16"/>
            <p:cNvSpPr/>
            <p:nvPr/>
          </p:nvSpPr>
          <p:spPr>
            <a:xfrm rot="1800000">
              <a:off x="1182159" y="6560734"/>
              <a:ext cx="70955" cy="342056"/>
            </a:xfrm>
            <a:custGeom>
              <a:avLst/>
              <a:gdLst/>
              <a:ahLst/>
              <a:cxnLst/>
              <a:rect l="l" t="t" r="r" b="b"/>
              <a:pathLst>
                <a:path w="70955" h="342056">
                  <a:moveTo>
                    <a:pt x="3463" y="3463"/>
                  </a:moveTo>
                  <a:cubicBezTo>
                    <a:pt x="5604" y="1323"/>
                    <a:pt x="8560" y="0"/>
                    <a:pt x="11826" y="0"/>
                  </a:cubicBezTo>
                  <a:lnTo>
                    <a:pt x="59129" y="0"/>
                  </a:lnTo>
                  <a:cubicBezTo>
                    <a:pt x="65660" y="0"/>
                    <a:pt x="70955" y="5294"/>
                    <a:pt x="70955" y="11825"/>
                  </a:cubicBezTo>
                  <a:lnTo>
                    <a:pt x="70955" y="301090"/>
                  </a:lnTo>
                  <a:lnTo>
                    <a:pt x="0" y="342056"/>
                  </a:lnTo>
                  <a:lnTo>
                    <a:pt x="0" y="11825"/>
                  </a:lnTo>
                  <a:cubicBezTo>
                    <a:pt x="0" y="8560"/>
                    <a:pt x="1323" y="5603"/>
                    <a:pt x="3463" y="3463"/>
                  </a:cubicBezTo>
                  <a:close/>
                </a:path>
              </a:pathLst>
            </a:custGeom>
            <a:solidFill>
              <a:sysClr val="windowText" lastClr="000000">
                <a:lumMod val="50000"/>
                <a:lumOff val="50000"/>
              </a:sysClr>
            </a:solidFill>
            <a:ln w="127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cxnSp>
        <p:nvCxnSpPr>
          <p:cNvPr id="97" name="直接箭头连接符 96"/>
          <p:cNvCxnSpPr/>
          <p:nvPr/>
        </p:nvCxnSpPr>
        <p:spPr>
          <a:xfrm flipV="1">
            <a:off x="2715386" y="1586967"/>
            <a:ext cx="3051903" cy="5295097"/>
          </a:xfrm>
          <a:prstGeom prst="straightConnector1">
            <a:avLst/>
          </a:prstGeom>
          <a:noFill/>
          <a:ln w="28575" cap="flat" cmpd="sng" algn="ctr">
            <a:solidFill>
              <a:srgbClr val="602E04"/>
            </a:solidFill>
            <a:prstDash val="sysDash"/>
            <a:tailEnd type="arrow"/>
          </a:ln>
          <a:effectLst/>
        </p:spPr>
      </p:cxnSp>
      <p:grpSp>
        <p:nvGrpSpPr>
          <p:cNvPr id="98" name="组合 97"/>
          <p:cNvGrpSpPr/>
          <p:nvPr/>
        </p:nvGrpSpPr>
        <p:grpSpPr>
          <a:xfrm>
            <a:off x="3346292" y="1452601"/>
            <a:ext cx="1352561" cy="1363116"/>
            <a:chOff x="3332235" y="1152701"/>
            <a:chExt cx="1352561" cy="1363116"/>
          </a:xfrm>
        </p:grpSpPr>
        <p:pic>
          <p:nvPicPr>
            <p:cNvPr id="99" name="图片 9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60855">
              <a:off x="3332235" y="1152701"/>
              <a:ext cx="1352561" cy="1363116"/>
            </a:xfrm>
            <a:prstGeom prst="rect">
              <a:avLst/>
            </a:prstGeom>
          </p:spPr>
        </p:pic>
        <p:pic>
          <p:nvPicPr>
            <p:cNvPr id="100" name="图片 9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3535" y="1297014"/>
              <a:ext cx="161767" cy="161767"/>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1412" y="2249171"/>
              <a:ext cx="161767" cy="161767"/>
            </a:xfrm>
            <a:prstGeom prst="rect">
              <a:avLst/>
            </a:prstGeom>
          </p:spPr>
        </p:pic>
      </p:grpSp>
      <p:grpSp>
        <p:nvGrpSpPr>
          <p:cNvPr id="102" name="组合 101"/>
          <p:cNvGrpSpPr/>
          <p:nvPr/>
        </p:nvGrpSpPr>
        <p:grpSpPr>
          <a:xfrm>
            <a:off x="2610541" y="2835628"/>
            <a:ext cx="1352561" cy="1363116"/>
            <a:chOff x="3332235" y="1152701"/>
            <a:chExt cx="1352561" cy="1363116"/>
          </a:xfrm>
        </p:grpSpPr>
        <p:pic>
          <p:nvPicPr>
            <p:cNvPr id="103" name="图片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60855">
              <a:off x="3332235" y="1152701"/>
              <a:ext cx="1352561" cy="1363116"/>
            </a:xfrm>
            <a:prstGeom prst="rect">
              <a:avLst/>
            </a:prstGeom>
          </p:spPr>
        </p:pic>
        <p:pic>
          <p:nvPicPr>
            <p:cNvPr id="104" name="图片 10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3535" y="1297014"/>
              <a:ext cx="161767" cy="161767"/>
            </a:xfrm>
            <a:prstGeom prst="rect">
              <a:avLst/>
            </a:prstGeom>
          </p:spPr>
        </p:pic>
        <p:pic>
          <p:nvPicPr>
            <p:cNvPr id="105" name="图片 10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7348" y="2225107"/>
              <a:ext cx="161767" cy="161767"/>
            </a:xfrm>
            <a:prstGeom prst="rect">
              <a:avLst/>
            </a:prstGeom>
          </p:spPr>
        </p:pic>
      </p:grpSp>
      <p:grpSp>
        <p:nvGrpSpPr>
          <p:cNvPr id="106" name="组合 105"/>
          <p:cNvGrpSpPr/>
          <p:nvPr/>
        </p:nvGrpSpPr>
        <p:grpSpPr>
          <a:xfrm>
            <a:off x="1746487" y="4218654"/>
            <a:ext cx="1352561" cy="1363116"/>
            <a:chOff x="3332235" y="1152701"/>
            <a:chExt cx="1352561" cy="1363116"/>
          </a:xfrm>
        </p:grpSpPr>
        <p:pic>
          <p:nvPicPr>
            <p:cNvPr id="107" name="图片 10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60855">
              <a:off x="3332235" y="1152701"/>
              <a:ext cx="1352561" cy="1363116"/>
            </a:xfrm>
            <a:prstGeom prst="rect">
              <a:avLst/>
            </a:prstGeom>
          </p:spPr>
        </p:pic>
        <p:pic>
          <p:nvPicPr>
            <p:cNvPr id="108" name="图片 10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3535" y="1297014"/>
              <a:ext cx="161767" cy="161767"/>
            </a:xfrm>
            <a:prstGeom prst="rect">
              <a:avLst/>
            </a:prstGeom>
          </p:spPr>
        </p:pic>
        <p:pic>
          <p:nvPicPr>
            <p:cNvPr id="109" name="图片 10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7348" y="2237139"/>
              <a:ext cx="161767" cy="161767"/>
            </a:xfrm>
            <a:prstGeom prst="rect">
              <a:avLst/>
            </a:prstGeom>
          </p:spPr>
        </p:pic>
      </p:grpSp>
      <p:grpSp>
        <p:nvGrpSpPr>
          <p:cNvPr id="110" name="组合 109"/>
          <p:cNvGrpSpPr/>
          <p:nvPr/>
        </p:nvGrpSpPr>
        <p:grpSpPr>
          <a:xfrm>
            <a:off x="6051733" y="1778257"/>
            <a:ext cx="1352561" cy="1363116"/>
            <a:chOff x="3332235" y="1152701"/>
            <a:chExt cx="1352561" cy="1363116"/>
          </a:xfrm>
        </p:grpSpPr>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60855">
              <a:off x="3332235" y="1152701"/>
              <a:ext cx="1352561" cy="1363116"/>
            </a:xfrm>
            <a:prstGeom prst="rect">
              <a:avLst/>
            </a:prstGeom>
          </p:spPr>
        </p:pic>
        <p:pic>
          <p:nvPicPr>
            <p:cNvPr id="112" name="图片 1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3535" y="1297014"/>
              <a:ext cx="161767" cy="161767"/>
            </a:xfrm>
            <a:prstGeom prst="rect">
              <a:avLst/>
            </a:prstGeom>
          </p:spPr>
        </p:pic>
        <p:pic>
          <p:nvPicPr>
            <p:cNvPr id="113" name="图片 1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1412" y="2249171"/>
              <a:ext cx="161767" cy="161767"/>
            </a:xfrm>
            <a:prstGeom prst="rect">
              <a:avLst/>
            </a:prstGeom>
          </p:spPr>
        </p:pic>
      </p:grpSp>
      <p:grpSp>
        <p:nvGrpSpPr>
          <p:cNvPr id="114" name="组合 113"/>
          <p:cNvGrpSpPr/>
          <p:nvPr/>
        </p:nvGrpSpPr>
        <p:grpSpPr>
          <a:xfrm>
            <a:off x="5239717" y="3136038"/>
            <a:ext cx="1352561" cy="1363116"/>
            <a:chOff x="3332235" y="1152701"/>
            <a:chExt cx="1352561" cy="1363116"/>
          </a:xfrm>
        </p:grpSpPr>
        <p:pic>
          <p:nvPicPr>
            <p:cNvPr id="115" name="图片 1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60855">
              <a:off x="3332235" y="1152701"/>
              <a:ext cx="1352561" cy="1363116"/>
            </a:xfrm>
            <a:prstGeom prst="rect">
              <a:avLst/>
            </a:prstGeom>
          </p:spPr>
        </p:pic>
        <p:pic>
          <p:nvPicPr>
            <p:cNvPr id="116" name="图片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3535" y="1297014"/>
              <a:ext cx="161767" cy="161767"/>
            </a:xfrm>
            <a:prstGeom prst="rect">
              <a:avLst/>
            </a:prstGeom>
          </p:spPr>
        </p:pic>
        <p:pic>
          <p:nvPicPr>
            <p:cNvPr id="117" name="图片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9380" y="2225107"/>
              <a:ext cx="161767" cy="161767"/>
            </a:xfrm>
            <a:prstGeom prst="rect">
              <a:avLst/>
            </a:prstGeom>
          </p:spPr>
        </p:pic>
      </p:grpSp>
      <p:grpSp>
        <p:nvGrpSpPr>
          <p:cNvPr id="118" name="组合 117"/>
          <p:cNvGrpSpPr/>
          <p:nvPr/>
        </p:nvGrpSpPr>
        <p:grpSpPr>
          <a:xfrm>
            <a:off x="4403815" y="4493820"/>
            <a:ext cx="1352561" cy="1363116"/>
            <a:chOff x="3332235" y="1152701"/>
            <a:chExt cx="1352561" cy="1363116"/>
          </a:xfrm>
        </p:grpSpPr>
        <p:pic>
          <p:nvPicPr>
            <p:cNvPr id="119" name="图片 1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60855">
              <a:off x="3332235" y="1152701"/>
              <a:ext cx="1352561" cy="1363116"/>
            </a:xfrm>
            <a:prstGeom prst="rect">
              <a:avLst/>
            </a:prstGeom>
          </p:spPr>
        </p:pic>
        <p:pic>
          <p:nvPicPr>
            <p:cNvPr id="120" name="图片 1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3535" y="1297014"/>
              <a:ext cx="161767" cy="161767"/>
            </a:xfrm>
            <a:prstGeom prst="rect">
              <a:avLst/>
            </a:prstGeom>
          </p:spPr>
        </p:pic>
        <p:pic>
          <p:nvPicPr>
            <p:cNvPr id="121" name="图片 1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1412" y="2249171"/>
              <a:ext cx="161767" cy="161767"/>
            </a:xfrm>
            <a:prstGeom prst="rect">
              <a:avLst/>
            </a:prstGeom>
          </p:spPr>
        </p:pic>
      </p:grpSp>
      <p:sp>
        <p:nvSpPr>
          <p:cNvPr id="122" name="TextBox 121"/>
          <p:cNvSpPr txBox="1"/>
          <p:nvPr/>
        </p:nvSpPr>
        <p:spPr>
          <a:xfrm rot="1668145">
            <a:off x="3580937" y="1931676"/>
            <a:ext cx="97698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123" name="TextBox 122"/>
          <p:cNvSpPr txBox="1"/>
          <p:nvPr/>
        </p:nvSpPr>
        <p:spPr>
          <a:xfrm rot="1668145">
            <a:off x="2813806" y="3289624"/>
            <a:ext cx="97698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124" name="TextBox 123"/>
          <p:cNvSpPr txBox="1"/>
          <p:nvPr/>
        </p:nvSpPr>
        <p:spPr>
          <a:xfrm rot="1668145">
            <a:off x="1958574" y="4708834"/>
            <a:ext cx="97698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125" name="TextBox 124"/>
          <p:cNvSpPr txBox="1"/>
          <p:nvPr/>
        </p:nvSpPr>
        <p:spPr>
          <a:xfrm rot="1668145">
            <a:off x="6258264" y="2237982"/>
            <a:ext cx="97698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126" name="TextBox 125"/>
          <p:cNvSpPr txBox="1"/>
          <p:nvPr/>
        </p:nvSpPr>
        <p:spPr>
          <a:xfrm rot="1668145">
            <a:off x="5427504" y="3627128"/>
            <a:ext cx="97698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127" name="TextBox 126"/>
          <p:cNvSpPr txBox="1"/>
          <p:nvPr/>
        </p:nvSpPr>
        <p:spPr>
          <a:xfrm rot="1668145">
            <a:off x="4634485" y="4972856"/>
            <a:ext cx="97698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C0504D">
                    <a:lumMod val="50000"/>
                  </a:srgbClr>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C0504D">
                  <a:lumMod val="50000"/>
                </a:srgbClr>
              </a:solidFill>
              <a:effectLst/>
              <a:uLnTx/>
              <a:uFillTx/>
              <a:latin typeface="微软雅黑" pitchFamily="34" charset="-122"/>
              <a:ea typeface="微软雅黑" pitchFamily="34" charset="-122"/>
            </a:endParaRPr>
          </a:p>
        </p:txBody>
      </p:sp>
      <p:sp>
        <p:nvSpPr>
          <p:cNvPr id="128" name="TextBox 127"/>
          <p:cNvSpPr txBox="1"/>
          <p:nvPr/>
        </p:nvSpPr>
        <p:spPr>
          <a:xfrm>
            <a:off x="1505440" y="1556792"/>
            <a:ext cx="188384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29" name="TextBox 128"/>
          <p:cNvSpPr txBox="1"/>
          <p:nvPr/>
        </p:nvSpPr>
        <p:spPr>
          <a:xfrm>
            <a:off x="798705" y="2992538"/>
            <a:ext cx="188384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0" name="TextBox 129"/>
          <p:cNvSpPr txBox="1"/>
          <p:nvPr/>
        </p:nvSpPr>
        <p:spPr>
          <a:xfrm>
            <a:off x="423987" y="4358715"/>
            <a:ext cx="1307780"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1" name="TextBox 130"/>
          <p:cNvSpPr txBox="1"/>
          <p:nvPr/>
        </p:nvSpPr>
        <p:spPr>
          <a:xfrm>
            <a:off x="7440684" y="2137508"/>
            <a:ext cx="1307780"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2" name="TextBox 131"/>
          <p:cNvSpPr txBox="1"/>
          <p:nvPr/>
        </p:nvSpPr>
        <p:spPr>
          <a:xfrm>
            <a:off x="6643037" y="3781370"/>
            <a:ext cx="188384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3" name="TextBox 132"/>
          <p:cNvSpPr txBox="1"/>
          <p:nvPr/>
        </p:nvSpPr>
        <p:spPr>
          <a:xfrm>
            <a:off x="5786091" y="5138616"/>
            <a:ext cx="188384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767926527"/>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2" name="矩形 26"/>
          <p:cNvSpPr/>
          <p:nvPr/>
        </p:nvSpPr>
        <p:spPr>
          <a:xfrm>
            <a:off x="3694539" y="5080770"/>
            <a:ext cx="2917322" cy="652486"/>
          </a:xfrm>
          <a:custGeom>
            <a:avLst/>
            <a:gdLst>
              <a:gd name="connsiteX0" fmla="*/ 0 w 2520280"/>
              <a:gd name="connsiteY0" fmla="*/ 0 h 652486"/>
              <a:gd name="connsiteX1" fmla="*/ 2520280 w 2520280"/>
              <a:gd name="connsiteY1" fmla="*/ 0 h 652486"/>
              <a:gd name="connsiteX2" fmla="*/ 2520280 w 2520280"/>
              <a:gd name="connsiteY2" fmla="*/ 652486 h 652486"/>
              <a:gd name="connsiteX3" fmla="*/ 0 w 2520280"/>
              <a:gd name="connsiteY3" fmla="*/ 652486 h 652486"/>
              <a:gd name="connsiteX4" fmla="*/ 0 w 2520280"/>
              <a:gd name="connsiteY4" fmla="*/ 0 h 652486"/>
              <a:gd name="connsiteX0" fmla="*/ 397042 w 2917322"/>
              <a:gd name="connsiteY0" fmla="*/ 0 h 652486"/>
              <a:gd name="connsiteX1" fmla="*/ 2917322 w 2917322"/>
              <a:gd name="connsiteY1" fmla="*/ 0 h 652486"/>
              <a:gd name="connsiteX2" fmla="*/ 2917322 w 2917322"/>
              <a:gd name="connsiteY2" fmla="*/ 652486 h 652486"/>
              <a:gd name="connsiteX3" fmla="*/ 0 w 2917322"/>
              <a:gd name="connsiteY3" fmla="*/ 652486 h 652486"/>
              <a:gd name="connsiteX4" fmla="*/ 397042 w 2917322"/>
              <a:gd name="connsiteY4" fmla="*/ 0 h 652486"/>
              <a:gd name="connsiteX0" fmla="*/ 312821 w 2917322"/>
              <a:gd name="connsiteY0" fmla="*/ 0 h 652486"/>
              <a:gd name="connsiteX1" fmla="*/ 2917322 w 2917322"/>
              <a:gd name="connsiteY1" fmla="*/ 0 h 652486"/>
              <a:gd name="connsiteX2" fmla="*/ 2917322 w 2917322"/>
              <a:gd name="connsiteY2" fmla="*/ 652486 h 652486"/>
              <a:gd name="connsiteX3" fmla="*/ 0 w 2917322"/>
              <a:gd name="connsiteY3" fmla="*/ 652486 h 652486"/>
              <a:gd name="connsiteX4" fmla="*/ 312821 w 2917322"/>
              <a:gd name="connsiteY4" fmla="*/ 0 h 65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322" h="652486">
                <a:moveTo>
                  <a:pt x="312821" y="0"/>
                </a:moveTo>
                <a:lnTo>
                  <a:pt x="2917322" y="0"/>
                </a:lnTo>
                <a:lnTo>
                  <a:pt x="2917322" y="652486"/>
                </a:lnTo>
                <a:lnTo>
                  <a:pt x="0" y="652486"/>
                </a:lnTo>
                <a:lnTo>
                  <a:pt x="312821" y="0"/>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26"/>
          <p:cNvSpPr/>
          <p:nvPr/>
        </p:nvSpPr>
        <p:spPr>
          <a:xfrm>
            <a:off x="4097387" y="4348259"/>
            <a:ext cx="2917322" cy="652486"/>
          </a:xfrm>
          <a:custGeom>
            <a:avLst/>
            <a:gdLst>
              <a:gd name="connsiteX0" fmla="*/ 0 w 2520280"/>
              <a:gd name="connsiteY0" fmla="*/ 0 h 652486"/>
              <a:gd name="connsiteX1" fmla="*/ 2520280 w 2520280"/>
              <a:gd name="connsiteY1" fmla="*/ 0 h 652486"/>
              <a:gd name="connsiteX2" fmla="*/ 2520280 w 2520280"/>
              <a:gd name="connsiteY2" fmla="*/ 652486 h 652486"/>
              <a:gd name="connsiteX3" fmla="*/ 0 w 2520280"/>
              <a:gd name="connsiteY3" fmla="*/ 652486 h 652486"/>
              <a:gd name="connsiteX4" fmla="*/ 0 w 2520280"/>
              <a:gd name="connsiteY4" fmla="*/ 0 h 652486"/>
              <a:gd name="connsiteX0" fmla="*/ 397042 w 2917322"/>
              <a:gd name="connsiteY0" fmla="*/ 0 h 652486"/>
              <a:gd name="connsiteX1" fmla="*/ 2917322 w 2917322"/>
              <a:gd name="connsiteY1" fmla="*/ 0 h 652486"/>
              <a:gd name="connsiteX2" fmla="*/ 2917322 w 2917322"/>
              <a:gd name="connsiteY2" fmla="*/ 652486 h 652486"/>
              <a:gd name="connsiteX3" fmla="*/ 0 w 2917322"/>
              <a:gd name="connsiteY3" fmla="*/ 652486 h 652486"/>
              <a:gd name="connsiteX4" fmla="*/ 397042 w 2917322"/>
              <a:gd name="connsiteY4" fmla="*/ 0 h 652486"/>
              <a:gd name="connsiteX0" fmla="*/ 312821 w 2917322"/>
              <a:gd name="connsiteY0" fmla="*/ 0 h 652486"/>
              <a:gd name="connsiteX1" fmla="*/ 2917322 w 2917322"/>
              <a:gd name="connsiteY1" fmla="*/ 0 h 652486"/>
              <a:gd name="connsiteX2" fmla="*/ 2917322 w 2917322"/>
              <a:gd name="connsiteY2" fmla="*/ 652486 h 652486"/>
              <a:gd name="connsiteX3" fmla="*/ 0 w 2917322"/>
              <a:gd name="connsiteY3" fmla="*/ 652486 h 652486"/>
              <a:gd name="connsiteX4" fmla="*/ 312821 w 2917322"/>
              <a:gd name="connsiteY4" fmla="*/ 0 h 65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322" h="652486">
                <a:moveTo>
                  <a:pt x="312821" y="0"/>
                </a:moveTo>
                <a:lnTo>
                  <a:pt x="2917322" y="0"/>
                </a:lnTo>
                <a:lnTo>
                  <a:pt x="2917322" y="652486"/>
                </a:lnTo>
                <a:lnTo>
                  <a:pt x="0" y="652486"/>
                </a:lnTo>
                <a:lnTo>
                  <a:pt x="312821" y="0"/>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矩形 26"/>
          <p:cNvSpPr/>
          <p:nvPr/>
        </p:nvSpPr>
        <p:spPr>
          <a:xfrm>
            <a:off x="4479433" y="3615748"/>
            <a:ext cx="2917322" cy="652486"/>
          </a:xfrm>
          <a:custGeom>
            <a:avLst/>
            <a:gdLst>
              <a:gd name="connsiteX0" fmla="*/ 0 w 2520280"/>
              <a:gd name="connsiteY0" fmla="*/ 0 h 652486"/>
              <a:gd name="connsiteX1" fmla="*/ 2520280 w 2520280"/>
              <a:gd name="connsiteY1" fmla="*/ 0 h 652486"/>
              <a:gd name="connsiteX2" fmla="*/ 2520280 w 2520280"/>
              <a:gd name="connsiteY2" fmla="*/ 652486 h 652486"/>
              <a:gd name="connsiteX3" fmla="*/ 0 w 2520280"/>
              <a:gd name="connsiteY3" fmla="*/ 652486 h 652486"/>
              <a:gd name="connsiteX4" fmla="*/ 0 w 2520280"/>
              <a:gd name="connsiteY4" fmla="*/ 0 h 652486"/>
              <a:gd name="connsiteX0" fmla="*/ 397042 w 2917322"/>
              <a:gd name="connsiteY0" fmla="*/ 0 h 652486"/>
              <a:gd name="connsiteX1" fmla="*/ 2917322 w 2917322"/>
              <a:gd name="connsiteY1" fmla="*/ 0 h 652486"/>
              <a:gd name="connsiteX2" fmla="*/ 2917322 w 2917322"/>
              <a:gd name="connsiteY2" fmla="*/ 652486 h 652486"/>
              <a:gd name="connsiteX3" fmla="*/ 0 w 2917322"/>
              <a:gd name="connsiteY3" fmla="*/ 652486 h 652486"/>
              <a:gd name="connsiteX4" fmla="*/ 397042 w 2917322"/>
              <a:gd name="connsiteY4" fmla="*/ 0 h 652486"/>
              <a:gd name="connsiteX0" fmla="*/ 312821 w 2917322"/>
              <a:gd name="connsiteY0" fmla="*/ 0 h 652486"/>
              <a:gd name="connsiteX1" fmla="*/ 2917322 w 2917322"/>
              <a:gd name="connsiteY1" fmla="*/ 0 h 652486"/>
              <a:gd name="connsiteX2" fmla="*/ 2917322 w 2917322"/>
              <a:gd name="connsiteY2" fmla="*/ 652486 h 652486"/>
              <a:gd name="connsiteX3" fmla="*/ 0 w 2917322"/>
              <a:gd name="connsiteY3" fmla="*/ 652486 h 652486"/>
              <a:gd name="connsiteX4" fmla="*/ 312821 w 2917322"/>
              <a:gd name="connsiteY4" fmla="*/ 0 h 65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322" h="652486">
                <a:moveTo>
                  <a:pt x="312821" y="0"/>
                </a:moveTo>
                <a:lnTo>
                  <a:pt x="2917322" y="0"/>
                </a:lnTo>
                <a:lnTo>
                  <a:pt x="2917322" y="652486"/>
                </a:lnTo>
                <a:lnTo>
                  <a:pt x="0" y="652486"/>
                </a:lnTo>
                <a:lnTo>
                  <a:pt x="312821" y="0"/>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26"/>
          <p:cNvSpPr/>
          <p:nvPr/>
        </p:nvSpPr>
        <p:spPr>
          <a:xfrm>
            <a:off x="4817559" y="2883236"/>
            <a:ext cx="2917322" cy="652486"/>
          </a:xfrm>
          <a:custGeom>
            <a:avLst/>
            <a:gdLst>
              <a:gd name="connsiteX0" fmla="*/ 0 w 2520280"/>
              <a:gd name="connsiteY0" fmla="*/ 0 h 652486"/>
              <a:gd name="connsiteX1" fmla="*/ 2520280 w 2520280"/>
              <a:gd name="connsiteY1" fmla="*/ 0 h 652486"/>
              <a:gd name="connsiteX2" fmla="*/ 2520280 w 2520280"/>
              <a:gd name="connsiteY2" fmla="*/ 652486 h 652486"/>
              <a:gd name="connsiteX3" fmla="*/ 0 w 2520280"/>
              <a:gd name="connsiteY3" fmla="*/ 652486 h 652486"/>
              <a:gd name="connsiteX4" fmla="*/ 0 w 2520280"/>
              <a:gd name="connsiteY4" fmla="*/ 0 h 652486"/>
              <a:gd name="connsiteX0" fmla="*/ 397042 w 2917322"/>
              <a:gd name="connsiteY0" fmla="*/ 0 h 652486"/>
              <a:gd name="connsiteX1" fmla="*/ 2917322 w 2917322"/>
              <a:gd name="connsiteY1" fmla="*/ 0 h 652486"/>
              <a:gd name="connsiteX2" fmla="*/ 2917322 w 2917322"/>
              <a:gd name="connsiteY2" fmla="*/ 652486 h 652486"/>
              <a:gd name="connsiteX3" fmla="*/ 0 w 2917322"/>
              <a:gd name="connsiteY3" fmla="*/ 652486 h 652486"/>
              <a:gd name="connsiteX4" fmla="*/ 397042 w 2917322"/>
              <a:gd name="connsiteY4" fmla="*/ 0 h 652486"/>
              <a:gd name="connsiteX0" fmla="*/ 312821 w 2917322"/>
              <a:gd name="connsiteY0" fmla="*/ 0 h 652486"/>
              <a:gd name="connsiteX1" fmla="*/ 2917322 w 2917322"/>
              <a:gd name="connsiteY1" fmla="*/ 0 h 652486"/>
              <a:gd name="connsiteX2" fmla="*/ 2917322 w 2917322"/>
              <a:gd name="connsiteY2" fmla="*/ 652486 h 652486"/>
              <a:gd name="connsiteX3" fmla="*/ 0 w 2917322"/>
              <a:gd name="connsiteY3" fmla="*/ 652486 h 652486"/>
              <a:gd name="connsiteX4" fmla="*/ 312821 w 2917322"/>
              <a:gd name="connsiteY4" fmla="*/ 0 h 65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322" h="652486">
                <a:moveTo>
                  <a:pt x="312821" y="0"/>
                </a:moveTo>
                <a:lnTo>
                  <a:pt x="2917322" y="0"/>
                </a:lnTo>
                <a:lnTo>
                  <a:pt x="2917322" y="652486"/>
                </a:lnTo>
                <a:lnTo>
                  <a:pt x="0" y="652486"/>
                </a:lnTo>
                <a:lnTo>
                  <a:pt x="312821" y="0"/>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矩形 26"/>
          <p:cNvSpPr/>
          <p:nvPr/>
        </p:nvSpPr>
        <p:spPr>
          <a:xfrm>
            <a:off x="5183070" y="2150724"/>
            <a:ext cx="2917322" cy="652486"/>
          </a:xfrm>
          <a:custGeom>
            <a:avLst/>
            <a:gdLst>
              <a:gd name="connsiteX0" fmla="*/ 0 w 2520280"/>
              <a:gd name="connsiteY0" fmla="*/ 0 h 652486"/>
              <a:gd name="connsiteX1" fmla="*/ 2520280 w 2520280"/>
              <a:gd name="connsiteY1" fmla="*/ 0 h 652486"/>
              <a:gd name="connsiteX2" fmla="*/ 2520280 w 2520280"/>
              <a:gd name="connsiteY2" fmla="*/ 652486 h 652486"/>
              <a:gd name="connsiteX3" fmla="*/ 0 w 2520280"/>
              <a:gd name="connsiteY3" fmla="*/ 652486 h 652486"/>
              <a:gd name="connsiteX4" fmla="*/ 0 w 2520280"/>
              <a:gd name="connsiteY4" fmla="*/ 0 h 652486"/>
              <a:gd name="connsiteX0" fmla="*/ 397042 w 2917322"/>
              <a:gd name="connsiteY0" fmla="*/ 0 h 652486"/>
              <a:gd name="connsiteX1" fmla="*/ 2917322 w 2917322"/>
              <a:gd name="connsiteY1" fmla="*/ 0 h 652486"/>
              <a:gd name="connsiteX2" fmla="*/ 2917322 w 2917322"/>
              <a:gd name="connsiteY2" fmla="*/ 652486 h 652486"/>
              <a:gd name="connsiteX3" fmla="*/ 0 w 2917322"/>
              <a:gd name="connsiteY3" fmla="*/ 652486 h 652486"/>
              <a:gd name="connsiteX4" fmla="*/ 397042 w 2917322"/>
              <a:gd name="connsiteY4" fmla="*/ 0 h 652486"/>
              <a:gd name="connsiteX0" fmla="*/ 312821 w 2917322"/>
              <a:gd name="connsiteY0" fmla="*/ 0 h 652486"/>
              <a:gd name="connsiteX1" fmla="*/ 2917322 w 2917322"/>
              <a:gd name="connsiteY1" fmla="*/ 0 h 652486"/>
              <a:gd name="connsiteX2" fmla="*/ 2917322 w 2917322"/>
              <a:gd name="connsiteY2" fmla="*/ 652486 h 652486"/>
              <a:gd name="connsiteX3" fmla="*/ 0 w 2917322"/>
              <a:gd name="connsiteY3" fmla="*/ 652486 h 652486"/>
              <a:gd name="connsiteX4" fmla="*/ 312821 w 2917322"/>
              <a:gd name="connsiteY4" fmla="*/ 0 h 65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322" h="652486">
                <a:moveTo>
                  <a:pt x="312821" y="0"/>
                </a:moveTo>
                <a:lnTo>
                  <a:pt x="2917322" y="0"/>
                </a:lnTo>
                <a:lnTo>
                  <a:pt x="2917322" y="652486"/>
                </a:lnTo>
                <a:lnTo>
                  <a:pt x="0" y="652486"/>
                </a:lnTo>
                <a:lnTo>
                  <a:pt x="312821" y="0"/>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Oval 65"/>
          <p:cNvSpPr>
            <a:spLocks noChangeArrowheads="1"/>
          </p:cNvSpPr>
          <p:nvPr/>
        </p:nvSpPr>
        <p:spPr bwMode="auto">
          <a:xfrm>
            <a:off x="179512" y="6067404"/>
            <a:ext cx="1372449" cy="27853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8" name="Oval 65"/>
          <p:cNvSpPr>
            <a:spLocks noChangeArrowheads="1"/>
          </p:cNvSpPr>
          <p:nvPr/>
        </p:nvSpPr>
        <p:spPr bwMode="auto">
          <a:xfrm>
            <a:off x="2551479" y="6386744"/>
            <a:ext cx="1372449" cy="27853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9" name="圆角矩形 8"/>
          <p:cNvSpPr/>
          <p:nvPr/>
        </p:nvSpPr>
        <p:spPr>
          <a:xfrm>
            <a:off x="767898" y="1326812"/>
            <a:ext cx="5058719" cy="5201624"/>
          </a:xfrm>
          <a:custGeom>
            <a:avLst/>
            <a:gdLst/>
            <a:ahLst/>
            <a:cxnLst/>
            <a:rect l="l" t="t" r="r" b="b"/>
            <a:pathLst>
              <a:path w="5058719" h="5201624">
                <a:moveTo>
                  <a:pt x="874788" y="3675963"/>
                </a:moveTo>
                <a:lnTo>
                  <a:pt x="499701" y="4286763"/>
                </a:lnTo>
                <a:lnTo>
                  <a:pt x="2790030" y="4286763"/>
                </a:lnTo>
                <a:lnTo>
                  <a:pt x="2801050" y="4288988"/>
                </a:lnTo>
                <a:lnTo>
                  <a:pt x="3107519" y="3677360"/>
                </a:lnTo>
                <a:lnTo>
                  <a:pt x="881710" y="3677360"/>
                </a:lnTo>
                <a:close/>
                <a:moveTo>
                  <a:pt x="1322131" y="2947500"/>
                </a:moveTo>
                <a:lnTo>
                  <a:pt x="940252" y="3569360"/>
                </a:lnTo>
                <a:lnTo>
                  <a:pt x="3142846" y="3569360"/>
                </a:lnTo>
                <a:lnTo>
                  <a:pt x="3159909" y="3572805"/>
                </a:lnTo>
                <a:lnTo>
                  <a:pt x="3472842" y="2948276"/>
                </a:lnTo>
                <a:lnTo>
                  <a:pt x="1325974" y="2948276"/>
                </a:lnTo>
                <a:close/>
                <a:moveTo>
                  <a:pt x="1769433" y="2219104"/>
                </a:moveTo>
                <a:lnTo>
                  <a:pt x="1387977" y="2840276"/>
                </a:lnTo>
                <a:lnTo>
                  <a:pt x="3526958" y="2840276"/>
                </a:lnTo>
                <a:lnTo>
                  <a:pt x="3838165" y="2219192"/>
                </a:lnTo>
                <a:lnTo>
                  <a:pt x="1769870" y="2219192"/>
                </a:lnTo>
                <a:close/>
                <a:moveTo>
                  <a:pt x="2217103" y="1490108"/>
                </a:moveTo>
                <a:lnTo>
                  <a:pt x="1835701" y="2111192"/>
                </a:lnTo>
                <a:lnTo>
                  <a:pt x="3892281" y="2111192"/>
                </a:lnTo>
                <a:lnTo>
                  <a:pt x="4203488" y="1490108"/>
                </a:lnTo>
                <a:close/>
                <a:moveTo>
                  <a:pt x="2659411" y="769843"/>
                </a:moveTo>
                <a:lnTo>
                  <a:pt x="2283424" y="1382108"/>
                </a:lnTo>
                <a:lnTo>
                  <a:pt x="4257604" y="1382108"/>
                </a:lnTo>
                <a:lnTo>
                  <a:pt x="4564393" y="769843"/>
                </a:lnTo>
                <a:close/>
                <a:moveTo>
                  <a:pt x="2974649" y="872"/>
                </a:moveTo>
                <a:cubicBezTo>
                  <a:pt x="2984592" y="2380"/>
                  <a:pt x="2994403" y="5863"/>
                  <a:pt x="3003512" y="11457"/>
                </a:cubicBezTo>
                <a:lnTo>
                  <a:pt x="3025852" y="25176"/>
                </a:lnTo>
                <a:cubicBezTo>
                  <a:pt x="3062288" y="47551"/>
                  <a:pt x="3073687" y="95227"/>
                  <a:pt x="3051312" y="131663"/>
                </a:cubicBezTo>
                <a:lnTo>
                  <a:pt x="2725733" y="661843"/>
                </a:lnTo>
                <a:lnTo>
                  <a:pt x="4614199" y="661842"/>
                </a:lnTo>
                <a:lnTo>
                  <a:pt x="4618112" y="662633"/>
                </a:lnTo>
                <a:lnTo>
                  <a:pt x="4867243" y="165436"/>
                </a:lnTo>
                <a:cubicBezTo>
                  <a:pt x="4883415" y="133161"/>
                  <a:pt x="4916915" y="115303"/>
                  <a:pt x="4950807" y="117486"/>
                </a:cubicBezTo>
                <a:cubicBezTo>
                  <a:pt x="4962104" y="118214"/>
                  <a:pt x="4973447" y="121169"/>
                  <a:pt x="4984205" y="126560"/>
                </a:cubicBezTo>
                <a:lnTo>
                  <a:pt x="5010590" y="139781"/>
                </a:lnTo>
                <a:cubicBezTo>
                  <a:pt x="5053623" y="161344"/>
                  <a:pt x="5071028" y="213710"/>
                  <a:pt x="5049466" y="256743"/>
                </a:cubicBezTo>
                <a:lnTo>
                  <a:pt x="2595844" y="5153496"/>
                </a:lnTo>
                <a:cubicBezTo>
                  <a:pt x="2574281" y="5196529"/>
                  <a:pt x="2521915" y="5213934"/>
                  <a:pt x="2478882" y="5192371"/>
                </a:cubicBezTo>
                <a:lnTo>
                  <a:pt x="2452497" y="5179151"/>
                </a:lnTo>
                <a:cubicBezTo>
                  <a:pt x="2409464" y="5157588"/>
                  <a:pt x="2392059" y="5105223"/>
                  <a:pt x="2413621" y="5062189"/>
                </a:cubicBezTo>
                <a:lnTo>
                  <a:pt x="2748049" y="4394763"/>
                </a:lnTo>
                <a:lnTo>
                  <a:pt x="450030" y="4394763"/>
                </a:lnTo>
                <a:lnTo>
                  <a:pt x="435216" y="4391772"/>
                </a:lnTo>
                <a:lnTo>
                  <a:pt x="165744" y="4830586"/>
                </a:lnTo>
                <a:cubicBezTo>
                  <a:pt x="143369" y="4867023"/>
                  <a:pt x="95693" y="4878421"/>
                  <a:pt x="59257" y="4856046"/>
                </a:cubicBezTo>
                <a:lnTo>
                  <a:pt x="36917" y="4842327"/>
                </a:lnTo>
                <a:cubicBezTo>
                  <a:pt x="481" y="4819952"/>
                  <a:pt x="-10918" y="4772277"/>
                  <a:pt x="11457" y="4735840"/>
                </a:cubicBezTo>
                <a:lnTo>
                  <a:pt x="2897025" y="36917"/>
                </a:lnTo>
                <a:cubicBezTo>
                  <a:pt x="2913806" y="9589"/>
                  <a:pt x="2944820" y="-3654"/>
                  <a:pt x="2974649" y="872"/>
                </a:cubicBezTo>
                <a:close/>
              </a:path>
            </a:pathLst>
          </a:custGeom>
          <a:gradFill flip="none" rotWithShape="1">
            <a:gsLst>
              <a:gs pos="99000">
                <a:srgbClr val="0070C0"/>
              </a:gs>
              <a:gs pos="0">
                <a:srgbClr val="0070C0"/>
              </a:gs>
              <a:gs pos="50000">
                <a:srgbClr val="0070C0"/>
              </a:gs>
              <a:gs pos="15000">
                <a:srgbClr val="00B0F0"/>
              </a:gs>
              <a:gs pos="78000">
                <a:srgbClr val="00B0F0"/>
              </a:gs>
            </a:gsLst>
            <a:lin ang="10800000" scaled="1"/>
            <a:tileRect/>
          </a:gra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247650"/>
            <a:bevelB w="1016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TextBox 29"/>
          <p:cNvSpPr txBox="1"/>
          <p:nvPr/>
        </p:nvSpPr>
        <p:spPr>
          <a:xfrm>
            <a:off x="3467816" y="2216896"/>
            <a:ext cx="148074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
        <p:nvSpPr>
          <p:cNvPr id="31" name="TextBox 30"/>
          <p:cNvSpPr txBox="1"/>
          <p:nvPr/>
        </p:nvSpPr>
        <p:spPr>
          <a:xfrm>
            <a:off x="3059832" y="2945954"/>
            <a:ext cx="148074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
        <p:nvSpPr>
          <p:cNvPr id="32" name="TextBox 31"/>
          <p:cNvSpPr txBox="1"/>
          <p:nvPr/>
        </p:nvSpPr>
        <p:spPr>
          <a:xfrm>
            <a:off x="2655250" y="3675012"/>
            <a:ext cx="148074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
        <p:nvSpPr>
          <p:cNvPr id="33" name="TextBox 32"/>
          <p:cNvSpPr txBox="1"/>
          <p:nvPr/>
        </p:nvSpPr>
        <p:spPr>
          <a:xfrm>
            <a:off x="2267744" y="4404070"/>
            <a:ext cx="148074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
        <p:nvSpPr>
          <p:cNvPr id="34" name="TextBox 33"/>
          <p:cNvSpPr txBox="1"/>
          <p:nvPr/>
        </p:nvSpPr>
        <p:spPr>
          <a:xfrm>
            <a:off x="1845407" y="5133128"/>
            <a:ext cx="148074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
        <p:nvSpPr>
          <p:cNvPr id="35" name="TextBox 34"/>
          <p:cNvSpPr txBox="1"/>
          <p:nvPr/>
        </p:nvSpPr>
        <p:spPr>
          <a:xfrm>
            <a:off x="5580112" y="2150724"/>
            <a:ext cx="2304256"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6" name="TextBox 35"/>
          <p:cNvSpPr txBox="1"/>
          <p:nvPr/>
        </p:nvSpPr>
        <p:spPr>
          <a:xfrm>
            <a:off x="5172128" y="2883235"/>
            <a:ext cx="220818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7" name="TextBox 36"/>
          <p:cNvSpPr txBox="1"/>
          <p:nvPr/>
        </p:nvSpPr>
        <p:spPr>
          <a:xfrm>
            <a:off x="4824130" y="3615746"/>
            <a:ext cx="2304052"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8" name="TextBox 37"/>
          <p:cNvSpPr txBox="1"/>
          <p:nvPr/>
        </p:nvSpPr>
        <p:spPr>
          <a:xfrm>
            <a:off x="4499992" y="4348257"/>
            <a:ext cx="2232248"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9" name="TextBox 38"/>
          <p:cNvSpPr txBox="1"/>
          <p:nvPr/>
        </p:nvSpPr>
        <p:spPr>
          <a:xfrm>
            <a:off x="4128114" y="5080770"/>
            <a:ext cx="231609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826085030"/>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9" name="椭圆 28"/>
          <p:cNvSpPr/>
          <p:nvPr/>
        </p:nvSpPr>
        <p:spPr>
          <a:xfrm>
            <a:off x="5309300" y="2327534"/>
            <a:ext cx="1224855" cy="1224855"/>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solidFill>
              <a:srgbClr val="0070C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空心弧 29"/>
          <p:cNvSpPr/>
          <p:nvPr/>
        </p:nvSpPr>
        <p:spPr>
          <a:xfrm>
            <a:off x="5079641" y="2097873"/>
            <a:ext cx="1684176" cy="1684176"/>
          </a:xfrm>
          <a:prstGeom prst="blockArc">
            <a:avLst>
              <a:gd name="adj1" fmla="val 10800000"/>
              <a:gd name="adj2" fmla="val 0"/>
              <a:gd name="adj3" fmla="val 8595"/>
            </a:avLst>
          </a:prstGeom>
          <a:pattFill prst="pct60">
            <a:fgClr>
              <a:srgbClr val="00B0F0"/>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1079998" y="4228637"/>
            <a:ext cx="1224855" cy="1224855"/>
          </a:xfrm>
          <a:prstGeom prst="ellipse">
            <a:avLst/>
          </a:prstGeom>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lin ang="16200000" scaled="1"/>
            <a:tileRect/>
          </a:gradFill>
          <a:ln w="25400" cap="flat" cmpd="sng" algn="ctr">
            <a:solidFill>
              <a:srgbClr val="7030A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空心弧 31"/>
          <p:cNvSpPr/>
          <p:nvPr/>
        </p:nvSpPr>
        <p:spPr>
          <a:xfrm flipV="1">
            <a:off x="850338" y="3998976"/>
            <a:ext cx="1684176" cy="1684176"/>
          </a:xfrm>
          <a:prstGeom prst="blockArc">
            <a:avLst>
              <a:gd name="adj1" fmla="val 10800000"/>
              <a:gd name="adj2" fmla="val 0"/>
              <a:gd name="adj3" fmla="val 8595"/>
            </a:avLst>
          </a:prstGeom>
          <a:pattFill prst="pct60">
            <a:fgClr>
              <a:srgbClr val="8064A2"/>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3" name="椭圆 32"/>
          <p:cNvSpPr/>
          <p:nvPr/>
        </p:nvSpPr>
        <p:spPr>
          <a:xfrm>
            <a:off x="6717884" y="4228637"/>
            <a:ext cx="1224855" cy="1224855"/>
          </a:xfrm>
          <a:prstGeom prst="ellipse">
            <a:avLst/>
          </a:prstGeom>
          <a:gradFill flip="none" rotWithShape="1">
            <a:gsLst>
              <a:gs pos="0">
                <a:srgbClr val="9BBB59">
                  <a:shade val="30000"/>
                  <a:satMod val="115000"/>
                </a:srgbClr>
              </a:gs>
              <a:gs pos="50000">
                <a:srgbClr val="9BBB59">
                  <a:shade val="67500"/>
                  <a:satMod val="115000"/>
                </a:srgbClr>
              </a:gs>
              <a:gs pos="100000">
                <a:srgbClr val="9BBB59">
                  <a:shade val="100000"/>
                  <a:satMod val="115000"/>
                </a:srgbClr>
              </a:gs>
            </a:gsLst>
            <a:lin ang="16200000" scaled="1"/>
            <a:tileRect/>
          </a:gradFill>
          <a:ln w="25400" cap="flat" cmpd="sng" algn="ctr">
            <a:solidFill>
              <a:srgbClr val="9BBB59">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空心弧 33"/>
          <p:cNvSpPr/>
          <p:nvPr/>
        </p:nvSpPr>
        <p:spPr>
          <a:xfrm flipV="1">
            <a:off x="6488224" y="3998976"/>
            <a:ext cx="1684176" cy="1684176"/>
          </a:xfrm>
          <a:prstGeom prst="blockArc">
            <a:avLst>
              <a:gd name="adj1" fmla="val 10800000"/>
              <a:gd name="adj2" fmla="val 0"/>
              <a:gd name="adj3" fmla="val 8595"/>
            </a:avLst>
          </a:prstGeom>
          <a:pattFill prst="pct60">
            <a:fgClr>
              <a:srgbClr val="92B54B"/>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5" name="椭圆 34"/>
          <p:cNvSpPr/>
          <p:nvPr/>
        </p:nvSpPr>
        <p:spPr>
          <a:xfrm>
            <a:off x="3900716" y="4296219"/>
            <a:ext cx="1224855" cy="1224855"/>
          </a:xfrm>
          <a:prstGeom prst="ellipse">
            <a:avLst/>
          </a:prstGeom>
          <a:gradFill flip="none" rotWithShape="1">
            <a:gsLst>
              <a:gs pos="0">
                <a:srgbClr val="F79646">
                  <a:lumMod val="75000"/>
                  <a:shade val="30000"/>
                  <a:satMod val="115000"/>
                </a:srgbClr>
              </a:gs>
              <a:gs pos="50000">
                <a:srgbClr val="F79646">
                  <a:lumMod val="75000"/>
                  <a:shade val="67500"/>
                  <a:satMod val="115000"/>
                </a:srgbClr>
              </a:gs>
              <a:gs pos="100000">
                <a:srgbClr val="F79646">
                  <a:lumMod val="75000"/>
                  <a:shade val="100000"/>
                  <a:satMod val="115000"/>
                </a:srgbClr>
              </a:gs>
            </a:gsLst>
            <a:lin ang="16200000" scaled="1"/>
            <a:tileRect/>
          </a:gra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2490434" y="2331376"/>
            <a:ext cx="1224855" cy="1224855"/>
          </a:xfrm>
          <a:prstGeom prst="ellipse">
            <a:avLst/>
          </a:prstGeom>
          <a:gradFill flip="none" rotWithShape="1">
            <a:gsLst>
              <a:gs pos="0">
                <a:srgbClr val="C0504D">
                  <a:shade val="30000"/>
                  <a:satMod val="115000"/>
                </a:srgbClr>
              </a:gs>
              <a:gs pos="50000">
                <a:srgbClr val="C0504D">
                  <a:shade val="67500"/>
                  <a:satMod val="115000"/>
                </a:srgbClr>
              </a:gs>
              <a:gs pos="100000">
                <a:srgbClr val="C0504D">
                  <a:shade val="100000"/>
                  <a:satMod val="115000"/>
                </a:srgbClr>
              </a:gs>
            </a:gsLst>
            <a:lin ang="16200000" scaled="1"/>
            <a:tileRect/>
          </a:gradFill>
          <a:ln w="25400" cap="flat" cmpd="sng" algn="ctr">
            <a:solidFill>
              <a:srgbClr val="C0504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等腰三角形 6"/>
          <p:cNvSpPr/>
          <p:nvPr/>
        </p:nvSpPr>
        <p:spPr>
          <a:xfrm>
            <a:off x="2398570" y="3441408"/>
            <a:ext cx="1408584" cy="466755"/>
          </a:xfrm>
          <a:custGeom>
            <a:avLst/>
            <a:gdLst/>
            <a:ahLst/>
            <a:cxnLst/>
            <a:rect l="l" t="t" r="r" b="b"/>
            <a:pathLst>
              <a:path w="1440160" h="548802">
                <a:moveTo>
                  <a:pt x="720081" y="0"/>
                </a:moveTo>
                <a:lnTo>
                  <a:pt x="838397" y="203993"/>
                </a:lnTo>
                <a:lnTo>
                  <a:pt x="1169205" y="203993"/>
                </a:lnTo>
                <a:cubicBezTo>
                  <a:pt x="1318849" y="203993"/>
                  <a:pt x="1440160" y="325304"/>
                  <a:pt x="1440160" y="474948"/>
                </a:cubicBezTo>
                <a:lnTo>
                  <a:pt x="1440160" y="548802"/>
                </a:lnTo>
                <a:cubicBezTo>
                  <a:pt x="1440160" y="399158"/>
                  <a:pt x="1318849" y="277847"/>
                  <a:pt x="1169205" y="277847"/>
                </a:cubicBezTo>
                <a:lnTo>
                  <a:pt x="270955" y="277847"/>
                </a:lnTo>
                <a:cubicBezTo>
                  <a:pt x="121311" y="277847"/>
                  <a:pt x="0" y="399158"/>
                  <a:pt x="0" y="548802"/>
                </a:cubicBezTo>
                <a:lnTo>
                  <a:pt x="0" y="474948"/>
                </a:lnTo>
                <a:cubicBezTo>
                  <a:pt x="0" y="325304"/>
                  <a:pt x="121311" y="203993"/>
                  <a:pt x="270955" y="203993"/>
                </a:cubicBezTo>
                <a:lnTo>
                  <a:pt x="601765" y="203993"/>
                </a:lnTo>
                <a:close/>
              </a:path>
            </a:pathLst>
          </a:custGeom>
          <a:gradFill flip="none" rotWithShape="1">
            <a:gsLst>
              <a:gs pos="0">
                <a:srgbClr val="C0504D">
                  <a:shade val="30000"/>
                  <a:satMod val="115000"/>
                </a:srgbClr>
              </a:gs>
              <a:gs pos="50000">
                <a:srgbClr val="C0504D">
                  <a:shade val="67500"/>
                  <a:satMod val="115000"/>
                </a:srgbClr>
              </a:gs>
              <a:gs pos="100000">
                <a:srgbClr val="C0504D">
                  <a:shade val="100000"/>
                  <a:satMod val="115000"/>
                </a:srgbClr>
              </a:gs>
            </a:gsLst>
            <a:lin ang="16200000" scaled="1"/>
            <a:tileRect/>
          </a:gradFill>
          <a:ln w="9525" cap="flat" cmpd="sng" algn="ctr">
            <a:solidFill>
              <a:srgbClr val="C0504D">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空心弧 37"/>
          <p:cNvSpPr/>
          <p:nvPr/>
        </p:nvSpPr>
        <p:spPr>
          <a:xfrm>
            <a:off x="2260774" y="2101715"/>
            <a:ext cx="1684176" cy="1684176"/>
          </a:xfrm>
          <a:prstGeom prst="blockArc">
            <a:avLst>
              <a:gd name="adj1" fmla="val 10800000"/>
              <a:gd name="adj2" fmla="val 0"/>
              <a:gd name="adj3" fmla="val 8595"/>
            </a:avLst>
          </a:prstGeom>
          <a:pattFill prst="pct60">
            <a:fgClr>
              <a:srgbClr val="C0504D"/>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等腰三角形 6"/>
          <p:cNvSpPr/>
          <p:nvPr/>
        </p:nvSpPr>
        <p:spPr>
          <a:xfrm flipV="1">
            <a:off x="3808852" y="3928630"/>
            <a:ext cx="1408584" cy="466755"/>
          </a:xfrm>
          <a:custGeom>
            <a:avLst/>
            <a:gdLst/>
            <a:ahLst/>
            <a:cxnLst/>
            <a:rect l="l" t="t" r="r" b="b"/>
            <a:pathLst>
              <a:path w="1440160" h="548802">
                <a:moveTo>
                  <a:pt x="720081" y="0"/>
                </a:moveTo>
                <a:lnTo>
                  <a:pt x="838397" y="203993"/>
                </a:lnTo>
                <a:lnTo>
                  <a:pt x="1169205" y="203993"/>
                </a:lnTo>
                <a:cubicBezTo>
                  <a:pt x="1318849" y="203993"/>
                  <a:pt x="1440160" y="325304"/>
                  <a:pt x="1440160" y="474948"/>
                </a:cubicBezTo>
                <a:lnTo>
                  <a:pt x="1440160" y="548802"/>
                </a:lnTo>
                <a:cubicBezTo>
                  <a:pt x="1440160" y="399158"/>
                  <a:pt x="1318849" y="277847"/>
                  <a:pt x="1169205" y="277847"/>
                </a:cubicBezTo>
                <a:lnTo>
                  <a:pt x="270955" y="277847"/>
                </a:lnTo>
                <a:cubicBezTo>
                  <a:pt x="121311" y="277847"/>
                  <a:pt x="0" y="399158"/>
                  <a:pt x="0" y="548802"/>
                </a:cubicBezTo>
                <a:lnTo>
                  <a:pt x="0" y="474948"/>
                </a:lnTo>
                <a:cubicBezTo>
                  <a:pt x="0" y="325304"/>
                  <a:pt x="121311" y="203993"/>
                  <a:pt x="270955" y="203993"/>
                </a:cubicBezTo>
                <a:lnTo>
                  <a:pt x="601765" y="203993"/>
                </a:lnTo>
                <a:close/>
              </a:path>
            </a:pathLst>
          </a:custGeom>
          <a:gradFill flip="none" rotWithShape="1">
            <a:gsLst>
              <a:gs pos="0">
                <a:srgbClr val="F79646">
                  <a:lumMod val="75000"/>
                  <a:shade val="30000"/>
                  <a:satMod val="115000"/>
                </a:srgbClr>
              </a:gs>
              <a:gs pos="50000">
                <a:srgbClr val="F79646">
                  <a:lumMod val="75000"/>
                  <a:shade val="67500"/>
                  <a:satMod val="115000"/>
                </a:srgbClr>
              </a:gs>
              <a:gs pos="100000">
                <a:srgbClr val="F79646">
                  <a:lumMod val="75000"/>
                  <a:shade val="100000"/>
                  <a:satMod val="115000"/>
                </a:srgbClr>
              </a:gs>
            </a:gsLst>
            <a:lin ang="16200000" scaled="1"/>
            <a:tileRect/>
          </a:gradFill>
          <a:ln w="127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等腰三角形 6"/>
          <p:cNvSpPr/>
          <p:nvPr/>
        </p:nvSpPr>
        <p:spPr>
          <a:xfrm flipV="1">
            <a:off x="988134" y="3861048"/>
            <a:ext cx="1408584" cy="466755"/>
          </a:xfrm>
          <a:custGeom>
            <a:avLst/>
            <a:gdLst/>
            <a:ahLst/>
            <a:cxnLst/>
            <a:rect l="l" t="t" r="r" b="b"/>
            <a:pathLst>
              <a:path w="1440160" h="548802">
                <a:moveTo>
                  <a:pt x="720081" y="0"/>
                </a:moveTo>
                <a:lnTo>
                  <a:pt x="838397" y="203993"/>
                </a:lnTo>
                <a:lnTo>
                  <a:pt x="1169205" y="203993"/>
                </a:lnTo>
                <a:cubicBezTo>
                  <a:pt x="1318849" y="203993"/>
                  <a:pt x="1440160" y="325304"/>
                  <a:pt x="1440160" y="474948"/>
                </a:cubicBezTo>
                <a:lnTo>
                  <a:pt x="1440160" y="548802"/>
                </a:lnTo>
                <a:cubicBezTo>
                  <a:pt x="1440160" y="399158"/>
                  <a:pt x="1318849" y="277847"/>
                  <a:pt x="1169205" y="277847"/>
                </a:cubicBezTo>
                <a:lnTo>
                  <a:pt x="270955" y="277847"/>
                </a:lnTo>
                <a:cubicBezTo>
                  <a:pt x="121311" y="277847"/>
                  <a:pt x="0" y="399158"/>
                  <a:pt x="0" y="548802"/>
                </a:cubicBezTo>
                <a:lnTo>
                  <a:pt x="0" y="474948"/>
                </a:lnTo>
                <a:cubicBezTo>
                  <a:pt x="0" y="325304"/>
                  <a:pt x="121311" y="203993"/>
                  <a:pt x="270955" y="203993"/>
                </a:cubicBezTo>
                <a:lnTo>
                  <a:pt x="601765" y="203993"/>
                </a:lnTo>
                <a:close/>
              </a:path>
            </a:pathLst>
          </a:custGeom>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lin ang="16200000" scaled="1"/>
            <a:tileRect/>
          </a:gradFill>
          <a:ln w="12700" cap="flat" cmpd="sng" algn="ctr">
            <a:solidFill>
              <a:srgbClr val="9751CB"/>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等腰三角形 6"/>
          <p:cNvSpPr/>
          <p:nvPr/>
        </p:nvSpPr>
        <p:spPr>
          <a:xfrm>
            <a:off x="5217436" y="3441408"/>
            <a:ext cx="1408584" cy="466755"/>
          </a:xfrm>
          <a:custGeom>
            <a:avLst/>
            <a:gdLst/>
            <a:ahLst/>
            <a:cxnLst/>
            <a:rect l="l" t="t" r="r" b="b"/>
            <a:pathLst>
              <a:path w="1440160" h="548802">
                <a:moveTo>
                  <a:pt x="720081" y="0"/>
                </a:moveTo>
                <a:lnTo>
                  <a:pt x="838397" y="203993"/>
                </a:lnTo>
                <a:lnTo>
                  <a:pt x="1169205" y="203993"/>
                </a:lnTo>
                <a:cubicBezTo>
                  <a:pt x="1318849" y="203993"/>
                  <a:pt x="1440160" y="325304"/>
                  <a:pt x="1440160" y="474948"/>
                </a:cubicBezTo>
                <a:lnTo>
                  <a:pt x="1440160" y="548802"/>
                </a:lnTo>
                <a:cubicBezTo>
                  <a:pt x="1440160" y="399158"/>
                  <a:pt x="1318849" y="277847"/>
                  <a:pt x="1169205" y="277847"/>
                </a:cubicBezTo>
                <a:lnTo>
                  <a:pt x="270955" y="277847"/>
                </a:lnTo>
                <a:cubicBezTo>
                  <a:pt x="121311" y="277847"/>
                  <a:pt x="0" y="399158"/>
                  <a:pt x="0" y="548802"/>
                </a:cubicBezTo>
                <a:lnTo>
                  <a:pt x="0" y="474948"/>
                </a:lnTo>
                <a:cubicBezTo>
                  <a:pt x="0" y="325304"/>
                  <a:pt x="121311" y="203993"/>
                  <a:pt x="270955" y="203993"/>
                </a:cubicBezTo>
                <a:lnTo>
                  <a:pt x="601765" y="203993"/>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等腰三角形 6"/>
          <p:cNvSpPr/>
          <p:nvPr/>
        </p:nvSpPr>
        <p:spPr>
          <a:xfrm flipV="1">
            <a:off x="6626020" y="3861048"/>
            <a:ext cx="1408584" cy="466755"/>
          </a:xfrm>
          <a:custGeom>
            <a:avLst/>
            <a:gdLst/>
            <a:ahLst/>
            <a:cxnLst/>
            <a:rect l="l" t="t" r="r" b="b"/>
            <a:pathLst>
              <a:path w="1440160" h="548802">
                <a:moveTo>
                  <a:pt x="720081" y="0"/>
                </a:moveTo>
                <a:lnTo>
                  <a:pt x="838397" y="203993"/>
                </a:lnTo>
                <a:lnTo>
                  <a:pt x="1169205" y="203993"/>
                </a:lnTo>
                <a:cubicBezTo>
                  <a:pt x="1318849" y="203993"/>
                  <a:pt x="1440160" y="325304"/>
                  <a:pt x="1440160" y="474948"/>
                </a:cubicBezTo>
                <a:lnTo>
                  <a:pt x="1440160" y="548802"/>
                </a:lnTo>
                <a:cubicBezTo>
                  <a:pt x="1440160" y="399158"/>
                  <a:pt x="1318849" y="277847"/>
                  <a:pt x="1169205" y="277847"/>
                </a:cubicBezTo>
                <a:lnTo>
                  <a:pt x="270955" y="277847"/>
                </a:lnTo>
                <a:cubicBezTo>
                  <a:pt x="121311" y="277847"/>
                  <a:pt x="0" y="399158"/>
                  <a:pt x="0" y="548802"/>
                </a:cubicBezTo>
                <a:lnTo>
                  <a:pt x="0" y="474948"/>
                </a:lnTo>
                <a:cubicBezTo>
                  <a:pt x="0" y="325304"/>
                  <a:pt x="121311" y="203993"/>
                  <a:pt x="270955" y="203993"/>
                </a:cubicBezTo>
                <a:lnTo>
                  <a:pt x="601765" y="203993"/>
                </a:lnTo>
                <a:close/>
              </a:path>
            </a:pathLst>
          </a:custGeom>
          <a:solidFill>
            <a:srgbClr val="719B25"/>
          </a:solidFill>
          <a:ln w="12700" cap="flat" cmpd="sng" algn="ctr">
            <a:solidFill>
              <a:srgbClr val="ACC777"/>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空心弧 42"/>
          <p:cNvSpPr/>
          <p:nvPr/>
        </p:nvSpPr>
        <p:spPr>
          <a:xfrm flipV="1">
            <a:off x="3671056" y="4066558"/>
            <a:ext cx="1684176" cy="1684176"/>
          </a:xfrm>
          <a:prstGeom prst="blockArc">
            <a:avLst>
              <a:gd name="adj1" fmla="val 10800000"/>
              <a:gd name="adj2" fmla="val 0"/>
              <a:gd name="adj3" fmla="val 8595"/>
            </a:avLst>
          </a:prstGeom>
          <a:pattFill prst="pct60">
            <a:fgClr>
              <a:srgbClr val="F79646">
                <a:lumMod val="75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TextBox 43"/>
          <p:cNvSpPr txBox="1"/>
          <p:nvPr/>
        </p:nvSpPr>
        <p:spPr>
          <a:xfrm>
            <a:off x="2654485" y="2739906"/>
            <a:ext cx="896751"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5" name="TextBox 44"/>
          <p:cNvSpPr txBox="1"/>
          <p:nvPr/>
        </p:nvSpPr>
        <p:spPr>
          <a:xfrm>
            <a:off x="2458578" y="3740912"/>
            <a:ext cx="1272640"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6" name="TextBox 45"/>
          <p:cNvSpPr txBox="1"/>
          <p:nvPr/>
        </p:nvSpPr>
        <p:spPr>
          <a:xfrm>
            <a:off x="4064768" y="4709571"/>
            <a:ext cx="896751"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7" name="TextBox 46"/>
          <p:cNvSpPr txBox="1"/>
          <p:nvPr/>
        </p:nvSpPr>
        <p:spPr>
          <a:xfrm>
            <a:off x="5473353" y="2739906"/>
            <a:ext cx="896751"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8" name="TextBox 47"/>
          <p:cNvSpPr txBox="1"/>
          <p:nvPr/>
        </p:nvSpPr>
        <p:spPr>
          <a:xfrm>
            <a:off x="6881936" y="4673475"/>
            <a:ext cx="896751"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9" name="TextBox 48"/>
          <p:cNvSpPr txBox="1"/>
          <p:nvPr/>
        </p:nvSpPr>
        <p:spPr>
          <a:xfrm>
            <a:off x="1244050" y="4653041"/>
            <a:ext cx="896751"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50" name="TextBox 49"/>
          <p:cNvSpPr txBox="1"/>
          <p:nvPr/>
        </p:nvSpPr>
        <p:spPr>
          <a:xfrm>
            <a:off x="1032213" y="3150109"/>
            <a:ext cx="1272640"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1" name="TextBox 50"/>
          <p:cNvSpPr txBox="1"/>
          <p:nvPr/>
        </p:nvSpPr>
        <p:spPr>
          <a:xfrm>
            <a:off x="3852931" y="3216055"/>
            <a:ext cx="1272640"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2" name="TextBox 51"/>
          <p:cNvSpPr txBox="1"/>
          <p:nvPr/>
        </p:nvSpPr>
        <p:spPr>
          <a:xfrm>
            <a:off x="5281188" y="3737763"/>
            <a:ext cx="1272640"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3" name="TextBox 52"/>
          <p:cNvSpPr txBox="1"/>
          <p:nvPr/>
        </p:nvSpPr>
        <p:spPr>
          <a:xfrm>
            <a:off x="6693820" y="3146027"/>
            <a:ext cx="1272640"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68102650"/>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4" name="Oval 65"/>
          <p:cNvSpPr>
            <a:spLocks noChangeArrowheads="1"/>
          </p:cNvSpPr>
          <p:nvPr/>
        </p:nvSpPr>
        <p:spPr bwMode="auto">
          <a:xfrm>
            <a:off x="1475656" y="6285997"/>
            <a:ext cx="2324121" cy="47167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5" name="圆柱形 24"/>
          <p:cNvSpPr/>
          <p:nvPr/>
        </p:nvSpPr>
        <p:spPr>
          <a:xfrm>
            <a:off x="2506544" y="1718168"/>
            <a:ext cx="196347" cy="4806655"/>
          </a:xfrm>
          <a:prstGeom prst="can">
            <a:avLst/>
          </a:prstGeom>
          <a:gradFill flip="none" rotWithShape="1">
            <a:gsLst>
              <a:gs pos="2500">
                <a:sysClr val="windowText" lastClr="000000">
                  <a:lumMod val="50000"/>
                  <a:lumOff val="50000"/>
                </a:sysClr>
              </a:gs>
              <a:gs pos="9000">
                <a:sysClr val="windowText" lastClr="000000">
                  <a:lumMod val="85000"/>
                  <a:lumOff val="15000"/>
                </a:sysClr>
              </a:gs>
              <a:gs pos="85000">
                <a:sysClr val="windowText" lastClr="000000">
                  <a:lumMod val="50000"/>
                  <a:lumOff val="50000"/>
                </a:sysClr>
              </a:gs>
              <a:gs pos="72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6" name="组合 25"/>
          <p:cNvGrpSpPr/>
          <p:nvPr/>
        </p:nvGrpSpPr>
        <p:grpSpPr>
          <a:xfrm>
            <a:off x="2637715" y="2411592"/>
            <a:ext cx="1831241" cy="1412724"/>
            <a:chOff x="2421691" y="1800252"/>
            <a:chExt cx="1934287" cy="1412724"/>
          </a:xfrm>
        </p:grpSpPr>
        <p:sp>
          <p:nvSpPr>
            <p:cNvPr id="27" name="圆柱形 26"/>
            <p:cNvSpPr/>
            <p:nvPr/>
          </p:nvSpPr>
          <p:spPr>
            <a:xfrm rot="16200000">
              <a:off x="3330547" y="891400"/>
              <a:ext cx="116580" cy="1934283"/>
            </a:xfrm>
            <a:prstGeom prst="can">
              <a:avLst/>
            </a:prstGeom>
            <a:gradFill flip="none" rotWithShape="1">
              <a:gsLst>
                <a:gs pos="2500">
                  <a:sysClr val="windowText" lastClr="000000">
                    <a:lumMod val="50000"/>
                    <a:lumOff val="50000"/>
                  </a:sysClr>
                </a:gs>
                <a:gs pos="9000">
                  <a:sysClr val="windowText" lastClr="000000">
                    <a:lumMod val="85000"/>
                    <a:lumOff val="15000"/>
                  </a:sysClr>
                </a:gs>
                <a:gs pos="85000">
                  <a:sysClr val="windowText" lastClr="000000">
                    <a:lumMod val="50000"/>
                    <a:lumOff val="50000"/>
                  </a:sysClr>
                </a:gs>
                <a:gs pos="72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圆柱形 27"/>
            <p:cNvSpPr/>
            <p:nvPr/>
          </p:nvSpPr>
          <p:spPr>
            <a:xfrm rot="16200000">
              <a:off x="3330543" y="2187544"/>
              <a:ext cx="116580" cy="1934283"/>
            </a:xfrm>
            <a:prstGeom prst="can">
              <a:avLst/>
            </a:prstGeom>
            <a:gradFill flip="none" rotWithShape="1">
              <a:gsLst>
                <a:gs pos="2500">
                  <a:sysClr val="windowText" lastClr="000000">
                    <a:lumMod val="50000"/>
                    <a:lumOff val="50000"/>
                  </a:sysClr>
                </a:gs>
                <a:gs pos="9000">
                  <a:sysClr val="windowText" lastClr="000000">
                    <a:lumMod val="85000"/>
                    <a:lumOff val="15000"/>
                  </a:sysClr>
                </a:gs>
                <a:gs pos="85000">
                  <a:sysClr val="windowText" lastClr="000000">
                    <a:lumMod val="50000"/>
                    <a:lumOff val="50000"/>
                  </a:sysClr>
                </a:gs>
                <a:gs pos="72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9" name="圆角矩形 28"/>
          <p:cNvSpPr/>
          <p:nvPr/>
        </p:nvSpPr>
        <p:spPr>
          <a:xfrm>
            <a:off x="3604861" y="1772816"/>
            <a:ext cx="864095" cy="2681674"/>
          </a:xfrm>
          <a:prstGeom prst="roundRect">
            <a:avLst>
              <a:gd name="adj" fmla="val 31818"/>
            </a:avLst>
          </a:prstGeom>
          <a:gradFill flip="none" rotWithShape="1">
            <a:gsLst>
              <a:gs pos="2500">
                <a:sysClr val="windowText" lastClr="000000">
                  <a:lumMod val="50000"/>
                  <a:lumOff val="50000"/>
                </a:sysClr>
              </a:gs>
              <a:gs pos="9000">
                <a:sysClr val="windowText" lastClr="000000">
                  <a:lumMod val="85000"/>
                  <a:lumOff val="15000"/>
                </a:sysClr>
              </a:gs>
              <a:gs pos="85000">
                <a:sysClr val="windowText" lastClr="000000">
                  <a:lumMod val="50000"/>
                  <a:lumOff val="50000"/>
                </a:sysClr>
              </a:gs>
              <a:gs pos="72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19050" cap="flat" cmpd="sng" algn="ctr">
            <a:solidFill>
              <a:sysClr val="windowText" lastClr="000000">
                <a:lumMod val="75000"/>
                <a:lumOff val="2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30" name="组合 29"/>
          <p:cNvGrpSpPr/>
          <p:nvPr/>
        </p:nvGrpSpPr>
        <p:grpSpPr>
          <a:xfrm>
            <a:off x="3706631" y="1987530"/>
            <a:ext cx="684000" cy="684000"/>
            <a:chOff x="937081" y="2250776"/>
            <a:chExt cx="1199014" cy="1199017"/>
          </a:xfrm>
          <a:effectLst/>
          <a:scene3d>
            <a:camera prst="orthographicFront">
              <a:rot lat="0" lon="0" rev="0"/>
            </a:camera>
            <a:lightRig rig="glow" dir="t">
              <a:rot lat="0" lon="0" rev="14100000"/>
            </a:lightRig>
          </a:scene3d>
        </p:grpSpPr>
        <p:sp>
          <p:nvSpPr>
            <p:cNvPr id="31" name="椭圆 30"/>
            <p:cNvSpPr/>
            <p:nvPr/>
          </p:nvSpPr>
          <p:spPr bwMode="auto">
            <a:xfrm rot="1267204">
              <a:off x="937081" y="2250776"/>
              <a:ext cx="1199014" cy="1199017"/>
            </a:xfrm>
            <a:prstGeom prst="ellipse">
              <a:avLst/>
            </a:prstGeom>
            <a:gradFill flip="none" rotWithShape="1">
              <a:gsLst>
                <a:gs pos="2000">
                  <a:srgbClr val="60A929"/>
                </a:gs>
                <a:gs pos="100000">
                  <a:srgbClr val="B8EB15"/>
                </a:gs>
              </a:gsLst>
              <a:lin ang="10800000" scaled="1"/>
              <a:tileRect/>
            </a:gradFill>
            <a:ln w="38100" cap="flat" cmpd="sng" algn="ctr">
              <a:solidFill>
                <a:sysClr val="windowText" lastClr="000000">
                  <a:lumMod val="75000"/>
                  <a:lumOff val="25000"/>
                </a:sysClr>
              </a:solid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椭圆 31"/>
            <p:cNvSpPr/>
            <p:nvPr/>
          </p:nvSpPr>
          <p:spPr bwMode="auto">
            <a:xfrm rot="2140418">
              <a:off x="1105641" y="2303027"/>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3" name="组合 32"/>
          <p:cNvGrpSpPr/>
          <p:nvPr/>
        </p:nvGrpSpPr>
        <p:grpSpPr>
          <a:xfrm>
            <a:off x="3706631" y="2780366"/>
            <a:ext cx="684000" cy="684000"/>
            <a:chOff x="937081" y="2250776"/>
            <a:chExt cx="1199014" cy="1199017"/>
          </a:xfrm>
          <a:effectLst/>
          <a:scene3d>
            <a:camera prst="orthographicFront">
              <a:rot lat="0" lon="0" rev="0"/>
            </a:camera>
            <a:lightRig rig="glow" dir="t">
              <a:rot lat="0" lon="0" rev="14100000"/>
            </a:lightRig>
          </a:scene3d>
        </p:grpSpPr>
        <p:sp>
          <p:nvSpPr>
            <p:cNvPr id="34" name="椭圆 33"/>
            <p:cNvSpPr/>
            <p:nvPr/>
          </p:nvSpPr>
          <p:spPr bwMode="auto">
            <a:xfrm rot="1267204">
              <a:off x="937081" y="2250776"/>
              <a:ext cx="1199014" cy="1199017"/>
            </a:xfrm>
            <a:prstGeom prst="ellipse">
              <a:avLst/>
            </a:prstGeom>
            <a:gradFill flip="none" rotWithShape="1">
              <a:gsLst>
                <a:gs pos="2000">
                  <a:srgbClr val="F79646">
                    <a:lumMod val="75000"/>
                  </a:srgbClr>
                </a:gs>
                <a:gs pos="100000">
                  <a:srgbClr val="FFC000"/>
                </a:gs>
              </a:gsLst>
              <a:lin ang="10800000" scaled="1"/>
              <a:tileRect/>
            </a:gradFill>
            <a:ln w="38100" cap="flat" cmpd="sng" algn="ctr">
              <a:solidFill>
                <a:sysClr val="windowText" lastClr="000000">
                  <a:lumMod val="75000"/>
                  <a:lumOff val="25000"/>
                </a:sysClr>
              </a:solid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bwMode="auto">
            <a:xfrm rot="2140418">
              <a:off x="1105641" y="2303027"/>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6" name="组合 35"/>
          <p:cNvGrpSpPr/>
          <p:nvPr/>
        </p:nvGrpSpPr>
        <p:grpSpPr>
          <a:xfrm>
            <a:off x="3706631" y="3573201"/>
            <a:ext cx="684000" cy="684000"/>
            <a:chOff x="937081" y="2250776"/>
            <a:chExt cx="1199014" cy="1199017"/>
          </a:xfrm>
          <a:effectLst/>
          <a:scene3d>
            <a:camera prst="orthographicFront">
              <a:rot lat="0" lon="0" rev="0"/>
            </a:camera>
            <a:lightRig rig="glow" dir="t">
              <a:rot lat="0" lon="0" rev="14100000"/>
            </a:lightRig>
          </a:scene3d>
        </p:grpSpPr>
        <p:sp>
          <p:nvSpPr>
            <p:cNvPr id="37" name="椭圆 36"/>
            <p:cNvSpPr/>
            <p:nvPr/>
          </p:nvSpPr>
          <p:spPr bwMode="auto">
            <a:xfrm rot="1267204">
              <a:off x="937081" y="2250776"/>
              <a:ext cx="1199014" cy="1199017"/>
            </a:xfrm>
            <a:prstGeom prst="ellipse">
              <a:avLst/>
            </a:prstGeom>
            <a:gradFill flip="none" rotWithShape="1">
              <a:gsLst>
                <a:gs pos="2000">
                  <a:srgbClr val="C00000"/>
                </a:gs>
                <a:gs pos="100000">
                  <a:srgbClr val="F79646">
                    <a:lumMod val="75000"/>
                  </a:srgbClr>
                </a:gs>
              </a:gsLst>
              <a:lin ang="10800000" scaled="1"/>
              <a:tileRect/>
            </a:gradFill>
            <a:ln w="38100" cap="flat" cmpd="sng" algn="ctr">
              <a:solidFill>
                <a:sysClr val="windowText" lastClr="000000">
                  <a:lumMod val="75000"/>
                  <a:lumOff val="25000"/>
                </a:sysClr>
              </a:solid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37"/>
            <p:cNvSpPr/>
            <p:nvPr/>
          </p:nvSpPr>
          <p:spPr bwMode="auto">
            <a:xfrm rot="2140418">
              <a:off x="1105641" y="2303027"/>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9" name="TextBox 38"/>
          <p:cNvSpPr txBox="1"/>
          <p:nvPr/>
        </p:nvSpPr>
        <p:spPr>
          <a:xfrm>
            <a:off x="3755969" y="2160232"/>
            <a:ext cx="598337"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0" name="TextBox 39"/>
          <p:cNvSpPr txBox="1"/>
          <p:nvPr/>
        </p:nvSpPr>
        <p:spPr>
          <a:xfrm>
            <a:off x="3755969" y="2953089"/>
            <a:ext cx="598337"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1" name="TextBox 40"/>
          <p:cNvSpPr txBox="1"/>
          <p:nvPr/>
        </p:nvSpPr>
        <p:spPr>
          <a:xfrm>
            <a:off x="3755969" y="3745946"/>
            <a:ext cx="598337"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2" name="TextBox 41"/>
          <p:cNvSpPr txBox="1"/>
          <p:nvPr/>
        </p:nvSpPr>
        <p:spPr>
          <a:xfrm>
            <a:off x="4576939" y="2079694"/>
            <a:ext cx="2490225"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3" name="TextBox 42"/>
          <p:cNvSpPr txBox="1"/>
          <p:nvPr/>
        </p:nvSpPr>
        <p:spPr>
          <a:xfrm>
            <a:off x="4576939" y="2830063"/>
            <a:ext cx="2490225"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4" name="TextBox 43"/>
          <p:cNvSpPr txBox="1"/>
          <p:nvPr/>
        </p:nvSpPr>
        <p:spPr>
          <a:xfrm>
            <a:off x="4576939" y="3580432"/>
            <a:ext cx="2490225"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006350715"/>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44" name="矩形 1"/>
          <p:cNvSpPr/>
          <p:nvPr/>
        </p:nvSpPr>
        <p:spPr>
          <a:xfrm>
            <a:off x="780617" y="2780928"/>
            <a:ext cx="4253627" cy="4088795"/>
          </a:xfrm>
          <a:custGeom>
            <a:avLst/>
            <a:gdLst>
              <a:gd name="connsiteX0" fmla="*/ 0 w 2448272"/>
              <a:gd name="connsiteY0" fmla="*/ 0 h 4941168"/>
              <a:gd name="connsiteX1" fmla="*/ 2448272 w 2448272"/>
              <a:gd name="connsiteY1" fmla="*/ 0 h 4941168"/>
              <a:gd name="connsiteX2" fmla="*/ 2448272 w 2448272"/>
              <a:gd name="connsiteY2" fmla="*/ 4941168 h 4941168"/>
              <a:gd name="connsiteX3" fmla="*/ 0 w 2448272"/>
              <a:gd name="connsiteY3" fmla="*/ 4941168 h 4941168"/>
              <a:gd name="connsiteX4" fmla="*/ 0 w 2448272"/>
              <a:gd name="connsiteY4" fmla="*/ 0 h 4941168"/>
              <a:gd name="connsiteX0" fmla="*/ 644769 w 2448272"/>
              <a:gd name="connsiteY0" fmla="*/ 11723 h 4941168"/>
              <a:gd name="connsiteX1" fmla="*/ 2448272 w 2448272"/>
              <a:gd name="connsiteY1" fmla="*/ 0 h 4941168"/>
              <a:gd name="connsiteX2" fmla="*/ 2448272 w 2448272"/>
              <a:gd name="connsiteY2" fmla="*/ 4941168 h 4941168"/>
              <a:gd name="connsiteX3" fmla="*/ 0 w 2448272"/>
              <a:gd name="connsiteY3" fmla="*/ 4941168 h 4941168"/>
              <a:gd name="connsiteX4" fmla="*/ 644769 w 2448272"/>
              <a:gd name="connsiteY4" fmla="*/ 11723 h 4941168"/>
              <a:gd name="connsiteX0" fmla="*/ 644769 w 2448272"/>
              <a:gd name="connsiteY0" fmla="*/ 0 h 4929445"/>
              <a:gd name="connsiteX1" fmla="*/ 1897287 w 2448272"/>
              <a:gd name="connsiteY1" fmla="*/ 0 h 4929445"/>
              <a:gd name="connsiteX2" fmla="*/ 2448272 w 2448272"/>
              <a:gd name="connsiteY2" fmla="*/ 4929445 h 4929445"/>
              <a:gd name="connsiteX3" fmla="*/ 0 w 2448272"/>
              <a:gd name="connsiteY3" fmla="*/ 4929445 h 4929445"/>
              <a:gd name="connsiteX4" fmla="*/ 644769 w 2448272"/>
              <a:gd name="connsiteY4" fmla="*/ 0 h 4929445"/>
              <a:gd name="connsiteX0" fmla="*/ 844062 w 2448272"/>
              <a:gd name="connsiteY0" fmla="*/ 0 h 4929445"/>
              <a:gd name="connsiteX1" fmla="*/ 1897287 w 2448272"/>
              <a:gd name="connsiteY1" fmla="*/ 0 h 4929445"/>
              <a:gd name="connsiteX2" fmla="*/ 2448272 w 2448272"/>
              <a:gd name="connsiteY2" fmla="*/ 4929445 h 4929445"/>
              <a:gd name="connsiteX3" fmla="*/ 0 w 2448272"/>
              <a:gd name="connsiteY3" fmla="*/ 4929445 h 4929445"/>
              <a:gd name="connsiteX4" fmla="*/ 844062 w 2448272"/>
              <a:gd name="connsiteY4" fmla="*/ 0 h 4929445"/>
              <a:gd name="connsiteX0" fmla="*/ 844062 w 2448272"/>
              <a:gd name="connsiteY0" fmla="*/ 0 h 4929445"/>
              <a:gd name="connsiteX1" fmla="*/ 1662826 w 2448272"/>
              <a:gd name="connsiteY1" fmla="*/ 0 h 4929445"/>
              <a:gd name="connsiteX2" fmla="*/ 2448272 w 2448272"/>
              <a:gd name="connsiteY2" fmla="*/ 4929445 h 4929445"/>
              <a:gd name="connsiteX3" fmla="*/ 0 w 2448272"/>
              <a:gd name="connsiteY3" fmla="*/ 4929445 h 4929445"/>
              <a:gd name="connsiteX4" fmla="*/ 844062 w 2448272"/>
              <a:gd name="connsiteY4" fmla="*/ 0 h 4929445"/>
              <a:gd name="connsiteX0" fmla="*/ 844062 w 2940641"/>
              <a:gd name="connsiteY0" fmla="*/ 0 h 4929445"/>
              <a:gd name="connsiteX1" fmla="*/ 1662826 w 2940641"/>
              <a:gd name="connsiteY1" fmla="*/ 0 h 4929445"/>
              <a:gd name="connsiteX2" fmla="*/ 2940641 w 2940641"/>
              <a:gd name="connsiteY2" fmla="*/ 4929445 h 4929445"/>
              <a:gd name="connsiteX3" fmla="*/ 0 w 2940641"/>
              <a:gd name="connsiteY3" fmla="*/ 4929445 h 4929445"/>
              <a:gd name="connsiteX4" fmla="*/ 844062 w 2940641"/>
              <a:gd name="connsiteY4" fmla="*/ 0 h 4929445"/>
              <a:gd name="connsiteX0" fmla="*/ 1184031 w 3280610"/>
              <a:gd name="connsiteY0" fmla="*/ 0 h 4957793"/>
              <a:gd name="connsiteX1" fmla="*/ 2002795 w 3280610"/>
              <a:gd name="connsiteY1" fmla="*/ 0 h 4957793"/>
              <a:gd name="connsiteX2" fmla="*/ 3280610 w 3280610"/>
              <a:gd name="connsiteY2" fmla="*/ 4929445 h 4957793"/>
              <a:gd name="connsiteX3" fmla="*/ 0 w 3280610"/>
              <a:gd name="connsiteY3" fmla="*/ 4957793 h 4957793"/>
              <a:gd name="connsiteX4" fmla="*/ 1184031 w 3280610"/>
              <a:gd name="connsiteY4" fmla="*/ 0 h 4957793"/>
              <a:gd name="connsiteX0" fmla="*/ 1711570 w 3808149"/>
              <a:gd name="connsiteY0" fmla="*/ 0 h 4929445"/>
              <a:gd name="connsiteX1" fmla="*/ 2530334 w 3808149"/>
              <a:gd name="connsiteY1" fmla="*/ 0 h 4929445"/>
              <a:gd name="connsiteX2" fmla="*/ 3808149 w 3808149"/>
              <a:gd name="connsiteY2" fmla="*/ 4929445 h 4929445"/>
              <a:gd name="connsiteX3" fmla="*/ 0 w 3808149"/>
              <a:gd name="connsiteY3" fmla="*/ 4929445 h 4929445"/>
              <a:gd name="connsiteX4" fmla="*/ 1711570 w 3808149"/>
              <a:gd name="connsiteY4" fmla="*/ 0 h 4929445"/>
              <a:gd name="connsiteX0" fmla="*/ 1711570 w 4066057"/>
              <a:gd name="connsiteY0" fmla="*/ 0 h 4943619"/>
              <a:gd name="connsiteX1" fmla="*/ 2530334 w 4066057"/>
              <a:gd name="connsiteY1" fmla="*/ 0 h 4943619"/>
              <a:gd name="connsiteX2" fmla="*/ 4066057 w 4066057"/>
              <a:gd name="connsiteY2" fmla="*/ 4943619 h 4943619"/>
              <a:gd name="connsiteX3" fmla="*/ 0 w 4066057"/>
              <a:gd name="connsiteY3" fmla="*/ 4929445 h 4943619"/>
              <a:gd name="connsiteX4" fmla="*/ 1711570 w 4066057"/>
              <a:gd name="connsiteY4" fmla="*/ 0 h 4943619"/>
              <a:gd name="connsiteX0" fmla="*/ 1899140 w 4253627"/>
              <a:gd name="connsiteY0" fmla="*/ 0 h 4943619"/>
              <a:gd name="connsiteX1" fmla="*/ 2717904 w 4253627"/>
              <a:gd name="connsiteY1" fmla="*/ 0 h 4943619"/>
              <a:gd name="connsiteX2" fmla="*/ 4253627 w 4253627"/>
              <a:gd name="connsiteY2" fmla="*/ 4943619 h 4943619"/>
              <a:gd name="connsiteX3" fmla="*/ 0 w 4253627"/>
              <a:gd name="connsiteY3" fmla="*/ 4929445 h 4943619"/>
              <a:gd name="connsiteX4" fmla="*/ 1899140 w 4253627"/>
              <a:gd name="connsiteY4" fmla="*/ 0 h 4943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3627" h="4943619">
                <a:moveTo>
                  <a:pt x="1899140" y="0"/>
                </a:moveTo>
                <a:lnTo>
                  <a:pt x="2717904" y="0"/>
                </a:lnTo>
                <a:lnTo>
                  <a:pt x="4253627" y="4943619"/>
                </a:lnTo>
                <a:lnTo>
                  <a:pt x="0" y="4929445"/>
                </a:lnTo>
                <a:lnTo>
                  <a:pt x="1899140" y="0"/>
                </a:lnTo>
                <a:close/>
              </a:path>
            </a:pathLst>
          </a:custGeom>
          <a:solidFill>
            <a:sysClr val="windowText" lastClr="000000">
              <a:lumMod val="85000"/>
              <a:lumOff val="1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45" name="直接连接符 44"/>
          <p:cNvCxnSpPr/>
          <p:nvPr/>
        </p:nvCxnSpPr>
        <p:spPr>
          <a:xfrm flipV="1">
            <a:off x="1103893" y="2780928"/>
            <a:ext cx="1656184" cy="4077072"/>
          </a:xfrm>
          <a:prstGeom prst="line">
            <a:avLst/>
          </a:prstGeom>
          <a:noFill/>
          <a:ln w="57150" cap="flat" cmpd="sng" algn="ctr">
            <a:solidFill>
              <a:sysClr val="window" lastClr="FFFFFF"/>
            </a:solidFill>
            <a:prstDash val="solid"/>
          </a:ln>
          <a:effectLst/>
        </p:spPr>
      </p:cxnSp>
      <p:cxnSp>
        <p:nvCxnSpPr>
          <p:cNvPr id="46" name="直接连接符 45"/>
          <p:cNvCxnSpPr/>
          <p:nvPr/>
        </p:nvCxnSpPr>
        <p:spPr>
          <a:xfrm flipH="1" flipV="1">
            <a:off x="3418202" y="2780929"/>
            <a:ext cx="1224136" cy="4077071"/>
          </a:xfrm>
          <a:prstGeom prst="line">
            <a:avLst/>
          </a:prstGeom>
          <a:noFill/>
          <a:ln w="57150" cap="flat" cmpd="sng" algn="ctr">
            <a:solidFill>
              <a:sysClr val="window" lastClr="FFFFFF"/>
            </a:solidFill>
            <a:prstDash val="solid"/>
          </a:ln>
          <a:effectLst/>
        </p:spPr>
      </p:cxnSp>
      <p:cxnSp>
        <p:nvCxnSpPr>
          <p:cNvPr id="47" name="直接连接符 46"/>
          <p:cNvCxnSpPr/>
          <p:nvPr/>
        </p:nvCxnSpPr>
        <p:spPr>
          <a:xfrm flipV="1">
            <a:off x="2813646" y="2780928"/>
            <a:ext cx="224410" cy="4088796"/>
          </a:xfrm>
          <a:prstGeom prst="line">
            <a:avLst/>
          </a:prstGeom>
          <a:noFill/>
          <a:ln w="57150" cap="flat" cmpd="sng" algn="ctr">
            <a:solidFill>
              <a:sysClr val="window" lastClr="FFFFFF"/>
            </a:solidFill>
            <a:prstDash val="solid"/>
          </a:ln>
          <a:effectLst/>
        </p:spPr>
      </p:cxnSp>
      <p:cxnSp>
        <p:nvCxnSpPr>
          <p:cNvPr id="48" name="直接连接符 47"/>
          <p:cNvCxnSpPr/>
          <p:nvPr/>
        </p:nvCxnSpPr>
        <p:spPr>
          <a:xfrm flipV="1">
            <a:off x="2925851" y="2780928"/>
            <a:ext cx="224410" cy="4088796"/>
          </a:xfrm>
          <a:prstGeom prst="line">
            <a:avLst/>
          </a:prstGeom>
          <a:noFill/>
          <a:ln w="57150" cap="flat" cmpd="sng" algn="ctr">
            <a:solidFill>
              <a:sysClr val="window" lastClr="FFFFFF"/>
            </a:solidFill>
            <a:prstDash val="dashDot"/>
          </a:ln>
          <a:effectLst/>
        </p:spPr>
      </p:cxnSp>
      <p:grpSp>
        <p:nvGrpSpPr>
          <p:cNvPr id="49" name="组合 48"/>
          <p:cNvGrpSpPr/>
          <p:nvPr/>
        </p:nvGrpSpPr>
        <p:grpSpPr>
          <a:xfrm>
            <a:off x="2511285" y="5447050"/>
            <a:ext cx="795271" cy="795272"/>
            <a:chOff x="937081" y="2250776"/>
            <a:chExt cx="1199014" cy="1199017"/>
          </a:xfrm>
          <a:effectLst>
            <a:outerShdw blurRad="50800" dist="38100" dir="5400000" algn="t" rotWithShape="0">
              <a:prstClr val="black">
                <a:alpha val="40000"/>
              </a:prstClr>
            </a:outerShdw>
          </a:effectLst>
        </p:grpSpPr>
        <p:sp>
          <p:nvSpPr>
            <p:cNvPr id="50" name="椭圆 49"/>
            <p:cNvSpPr/>
            <p:nvPr/>
          </p:nvSpPr>
          <p:spPr bwMode="auto">
            <a:xfrm rot="1267204">
              <a:off x="937081" y="2250776"/>
              <a:ext cx="1199014" cy="1199017"/>
            </a:xfrm>
            <a:prstGeom prst="ellipse">
              <a:avLst/>
            </a:prstGeom>
            <a:gradFill flip="none" rotWithShape="1">
              <a:gsLst>
                <a:gs pos="2000">
                  <a:srgbClr val="0070C0"/>
                </a:gs>
                <a:gs pos="100000">
                  <a:srgbClr val="00B0F0"/>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1" name="组合 50"/>
            <p:cNvGrpSpPr/>
            <p:nvPr/>
          </p:nvGrpSpPr>
          <p:grpSpPr>
            <a:xfrm>
              <a:off x="1105641" y="2303027"/>
              <a:ext cx="987812" cy="1120801"/>
              <a:chOff x="1105641" y="2159011"/>
              <a:chExt cx="987812" cy="1120801"/>
            </a:xfrm>
          </p:grpSpPr>
          <p:sp>
            <p:nvSpPr>
              <p:cNvPr id="52" name="椭圆 51"/>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3" name="椭圆 52"/>
              <p:cNvSpPr/>
              <p:nvPr/>
            </p:nvSpPr>
            <p:spPr>
              <a:xfrm rot="21437843">
                <a:off x="1117706" y="2873834"/>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grpSp>
        <p:nvGrpSpPr>
          <p:cNvPr id="54" name="组合 53"/>
          <p:cNvGrpSpPr/>
          <p:nvPr/>
        </p:nvGrpSpPr>
        <p:grpSpPr>
          <a:xfrm>
            <a:off x="2642042" y="4357169"/>
            <a:ext cx="735247" cy="735247"/>
            <a:chOff x="937081" y="2250776"/>
            <a:chExt cx="1199014" cy="1199017"/>
          </a:xfrm>
          <a:effectLst>
            <a:outerShdw blurRad="50800" dist="38100" dir="5400000" algn="t" rotWithShape="0">
              <a:prstClr val="black">
                <a:alpha val="40000"/>
              </a:prstClr>
            </a:outerShdw>
          </a:effectLst>
        </p:grpSpPr>
        <p:sp>
          <p:nvSpPr>
            <p:cNvPr id="55" name="椭圆 54"/>
            <p:cNvSpPr/>
            <p:nvPr/>
          </p:nvSpPr>
          <p:spPr bwMode="auto">
            <a:xfrm rot="1267204">
              <a:off x="937081" y="2250776"/>
              <a:ext cx="1199014" cy="1199017"/>
            </a:xfrm>
            <a:prstGeom prst="ellipse">
              <a:avLst/>
            </a:prstGeom>
            <a:gradFill flip="none" rotWithShape="1">
              <a:gsLst>
                <a:gs pos="2000">
                  <a:srgbClr val="0070C0"/>
                </a:gs>
                <a:gs pos="100000">
                  <a:srgbClr val="00B0F0"/>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6" name="组合 55"/>
            <p:cNvGrpSpPr/>
            <p:nvPr/>
          </p:nvGrpSpPr>
          <p:grpSpPr>
            <a:xfrm>
              <a:off x="1105641" y="2303027"/>
              <a:ext cx="987812" cy="1120801"/>
              <a:chOff x="1105641" y="2159011"/>
              <a:chExt cx="987812" cy="1120801"/>
            </a:xfrm>
          </p:grpSpPr>
          <p:sp>
            <p:nvSpPr>
              <p:cNvPr id="57" name="椭圆 56"/>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8" name="椭圆 57"/>
              <p:cNvSpPr/>
              <p:nvPr/>
            </p:nvSpPr>
            <p:spPr>
              <a:xfrm rot="21437843">
                <a:off x="1117706" y="2873834"/>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grpSp>
        <p:nvGrpSpPr>
          <p:cNvPr id="59" name="组合 58"/>
          <p:cNvGrpSpPr/>
          <p:nvPr/>
        </p:nvGrpSpPr>
        <p:grpSpPr>
          <a:xfrm>
            <a:off x="2724314" y="3395059"/>
            <a:ext cx="607477" cy="607477"/>
            <a:chOff x="937081" y="2250776"/>
            <a:chExt cx="1199014" cy="1199017"/>
          </a:xfrm>
          <a:effectLst>
            <a:outerShdw blurRad="50800" dist="38100" dir="5400000" algn="t" rotWithShape="0">
              <a:prstClr val="black">
                <a:alpha val="40000"/>
              </a:prstClr>
            </a:outerShdw>
          </a:effectLst>
        </p:grpSpPr>
        <p:sp>
          <p:nvSpPr>
            <p:cNvPr id="60" name="椭圆 59"/>
            <p:cNvSpPr/>
            <p:nvPr/>
          </p:nvSpPr>
          <p:spPr bwMode="auto">
            <a:xfrm rot="1267204">
              <a:off x="937081" y="2250776"/>
              <a:ext cx="1199014" cy="1199017"/>
            </a:xfrm>
            <a:prstGeom prst="ellipse">
              <a:avLst/>
            </a:prstGeom>
            <a:gradFill flip="none" rotWithShape="1">
              <a:gsLst>
                <a:gs pos="2000">
                  <a:srgbClr val="0070C0"/>
                </a:gs>
                <a:gs pos="100000">
                  <a:srgbClr val="00B0F0"/>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61" name="组合 60"/>
            <p:cNvGrpSpPr/>
            <p:nvPr/>
          </p:nvGrpSpPr>
          <p:grpSpPr>
            <a:xfrm>
              <a:off x="1105641" y="2303027"/>
              <a:ext cx="987812" cy="1120801"/>
              <a:chOff x="1105641" y="2159011"/>
              <a:chExt cx="987812" cy="1120801"/>
            </a:xfrm>
          </p:grpSpPr>
          <p:sp>
            <p:nvSpPr>
              <p:cNvPr id="62" name="椭圆 61"/>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3" name="椭圆 62"/>
              <p:cNvSpPr/>
              <p:nvPr/>
            </p:nvSpPr>
            <p:spPr>
              <a:xfrm rot="21437843">
                <a:off x="1117706" y="2873834"/>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grpSp>
        <p:nvGrpSpPr>
          <p:cNvPr id="64" name="组合 63"/>
          <p:cNvGrpSpPr/>
          <p:nvPr/>
        </p:nvGrpSpPr>
        <p:grpSpPr>
          <a:xfrm>
            <a:off x="2813001" y="2497906"/>
            <a:ext cx="542519" cy="542520"/>
            <a:chOff x="937081" y="2250776"/>
            <a:chExt cx="1199014" cy="1199017"/>
          </a:xfrm>
          <a:effectLst>
            <a:outerShdw blurRad="50800" dist="38100" dir="5400000" algn="t" rotWithShape="0">
              <a:prstClr val="black">
                <a:alpha val="40000"/>
              </a:prstClr>
            </a:outerShdw>
          </a:effectLst>
        </p:grpSpPr>
        <p:sp>
          <p:nvSpPr>
            <p:cNvPr id="65" name="椭圆 64"/>
            <p:cNvSpPr/>
            <p:nvPr/>
          </p:nvSpPr>
          <p:spPr bwMode="auto">
            <a:xfrm rot="1267204">
              <a:off x="937081" y="2250776"/>
              <a:ext cx="1199014" cy="1199017"/>
            </a:xfrm>
            <a:prstGeom prst="ellipse">
              <a:avLst/>
            </a:prstGeom>
            <a:gradFill flip="none" rotWithShape="1">
              <a:gsLst>
                <a:gs pos="2000">
                  <a:srgbClr val="0070C0"/>
                </a:gs>
                <a:gs pos="100000">
                  <a:srgbClr val="00B0F0"/>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66" name="组合 65"/>
            <p:cNvGrpSpPr/>
            <p:nvPr/>
          </p:nvGrpSpPr>
          <p:grpSpPr>
            <a:xfrm>
              <a:off x="1105641" y="2303027"/>
              <a:ext cx="987812" cy="1120801"/>
              <a:chOff x="1105641" y="2159011"/>
              <a:chExt cx="987812" cy="1120801"/>
            </a:xfrm>
          </p:grpSpPr>
          <p:sp>
            <p:nvSpPr>
              <p:cNvPr id="67" name="椭圆 66"/>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8" name="椭圆 67"/>
              <p:cNvSpPr/>
              <p:nvPr/>
            </p:nvSpPr>
            <p:spPr>
              <a:xfrm rot="21437843">
                <a:off x="1117706" y="2873834"/>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69" name="TextBox 68"/>
          <p:cNvSpPr txBox="1"/>
          <p:nvPr/>
        </p:nvSpPr>
        <p:spPr>
          <a:xfrm>
            <a:off x="2832082" y="2619993"/>
            <a:ext cx="538759"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70" name="TextBox 69"/>
          <p:cNvSpPr txBox="1"/>
          <p:nvPr/>
        </p:nvSpPr>
        <p:spPr>
          <a:xfrm>
            <a:off x="2749058" y="3524537"/>
            <a:ext cx="598337"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71" name="TextBox 70"/>
          <p:cNvSpPr txBox="1"/>
          <p:nvPr/>
        </p:nvSpPr>
        <p:spPr>
          <a:xfrm>
            <a:off x="2727164" y="4555515"/>
            <a:ext cx="598337"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72" name="TextBox 71"/>
          <p:cNvSpPr txBox="1"/>
          <p:nvPr/>
        </p:nvSpPr>
        <p:spPr>
          <a:xfrm>
            <a:off x="2539835" y="5687132"/>
            <a:ext cx="76341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cxnSp>
        <p:nvCxnSpPr>
          <p:cNvPr id="73" name="直接箭头连接符 72"/>
          <p:cNvCxnSpPr/>
          <p:nvPr/>
        </p:nvCxnSpPr>
        <p:spPr>
          <a:xfrm>
            <a:off x="3303252" y="5943680"/>
            <a:ext cx="4653124" cy="0"/>
          </a:xfrm>
          <a:prstGeom prst="straightConnector1">
            <a:avLst/>
          </a:prstGeom>
          <a:noFill/>
          <a:ln w="28575" cap="flat" cmpd="sng" algn="ctr">
            <a:solidFill>
              <a:sysClr val="windowText" lastClr="000000">
                <a:lumMod val="65000"/>
                <a:lumOff val="35000"/>
              </a:sysClr>
            </a:solidFill>
            <a:prstDash val="sysDash"/>
            <a:tailEnd type="arrow"/>
          </a:ln>
          <a:effectLst/>
        </p:spPr>
      </p:cxnSp>
      <p:cxnSp>
        <p:nvCxnSpPr>
          <p:cNvPr id="74" name="直接箭头连接符 73"/>
          <p:cNvCxnSpPr/>
          <p:nvPr/>
        </p:nvCxnSpPr>
        <p:spPr>
          <a:xfrm>
            <a:off x="3381778" y="4816314"/>
            <a:ext cx="3821659" cy="0"/>
          </a:xfrm>
          <a:prstGeom prst="straightConnector1">
            <a:avLst/>
          </a:prstGeom>
          <a:noFill/>
          <a:ln w="28575" cap="flat" cmpd="sng" algn="ctr">
            <a:solidFill>
              <a:sysClr val="windowText" lastClr="000000">
                <a:lumMod val="65000"/>
                <a:lumOff val="35000"/>
              </a:sysClr>
            </a:solidFill>
            <a:prstDash val="sysDash"/>
            <a:tailEnd type="arrow"/>
          </a:ln>
          <a:effectLst/>
        </p:spPr>
      </p:cxnSp>
      <p:cxnSp>
        <p:nvCxnSpPr>
          <p:cNvPr id="75" name="直接箭头连接符 74"/>
          <p:cNvCxnSpPr/>
          <p:nvPr/>
        </p:nvCxnSpPr>
        <p:spPr>
          <a:xfrm>
            <a:off x="3357732" y="3772543"/>
            <a:ext cx="2925447" cy="0"/>
          </a:xfrm>
          <a:prstGeom prst="straightConnector1">
            <a:avLst/>
          </a:prstGeom>
          <a:noFill/>
          <a:ln w="28575" cap="flat" cmpd="sng" algn="ctr">
            <a:solidFill>
              <a:sysClr val="windowText" lastClr="000000">
                <a:lumMod val="65000"/>
                <a:lumOff val="35000"/>
              </a:sysClr>
            </a:solidFill>
            <a:prstDash val="sysDash"/>
            <a:tailEnd type="arrow"/>
          </a:ln>
          <a:effectLst/>
        </p:spPr>
      </p:cxnSp>
      <p:cxnSp>
        <p:nvCxnSpPr>
          <p:cNvPr id="76" name="直接箭头连接符 75"/>
          <p:cNvCxnSpPr/>
          <p:nvPr/>
        </p:nvCxnSpPr>
        <p:spPr>
          <a:xfrm>
            <a:off x="3354538" y="2834409"/>
            <a:ext cx="2275276" cy="0"/>
          </a:xfrm>
          <a:prstGeom prst="straightConnector1">
            <a:avLst/>
          </a:prstGeom>
          <a:noFill/>
          <a:ln w="28575" cap="flat" cmpd="sng" algn="ctr">
            <a:solidFill>
              <a:sysClr val="windowText" lastClr="000000">
                <a:lumMod val="65000"/>
                <a:lumOff val="35000"/>
              </a:sysClr>
            </a:solidFill>
            <a:prstDash val="sysDash"/>
            <a:tailEnd type="arrow"/>
          </a:ln>
          <a:effectLst/>
        </p:spPr>
      </p:cxnSp>
      <p:sp>
        <p:nvSpPr>
          <p:cNvPr id="77" name="TextBox 76"/>
          <p:cNvSpPr txBox="1"/>
          <p:nvPr/>
        </p:nvSpPr>
        <p:spPr>
          <a:xfrm>
            <a:off x="5868144" y="5947609"/>
            <a:ext cx="1656184"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78" name="TextBox 77"/>
          <p:cNvSpPr txBox="1"/>
          <p:nvPr/>
        </p:nvSpPr>
        <p:spPr>
          <a:xfrm>
            <a:off x="5588033" y="5549701"/>
            <a:ext cx="215231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79" name="TextBox 78"/>
          <p:cNvSpPr txBox="1"/>
          <p:nvPr/>
        </p:nvSpPr>
        <p:spPr>
          <a:xfrm>
            <a:off x="5091508" y="4821692"/>
            <a:ext cx="1712740"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80" name="TextBox 79"/>
          <p:cNvSpPr txBox="1"/>
          <p:nvPr/>
        </p:nvSpPr>
        <p:spPr>
          <a:xfrm>
            <a:off x="4562515" y="4423784"/>
            <a:ext cx="252976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81" name="TextBox 80"/>
          <p:cNvSpPr txBox="1"/>
          <p:nvPr/>
        </p:nvSpPr>
        <p:spPr>
          <a:xfrm>
            <a:off x="4392364" y="3801119"/>
            <a:ext cx="1619796"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82" name="TextBox 81"/>
          <p:cNvSpPr txBox="1"/>
          <p:nvPr/>
        </p:nvSpPr>
        <p:spPr>
          <a:xfrm>
            <a:off x="4129096" y="3403211"/>
            <a:ext cx="202708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83" name="TextBox 82"/>
          <p:cNvSpPr txBox="1"/>
          <p:nvPr/>
        </p:nvSpPr>
        <p:spPr>
          <a:xfrm>
            <a:off x="3818367" y="2827582"/>
            <a:ext cx="1617729"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84" name="TextBox 83"/>
          <p:cNvSpPr txBox="1"/>
          <p:nvPr/>
        </p:nvSpPr>
        <p:spPr>
          <a:xfrm>
            <a:off x="3653624" y="2429674"/>
            <a:ext cx="1907018"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577798300"/>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1" name="Oval 65"/>
          <p:cNvSpPr>
            <a:spLocks noChangeArrowheads="1"/>
          </p:cNvSpPr>
          <p:nvPr/>
        </p:nvSpPr>
        <p:spPr bwMode="auto">
          <a:xfrm>
            <a:off x="1115616" y="4761659"/>
            <a:ext cx="4873487" cy="154766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2" name="Oval 32"/>
          <p:cNvSpPr>
            <a:spLocks noChangeArrowheads="1"/>
          </p:cNvSpPr>
          <p:nvPr/>
        </p:nvSpPr>
        <p:spPr bwMode="auto">
          <a:xfrm>
            <a:off x="2141153" y="4170789"/>
            <a:ext cx="2580167" cy="1273233"/>
          </a:xfrm>
          <a:prstGeom prst="ellipse">
            <a:avLst/>
          </a:prstGeom>
          <a:solidFill>
            <a:sysClr val="window" lastClr="FFFFFF">
              <a:lumMod val="95000"/>
            </a:sysClr>
          </a:solidFill>
          <a:ln w="41275" cap="flat" cmpd="sng" algn="ctr">
            <a:noFill/>
            <a:prstDash val="solid"/>
          </a:ln>
          <a:effectLst>
            <a:outerShdw blurRad="50800" dist="38100" dir="5400000" algn="t" rotWithShape="0">
              <a:prstClr val="black">
                <a:alpha val="40000"/>
              </a:prstClr>
            </a:outerShdw>
          </a:effectLst>
          <a:scene3d>
            <a:camera prst="perspectiveRelaxedModerately"/>
            <a:lightRig rig="balanced" dir="t"/>
          </a:scene3d>
          <a:sp3d extrusionH="889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grpSp>
        <p:nvGrpSpPr>
          <p:cNvPr id="23" name="组合 22"/>
          <p:cNvGrpSpPr/>
          <p:nvPr/>
        </p:nvGrpSpPr>
        <p:grpSpPr>
          <a:xfrm>
            <a:off x="1576622" y="3288889"/>
            <a:ext cx="3753902" cy="1852434"/>
            <a:chOff x="714348" y="4424930"/>
            <a:chExt cx="3552978" cy="1764902"/>
          </a:xfrm>
          <a:scene3d>
            <a:camera prst="perspectiveRelaxedModerately"/>
            <a:lightRig rig="balanced" dir="t"/>
          </a:scene3d>
        </p:grpSpPr>
        <p:sp>
          <p:nvSpPr>
            <p:cNvPr id="24" name="Oval 32"/>
            <p:cNvSpPr>
              <a:spLocks noChangeArrowheads="1"/>
            </p:cNvSpPr>
            <p:nvPr/>
          </p:nvSpPr>
          <p:spPr bwMode="auto">
            <a:xfrm>
              <a:off x="714348" y="4424930"/>
              <a:ext cx="3552978" cy="1764902"/>
            </a:xfrm>
            <a:prstGeom prst="ellipse">
              <a:avLst/>
            </a:prstGeom>
            <a:gradFill flip="none" rotWithShape="1">
              <a:gsLst>
                <a:gs pos="99000">
                  <a:srgbClr val="0070C0"/>
                </a:gs>
                <a:gs pos="0">
                  <a:srgbClr val="00B0F0"/>
                </a:gs>
              </a:gsLst>
              <a:lin ang="5400000" scaled="1"/>
              <a:tileRect/>
            </a:gradFill>
            <a:ln w="41275" cap="flat" cmpd="sng" algn="ctr">
              <a:noFill/>
              <a:prstDash val="solid"/>
            </a:ln>
            <a:effectLst>
              <a:outerShdw blurRad="317500" dir="2700000" algn="ctr">
                <a:srgbClr val="000000">
                  <a:alpha val="4000"/>
                </a:srgbClr>
              </a:outerShdw>
            </a:effectLst>
            <a:sp3d extrusionH="635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25" name="Oval 33"/>
            <p:cNvSpPr>
              <a:spLocks noChangeArrowheads="1"/>
            </p:cNvSpPr>
            <p:nvPr/>
          </p:nvSpPr>
          <p:spPr bwMode="auto">
            <a:xfrm>
              <a:off x="1132105" y="4675725"/>
              <a:ext cx="2742523" cy="1285882"/>
            </a:xfrm>
            <a:prstGeom prst="ellipse">
              <a:avLst/>
            </a:prstGeom>
            <a:solidFill>
              <a:sysClr val="window" lastClr="FFFFFF">
                <a:alpha val="89000"/>
              </a:sysClr>
            </a:solidFill>
            <a:ln w="9525">
              <a:noFill/>
              <a:round/>
              <a:headEnd/>
              <a:tailEnd/>
            </a:ln>
          </p:spPr>
          <p:txBody>
            <a:bodyPr vert="horz" wrap="none" lIns="91440" tIns="45720" rIns="91440" bIns="45720" numCol="1" anchor="ctr"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smtClean="0">
                <a:ln>
                  <a:noFill/>
                </a:ln>
                <a:solidFill>
                  <a:sysClr val="windowText" lastClr="000000"/>
                </a:solidFill>
                <a:effectLst/>
                <a:uLnTx/>
                <a:uFillTx/>
                <a:latin typeface="Arial" pitchFamily="34" charset="0"/>
                <a:ea typeface="宋体" pitchFamily="2" charset="-122"/>
                <a:cs typeface="+mn-cs"/>
              </a:endParaRPr>
            </a:p>
          </p:txBody>
        </p:sp>
      </p:grpSp>
      <p:grpSp>
        <p:nvGrpSpPr>
          <p:cNvPr id="26" name="组合 25"/>
          <p:cNvGrpSpPr/>
          <p:nvPr/>
        </p:nvGrpSpPr>
        <p:grpSpPr>
          <a:xfrm>
            <a:off x="1722729" y="2909054"/>
            <a:ext cx="3454450" cy="1704664"/>
            <a:chOff x="714348" y="4424930"/>
            <a:chExt cx="3552978" cy="1764902"/>
          </a:xfrm>
          <a:scene3d>
            <a:camera prst="perspectiveRelaxedModerately"/>
            <a:lightRig rig="balanced" dir="t"/>
          </a:scene3d>
        </p:grpSpPr>
        <p:sp>
          <p:nvSpPr>
            <p:cNvPr id="27" name="Oval 32"/>
            <p:cNvSpPr>
              <a:spLocks noChangeArrowheads="1"/>
            </p:cNvSpPr>
            <p:nvPr/>
          </p:nvSpPr>
          <p:spPr bwMode="auto">
            <a:xfrm>
              <a:off x="714348" y="4424930"/>
              <a:ext cx="3552978" cy="1764902"/>
            </a:xfrm>
            <a:prstGeom prst="ellipse">
              <a:avLst/>
            </a:prstGeom>
            <a:gradFill flip="none" rotWithShape="1">
              <a:gsLst>
                <a:gs pos="99000">
                  <a:srgbClr val="FFC000"/>
                </a:gs>
                <a:gs pos="0">
                  <a:srgbClr val="F79646"/>
                </a:gs>
              </a:gsLst>
              <a:lin ang="5400000" scaled="1"/>
              <a:tileRect/>
            </a:gradFill>
            <a:ln w="41275" cap="flat" cmpd="sng" algn="ctr">
              <a:noFill/>
              <a:prstDash val="solid"/>
            </a:ln>
            <a:effectLst>
              <a:outerShdw blurRad="317500" dir="2700000" algn="ctr">
                <a:srgbClr val="000000">
                  <a:alpha val="4000"/>
                </a:srgbClr>
              </a:outerShdw>
            </a:effectLst>
            <a:sp3d extrusionH="635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28" name="Oval 33"/>
            <p:cNvSpPr>
              <a:spLocks noChangeArrowheads="1"/>
            </p:cNvSpPr>
            <p:nvPr/>
          </p:nvSpPr>
          <p:spPr bwMode="auto">
            <a:xfrm>
              <a:off x="1132105" y="4675725"/>
              <a:ext cx="2742523" cy="1285882"/>
            </a:xfrm>
            <a:prstGeom prst="ellipse">
              <a:avLst/>
            </a:prstGeom>
            <a:solidFill>
              <a:sysClr val="window" lastClr="FFFFFF">
                <a:alpha val="89000"/>
              </a:sysClr>
            </a:solidFill>
            <a:ln w="9525">
              <a:noFill/>
              <a:round/>
              <a:headEnd/>
              <a:tailEnd/>
            </a:ln>
            <a:sp3d extrusionH="635000"/>
          </p:spPr>
          <p:txBody>
            <a:bodyPr vert="horz" wrap="none" lIns="91440" tIns="45720" rIns="91440" bIns="45720" numCol="1" anchor="ctr"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smtClean="0">
                <a:ln>
                  <a:noFill/>
                </a:ln>
                <a:solidFill>
                  <a:sysClr val="windowText" lastClr="000000"/>
                </a:solidFill>
                <a:effectLst/>
                <a:uLnTx/>
                <a:uFillTx/>
                <a:latin typeface="Arial" pitchFamily="34" charset="0"/>
                <a:ea typeface="宋体" pitchFamily="2" charset="-122"/>
                <a:cs typeface="+mn-cs"/>
              </a:endParaRPr>
            </a:p>
          </p:txBody>
        </p:sp>
      </p:grpSp>
      <p:grpSp>
        <p:nvGrpSpPr>
          <p:cNvPr id="29" name="组合 28"/>
          <p:cNvGrpSpPr/>
          <p:nvPr/>
        </p:nvGrpSpPr>
        <p:grpSpPr>
          <a:xfrm>
            <a:off x="1836890" y="2255769"/>
            <a:ext cx="3218357" cy="1872401"/>
            <a:chOff x="714348" y="4424930"/>
            <a:chExt cx="3552978" cy="1764902"/>
          </a:xfrm>
          <a:scene3d>
            <a:camera prst="perspectiveRelaxedModerately"/>
            <a:lightRig rig="balanced" dir="t"/>
          </a:scene3d>
        </p:grpSpPr>
        <p:sp>
          <p:nvSpPr>
            <p:cNvPr id="30" name="Oval 32"/>
            <p:cNvSpPr>
              <a:spLocks noChangeArrowheads="1"/>
            </p:cNvSpPr>
            <p:nvPr/>
          </p:nvSpPr>
          <p:spPr bwMode="auto">
            <a:xfrm>
              <a:off x="714348" y="4424930"/>
              <a:ext cx="3552978" cy="1764902"/>
            </a:xfrm>
            <a:prstGeom prst="ellipse">
              <a:avLst/>
            </a:prstGeom>
            <a:gradFill flip="none" rotWithShape="1">
              <a:gsLst>
                <a:gs pos="99000">
                  <a:srgbClr val="60A929"/>
                </a:gs>
                <a:gs pos="1000">
                  <a:srgbClr val="B8EB15"/>
                </a:gs>
              </a:gsLst>
              <a:lin ang="5400000" scaled="1"/>
              <a:tileRect/>
            </a:gradFill>
            <a:ln w="41275" cap="flat" cmpd="sng" algn="ctr">
              <a:noFill/>
              <a:prstDash val="solid"/>
            </a:ln>
            <a:effectLst>
              <a:outerShdw blurRad="317500" dir="2700000" algn="ctr">
                <a:srgbClr val="000000">
                  <a:alpha val="4000"/>
                </a:srgbClr>
              </a:outerShdw>
            </a:effectLst>
            <a:sp3d extrusionH="635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31" name="Oval 33"/>
            <p:cNvSpPr>
              <a:spLocks noChangeArrowheads="1"/>
            </p:cNvSpPr>
            <p:nvPr/>
          </p:nvSpPr>
          <p:spPr bwMode="auto">
            <a:xfrm>
              <a:off x="1132105" y="4675725"/>
              <a:ext cx="2742523" cy="1285882"/>
            </a:xfrm>
            <a:prstGeom prst="ellipse">
              <a:avLst/>
            </a:prstGeom>
            <a:solidFill>
              <a:sysClr val="window" lastClr="FFFFFF">
                <a:alpha val="89000"/>
              </a:sysClr>
            </a:solidFill>
            <a:ln w="9525">
              <a:noFill/>
              <a:round/>
              <a:headEnd/>
              <a:tailEnd/>
            </a:ln>
            <a:sp3d extrusionH="635000"/>
          </p:spPr>
          <p:txBody>
            <a:bodyPr vert="horz" wrap="none" lIns="91440" tIns="45720" rIns="91440" bIns="45720" numCol="1" anchor="ctr"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smtClean="0">
                <a:ln>
                  <a:noFill/>
                </a:ln>
                <a:solidFill>
                  <a:sysClr val="windowText" lastClr="000000"/>
                </a:solidFill>
                <a:effectLst/>
                <a:uLnTx/>
                <a:uFillTx/>
                <a:latin typeface="Arial" pitchFamily="34" charset="0"/>
                <a:ea typeface="宋体" pitchFamily="2" charset="-122"/>
                <a:cs typeface="+mn-cs"/>
              </a:endParaRPr>
            </a:p>
          </p:txBody>
        </p:sp>
      </p:grpSp>
      <p:sp>
        <p:nvSpPr>
          <p:cNvPr id="32" name="Oval 32"/>
          <p:cNvSpPr>
            <a:spLocks noChangeArrowheads="1"/>
          </p:cNvSpPr>
          <p:nvPr/>
        </p:nvSpPr>
        <p:spPr bwMode="auto">
          <a:xfrm>
            <a:off x="2152672" y="2068292"/>
            <a:ext cx="2617199" cy="1344585"/>
          </a:xfrm>
          <a:prstGeom prst="ellipse">
            <a:avLst/>
          </a:prstGeom>
          <a:solidFill>
            <a:sysClr val="window" lastClr="FFFFFF">
              <a:lumMod val="85000"/>
            </a:sysClr>
          </a:solidFill>
          <a:ln w="41275" cap="flat" cmpd="sng" algn="ctr">
            <a:noFill/>
            <a:prstDash val="solid"/>
          </a:ln>
          <a:effectLst>
            <a:outerShdw blurRad="317500" dir="2700000" algn="ctr">
              <a:srgbClr val="000000">
                <a:alpha val="4000"/>
              </a:srgbClr>
            </a:outerShdw>
          </a:effectLst>
          <a:scene3d>
            <a:camera prst="perspectiveRelaxedModerately"/>
            <a:lightRig rig="balanced" dir="t"/>
          </a:scene3d>
          <a:sp3d extrusionH="889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33" name="TextBox 32"/>
          <p:cNvSpPr txBox="1"/>
          <p:nvPr/>
        </p:nvSpPr>
        <p:spPr>
          <a:xfrm>
            <a:off x="2971054" y="4001512"/>
            <a:ext cx="90765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4" name="TextBox 33"/>
          <p:cNvSpPr txBox="1"/>
          <p:nvPr/>
        </p:nvSpPr>
        <p:spPr>
          <a:xfrm>
            <a:off x="2971054" y="4514434"/>
            <a:ext cx="90765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5" name="TextBox 34"/>
          <p:cNvSpPr txBox="1"/>
          <p:nvPr/>
        </p:nvSpPr>
        <p:spPr>
          <a:xfrm>
            <a:off x="2971054" y="5027357"/>
            <a:ext cx="90765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6" name="TextBox 35"/>
          <p:cNvSpPr txBox="1"/>
          <p:nvPr/>
        </p:nvSpPr>
        <p:spPr>
          <a:xfrm>
            <a:off x="2542877" y="2508903"/>
            <a:ext cx="1813099"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您的标题</a:t>
            </a:r>
          </a:p>
        </p:txBody>
      </p:sp>
      <p:sp>
        <p:nvSpPr>
          <p:cNvPr id="37" name="TextBox 36"/>
          <p:cNvSpPr txBox="1"/>
          <p:nvPr/>
        </p:nvSpPr>
        <p:spPr>
          <a:xfrm flipH="1">
            <a:off x="5508104" y="3972280"/>
            <a:ext cx="2571328"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8" name="TextBox 37"/>
          <p:cNvSpPr txBox="1"/>
          <p:nvPr/>
        </p:nvSpPr>
        <p:spPr>
          <a:xfrm>
            <a:off x="5519827" y="3622460"/>
            <a:ext cx="1813099"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您的标题</a:t>
            </a:r>
          </a:p>
        </p:txBody>
      </p:sp>
    </p:spTree>
    <p:extLst>
      <p:ext uri="{BB962C8B-B14F-4D97-AF65-F5344CB8AC3E}">
        <p14:creationId xmlns:p14="http://schemas.microsoft.com/office/powerpoint/2010/main" val="3523912618"/>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100700" y="4064532"/>
            <a:ext cx="998621" cy="778527"/>
          </a:xfrm>
          <a:prstGeom prst="rect">
            <a:avLst/>
          </a:prstGeom>
        </p:spPr>
      </p:pic>
      <p:pic>
        <p:nvPicPr>
          <p:cNvPr id="27" name="图片 2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099320" y="4066292"/>
            <a:ext cx="4357191" cy="778527"/>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63344" y="4214749"/>
            <a:ext cx="1597518" cy="1509420"/>
          </a:xfrm>
          <a:prstGeom prst="rect">
            <a:avLst/>
          </a:prstGeom>
          <a:effectLst>
            <a:outerShdw blurRad="50800" dist="38100" dir="5400000" algn="t" rotWithShape="0">
              <a:prstClr val="black">
                <a:alpha val="40000"/>
              </a:prstClr>
            </a:outerShdw>
          </a:effectLst>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640" y="4214749"/>
            <a:ext cx="1597518" cy="1509420"/>
          </a:xfrm>
          <a:prstGeom prst="rect">
            <a:avLst/>
          </a:prstGeom>
          <a:effectLst>
            <a:outerShdw blurRad="50800" dist="38100" dir="5400000" algn="t" rotWithShape="0">
              <a:prstClr val="black">
                <a:alpha val="40000"/>
              </a:prstClr>
            </a:outerShdw>
          </a:effectLst>
        </p:spPr>
      </p:pic>
      <p:grpSp>
        <p:nvGrpSpPr>
          <p:cNvPr id="30" name="组合 29"/>
          <p:cNvGrpSpPr/>
          <p:nvPr/>
        </p:nvGrpSpPr>
        <p:grpSpPr>
          <a:xfrm>
            <a:off x="1691136" y="5428143"/>
            <a:ext cx="8353472" cy="273547"/>
            <a:chOff x="971600" y="5733254"/>
            <a:chExt cx="7417593" cy="773831"/>
          </a:xfrm>
        </p:grpSpPr>
        <p:sp>
          <p:nvSpPr>
            <p:cNvPr id="31" name="Oval 65"/>
            <p:cNvSpPr>
              <a:spLocks noChangeArrowheads="1"/>
            </p:cNvSpPr>
            <p:nvPr/>
          </p:nvSpPr>
          <p:spPr bwMode="auto">
            <a:xfrm>
              <a:off x="971600" y="5733254"/>
              <a:ext cx="7417593" cy="77383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2" name="Oval 65"/>
            <p:cNvSpPr>
              <a:spLocks noChangeArrowheads="1"/>
            </p:cNvSpPr>
            <p:nvPr/>
          </p:nvSpPr>
          <p:spPr bwMode="auto">
            <a:xfrm>
              <a:off x="2137070" y="5883535"/>
              <a:ext cx="4536504" cy="47326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sp>
        <p:nvSpPr>
          <p:cNvPr id="33" name="立方体 32"/>
          <p:cNvSpPr/>
          <p:nvPr/>
        </p:nvSpPr>
        <p:spPr>
          <a:xfrm flipH="1">
            <a:off x="7145676" y="3472636"/>
            <a:ext cx="1310836" cy="742113"/>
          </a:xfrm>
          <a:prstGeom prst="cube">
            <a:avLst>
              <a:gd name="adj" fmla="val 23379"/>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25400" cap="flat" cmpd="sng" algn="ctr">
            <a:solidFill>
              <a:srgbClr val="9BBB59">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立方体 33"/>
          <p:cNvSpPr/>
          <p:nvPr/>
        </p:nvSpPr>
        <p:spPr>
          <a:xfrm flipH="1">
            <a:off x="5939424" y="3472636"/>
            <a:ext cx="1310836" cy="742113"/>
          </a:xfrm>
          <a:prstGeom prst="cube">
            <a:avLst>
              <a:gd name="adj" fmla="val 23379"/>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25400" cap="flat" cmpd="sng" algn="ctr">
            <a:solidFill>
              <a:srgbClr val="9BBB59">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立方体 34"/>
          <p:cNvSpPr/>
          <p:nvPr/>
        </p:nvSpPr>
        <p:spPr>
          <a:xfrm flipH="1">
            <a:off x="4740339" y="3472636"/>
            <a:ext cx="1310836" cy="742113"/>
          </a:xfrm>
          <a:prstGeom prst="cube">
            <a:avLst>
              <a:gd name="adj" fmla="val 23379"/>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25400" cap="flat" cmpd="sng" algn="ctr">
            <a:solidFill>
              <a:srgbClr val="9BBB59">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立方体 35"/>
          <p:cNvSpPr/>
          <p:nvPr/>
        </p:nvSpPr>
        <p:spPr>
          <a:xfrm flipH="1">
            <a:off x="6419784" y="2873616"/>
            <a:ext cx="2036728" cy="742113"/>
          </a:xfrm>
          <a:prstGeom prst="cube">
            <a:avLst>
              <a:gd name="adj" fmla="val 23379"/>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立方体 36"/>
          <p:cNvSpPr/>
          <p:nvPr/>
        </p:nvSpPr>
        <p:spPr>
          <a:xfrm flipH="1">
            <a:off x="4836596" y="2862673"/>
            <a:ext cx="1710118" cy="742113"/>
          </a:xfrm>
          <a:prstGeom prst="cube">
            <a:avLst>
              <a:gd name="adj" fmla="val 23379"/>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立方体 37"/>
          <p:cNvSpPr/>
          <p:nvPr/>
        </p:nvSpPr>
        <p:spPr>
          <a:xfrm flipH="1">
            <a:off x="4849508" y="2249663"/>
            <a:ext cx="3607004" cy="742113"/>
          </a:xfrm>
          <a:prstGeom prst="cube">
            <a:avLst>
              <a:gd name="adj" fmla="val 23379"/>
            </a:avLst>
          </a:prstGeom>
          <a:gradFill flip="none" rotWithShape="1">
            <a:gsLst>
              <a:gs pos="0">
                <a:srgbClr val="7F1B81"/>
              </a:gs>
              <a:gs pos="46000">
                <a:srgbClr val="A328BC"/>
              </a:gs>
              <a:gs pos="100000">
                <a:srgbClr val="C951E1"/>
              </a:gs>
            </a:gsLst>
            <a:lin ang="16200000" scaled="1"/>
            <a:tileRect/>
          </a:gradFill>
          <a:ln w="25400" cap="flat" cmpd="sng" algn="ctr">
            <a:solidFill>
              <a:srgbClr val="E764E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39" name="图片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32336" y="1916832"/>
            <a:ext cx="2482399" cy="3024243"/>
          </a:xfrm>
          <a:prstGeom prst="rect">
            <a:avLst/>
          </a:prstGeom>
        </p:spPr>
      </p:pic>
      <p:sp>
        <p:nvSpPr>
          <p:cNvPr id="40" name="TextBox 39"/>
          <p:cNvSpPr txBox="1"/>
          <p:nvPr/>
        </p:nvSpPr>
        <p:spPr>
          <a:xfrm>
            <a:off x="5112264" y="3737970"/>
            <a:ext cx="82652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1" name="TextBox 40"/>
          <p:cNvSpPr txBox="1"/>
          <p:nvPr/>
        </p:nvSpPr>
        <p:spPr>
          <a:xfrm>
            <a:off x="6277915" y="3729904"/>
            <a:ext cx="82652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2" name="TextBox 41"/>
          <p:cNvSpPr txBox="1"/>
          <p:nvPr/>
        </p:nvSpPr>
        <p:spPr>
          <a:xfrm>
            <a:off x="7447457" y="3729904"/>
            <a:ext cx="82652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3" name="TextBox 42"/>
          <p:cNvSpPr txBox="1"/>
          <p:nvPr/>
        </p:nvSpPr>
        <p:spPr>
          <a:xfrm>
            <a:off x="5353169" y="3108966"/>
            <a:ext cx="82652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4" name="TextBox 43"/>
          <p:cNvSpPr txBox="1"/>
          <p:nvPr/>
        </p:nvSpPr>
        <p:spPr>
          <a:xfrm>
            <a:off x="7024884" y="3120654"/>
            <a:ext cx="82652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5" name="TextBox 44"/>
          <p:cNvSpPr txBox="1"/>
          <p:nvPr/>
        </p:nvSpPr>
        <p:spPr>
          <a:xfrm>
            <a:off x="6260984" y="2510691"/>
            <a:ext cx="82652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6" name="TextBox 45"/>
          <p:cNvSpPr txBox="1"/>
          <p:nvPr/>
        </p:nvSpPr>
        <p:spPr>
          <a:xfrm flipH="1">
            <a:off x="323528" y="3346772"/>
            <a:ext cx="2571328"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7" name="TextBox 46"/>
          <p:cNvSpPr txBox="1"/>
          <p:nvPr/>
        </p:nvSpPr>
        <p:spPr>
          <a:xfrm>
            <a:off x="335251" y="2924944"/>
            <a:ext cx="2436549"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您的标题</a:t>
            </a:r>
          </a:p>
        </p:txBody>
      </p:sp>
    </p:spTree>
    <p:extLst>
      <p:ext uri="{BB962C8B-B14F-4D97-AF65-F5344CB8AC3E}">
        <p14:creationId xmlns:p14="http://schemas.microsoft.com/office/powerpoint/2010/main" val="12439499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0" y="5459930"/>
            <a:ext cx="9144000" cy="435812"/>
          </a:xfrm>
          <a:prstGeom prst="rect">
            <a:avLst/>
          </a:prstGeom>
          <a:solidFill>
            <a:sysClr val="windowText" lastClr="000000">
              <a:lumMod val="95000"/>
              <a:lumOff val="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8" name="矩形 57"/>
          <p:cNvSpPr/>
          <p:nvPr/>
        </p:nvSpPr>
        <p:spPr>
          <a:xfrm>
            <a:off x="0" y="2097328"/>
            <a:ext cx="9144000" cy="435812"/>
          </a:xfrm>
          <a:prstGeom prst="rect">
            <a:avLst/>
          </a:prstGeom>
          <a:solidFill>
            <a:sysClr val="windowText" lastClr="000000">
              <a:lumMod val="95000"/>
              <a:lumOff val="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59" name="组合 58"/>
          <p:cNvGrpSpPr/>
          <p:nvPr/>
        </p:nvGrpSpPr>
        <p:grpSpPr>
          <a:xfrm>
            <a:off x="1056539" y="1627697"/>
            <a:ext cx="1530617" cy="4753631"/>
            <a:chOff x="1600785" y="836712"/>
            <a:chExt cx="1944216" cy="5292648"/>
          </a:xfrm>
        </p:grpSpPr>
        <p:sp>
          <p:nvSpPr>
            <p:cNvPr id="60" name="矩形 59"/>
            <p:cNvSpPr/>
            <p:nvPr/>
          </p:nvSpPr>
          <p:spPr>
            <a:xfrm>
              <a:off x="1600785" y="836712"/>
              <a:ext cx="1944216" cy="5292648"/>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1" name="矩形 60"/>
            <p:cNvSpPr/>
            <p:nvPr/>
          </p:nvSpPr>
          <p:spPr>
            <a:xfrm>
              <a:off x="1600785" y="1160808"/>
              <a:ext cx="1944216" cy="4608512"/>
            </a:xfrm>
            <a:prstGeom prst="rect">
              <a:avLst/>
            </a:prstGeom>
            <a:solidFill>
              <a:srgbClr val="FFC000"/>
            </a:solidFill>
            <a:ln w="25400" cap="flat" cmpd="sng" algn="ctr">
              <a:solidFill>
                <a:srgbClr val="FED67E"/>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2" name="矩形 61"/>
            <p:cNvSpPr/>
            <p:nvPr/>
          </p:nvSpPr>
          <p:spPr>
            <a:xfrm>
              <a:off x="1686637" y="985801"/>
              <a:ext cx="1767469" cy="4994471"/>
            </a:xfrm>
            <a:prstGeom prst="rect">
              <a:avLst/>
            </a:prstGeom>
            <a:noFill/>
            <a:ln w="952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3" name="矩形 62"/>
            <p:cNvSpPr/>
            <p:nvPr/>
          </p:nvSpPr>
          <p:spPr>
            <a:xfrm>
              <a:off x="1686638" y="1304824"/>
              <a:ext cx="1768000" cy="540000"/>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4" name="矩形 63"/>
            <p:cNvSpPr/>
            <p:nvPr/>
          </p:nvSpPr>
          <p:spPr>
            <a:xfrm>
              <a:off x="1763688" y="1359595"/>
              <a:ext cx="1620000" cy="430457"/>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5" name="矩形 64"/>
            <p:cNvSpPr/>
            <p:nvPr/>
          </p:nvSpPr>
          <p:spPr>
            <a:xfrm>
              <a:off x="1686638" y="5085304"/>
              <a:ext cx="1768000" cy="540000"/>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6" name="矩形 65"/>
            <p:cNvSpPr/>
            <p:nvPr/>
          </p:nvSpPr>
          <p:spPr>
            <a:xfrm>
              <a:off x="1763688" y="5140075"/>
              <a:ext cx="1620000" cy="430457"/>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7" name="组合 66"/>
          <p:cNvGrpSpPr/>
          <p:nvPr/>
        </p:nvGrpSpPr>
        <p:grpSpPr>
          <a:xfrm>
            <a:off x="2859665" y="1627697"/>
            <a:ext cx="1530617" cy="4753631"/>
            <a:chOff x="1600785" y="836712"/>
            <a:chExt cx="1944216" cy="5292648"/>
          </a:xfrm>
        </p:grpSpPr>
        <p:sp>
          <p:nvSpPr>
            <p:cNvPr id="68" name="矩形 67"/>
            <p:cNvSpPr/>
            <p:nvPr/>
          </p:nvSpPr>
          <p:spPr>
            <a:xfrm>
              <a:off x="1600785" y="836712"/>
              <a:ext cx="1944216" cy="5292648"/>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9" name="矩形 68"/>
            <p:cNvSpPr/>
            <p:nvPr/>
          </p:nvSpPr>
          <p:spPr>
            <a:xfrm>
              <a:off x="1600785" y="1160808"/>
              <a:ext cx="1944216" cy="4608512"/>
            </a:xfrm>
            <a:prstGeom prst="rect">
              <a:avLst/>
            </a:prstGeom>
            <a:solidFill>
              <a:srgbClr val="FFC000"/>
            </a:solidFill>
            <a:ln w="25400" cap="flat" cmpd="sng" algn="ctr">
              <a:solidFill>
                <a:srgbClr val="FED67E"/>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0" name="矩形 69"/>
            <p:cNvSpPr/>
            <p:nvPr/>
          </p:nvSpPr>
          <p:spPr>
            <a:xfrm>
              <a:off x="1686637" y="985801"/>
              <a:ext cx="1767469" cy="4994471"/>
            </a:xfrm>
            <a:prstGeom prst="rect">
              <a:avLst/>
            </a:prstGeom>
            <a:noFill/>
            <a:ln w="952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1" name="矩形 70"/>
            <p:cNvSpPr/>
            <p:nvPr/>
          </p:nvSpPr>
          <p:spPr>
            <a:xfrm>
              <a:off x="1686638" y="1304824"/>
              <a:ext cx="1768000" cy="540000"/>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763688" y="1359595"/>
              <a:ext cx="1620000" cy="430457"/>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3" name="矩形 72"/>
            <p:cNvSpPr/>
            <p:nvPr/>
          </p:nvSpPr>
          <p:spPr>
            <a:xfrm>
              <a:off x="1686638" y="5085304"/>
              <a:ext cx="1768000" cy="540000"/>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4" name="矩形 73"/>
            <p:cNvSpPr/>
            <p:nvPr/>
          </p:nvSpPr>
          <p:spPr>
            <a:xfrm>
              <a:off x="1763688" y="5140075"/>
              <a:ext cx="1620000" cy="430457"/>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5" name="组合 74"/>
          <p:cNvGrpSpPr/>
          <p:nvPr/>
        </p:nvGrpSpPr>
        <p:grpSpPr>
          <a:xfrm>
            <a:off x="4678311" y="1627697"/>
            <a:ext cx="1530617" cy="4753631"/>
            <a:chOff x="1600785" y="836712"/>
            <a:chExt cx="1944216" cy="5292648"/>
          </a:xfrm>
        </p:grpSpPr>
        <p:sp>
          <p:nvSpPr>
            <p:cNvPr id="76" name="矩形 75"/>
            <p:cNvSpPr/>
            <p:nvPr/>
          </p:nvSpPr>
          <p:spPr>
            <a:xfrm>
              <a:off x="1600785" y="836712"/>
              <a:ext cx="1944216" cy="5292648"/>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7" name="矩形 76"/>
            <p:cNvSpPr/>
            <p:nvPr/>
          </p:nvSpPr>
          <p:spPr>
            <a:xfrm>
              <a:off x="1600785" y="1160808"/>
              <a:ext cx="1944216" cy="4608512"/>
            </a:xfrm>
            <a:prstGeom prst="rect">
              <a:avLst/>
            </a:prstGeom>
            <a:solidFill>
              <a:srgbClr val="FFC000"/>
            </a:solidFill>
            <a:ln w="25400" cap="flat" cmpd="sng" algn="ctr">
              <a:solidFill>
                <a:srgbClr val="FED67E"/>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8" name="矩形 77"/>
            <p:cNvSpPr/>
            <p:nvPr/>
          </p:nvSpPr>
          <p:spPr>
            <a:xfrm>
              <a:off x="1686637" y="985801"/>
              <a:ext cx="1767469" cy="4994471"/>
            </a:xfrm>
            <a:prstGeom prst="rect">
              <a:avLst/>
            </a:prstGeom>
            <a:noFill/>
            <a:ln w="952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9" name="矩形 78"/>
            <p:cNvSpPr/>
            <p:nvPr/>
          </p:nvSpPr>
          <p:spPr>
            <a:xfrm>
              <a:off x="1686638" y="1304824"/>
              <a:ext cx="1768000" cy="540000"/>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0" name="矩形 79"/>
            <p:cNvSpPr/>
            <p:nvPr/>
          </p:nvSpPr>
          <p:spPr>
            <a:xfrm>
              <a:off x="1763688" y="1359595"/>
              <a:ext cx="1620000" cy="430457"/>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1" name="矩形 80"/>
            <p:cNvSpPr/>
            <p:nvPr/>
          </p:nvSpPr>
          <p:spPr>
            <a:xfrm>
              <a:off x="1686638" y="5085304"/>
              <a:ext cx="1768000" cy="540000"/>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2" name="矩形 81"/>
            <p:cNvSpPr/>
            <p:nvPr/>
          </p:nvSpPr>
          <p:spPr>
            <a:xfrm>
              <a:off x="1763688" y="5140075"/>
              <a:ext cx="1620000" cy="430457"/>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3" name="组合 82"/>
          <p:cNvGrpSpPr/>
          <p:nvPr/>
        </p:nvGrpSpPr>
        <p:grpSpPr>
          <a:xfrm>
            <a:off x="6497767" y="1627697"/>
            <a:ext cx="1530617" cy="4753631"/>
            <a:chOff x="1600785" y="836712"/>
            <a:chExt cx="1944216" cy="5292648"/>
          </a:xfrm>
        </p:grpSpPr>
        <p:sp>
          <p:nvSpPr>
            <p:cNvPr id="84" name="矩形 83"/>
            <p:cNvSpPr/>
            <p:nvPr/>
          </p:nvSpPr>
          <p:spPr>
            <a:xfrm>
              <a:off x="1600785" y="836712"/>
              <a:ext cx="1944216" cy="5292648"/>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5" name="矩形 84"/>
            <p:cNvSpPr/>
            <p:nvPr/>
          </p:nvSpPr>
          <p:spPr>
            <a:xfrm>
              <a:off x="1600785" y="1160808"/>
              <a:ext cx="1944216" cy="4608512"/>
            </a:xfrm>
            <a:prstGeom prst="rect">
              <a:avLst/>
            </a:prstGeom>
            <a:solidFill>
              <a:srgbClr val="FFC000"/>
            </a:solidFill>
            <a:ln w="25400" cap="flat" cmpd="sng" algn="ctr">
              <a:solidFill>
                <a:srgbClr val="FED67E"/>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6" name="矩形 85"/>
            <p:cNvSpPr/>
            <p:nvPr/>
          </p:nvSpPr>
          <p:spPr>
            <a:xfrm>
              <a:off x="1686637" y="985801"/>
              <a:ext cx="1767469" cy="4994471"/>
            </a:xfrm>
            <a:prstGeom prst="rect">
              <a:avLst/>
            </a:prstGeom>
            <a:noFill/>
            <a:ln w="952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7" name="矩形 86"/>
            <p:cNvSpPr/>
            <p:nvPr/>
          </p:nvSpPr>
          <p:spPr>
            <a:xfrm>
              <a:off x="1686638" y="1304824"/>
              <a:ext cx="1768000" cy="540000"/>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8" name="矩形 87"/>
            <p:cNvSpPr/>
            <p:nvPr/>
          </p:nvSpPr>
          <p:spPr>
            <a:xfrm>
              <a:off x="1763688" y="1359595"/>
              <a:ext cx="1620000" cy="430457"/>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9" name="矩形 88"/>
            <p:cNvSpPr/>
            <p:nvPr/>
          </p:nvSpPr>
          <p:spPr>
            <a:xfrm>
              <a:off x="1686638" y="5085304"/>
              <a:ext cx="1768000" cy="540000"/>
            </a:xfrm>
            <a:prstGeom prst="rect">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0" name="矩形 89"/>
            <p:cNvSpPr/>
            <p:nvPr/>
          </p:nvSpPr>
          <p:spPr>
            <a:xfrm>
              <a:off x="1763688" y="5140075"/>
              <a:ext cx="1620000" cy="430457"/>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1" name="TextBox 90"/>
          <p:cNvSpPr txBox="1"/>
          <p:nvPr/>
        </p:nvSpPr>
        <p:spPr>
          <a:xfrm>
            <a:off x="1043608" y="2105031"/>
            <a:ext cx="1540950"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92" name="TextBox 91"/>
          <p:cNvSpPr txBox="1"/>
          <p:nvPr/>
        </p:nvSpPr>
        <p:spPr>
          <a:xfrm>
            <a:off x="2857737" y="2105031"/>
            <a:ext cx="1540950"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93" name="TextBox 92"/>
          <p:cNvSpPr txBox="1"/>
          <p:nvPr/>
        </p:nvSpPr>
        <p:spPr>
          <a:xfrm>
            <a:off x="4661982" y="2104393"/>
            <a:ext cx="1540950"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94" name="TextBox 93"/>
          <p:cNvSpPr txBox="1"/>
          <p:nvPr/>
        </p:nvSpPr>
        <p:spPr>
          <a:xfrm>
            <a:off x="6492440" y="2104393"/>
            <a:ext cx="1540950"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95" name="TextBox 94"/>
          <p:cNvSpPr txBox="1"/>
          <p:nvPr/>
        </p:nvSpPr>
        <p:spPr>
          <a:xfrm>
            <a:off x="1285330" y="5534744"/>
            <a:ext cx="1041627"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effectLst>
                  <a:outerShdw blurRad="50800" dist="38100" dir="5400000" algn="t" rotWithShape="0">
                    <a:prstClr val="black">
                      <a:alpha val="40000"/>
                    </a:prstClr>
                  </a:outerShdw>
                </a:effectLst>
                <a:uLnTx/>
                <a:uFillTx/>
                <a:latin typeface="Agency FB" pitchFamily="34" charset="0"/>
                <a:ea typeface="微软雅黑" pitchFamily="34" charset="-122"/>
              </a:rPr>
              <a:t>01</a:t>
            </a:r>
            <a:endParaRPr kumimoji="0" lang="zh-CN" altLang="en-US" sz="2400" b="1" i="0" u="none" strike="noStrike" kern="0" cap="none" spc="0" normalizeH="0" baseline="0" noProof="0" dirty="0">
              <a:ln w="18415" cmpd="sng">
                <a:noFill/>
                <a:prstDash val="solid"/>
              </a:ln>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96" name="等腰三角形 95"/>
          <p:cNvSpPr/>
          <p:nvPr/>
        </p:nvSpPr>
        <p:spPr>
          <a:xfrm rot="16200000">
            <a:off x="1252469" y="5601235"/>
            <a:ext cx="180000" cy="180000"/>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7" name="等腰三角形 96"/>
          <p:cNvSpPr/>
          <p:nvPr/>
        </p:nvSpPr>
        <p:spPr>
          <a:xfrm rot="5400000" flipH="1">
            <a:off x="2195944" y="5601235"/>
            <a:ext cx="180000" cy="180000"/>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8" name="TextBox 97"/>
          <p:cNvSpPr txBox="1"/>
          <p:nvPr/>
        </p:nvSpPr>
        <p:spPr>
          <a:xfrm>
            <a:off x="3102174" y="5534744"/>
            <a:ext cx="1041627"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effectLst>
                  <a:outerShdw blurRad="50800" dist="38100" dir="5400000" algn="t" rotWithShape="0">
                    <a:prstClr val="black">
                      <a:alpha val="40000"/>
                    </a:prstClr>
                  </a:outerShdw>
                </a:effectLst>
                <a:uLnTx/>
                <a:uFillTx/>
                <a:latin typeface="Agency FB" pitchFamily="34" charset="0"/>
                <a:ea typeface="微软雅黑" pitchFamily="34" charset="-122"/>
              </a:rPr>
              <a:t>02</a:t>
            </a:r>
            <a:endParaRPr kumimoji="0" lang="zh-CN" altLang="en-US" sz="2400" b="1" i="0" u="none" strike="noStrike" kern="0" cap="none" spc="0" normalizeH="0" baseline="0" noProof="0" dirty="0">
              <a:ln w="18415" cmpd="sng">
                <a:noFill/>
                <a:prstDash val="solid"/>
              </a:ln>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99" name="等腰三角形 98"/>
          <p:cNvSpPr/>
          <p:nvPr/>
        </p:nvSpPr>
        <p:spPr>
          <a:xfrm rot="16200000">
            <a:off x="3069313" y="5601235"/>
            <a:ext cx="180000" cy="180000"/>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0" name="等腰三角形 99"/>
          <p:cNvSpPr/>
          <p:nvPr/>
        </p:nvSpPr>
        <p:spPr>
          <a:xfrm rot="5400000" flipH="1">
            <a:off x="4012788" y="5601235"/>
            <a:ext cx="180000" cy="180000"/>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1" name="TextBox 100"/>
          <p:cNvSpPr txBox="1"/>
          <p:nvPr/>
        </p:nvSpPr>
        <p:spPr>
          <a:xfrm>
            <a:off x="4919018" y="5534744"/>
            <a:ext cx="1041627"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effectLst>
                  <a:outerShdw blurRad="50800" dist="38100" dir="5400000" algn="t" rotWithShape="0">
                    <a:prstClr val="black">
                      <a:alpha val="40000"/>
                    </a:prstClr>
                  </a:outerShdw>
                </a:effectLst>
                <a:uLnTx/>
                <a:uFillTx/>
                <a:latin typeface="Agency FB" pitchFamily="34" charset="0"/>
                <a:ea typeface="微软雅黑" pitchFamily="34" charset="-122"/>
              </a:rPr>
              <a:t>03</a:t>
            </a:r>
            <a:endParaRPr kumimoji="0" lang="zh-CN" altLang="en-US" sz="2400" b="1" i="0" u="none" strike="noStrike" kern="0" cap="none" spc="0" normalizeH="0" baseline="0" noProof="0" dirty="0">
              <a:ln w="18415" cmpd="sng">
                <a:noFill/>
                <a:prstDash val="solid"/>
              </a:ln>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102" name="等腰三角形 101"/>
          <p:cNvSpPr/>
          <p:nvPr/>
        </p:nvSpPr>
        <p:spPr>
          <a:xfrm rot="16200000">
            <a:off x="4886157" y="5601235"/>
            <a:ext cx="180000" cy="180000"/>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3" name="等腰三角形 102"/>
          <p:cNvSpPr/>
          <p:nvPr/>
        </p:nvSpPr>
        <p:spPr>
          <a:xfrm rot="5400000" flipH="1">
            <a:off x="5829632" y="5601235"/>
            <a:ext cx="180000" cy="180000"/>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4" name="TextBox 103"/>
          <p:cNvSpPr txBox="1"/>
          <p:nvPr/>
        </p:nvSpPr>
        <p:spPr>
          <a:xfrm>
            <a:off x="6735862" y="5534744"/>
            <a:ext cx="1041627"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effectLst>
                  <a:outerShdw blurRad="50800" dist="38100" dir="5400000" algn="t" rotWithShape="0">
                    <a:prstClr val="black">
                      <a:alpha val="40000"/>
                    </a:prstClr>
                  </a:outerShdw>
                </a:effectLst>
                <a:uLnTx/>
                <a:uFillTx/>
                <a:latin typeface="Agency FB" pitchFamily="34" charset="0"/>
                <a:ea typeface="微软雅黑" pitchFamily="34" charset="-122"/>
              </a:rPr>
              <a:t>04</a:t>
            </a:r>
            <a:endParaRPr kumimoji="0" lang="zh-CN" altLang="en-US" sz="2400" b="1" i="0" u="none" strike="noStrike" kern="0" cap="none" spc="0" normalizeH="0" baseline="0" noProof="0" dirty="0">
              <a:ln w="18415" cmpd="sng">
                <a:noFill/>
                <a:prstDash val="solid"/>
              </a:ln>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105" name="等腰三角形 104"/>
          <p:cNvSpPr/>
          <p:nvPr/>
        </p:nvSpPr>
        <p:spPr>
          <a:xfrm rot="16200000">
            <a:off x="6703001" y="5601235"/>
            <a:ext cx="180000" cy="180000"/>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6" name="等腰三角形 105"/>
          <p:cNvSpPr/>
          <p:nvPr/>
        </p:nvSpPr>
        <p:spPr>
          <a:xfrm rot="5400000" flipH="1">
            <a:off x="7646476" y="5601235"/>
            <a:ext cx="180000" cy="180000"/>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7" name="TextBox 106"/>
          <p:cNvSpPr txBox="1"/>
          <p:nvPr/>
        </p:nvSpPr>
        <p:spPr>
          <a:xfrm>
            <a:off x="1176783" y="2867806"/>
            <a:ext cx="1290246" cy="224676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here to add your text. </a:t>
            </a:r>
          </a:p>
        </p:txBody>
      </p:sp>
      <p:sp>
        <p:nvSpPr>
          <p:cNvPr id="108" name="TextBox 107"/>
          <p:cNvSpPr txBox="1"/>
          <p:nvPr/>
        </p:nvSpPr>
        <p:spPr>
          <a:xfrm>
            <a:off x="2973039" y="2867806"/>
            <a:ext cx="1290246" cy="224676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here to add your text. </a:t>
            </a:r>
          </a:p>
        </p:txBody>
      </p:sp>
      <p:sp>
        <p:nvSpPr>
          <p:cNvPr id="109" name="TextBox 108"/>
          <p:cNvSpPr txBox="1"/>
          <p:nvPr/>
        </p:nvSpPr>
        <p:spPr>
          <a:xfrm>
            <a:off x="4769295" y="2867806"/>
            <a:ext cx="1290246" cy="224676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here to add your text. </a:t>
            </a:r>
          </a:p>
        </p:txBody>
      </p:sp>
      <p:sp>
        <p:nvSpPr>
          <p:cNvPr id="110" name="TextBox 109"/>
          <p:cNvSpPr txBox="1"/>
          <p:nvPr/>
        </p:nvSpPr>
        <p:spPr>
          <a:xfrm>
            <a:off x="6565551" y="2867806"/>
            <a:ext cx="1290246" cy="224676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here to add your text. </a:t>
            </a:r>
          </a:p>
        </p:txBody>
      </p:sp>
      <p:sp>
        <p:nvSpPr>
          <p:cNvPr id="111" name="TextBox 110"/>
          <p:cNvSpPr txBox="1"/>
          <p:nvPr/>
        </p:nvSpPr>
        <p:spPr>
          <a:xfrm>
            <a:off x="1763688" y="548680"/>
            <a:ext cx="5797777" cy="769441"/>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ysClr val="windowText" lastClr="000000">
                    <a:lumMod val="75000"/>
                    <a:lumOff val="25000"/>
                  </a:sysClr>
                </a:solidFill>
                <a:effectLst/>
                <a:uLnTx/>
                <a:uFillTx/>
                <a:latin typeface="Agency FB" pitchFamily="34" charset="0"/>
                <a:ea typeface="微软雅黑" pitchFamily="34" charset="-122"/>
                <a:cs typeface="Calibri" pitchFamily="34" charset="0"/>
              </a:rPr>
              <a:t>Click here to add your title</a:t>
            </a:r>
            <a:endParaRPr kumimoji="0" lang="zh-CN" altLang="en-US" sz="4400" b="1" i="0" u="none" strike="noStrike" kern="0" cap="none" spc="0" normalizeH="0" baseline="0" noProof="0" dirty="0">
              <a:ln>
                <a:noFill/>
              </a:ln>
              <a:solidFill>
                <a:sysClr val="windowText" lastClr="000000">
                  <a:lumMod val="75000"/>
                  <a:lumOff val="25000"/>
                </a:sysClr>
              </a:solidFill>
              <a:effectLst/>
              <a:uLnTx/>
              <a:uFillTx/>
              <a:latin typeface="Agency FB" pitchFamily="34" charset="0"/>
              <a:ea typeface="微软雅黑" pitchFamily="34" charset="-122"/>
              <a:cs typeface="Calibri" pitchFamily="34" charset="0"/>
            </a:endParaRPr>
          </a:p>
        </p:txBody>
      </p:sp>
    </p:spTree>
    <p:extLst>
      <p:ext uri="{BB962C8B-B14F-4D97-AF65-F5344CB8AC3E}">
        <p14:creationId xmlns:p14="http://schemas.microsoft.com/office/powerpoint/2010/main" val="345537753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19" name="矩形 6"/>
          <p:cNvSpPr/>
          <p:nvPr/>
        </p:nvSpPr>
        <p:spPr>
          <a:xfrm>
            <a:off x="2166739" y="5499901"/>
            <a:ext cx="4872942" cy="506391"/>
          </a:xfrm>
          <a:custGeom>
            <a:avLst/>
            <a:gdLst>
              <a:gd name="connsiteX0" fmla="*/ 0 w 4320480"/>
              <a:gd name="connsiteY0" fmla="*/ 0 h 591263"/>
              <a:gd name="connsiteX1" fmla="*/ 4320480 w 4320480"/>
              <a:gd name="connsiteY1" fmla="*/ 0 h 591263"/>
              <a:gd name="connsiteX2" fmla="*/ 4320480 w 4320480"/>
              <a:gd name="connsiteY2" fmla="*/ 591263 h 591263"/>
              <a:gd name="connsiteX3" fmla="*/ 0 w 4320480"/>
              <a:gd name="connsiteY3" fmla="*/ 591263 h 591263"/>
              <a:gd name="connsiteX4" fmla="*/ 0 w 4320480"/>
              <a:gd name="connsiteY4" fmla="*/ 0 h 591263"/>
              <a:gd name="connsiteX0" fmla="*/ 385011 w 4320480"/>
              <a:gd name="connsiteY0" fmla="*/ 36095 h 591263"/>
              <a:gd name="connsiteX1" fmla="*/ 4320480 w 4320480"/>
              <a:gd name="connsiteY1" fmla="*/ 0 h 591263"/>
              <a:gd name="connsiteX2" fmla="*/ 4320480 w 4320480"/>
              <a:gd name="connsiteY2" fmla="*/ 591263 h 591263"/>
              <a:gd name="connsiteX3" fmla="*/ 0 w 4320480"/>
              <a:gd name="connsiteY3" fmla="*/ 591263 h 591263"/>
              <a:gd name="connsiteX4" fmla="*/ 385011 w 4320480"/>
              <a:gd name="connsiteY4" fmla="*/ 36095 h 591263"/>
              <a:gd name="connsiteX0" fmla="*/ 385011 w 4320480"/>
              <a:gd name="connsiteY0" fmla="*/ 0 h 555168"/>
              <a:gd name="connsiteX1" fmla="*/ 3911407 w 4320480"/>
              <a:gd name="connsiteY1" fmla="*/ 60158 h 555168"/>
              <a:gd name="connsiteX2" fmla="*/ 4320480 w 4320480"/>
              <a:gd name="connsiteY2" fmla="*/ 555168 h 555168"/>
              <a:gd name="connsiteX3" fmla="*/ 0 w 4320480"/>
              <a:gd name="connsiteY3" fmla="*/ 555168 h 555168"/>
              <a:gd name="connsiteX4" fmla="*/ 385011 w 4320480"/>
              <a:gd name="connsiteY4" fmla="*/ 0 h 555168"/>
              <a:gd name="connsiteX0" fmla="*/ 409074 w 4320480"/>
              <a:gd name="connsiteY0" fmla="*/ 12032 h 495010"/>
              <a:gd name="connsiteX1" fmla="*/ 3911407 w 4320480"/>
              <a:gd name="connsiteY1" fmla="*/ 0 h 495010"/>
              <a:gd name="connsiteX2" fmla="*/ 4320480 w 4320480"/>
              <a:gd name="connsiteY2" fmla="*/ 495010 h 495010"/>
              <a:gd name="connsiteX3" fmla="*/ 0 w 4320480"/>
              <a:gd name="connsiteY3" fmla="*/ 495010 h 495010"/>
              <a:gd name="connsiteX4" fmla="*/ 409074 w 4320480"/>
              <a:gd name="connsiteY4" fmla="*/ 12032 h 495010"/>
              <a:gd name="connsiteX0" fmla="*/ 336884 w 4320480"/>
              <a:gd name="connsiteY0" fmla="*/ 36095 h 495010"/>
              <a:gd name="connsiteX1" fmla="*/ 3911407 w 4320480"/>
              <a:gd name="connsiteY1" fmla="*/ 0 h 495010"/>
              <a:gd name="connsiteX2" fmla="*/ 4320480 w 4320480"/>
              <a:gd name="connsiteY2" fmla="*/ 495010 h 495010"/>
              <a:gd name="connsiteX3" fmla="*/ 0 w 4320480"/>
              <a:gd name="connsiteY3" fmla="*/ 495010 h 495010"/>
              <a:gd name="connsiteX4" fmla="*/ 336884 w 4320480"/>
              <a:gd name="connsiteY4" fmla="*/ 36095 h 495010"/>
              <a:gd name="connsiteX0" fmla="*/ 577515 w 4561111"/>
              <a:gd name="connsiteY0" fmla="*/ 36095 h 495010"/>
              <a:gd name="connsiteX1" fmla="*/ 4152038 w 4561111"/>
              <a:gd name="connsiteY1" fmla="*/ 0 h 495010"/>
              <a:gd name="connsiteX2" fmla="*/ 4561111 w 4561111"/>
              <a:gd name="connsiteY2" fmla="*/ 495010 h 495010"/>
              <a:gd name="connsiteX3" fmla="*/ 0 w 4561111"/>
              <a:gd name="connsiteY3" fmla="*/ 482978 h 495010"/>
              <a:gd name="connsiteX4" fmla="*/ 577515 w 4561111"/>
              <a:gd name="connsiteY4" fmla="*/ 36095 h 495010"/>
              <a:gd name="connsiteX0" fmla="*/ 577515 w 4561111"/>
              <a:gd name="connsiteY0" fmla="*/ 0 h 458915"/>
              <a:gd name="connsiteX1" fmla="*/ 3983596 w 4561111"/>
              <a:gd name="connsiteY1" fmla="*/ 96252 h 458915"/>
              <a:gd name="connsiteX2" fmla="*/ 4561111 w 4561111"/>
              <a:gd name="connsiteY2" fmla="*/ 458915 h 458915"/>
              <a:gd name="connsiteX3" fmla="*/ 0 w 4561111"/>
              <a:gd name="connsiteY3" fmla="*/ 446883 h 458915"/>
              <a:gd name="connsiteX4" fmla="*/ 577515 w 4561111"/>
              <a:gd name="connsiteY4" fmla="*/ 0 h 458915"/>
              <a:gd name="connsiteX0" fmla="*/ 577515 w 4561111"/>
              <a:gd name="connsiteY0" fmla="*/ 0 h 458915"/>
              <a:gd name="connsiteX1" fmla="*/ 3899375 w 4561111"/>
              <a:gd name="connsiteY1" fmla="*/ 60157 h 458915"/>
              <a:gd name="connsiteX2" fmla="*/ 4561111 w 4561111"/>
              <a:gd name="connsiteY2" fmla="*/ 458915 h 458915"/>
              <a:gd name="connsiteX3" fmla="*/ 0 w 4561111"/>
              <a:gd name="connsiteY3" fmla="*/ 446883 h 458915"/>
              <a:gd name="connsiteX4" fmla="*/ 577515 w 4561111"/>
              <a:gd name="connsiteY4" fmla="*/ 0 h 458915"/>
              <a:gd name="connsiteX0" fmla="*/ 577515 w 4561111"/>
              <a:gd name="connsiteY0" fmla="*/ 36096 h 398758"/>
              <a:gd name="connsiteX1" fmla="*/ 3899375 w 4561111"/>
              <a:gd name="connsiteY1" fmla="*/ 0 h 398758"/>
              <a:gd name="connsiteX2" fmla="*/ 4561111 w 4561111"/>
              <a:gd name="connsiteY2" fmla="*/ 398758 h 398758"/>
              <a:gd name="connsiteX3" fmla="*/ 0 w 4561111"/>
              <a:gd name="connsiteY3" fmla="*/ 386726 h 398758"/>
              <a:gd name="connsiteX4" fmla="*/ 577515 w 4561111"/>
              <a:gd name="connsiteY4" fmla="*/ 36096 h 398758"/>
              <a:gd name="connsiteX0" fmla="*/ 577515 w 4500953"/>
              <a:gd name="connsiteY0" fmla="*/ 36096 h 386726"/>
              <a:gd name="connsiteX1" fmla="*/ 3899375 w 4500953"/>
              <a:gd name="connsiteY1" fmla="*/ 0 h 386726"/>
              <a:gd name="connsiteX2" fmla="*/ 4500953 w 4500953"/>
              <a:gd name="connsiteY2" fmla="*/ 362663 h 386726"/>
              <a:gd name="connsiteX3" fmla="*/ 0 w 4500953"/>
              <a:gd name="connsiteY3" fmla="*/ 386726 h 386726"/>
              <a:gd name="connsiteX4" fmla="*/ 577515 w 4500953"/>
              <a:gd name="connsiteY4" fmla="*/ 36096 h 386726"/>
              <a:gd name="connsiteX0" fmla="*/ 577515 w 4476890"/>
              <a:gd name="connsiteY0" fmla="*/ 36096 h 398758"/>
              <a:gd name="connsiteX1" fmla="*/ 3899375 w 4476890"/>
              <a:gd name="connsiteY1" fmla="*/ 0 h 398758"/>
              <a:gd name="connsiteX2" fmla="*/ 4476890 w 4476890"/>
              <a:gd name="connsiteY2" fmla="*/ 398758 h 398758"/>
              <a:gd name="connsiteX3" fmla="*/ 0 w 4476890"/>
              <a:gd name="connsiteY3" fmla="*/ 386726 h 398758"/>
              <a:gd name="connsiteX4" fmla="*/ 577515 w 4476890"/>
              <a:gd name="connsiteY4" fmla="*/ 36096 h 398758"/>
              <a:gd name="connsiteX0" fmla="*/ 577515 w 4476890"/>
              <a:gd name="connsiteY0" fmla="*/ 12033 h 374695"/>
              <a:gd name="connsiteX1" fmla="*/ 3995628 w 4476890"/>
              <a:gd name="connsiteY1" fmla="*/ 0 h 374695"/>
              <a:gd name="connsiteX2" fmla="*/ 4476890 w 4476890"/>
              <a:gd name="connsiteY2" fmla="*/ 374695 h 374695"/>
              <a:gd name="connsiteX3" fmla="*/ 0 w 4476890"/>
              <a:gd name="connsiteY3" fmla="*/ 362663 h 374695"/>
              <a:gd name="connsiteX4" fmla="*/ 577515 w 4476890"/>
              <a:gd name="connsiteY4" fmla="*/ 12033 h 374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6890" h="374695">
                <a:moveTo>
                  <a:pt x="577515" y="12033"/>
                </a:moveTo>
                <a:lnTo>
                  <a:pt x="3995628" y="0"/>
                </a:lnTo>
                <a:lnTo>
                  <a:pt x="4476890" y="374695"/>
                </a:lnTo>
                <a:lnTo>
                  <a:pt x="0" y="362663"/>
                </a:lnTo>
                <a:lnTo>
                  <a:pt x="577515" y="12033"/>
                </a:lnTo>
                <a:close/>
              </a:path>
            </a:pathLst>
          </a:custGeom>
          <a:gradFill flip="none" rotWithShape="1">
            <a:gsLst>
              <a:gs pos="18000">
                <a:srgbClr val="4CAC04"/>
              </a:gs>
              <a:gs pos="100000">
                <a:srgbClr val="CFE30F"/>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矩形 6"/>
          <p:cNvSpPr/>
          <p:nvPr/>
        </p:nvSpPr>
        <p:spPr>
          <a:xfrm>
            <a:off x="2163585" y="3813745"/>
            <a:ext cx="4550649" cy="506391"/>
          </a:xfrm>
          <a:custGeom>
            <a:avLst/>
            <a:gdLst>
              <a:gd name="connsiteX0" fmla="*/ 0 w 4320480"/>
              <a:gd name="connsiteY0" fmla="*/ 0 h 591263"/>
              <a:gd name="connsiteX1" fmla="*/ 4320480 w 4320480"/>
              <a:gd name="connsiteY1" fmla="*/ 0 h 591263"/>
              <a:gd name="connsiteX2" fmla="*/ 4320480 w 4320480"/>
              <a:gd name="connsiteY2" fmla="*/ 591263 h 591263"/>
              <a:gd name="connsiteX3" fmla="*/ 0 w 4320480"/>
              <a:gd name="connsiteY3" fmla="*/ 591263 h 591263"/>
              <a:gd name="connsiteX4" fmla="*/ 0 w 4320480"/>
              <a:gd name="connsiteY4" fmla="*/ 0 h 591263"/>
              <a:gd name="connsiteX0" fmla="*/ 385011 w 4320480"/>
              <a:gd name="connsiteY0" fmla="*/ 36095 h 591263"/>
              <a:gd name="connsiteX1" fmla="*/ 4320480 w 4320480"/>
              <a:gd name="connsiteY1" fmla="*/ 0 h 591263"/>
              <a:gd name="connsiteX2" fmla="*/ 4320480 w 4320480"/>
              <a:gd name="connsiteY2" fmla="*/ 591263 h 591263"/>
              <a:gd name="connsiteX3" fmla="*/ 0 w 4320480"/>
              <a:gd name="connsiteY3" fmla="*/ 591263 h 591263"/>
              <a:gd name="connsiteX4" fmla="*/ 385011 w 4320480"/>
              <a:gd name="connsiteY4" fmla="*/ 36095 h 591263"/>
              <a:gd name="connsiteX0" fmla="*/ 385011 w 4320480"/>
              <a:gd name="connsiteY0" fmla="*/ 0 h 555168"/>
              <a:gd name="connsiteX1" fmla="*/ 3911407 w 4320480"/>
              <a:gd name="connsiteY1" fmla="*/ 60158 h 555168"/>
              <a:gd name="connsiteX2" fmla="*/ 4320480 w 4320480"/>
              <a:gd name="connsiteY2" fmla="*/ 555168 h 555168"/>
              <a:gd name="connsiteX3" fmla="*/ 0 w 4320480"/>
              <a:gd name="connsiteY3" fmla="*/ 555168 h 555168"/>
              <a:gd name="connsiteX4" fmla="*/ 385011 w 4320480"/>
              <a:gd name="connsiteY4" fmla="*/ 0 h 555168"/>
              <a:gd name="connsiteX0" fmla="*/ 409074 w 4320480"/>
              <a:gd name="connsiteY0" fmla="*/ 12032 h 495010"/>
              <a:gd name="connsiteX1" fmla="*/ 3911407 w 4320480"/>
              <a:gd name="connsiteY1" fmla="*/ 0 h 495010"/>
              <a:gd name="connsiteX2" fmla="*/ 4320480 w 4320480"/>
              <a:gd name="connsiteY2" fmla="*/ 495010 h 495010"/>
              <a:gd name="connsiteX3" fmla="*/ 0 w 4320480"/>
              <a:gd name="connsiteY3" fmla="*/ 495010 h 495010"/>
              <a:gd name="connsiteX4" fmla="*/ 409074 w 4320480"/>
              <a:gd name="connsiteY4" fmla="*/ 12032 h 495010"/>
              <a:gd name="connsiteX0" fmla="*/ 336884 w 4320480"/>
              <a:gd name="connsiteY0" fmla="*/ 36095 h 495010"/>
              <a:gd name="connsiteX1" fmla="*/ 3911407 w 4320480"/>
              <a:gd name="connsiteY1" fmla="*/ 0 h 495010"/>
              <a:gd name="connsiteX2" fmla="*/ 4320480 w 4320480"/>
              <a:gd name="connsiteY2" fmla="*/ 495010 h 495010"/>
              <a:gd name="connsiteX3" fmla="*/ 0 w 4320480"/>
              <a:gd name="connsiteY3" fmla="*/ 495010 h 495010"/>
              <a:gd name="connsiteX4" fmla="*/ 336884 w 4320480"/>
              <a:gd name="connsiteY4" fmla="*/ 36095 h 495010"/>
              <a:gd name="connsiteX0" fmla="*/ 577515 w 4561111"/>
              <a:gd name="connsiteY0" fmla="*/ 36095 h 495010"/>
              <a:gd name="connsiteX1" fmla="*/ 4152038 w 4561111"/>
              <a:gd name="connsiteY1" fmla="*/ 0 h 495010"/>
              <a:gd name="connsiteX2" fmla="*/ 4561111 w 4561111"/>
              <a:gd name="connsiteY2" fmla="*/ 495010 h 495010"/>
              <a:gd name="connsiteX3" fmla="*/ 0 w 4561111"/>
              <a:gd name="connsiteY3" fmla="*/ 482978 h 495010"/>
              <a:gd name="connsiteX4" fmla="*/ 577515 w 4561111"/>
              <a:gd name="connsiteY4" fmla="*/ 36095 h 495010"/>
              <a:gd name="connsiteX0" fmla="*/ 577515 w 4561111"/>
              <a:gd name="connsiteY0" fmla="*/ 0 h 458915"/>
              <a:gd name="connsiteX1" fmla="*/ 3983596 w 4561111"/>
              <a:gd name="connsiteY1" fmla="*/ 96252 h 458915"/>
              <a:gd name="connsiteX2" fmla="*/ 4561111 w 4561111"/>
              <a:gd name="connsiteY2" fmla="*/ 458915 h 458915"/>
              <a:gd name="connsiteX3" fmla="*/ 0 w 4561111"/>
              <a:gd name="connsiteY3" fmla="*/ 446883 h 458915"/>
              <a:gd name="connsiteX4" fmla="*/ 577515 w 4561111"/>
              <a:gd name="connsiteY4" fmla="*/ 0 h 458915"/>
              <a:gd name="connsiteX0" fmla="*/ 577515 w 4561111"/>
              <a:gd name="connsiteY0" fmla="*/ 0 h 458915"/>
              <a:gd name="connsiteX1" fmla="*/ 3899375 w 4561111"/>
              <a:gd name="connsiteY1" fmla="*/ 60157 h 458915"/>
              <a:gd name="connsiteX2" fmla="*/ 4561111 w 4561111"/>
              <a:gd name="connsiteY2" fmla="*/ 458915 h 458915"/>
              <a:gd name="connsiteX3" fmla="*/ 0 w 4561111"/>
              <a:gd name="connsiteY3" fmla="*/ 446883 h 458915"/>
              <a:gd name="connsiteX4" fmla="*/ 577515 w 4561111"/>
              <a:gd name="connsiteY4" fmla="*/ 0 h 458915"/>
              <a:gd name="connsiteX0" fmla="*/ 577515 w 4561111"/>
              <a:gd name="connsiteY0" fmla="*/ 36096 h 398758"/>
              <a:gd name="connsiteX1" fmla="*/ 3899375 w 4561111"/>
              <a:gd name="connsiteY1" fmla="*/ 0 h 398758"/>
              <a:gd name="connsiteX2" fmla="*/ 4561111 w 4561111"/>
              <a:gd name="connsiteY2" fmla="*/ 398758 h 398758"/>
              <a:gd name="connsiteX3" fmla="*/ 0 w 4561111"/>
              <a:gd name="connsiteY3" fmla="*/ 386726 h 398758"/>
              <a:gd name="connsiteX4" fmla="*/ 577515 w 4561111"/>
              <a:gd name="connsiteY4" fmla="*/ 36096 h 398758"/>
              <a:gd name="connsiteX0" fmla="*/ 577515 w 4500953"/>
              <a:gd name="connsiteY0" fmla="*/ 36096 h 386726"/>
              <a:gd name="connsiteX1" fmla="*/ 3899375 w 4500953"/>
              <a:gd name="connsiteY1" fmla="*/ 0 h 386726"/>
              <a:gd name="connsiteX2" fmla="*/ 4500953 w 4500953"/>
              <a:gd name="connsiteY2" fmla="*/ 362663 h 386726"/>
              <a:gd name="connsiteX3" fmla="*/ 0 w 4500953"/>
              <a:gd name="connsiteY3" fmla="*/ 386726 h 386726"/>
              <a:gd name="connsiteX4" fmla="*/ 577515 w 4500953"/>
              <a:gd name="connsiteY4" fmla="*/ 36096 h 386726"/>
              <a:gd name="connsiteX0" fmla="*/ 577515 w 4476890"/>
              <a:gd name="connsiteY0" fmla="*/ 36096 h 398758"/>
              <a:gd name="connsiteX1" fmla="*/ 3899375 w 4476890"/>
              <a:gd name="connsiteY1" fmla="*/ 0 h 398758"/>
              <a:gd name="connsiteX2" fmla="*/ 4476890 w 4476890"/>
              <a:gd name="connsiteY2" fmla="*/ 398758 h 398758"/>
              <a:gd name="connsiteX3" fmla="*/ 0 w 4476890"/>
              <a:gd name="connsiteY3" fmla="*/ 386726 h 398758"/>
              <a:gd name="connsiteX4" fmla="*/ 577515 w 4476890"/>
              <a:gd name="connsiteY4" fmla="*/ 36096 h 398758"/>
              <a:gd name="connsiteX0" fmla="*/ 577515 w 4476890"/>
              <a:gd name="connsiteY0" fmla="*/ 12033 h 374695"/>
              <a:gd name="connsiteX1" fmla="*/ 3995628 w 4476890"/>
              <a:gd name="connsiteY1" fmla="*/ 0 h 374695"/>
              <a:gd name="connsiteX2" fmla="*/ 4476890 w 4476890"/>
              <a:gd name="connsiteY2" fmla="*/ 374695 h 374695"/>
              <a:gd name="connsiteX3" fmla="*/ 0 w 4476890"/>
              <a:gd name="connsiteY3" fmla="*/ 362663 h 374695"/>
              <a:gd name="connsiteX4" fmla="*/ 577515 w 4476890"/>
              <a:gd name="connsiteY4" fmla="*/ 12033 h 374695"/>
              <a:gd name="connsiteX0" fmla="*/ 388130 w 4476890"/>
              <a:gd name="connsiteY0" fmla="*/ 3131 h 374695"/>
              <a:gd name="connsiteX1" fmla="*/ 3995628 w 4476890"/>
              <a:gd name="connsiteY1" fmla="*/ 0 h 374695"/>
              <a:gd name="connsiteX2" fmla="*/ 4476890 w 4476890"/>
              <a:gd name="connsiteY2" fmla="*/ 374695 h 374695"/>
              <a:gd name="connsiteX3" fmla="*/ 0 w 4476890"/>
              <a:gd name="connsiteY3" fmla="*/ 362663 h 374695"/>
              <a:gd name="connsiteX4" fmla="*/ 388130 w 4476890"/>
              <a:gd name="connsiteY4" fmla="*/ 3131 h 374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6890" h="374695">
                <a:moveTo>
                  <a:pt x="388130" y="3131"/>
                </a:moveTo>
                <a:lnTo>
                  <a:pt x="3995628" y="0"/>
                </a:lnTo>
                <a:lnTo>
                  <a:pt x="4476890" y="374695"/>
                </a:lnTo>
                <a:lnTo>
                  <a:pt x="0" y="362663"/>
                </a:lnTo>
                <a:lnTo>
                  <a:pt x="388130" y="3131"/>
                </a:lnTo>
                <a:close/>
              </a:path>
            </a:pathLst>
          </a:custGeom>
          <a:gradFill flip="none" rotWithShape="1">
            <a:gsLst>
              <a:gs pos="18000">
                <a:srgbClr val="F79646">
                  <a:lumMod val="75000"/>
                </a:srgbClr>
              </a:gs>
              <a:gs pos="100000">
                <a:srgbClr val="FFC000"/>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1101" y="2939351"/>
            <a:ext cx="1304073" cy="1380784"/>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5656" y="2971210"/>
            <a:ext cx="1345230" cy="1449377"/>
          </a:xfrm>
          <a:prstGeom prst="rect">
            <a:avLst/>
          </a:prstGeom>
        </p:spPr>
      </p:pic>
      <p:sp>
        <p:nvSpPr>
          <p:cNvPr id="23" name="矩形 6"/>
          <p:cNvSpPr/>
          <p:nvPr/>
        </p:nvSpPr>
        <p:spPr>
          <a:xfrm>
            <a:off x="2212226" y="2332764"/>
            <a:ext cx="4411341" cy="480995"/>
          </a:xfrm>
          <a:custGeom>
            <a:avLst/>
            <a:gdLst>
              <a:gd name="connsiteX0" fmla="*/ 0 w 4320480"/>
              <a:gd name="connsiteY0" fmla="*/ 0 h 591263"/>
              <a:gd name="connsiteX1" fmla="*/ 4320480 w 4320480"/>
              <a:gd name="connsiteY1" fmla="*/ 0 h 591263"/>
              <a:gd name="connsiteX2" fmla="*/ 4320480 w 4320480"/>
              <a:gd name="connsiteY2" fmla="*/ 591263 h 591263"/>
              <a:gd name="connsiteX3" fmla="*/ 0 w 4320480"/>
              <a:gd name="connsiteY3" fmla="*/ 591263 h 591263"/>
              <a:gd name="connsiteX4" fmla="*/ 0 w 4320480"/>
              <a:gd name="connsiteY4" fmla="*/ 0 h 591263"/>
              <a:gd name="connsiteX0" fmla="*/ 385011 w 4320480"/>
              <a:gd name="connsiteY0" fmla="*/ 36095 h 591263"/>
              <a:gd name="connsiteX1" fmla="*/ 4320480 w 4320480"/>
              <a:gd name="connsiteY1" fmla="*/ 0 h 591263"/>
              <a:gd name="connsiteX2" fmla="*/ 4320480 w 4320480"/>
              <a:gd name="connsiteY2" fmla="*/ 591263 h 591263"/>
              <a:gd name="connsiteX3" fmla="*/ 0 w 4320480"/>
              <a:gd name="connsiteY3" fmla="*/ 591263 h 591263"/>
              <a:gd name="connsiteX4" fmla="*/ 385011 w 4320480"/>
              <a:gd name="connsiteY4" fmla="*/ 36095 h 591263"/>
              <a:gd name="connsiteX0" fmla="*/ 385011 w 4320480"/>
              <a:gd name="connsiteY0" fmla="*/ 0 h 555168"/>
              <a:gd name="connsiteX1" fmla="*/ 3911407 w 4320480"/>
              <a:gd name="connsiteY1" fmla="*/ 60158 h 555168"/>
              <a:gd name="connsiteX2" fmla="*/ 4320480 w 4320480"/>
              <a:gd name="connsiteY2" fmla="*/ 555168 h 555168"/>
              <a:gd name="connsiteX3" fmla="*/ 0 w 4320480"/>
              <a:gd name="connsiteY3" fmla="*/ 555168 h 555168"/>
              <a:gd name="connsiteX4" fmla="*/ 385011 w 4320480"/>
              <a:gd name="connsiteY4" fmla="*/ 0 h 555168"/>
              <a:gd name="connsiteX0" fmla="*/ 409074 w 4320480"/>
              <a:gd name="connsiteY0" fmla="*/ 12032 h 495010"/>
              <a:gd name="connsiteX1" fmla="*/ 3911407 w 4320480"/>
              <a:gd name="connsiteY1" fmla="*/ 0 h 495010"/>
              <a:gd name="connsiteX2" fmla="*/ 4320480 w 4320480"/>
              <a:gd name="connsiteY2" fmla="*/ 495010 h 495010"/>
              <a:gd name="connsiteX3" fmla="*/ 0 w 4320480"/>
              <a:gd name="connsiteY3" fmla="*/ 495010 h 495010"/>
              <a:gd name="connsiteX4" fmla="*/ 409074 w 4320480"/>
              <a:gd name="connsiteY4" fmla="*/ 12032 h 495010"/>
              <a:gd name="connsiteX0" fmla="*/ 336884 w 4320480"/>
              <a:gd name="connsiteY0" fmla="*/ 36095 h 495010"/>
              <a:gd name="connsiteX1" fmla="*/ 3911407 w 4320480"/>
              <a:gd name="connsiteY1" fmla="*/ 0 h 495010"/>
              <a:gd name="connsiteX2" fmla="*/ 4320480 w 4320480"/>
              <a:gd name="connsiteY2" fmla="*/ 495010 h 495010"/>
              <a:gd name="connsiteX3" fmla="*/ 0 w 4320480"/>
              <a:gd name="connsiteY3" fmla="*/ 495010 h 495010"/>
              <a:gd name="connsiteX4" fmla="*/ 336884 w 4320480"/>
              <a:gd name="connsiteY4" fmla="*/ 36095 h 495010"/>
              <a:gd name="connsiteX0" fmla="*/ 577515 w 4561111"/>
              <a:gd name="connsiteY0" fmla="*/ 36095 h 495010"/>
              <a:gd name="connsiteX1" fmla="*/ 4152038 w 4561111"/>
              <a:gd name="connsiteY1" fmla="*/ 0 h 495010"/>
              <a:gd name="connsiteX2" fmla="*/ 4561111 w 4561111"/>
              <a:gd name="connsiteY2" fmla="*/ 495010 h 495010"/>
              <a:gd name="connsiteX3" fmla="*/ 0 w 4561111"/>
              <a:gd name="connsiteY3" fmla="*/ 482978 h 495010"/>
              <a:gd name="connsiteX4" fmla="*/ 577515 w 4561111"/>
              <a:gd name="connsiteY4" fmla="*/ 36095 h 495010"/>
              <a:gd name="connsiteX0" fmla="*/ 577515 w 4561111"/>
              <a:gd name="connsiteY0" fmla="*/ 0 h 458915"/>
              <a:gd name="connsiteX1" fmla="*/ 3983596 w 4561111"/>
              <a:gd name="connsiteY1" fmla="*/ 96252 h 458915"/>
              <a:gd name="connsiteX2" fmla="*/ 4561111 w 4561111"/>
              <a:gd name="connsiteY2" fmla="*/ 458915 h 458915"/>
              <a:gd name="connsiteX3" fmla="*/ 0 w 4561111"/>
              <a:gd name="connsiteY3" fmla="*/ 446883 h 458915"/>
              <a:gd name="connsiteX4" fmla="*/ 577515 w 4561111"/>
              <a:gd name="connsiteY4" fmla="*/ 0 h 458915"/>
              <a:gd name="connsiteX0" fmla="*/ 577515 w 4561111"/>
              <a:gd name="connsiteY0" fmla="*/ 0 h 458915"/>
              <a:gd name="connsiteX1" fmla="*/ 3899375 w 4561111"/>
              <a:gd name="connsiteY1" fmla="*/ 60157 h 458915"/>
              <a:gd name="connsiteX2" fmla="*/ 4561111 w 4561111"/>
              <a:gd name="connsiteY2" fmla="*/ 458915 h 458915"/>
              <a:gd name="connsiteX3" fmla="*/ 0 w 4561111"/>
              <a:gd name="connsiteY3" fmla="*/ 446883 h 458915"/>
              <a:gd name="connsiteX4" fmla="*/ 577515 w 4561111"/>
              <a:gd name="connsiteY4" fmla="*/ 0 h 458915"/>
              <a:gd name="connsiteX0" fmla="*/ 577515 w 4561111"/>
              <a:gd name="connsiteY0" fmla="*/ 36096 h 398758"/>
              <a:gd name="connsiteX1" fmla="*/ 3899375 w 4561111"/>
              <a:gd name="connsiteY1" fmla="*/ 0 h 398758"/>
              <a:gd name="connsiteX2" fmla="*/ 4561111 w 4561111"/>
              <a:gd name="connsiteY2" fmla="*/ 398758 h 398758"/>
              <a:gd name="connsiteX3" fmla="*/ 0 w 4561111"/>
              <a:gd name="connsiteY3" fmla="*/ 386726 h 398758"/>
              <a:gd name="connsiteX4" fmla="*/ 577515 w 4561111"/>
              <a:gd name="connsiteY4" fmla="*/ 36096 h 398758"/>
              <a:gd name="connsiteX0" fmla="*/ 577515 w 4500953"/>
              <a:gd name="connsiteY0" fmla="*/ 36096 h 386726"/>
              <a:gd name="connsiteX1" fmla="*/ 3899375 w 4500953"/>
              <a:gd name="connsiteY1" fmla="*/ 0 h 386726"/>
              <a:gd name="connsiteX2" fmla="*/ 4500953 w 4500953"/>
              <a:gd name="connsiteY2" fmla="*/ 362663 h 386726"/>
              <a:gd name="connsiteX3" fmla="*/ 0 w 4500953"/>
              <a:gd name="connsiteY3" fmla="*/ 386726 h 386726"/>
              <a:gd name="connsiteX4" fmla="*/ 577515 w 4500953"/>
              <a:gd name="connsiteY4" fmla="*/ 36096 h 386726"/>
              <a:gd name="connsiteX0" fmla="*/ 577515 w 4476890"/>
              <a:gd name="connsiteY0" fmla="*/ 36096 h 398758"/>
              <a:gd name="connsiteX1" fmla="*/ 3899375 w 4476890"/>
              <a:gd name="connsiteY1" fmla="*/ 0 h 398758"/>
              <a:gd name="connsiteX2" fmla="*/ 4476890 w 4476890"/>
              <a:gd name="connsiteY2" fmla="*/ 398758 h 398758"/>
              <a:gd name="connsiteX3" fmla="*/ 0 w 4476890"/>
              <a:gd name="connsiteY3" fmla="*/ 386726 h 398758"/>
              <a:gd name="connsiteX4" fmla="*/ 577515 w 4476890"/>
              <a:gd name="connsiteY4" fmla="*/ 36096 h 398758"/>
              <a:gd name="connsiteX0" fmla="*/ 577515 w 4476890"/>
              <a:gd name="connsiteY0" fmla="*/ 12033 h 374695"/>
              <a:gd name="connsiteX1" fmla="*/ 3995628 w 4476890"/>
              <a:gd name="connsiteY1" fmla="*/ 0 h 374695"/>
              <a:gd name="connsiteX2" fmla="*/ 4476890 w 4476890"/>
              <a:gd name="connsiteY2" fmla="*/ 374695 h 374695"/>
              <a:gd name="connsiteX3" fmla="*/ 0 w 4476890"/>
              <a:gd name="connsiteY3" fmla="*/ 362663 h 374695"/>
              <a:gd name="connsiteX4" fmla="*/ 577515 w 4476890"/>
              <a:gd name="connsiteY4" fmla="*/ 12033 h 374695"/>
              <a:gd name="connsiteX0" fmla="*/ 406570 w 4476890"/>
              <a:gd name="connsiteY0" fmla="*/ 12033 h 374695"/>
              <a:gd name="connsiteX1" fmla="*/ 3995628 w 4476890"/>
              <a:gd name="connsiteY1" fmla="*/ 0 h 374695"/>
              <a:gd name="connsiteX2" fmla="*/ 4476890 w 4476890"/>
              <a:gd name="connsiteY2" fmla="*/ 374695 h 374695"/>
              <a:gd name="connsiteX3" fmla="*/ 0 w 4476890"/>
              <a:gd name="connsiteY3" fmla="*/ 362663 h 374695"/>
              <a:gd name="connsiteX4" fmla="*/ 406570 w 4476890"/>
              <a:gd name="connsiteY4" fmla="*/ 12033 h 374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6890" h="374695">
                <a:moveTo>
                  <a:pt x="406570" y="12033"/>
                </a:moveTo>
                <a:lnTo>
                  <a:pt x="3995628" y="0"/>
                </a:lnTo>
                <a:lnTo>
                  <a:pt x="4476890" y="374695"/>
                </a:lnTo>
                <a:lnTo>
                  <a:pt x="0" y="362663"/>
                </a:lnTo>
                <a:lnTo>
                  <a:pt x="406570" y="12033"/>
                </a:lnTo>
                <a:close/>
              </a:path>
            </a:pathLst>
          </a:custGeom>
          <a:gradFill flip="none" rotWithShape="1">
            <a:gsLst>
              <a:gs pos="18000">
                <a:srgbClr val="0060A8"/>
              </a:gs>
              <a:gs pos="100000">
                <a:srgbClr val="47CFFF"/>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5656" y="1412776"/>
            <a:ext cx="1339394" cy="1447506"/>
          </a:xfrm>
          <a:prstGeom prst="rect">
            <a:avLst/>
          </a:prstGeom>
        </p:spPr>
      </p:pic>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46783" y="1479119"/>
            <a:ext cx="1261416" cy="1329972"/>
          </a:xfrm>
          <a:prstGeom prst="rect">
            <a:avLst/>
          </a:prstGeom>
        </p:spPr>
      </p:pic>
      <p:pic>
        <p:nvPicPr>
          <p:cNvPr id="26" name="图片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76201" y="4540464"/>
            <a:ext cx="1383245" cy="1465827"/>
          </a:xfrm>
          <a:prstGeom prst="rect">
            <a:avLst/>
          </a:prstGeom>
        </p:spPr>
      </p:pic>
      <p:pic>
        <p:nvPicPr>
          <p:cNvPr id="27" name="图片 2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75656" y="4531515"/>
            <a:ext cx="1397673" cy="1511769"/>
          </a:xfrm>
          <a:prstGeom prst="rect">
            <a:avLst/>
          </a:prstGeom>
        </p:spPr>
      </p:pic>
      <p:sp>
        <p:nvSpPr>
          <p:cNvPr id="28" name="TextBox 27"/>
          <p:cNvSpPr txBox="1"/>
          <p:nvPr/>
        </p:nvSpPr>
        <p:spPr>
          <a:xfrm>
            <a:off x="1606081" y="2240997"/>
            <a:ext cx="1116033" cy="338554"/>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您的标题</a:t>
            </a:r>
          </a:p>
        </p:txBody>
      </p:sp>
      <p:sp>
        <p:nvSpPr>
          <p:cNvPr id="29" name="TextBox 28"/>
          <p:cNvSpPr txBox="1"/>
          <p:nvPr/>
        </p:nvSpPr>
        <p:spPr>
          <a:xfrm>
            <a:off x="1606081" y="3827770"/>
            <a:ext cx="1116033" cy="338554"/>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您的标题</a:t>
            </a:r>
          </a:p>
        </p:txBody>
      </p:sp>
      <p:sp>
        <p:nvSpPr>
          <p:cNvPr id="30" name="TextBox 29"/>
          <p:cNvSpPr txBox="1"/>
          <p:nvPr/>
        </p:nvSpPr>
        <p:spPr>
          <a:xfrm>
            <a:off x="1606081" y="5414542"/>
            <a:ext cx="1116033" cy="338554"/>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您的标题</a:t>
            </a:r>
          </a:p>
        </p:txBody>
      </p:sp>
      <p:sp>
        <p:nvSpPr>
          <p:cNvPr id="31" name="TextBox 30"/>
          <p:cNvSpPr txBox="1"/>
          <p:nvPr/>
        </p:nvSpPr>
        <p:spPr>
          <a:xfrm flipH="1">
            <a:off x="2960398" y="2397008"/>
            <a:ext cx="3053277" cy="34509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2" name="TextBox 31"/>
          <p:cNvSpPr txBox="1"/>
          <p:nvPr/>
        </p:nvSpPr>
        <p:spPr>
          <a:xfrm flipH="1">
            <a:off x="2960398" y="3882361"/>
            <a:ext cx="3053277" cy="34509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3" name="TextBox 32"/>
          <p:cNvSpPr txBox="1"/>
          <p:nvPr/>
        </p:nvSpPr>
        <p:spPr>
          <a:xfrm flipH="1">
            <a:off x="2960398" y="5580549"/>
            <a:ext cx="3053277" cy="34509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930476374"/>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8" name="Oval 32"/>
          <p:cNvSpPr>
            <a:spLocks noChangeArrowheads="1"/>
          </p:cNvSpPr>
          <p:nvPr/>
        </p:nvSpPr>
        <p:spPr bwMode="auto">
          <a:xfrm>
            <a:off x="1474736" y="2702630"/>
            <a:ext cx="1879082" cy="965378"/>
          </a:xfrm>
          <a:prstGeom prst="ellipse">
            <a:avLst/>
          </a:prstGeom>
          <a:solidFill>
            <a:sysClr val="window" lastClr="FFFFFF">
              <a:lumMod val="85000"/>
            </a:sysClr>
          </a:solidFill>
          <a:ln w="41275" cap="flat" cmpd="sng" algn="ctr">
            <a:noFill/>
            <a:prstDash val="solid"/>
          </a:ln>
          <a:effectLst>
            <a:outerShdw blurRad="50800" dist="342900" dir="10800000" algn="r" rotWithShape="0">
              <a:prstClr val="black">
                <a:alpha val="40000"/>
              </a:prstClr>
            </a:outerShdw>
          </a:effectLst>
          <a:scene3d>
            <a:camera prst="perspectiveRelaxedModerately">
              <a:rot lat="4350000" lon="20328000" rev="3996000"/>
            </a:camera>
            <a:lightRig rig="balanced" dir="t"/>
          </a:scene3d>
          <a:sp3d extrusionH="889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grpSp>
        <p:nvGrpSpPr>
          <p:cNvPr id="29" name="组合 28"/>
          <p:cNvGrpSpPr/>
          <p:nvPr/>
        </p:nvGrpSpPr>
        <p:grpSpPr>
          <a:xfrm>
            <a:off x="1990365" y="2564904"/>
            <a:ext cx="2250397" cy="1309254"/>
            <a:chOff x="714348" y="4424930"/>
            <a:chExt cx="3552978" cy="1764902"/>
          </a:xfrm>
          <a:scene3d>
            <a:camera prst="perspectiveRelaxedModerately">
              <a:rot lat="4347932" lon="20325636" rev="3994078"/>
            </a:camera>
            <a:lightRig rig="balanced" dir="t"/>
          </a:scene3d>
        </p:grpSpPr>
        <p:sp>
          <p:nvSpPr>
            <p:cNvPr id="30" name="Oval 32"/>
            <p:cNvSpPr>
              <a:spLocks noChangeArrowheads="1"/>
            </p:cNvSpPr>
            <p:nvPr/>
          </p:nvSpPr>
          <p:spPr bwMode="auto">
            <a:xfrm>
              <a:off x="714348" y="4424930"/>
              <a:ext cx="3552978" cy="1764902"/>
            </a:xfrm>
            <a:prstGeom prst="ellipse">
              <a:avLst/>
            </a:prstGeom>
            <a:gradFill flip="none" rotWithShape="1">
              <a:gsLst>
                <a:gs pos="99000">
                  <a:srgbClr val="60A929"/>
                </a:gs>
                <a:gs pos="1000">
                  <a:srgbClr val="B8EB15"/>
                </a:gs>
              </a:gsLst>
              <a:lin ang="5400000" scaled="1"/>
              <a:tileRect/>
            </a:gradFill>
            <a:ln w="41275" cap="flat" cmpd="sng" algn="ctr">
              <a:noFill/>
              <a:prstDash val="solid"/>
            </a:ln>
            <a:effectLst>
              <a:outerShdw blurRad="317500" dir="2700000" algn="ctr">
                <a:srgbClr val="000000">
                  <a:alpha val="4000"/>
                </a:srgbClr>
              </a:outerShdw>
            </a:effectLst>
            <a:sp3d extrusionH="635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31" name="Oval 33"/>
            <p:cNvSpPr>
              <a:spLocks noChangeArrowheads="1"/>
            </p:cNvSpPr>
            <p:nvPr/>
          </p:nvSpPr>
          <p:spPr bwMode="auto">
            <a:xfrm>
              <a:off x="1110906" y="4730025"/>
              <a:ext cx="2742524" cy="1285882"/>
            </a:xfrm>
            <a:prstGeom prst="ellipse">
              <a:avLst/>
            </a:prstGeom>
            <a:solidFill>
              <a:sysClr val="window" lastClr="FFFFFF">
                <a:alpha val="89000"/>
              </a:sysClr>
            </a:solidFill>
            <a:ln w="9525">
              <a:noFill/>
              <a:round/>
              <a:headEnd/>
              <a:tailEnd/>
            </a:ln>
            <a:sp3d extrusionH="635000"/>
          </p:spPr>
          <p:txBody>
            <a:bodyPr vert="horz" wrap="none" lIns="91440" tIns="45720" rIns="91440" bIns="45720" numCol="1" anchor="ctr"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smtClean="0">
                <a:ln>
                  <a:noFill/>
                </a:ln>
                <a:solidFill>
                  <a:sysClr val="windowText" lastClr="000000"/>
                </a:solidFill>
                <a:effectLst/>
                <a:uLnTx/>
                <a:uFillTx/>
                <a:latin typeface="Arial" pitchFamily="34" charset="0"/>
                <a:ea typeface="宋体" pitchFamily="2" charset="-122"/>
                <a:cs typeface="+mn-cs"/>
              </a:endParaRPr>
            </a:p>
          </p:txBody>
        </p:sp>
      </p:grpSp>
      <p:grpSp>
        <p:nvGrpSpPr>
          <p:cNvPr id="32" name="组合 31"/>
          <p:cNvGrpSpPr/>
          <p:nvPr/>
        </p:nvGrpSpPr>
        <p:grpSpPr>
          <a:xfrm>
            <a:off x="2855907" y="2564904"/>
            <a:ext cx="2250397" cy="1309254"/>
            <a:chOff x="714348" y="4424930"/>
            <a:chExt cx="3552978" cy="1764902"/>
          </a:xfrm>
          <a:scene3d>
            <a:camera prst="perspectiveRelaxedModerately">
              <a:rot lat="4347932" lon="20325636" rev="3994078"/>
            </a:camera>
            <a:lightRig rig="balanced" dir="t"/>
          </a:scene3d>
        </p:grpSpPr>
        <p:sp>
          <p:nvSpPr>
            <p:cNvPr id="33" name="Oval 32"/>
            <p:cNvSpPr>
              <a:spLocks noChangeArrowheads="1"/>
            </p:cNvSpPr>
            <p:nvPr/>
          </p:nvSpPr>
          <p:spPr bwMode="auto">
            <a:xfrm>
              <a:off x="714348" y="4424930"/>
              <a:ext cx="3552978" cy="1764902"/>
            </a:xfrm>
            <a:prstGeom prst="ellipse">
              <a:avLst/>
            </a:prstGeom>
            <a:gradFill flip="none" rotWithShape="1">
              <a:gsLst>
                <a:gs pos="99000">
                  <a:srgbClr val="60A929"/>
                </a:gs>
                <a:gs pos="1000">
                  <a:srgbClr val="B8EB15"/>
                </a:gs>
              </a:gsLst>
              <a:lin ang="5400000" scaled="1"/>
              <a:tileRect/>
            </a:gradFill>
            <a:ln w="41275" cap="flat" cmpd="sng" algn="ctr">
              <a:noFill/>
              <a:prstDash val="solid"/>
            </a:ln>
            <a:effectLst>
              <a:outerShdw blurRad="317500" dir="2700000" algn="ctr">
                <a:srgbClr val="000000">
                  <a:alpha val="4000"/>
                </a:srgbClr>
              </a:outerShdw>
            </a:effectLst>
            <a:sp3d extrusionH="635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34" name="Oval 33"/>
            <p:cNvSpPr>
              <a:spLocks noChangeArrowheads="1"/>
            </p:cNvSpPr>
            <p:nvPr/>
          </p:nvSpPr>
          <p:spPr bwMode="auto">
            <a:xfrm>
              <a:off x="1110906" y="4730025"/>
              <a:ext cx="2742524" cy="1285882"/>
            </a:xfrm>
            <a:prstGeom prst="ellipse">
              <a:avLst/>
            </a:prstGeom>
            <a:solidFill>
              <a:sysClr val="window" lastClr="FFFFFF">
                <a:alpha val="89000"/>
              </a:sysClr>
            </a:solidFill>
            <a:ln w="9525">
              <a:noFill/>
              <a:round/>
              <a:headEnd/>
              <a:tailEnd/>
            </a:ln>
            <a:sp3d extrusionH="635000"/>
          </p:spPr>
          <p:txBody>
            <a:bodyPr vert="horz" wrap="none" lIns="91440" tIns="45720" rIns="91440" bIns="45720" numCol="1" anchor="ctr"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smtClean="0">
                <a:ln>
                  <a:noFill/>
                </a:ln>
                <a:solidFill>
                  <a:sysClr val="windowText" lastClr="000000"/>
                </a:solidFill>
                <a:effectLst/>
                <a:uLnTx/>
                <a:uFillTx/>
                <a:latin typeface="Arial" pitchFamily="34" charset="0"/>
                <a:ea typeface="宋体" pitchFamily="2" charset="-122"/>
                <a:cs typeface="+mn-cs"/>
              </a:endParaRPr>
            </a:p>
          </p:txBody>
        </p:sp>
      </p:grpSp>
      <p:grpSp>
        <p:nvGrpSpPr>
          <p:cNvPr id="35" name="组合 34"/>
          <p:cNvGrpSpPr/>
          <p:nvPr/>
        </p:nvGrpSpPr>
        <p:grpSpPr>
          <a:xfrm>
            <a:off x="3724562" y="2564904"/>
            <a:ext cx="2250397" cy="1309254"/>
            <a:chOff x="714348" y="4424930"/>
            <a:chExt cx="3552978" cy="1764902"/>
          </a:xfrm>
          <a:scene3d>
            <a:camera prst="perspectiveRelaxedModerately">
              <a:rot lat="4347932" lon="20325636" rev="3994078"/>
            </a:camera>
            <a:lightRig rig="balanced" dir="t"/>
          </a:scene3d>
        </p:grpSpPr>
        <p:sp>
          <p:nvSpPr>
            <p:cNvPr id="36" name="Oval 32"/>
            <p:cNvSpPr>
              <a:spLocks noChangeArrowheads="1"/>
            </p:cNvSpPr>
            <p:nvPr/>
          </p:nvSpPr>
          <p:spPr bwMode="auto">
            <a:xfrm>
              <a:off x="714348" y="4424930"/>
              <a:ext cx="3552978" cy="1764902"/>
            </a:xfrm>
            <a:prstGeom prst="ellipse">
              <a:avLst/>
            </a:prstGeom>
            <a:gradFill flip="none" rotWithShape="1">
              <a:gsLst>
                <a:gs pos="99000">
                  <a:srgbClr val="60A929"/>
                </a:gs>
                <a:gs pos="1000">
                  <a:srgbClr val="B8EB15"/>
                </a:gs>
              </a:gsLst>
              <a:lin ang="5400000" scaled="1"/>
              <a:tileRect/>
            </a:gradFill>
            <a:ln w="41275" cap="flat" cmpd="sng" algn="ctr">
              <a:noFill/>
              <a:prstDash val="solid"/>
            </a:ln>
            <a:effectLst>
              <a:outerShdw blurRad="317500" dir="2700000" algn="ctr">
                <a:srgbClr val="000000">
                  <a:alpha val="4000"/>
                </a:srgbClr>
              </a:outerShdw>
            </a:effectLst>
            <a:sp3d extrusionH="635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37" name="Oval 33"/>
            <p:cNvSpPr>
              <a:spLocks noChangeArrowheads="1"/>
            </p:cNvSpPr>
            <p:nvPr/>
          </p:nvSpPr>
          <p:spPr bwMode="auto">
            <a:xfrm>
              <a:off x="1110906" y="4730025"/>
              <a:ext cx="2742524" cy="1285882"/>
            </a:xfrm>
            <a:prstGeom prst="ellipse">
              <a:avLst/>
            </a:prstGeom>
            <a:solidFill>
              <a:sysClr val="window" lastClr="FFFFFF">
                <a:alpha val="89000"/>
              </a:sysClr>
            </a:solidFill>
            <a:ln w="9525">
              <a:noFill/>
              <a:round/>
              <a:headEnd/>
              <a:tailEnd/>
            </a:ln>
            <a:sp3d extrusionH="635000"/>
          </p:spPr>
          <p:txBody>
            <a:bodyPr vert="horz" wrap="none" lIns="91440" tIns="45720" rIns="91440" bIns="45720" numCol="1" anchor="ctr"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smtClean="0">
                <a:ln>
                  <a:noFill/>
                </a:ln>
                <a:solidFill>
                  <a:sysClr val="windowText" lastClr="000000"/>
                </a:solidFill>
                <a:effectLst/>
                <a:uLnTx/>
                <a:uFillTx/>
                <a:latin typeface="Arial" pitchFamily="34" charset="0"/>
                <a:ea typeface="宋体" pitchFamily="2" charset="-122"/>
                <a:cs typeface="+mn-cs"/>
              </a:endParaRPr>
            </a:p>
          </p:txBody>
        </p:sp>
      </p:grpSp>
      <p:grpSp>
        <p:nvGrpSpPr>
          <p:cNvPr id="38" name="组合 37"/>
          <p:cNvGrpSpPr/>
          <p:nvPr/>
        </p:nvGrpSpPr>
        <p:grpSpPr>
          <a:xfrm>
            <a:off x="4579221" y="2564904"/>
            <a:ext cx="2250397" cy="1309254"/>
            <a:chOff x="714348" y="4424930"/>
            <a:chExt cx="3552978" cy="1764902"/>
          </a:xfrm>
          <a:scene3d>
            <a:camera prst="perspectiveRelaxedModerately">
              <a:rot lat="4347932" lon="20325636" rev="3994078"/>
            </a:camera>
            <a:lightRig rig="balanced" dir="t"/>
          </a:scene3d>
        </p:grpSpPr>
        <p:sp>
          <p:nvSpPr>
            <p:cNvPr id="39" name="Oval 32"/>
            <p:cNvSpPr>
              <a:spLocks noChangeArrowheads="1"/>
            </p:cNvSpPr>
            <p:nvPr/>
          </p:nvSpPr>
          <p:spPr bwMode="auto">
            <a:xfrm>
              <a:off x="714348" y="4424930"/>
              <a:ext cx="3552978" cy="1764902"/>
            </a:xfrm>
            <a:prstGeom prst="ellipse">
              <a:avLst/>
            </a:prstGeom>
            <a:gradFill flip="none" rotWithShape="1">
              <a:gsLst>
                <a:gs pos="99000">
                  <a:srgbClr val="60A929"/>
                </a:gs>
                <a:gs pos="1000">
                  <a:srgbClr val="B8EB15"/>
                </a:gs>
              </a:gsLst>
              <a:lin ang="5400000" scaled="1"/>
              <a:tileRect/>
            </a:gradFill>
            <a:ln w="41275" cap="flat" cmpd="sng" algn="ctr">
              <a:noFill/>
              <a:prstDash val="solid"/>
            </a:ln>
            <a:effectLst>
              <a:outerShdw blurRad="317500" dir="2700000" algn="ctr">
                <a:srgbClr val="000000">
                  <a:alpha val="4000"/>
                </a:srgbClr>
              </a:outerShdw>
            </a:effectLst>
            <a:sp3d extrusionH="635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40" name="Oval 33"/>
            <p:cNvSpPr>
              <a:spLocks noChangeArrowheads="1"/>
            </p:cNvSpPr>
            <p:nvPr/>
          </p:nvSpPr>
          <p:spPr bwMode="auto">
            <a:xfrm>
              <a:off x="1110906" y="4730025"/>
              <a:ext cx="2742524" cy="1285882"/>
            </a:xfrm>
            <a:prstGeom prst="ellipse">
              <a:avLst/>
            </a:prstGeom>
            <a:solidFill>
              <a:sysClr val="window" lastClr="FFFFFF">
                <a:alpha val="89000"/>
              </a:sysClr>
            </a:solidFill>
            <a:ln w="9525">
              <a:noFill/>
              <a:round/>
              <a:headEnd/>
              <a:tailEnd/>
            </a:ln>
            <a:sp3d extrusionH="635000"/>
          </p:spPr>
          <p:txBody>
            <a:bodyPr vert="horz" wrap="none" lIns="91440" tIns="45720" rIns="91440" bIns="45720" numCol="1" anchor="ctr"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smtClean="0">
                <a:ln>
                  <a:noFill/>
                </a:ln>
                <a:solidFill>
                  <a:sysClr val="windowText" lastClr="000000"/>
                </a:solidFill>
                <a:effectLst/>
                <a:uLnTx/>
                <a:uFillTx/>
                <a:latin typeface="Arial" pitchFamily="34" charset="0"/>
                <a:ea typeface="宋体" pitchFamily="2" charset="-122"/>
                <a:cs typeface="+mn-cs"/>
              </a:endParaRPr>
            </a:p>
          </p:txBody>
        </p:sp>
      </p:grpSp>
      <p:grpSp>
        <p:nvGrpSpPr>
          <p:cNvPr id="41" name="组合 40"/>
          <p:cNvGrpSpPr/>
          <p:nvPr/>
        </p:nvGrpSpPr>
        <p:grpSpPr>
          <a:xfrm>
            <a:off x="5436292" y="2564904"/>
            <a:ext cx="2250397" cy="1309254"/>
            <a:chOff x="714348" y="4424930"/>
            <a:chExt cx="3552978" cy="1764902"/>
          </a:xfrm>
          <a:scene3d>
            <a:camera prst="perspectiveRelaxedModerately">
              <a:rot lat="4347932" lon="20325636" rev="3994078"/>
            </a:camera>
            <a:lightRig rig="balanced" dir="t"/>
          </a:scene3d>
        </p:grpSpPr>
        <p:sp>
          <p:nvSpPr>
            <p:cNvPr id="42" name="Oval 32"/>
            <p:cNvSpPr>
              <a:spLocks noChangeArrowheads="1"/>
            </p:cNvSpPr>
            <p:nvPr/>
          </p:nvSpPr>
          <p:spPr bwMode="auto">
            <a:xfrm>
              <a:off x="714348" y="4424930"/>
              <a:ext cx="3552978" cy="1764902"/>
            </a:xfrm>
            <a:prstGeom prst="ellipse">
              <a:avLst/>
            </a:prstGeom>
            <a:gradFill flip="none" rotWithShape="1">
              <a:gsLst>
                <a:gs pos="99000">
                  <a:srgbClr val="60A929"/>
                </a:gs>
                <a:gs pos="1000">
                  <a:srgbClr val="B8EB15"/>
                </a:gs>
              </a:gsLst>
              <a:lin ang="5400000" scaled="1"/>
              <a:tileRect/>
            </a:gradFill>
            <a:ln w="41275" cap="flat" cmpd="sng" algn="ctr">
              <a:noFill/>
              <a:prstDash val="solid"/>
            </a:ln>
            <a:effectLst>
              <a:outerShdw blurRad="317500" dir="2700000" algn="ctr">
                <a:srgbClr val="000000">
                  <a:alpha val="4000"/>
                </a:srgbClr>
              </a:outerShdw>
            </a:effectLst>
            <a:sp3d extrusionH="635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43" name="Oval 33"/>
            <p:cNvSpPr>
              <a:spLocks noChangeArrowheads="1"/>
            </p:cNvSpPr>
            <p:nvPr/>
          </p:nvSpPr>
          <p:spPr bwMode="auto">
            <a:xfrm>
              <a:off x="1110906" y="4730025"/>
              <a:ext cx="2742524" cy="1285882"/>
            </a:xfrm>
            <a:prstGeom prst="ellipse">
              <a:avLst/>
            </a:prstGeom>
            <a:solidFill>
              <a:sysClr val="window" lastClr="FFFFFF">
                <a:alpha val="89000"/>
              </a:sysClr>
            </a:solidFill>
            <a:ln w="9525">
              <a:noFill/>
              <a:round/>
              <a:headEnd/>
              <a:tailEnd/>
            </a:ln>
            <a:sp3d extrusionH="635000"/>
          </p:spPr>
          <p:txBody>
            <a:bodyPr vert="horz" wrap="none" lIns="91440" tIns="45720" rIns="91440" bIns="45720" numCol="1" anchor="ctr"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smtClean="0">
                <a:ln>
                  <a:noFill/>
                </a:ln>
                <a:solidFill>
                  <a:sysClr val="windowText" lastClr="000000"/>
                </a:solidFill>
                <a:effectLst/>
                <a:uLnTx/>
                <a:uFillTx/>
                <a:latin typeface="Arial" pitchFamily="34" charset="0"/>
                <a:ea typeface="宋体" pitchFamily="2" charset="-122"/>
                <a:cs typeface="+mn-cs"/>
              </a:endParaRPr>
            </a:p>
          </p:txBody>
        </p:sp>
      </p:grpSp>
      <p:sp>
        <p:nvSpPr>
          <p:cNvPr id="44" name="Oval 32"/>
          <p:cNvSpPr>
            <a:spLocks noChangeArrowheads="1"/>
          </p:cNvSpPr>
          <p:nvPr/>
        </p:nvSpPr>
        <p:spPr bwMode="auto">
          <a:xfrm>
            <a:off x="6509342" y="2818890"/>
            <a:ext cx="1879082" cy="965378"/>
          </a:xfrm>
          <a:prstGeom prst="ellipse">
            <a:avLst/>
          </a:prstGeom>
          <a:solidFill>
            <a:sysClr val="window" lastClr="FFFFFF">
              <a:lumMod val="85000"/>
            </a:sysClr>
          </a:solidFill>
          <a:ln w="41275" cap="flat" cmpd="sng" algn="ctr">
            <a:noFill/>
            <a:prstDash val="solid"/>
          </a:ln>
          <a:effectLst>
            <a:outerShdw blurRad="50800" dist="38100" algn="l" rotWithShape="0">
              <a:prstClr val="black">
                <a:alpha val="40000"/>
              </a:prstClr>
            </a:outerShdw>
          </a:effectLst>
          <a:scene3d>
            <a:camera prst="perspectiveRelaxedModerately">
              <a:rot lat="4350000" lon="20328000" rev="3996000"/>
            </a:camera>
            <a:lightRig rig="balanced" dir="t"/>
          </a:scene3d>
          <a:sp3d extrusionH="889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45" name="TextBox 44"/>
          <p:cNvSpPr txBox="1"/>
          <p:nvPr/>
        </p:nvSpPr>
        <p:spPr>
          <a:xfrm>
            <a:off x="2181378" y="2951620"/>
            <a:ext cx="715617" cy="3464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endParaRPr>
          </a:p>
        </p:txBody>
      </p:sp>
      <p:sp>
        <p:nvSpPr>
          <p:cNvPr id="46" name="TextBox 45"/>
          <p:cNvSpPr txBox="1"/>
          <p:nvPr/>
        </p:nvSpPr>
        <p:spPr>
          <a:xfrm>
            <a:off x="3027479" y="2951620"/>
            <a:ext cx="715617" cy="3464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endParaRPr>
          </a:p>
        </p:txBody>
      </p:sp>
      <p:sp>
        <p:nvSpPr>
          <p:cNvPr id="47" name="TextBox 46"/>
          <p:cNvSpPr txBox="1"/>
          <p:nvPr/>
        </p:nvSpPr>
        <p:spPr>
          <a:xfrm>
            <a:off x="3908063" y="2951620"/>
            <a:ext cx="715617" cy="3464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endParaRPr>
          </a:p>
        </p:txBody>
      </p:sp>
      <p:sp>
        <p:nvSpPr>
          <p:cNvPr id="48" name="TextBox 47"/>
          <p:cNvSpPr txBox="1"/>
          <p:nvPr/>
        </p:nvSpPr>
        <p:spPr>
          <a:xfrm>
            <a:off x="4752550" y="2951620"/>
            <a:ext cx="715617" cy="3464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endParaRPr>
          </a:p>
        </p:txBody>
      </p:sp>
      <p:sp>
        <p:nvSpPr>
          <p:cNvPr id="49" name="TextBox 48"/>
          <p:cNvSpPr txBox="1"/>
          <p:nvPr/>
        </p:nvSpPr>
        <p:spPr>
          <a:xfrm>
            <a:off x="5597037" y="2951620"/>
            <a:ext cx="715617" cy="3464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endParaRPr>
          </a:p>
        </p:txBody>
      </p:sp>
      <p:sp>
        <p:nvSpPr>
          <p:cNvPr id="50" name="TextBox 49"/>
          <p:cNvSpPr txBox="1"/>
          <p:nvPr/>
        </p:nvSpPr>
        <p:spPr>
          <a:xfrm flipH="1">
            <a:off x="3203848" y="5088725"/>
            <a:ext cx="2571328"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1" name="TextBox 50"/>
          <p:cNvSpPr txBox="1"/>
          <p:nvPr/>
        </p:nvSpPr>
        <p:spPr>
          <a:xfrm>
            <a:off x="3215571" y="4666897"/>
            <a:ext cx="2436549"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您的标题</a:t>
            </a:r>
          </a:p>
        </p:txBody>
      </p:sp>
    </p:spTree>
    <p:extLst>
      <p:ext uri="{BB962C8B-B14F-4D97-AF65-F5344CB8AC3E}">
        <p14:creationId xmlns:p14="http://schemas.microsoft.com/office/powerpoint/2010/main" val="3529859462"/>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4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003958" y="2867204"/>
            <a:ext cx="2600490" cy="10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616126" y="3019903"/>
            <a:ext cx="2600490" cy="10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267829" y="3305082"/>
            <a:ext cx="2600490" cy="10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908193" y="3590291"/>
            <a:ext cx="2600490" cy="10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78242" y="3889409"/>
            <a:ext cx="2600490" cy="10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822"/>
          <a:stretch/>
        </p:blipFill>
        <p:spPr bwMode="auto">
          <a:xfrm>
            <a:off x="578242" y="2748635"/>
            <a:ext cx="2600490" cy="1140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822"/>
          <a:stretch/>
        </p:blipFill>
        <p:spPr bwMode="auto">
          <a:xfrm>
            <a:off x="1908193" y="2449517"/>
            <a:ext cx="2600490" cy="1140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822"/>
          <a:stretch/>
        </p:blipFill>
        <p:spPr bwMode="auto">
          <a:xfrm>
            <a:off x="3267829" y="2164309"/>
            <a:ext cx="2600490" cy="1140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822"/>
          <a:stretch/>
        </p:blipFill>
        <p:spPr bwMode="auto">
          <a:xfrm>
            <a:off x="4616126" y="1879130"/>
            <a:ext cx="2600490" cy="1140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822"/>
          <a:stretch/>
        </p:blipFill>
        <p:spPr bwMode="auto">
          <a:xfrm>
            <a:off x="6003958" y="1726431"/>
            <a:ext cx="2600490" cy="1140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1261483" y="3724300"/>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5F29A7"/>
                </a:solidFill>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rgbClr val="5F29A7"/>
              </a:solidFill>
              <a:uLnTx/>
              <a:uFillTx/>
              <a:latin typeface="微软雅黑" pitchFamily="34" charset="-122"/>
              <a:ea typeface="微软雅黑" pitchFamily="34" charset="-122"/>
            </a:endParaRPr>
          </a:p>
        </p:txBody>
      </p:sp>
      <p:sp>
        <p:nvSpPr>
          <p:cNvPr id="56" name="TextBox 55"/>
          <p:cNvSpPr txBox="1"/>
          <p:nvPr/>
        </p:nvSpPr>
        <p:spPr>
          <a:xfrm>
            <a:off x="2831119" y="3412581"/>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5F29A7"/>
                </a:solidFill>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rgbClr val="5F29A7"/>
              </a:solidFill>
              <a:uLnTx/>
              <a:uFillTx/>
              <a:latin typeface="微软雅黑" pitchFamily="34" charset="-122"/>
              <a:ea typeface="微软雅黑" pitchFamily="34" charset="-122"/>
            </a:endParaRPr>
          </a:p>
        </p:txBody>
      </p:sp>
      <p:sp>
        <p:nvSpPr>
          <p:cNvPr id="57" name="TextBox 56"/>
          <p:cNvSpPr txBox="1"/>
          <p:nvPr/>
        </p:nvSpPr>
        <p:spPr>
          <a:xfrm>
            <a:off x="4165757" y="3120416"/>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5F29A7"/>
                </a:solidFill>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rgbClr val="5F29A7"/>
              </a:solidFill>
              <a:uLnTx/>
              <a:uFillTx/>
              <a:latin typeface="微软雅黑" pitchFamily="34" charset="-122"/>
              <a:ea typeface="微软雅黑" pitchFamily="34" charset="-122"/>
            </a:endParaRPr>
          </a:p>
        </p:txBody>
      </p:sp>
      <p:sp>
        <p:nvSpPr>
          <p:cNvPr id="58" name="TextBox 57"/>
          <p:cNvSpPr txBox="1"/>
          <p:nvPr/>
        </p:nvSpPr>
        <p:spPr>
          <a:xfrm>
            <a:off x="5513670" y="2800068"/>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5F29A7"/>
                </a:solidFill>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rgbClr val="5F29A7"/>
              </a:solidFill>
              <a:uLnTx/>
              <a:uFillTx/>
              <a:latin typeface="微软雅黑" pitchFamily="34" charset="-122"/>
              <a:ea typeface="微软雅黑" pitchFamily="34" charset="-122"/>
            </a:endParaRPr>
          </a:p>
        </p:txBody>
      </p:sp>
      <p:sp>
        <p:nvSpPr>
          <p:cNvPr id="59" name="TextBox 58"/>
          <p:cNvSpPr txBox="1"/>
          <p:nvPr/>
        </p:nvSpPr>
        <p:spPr>
          <a:xfrm>
            <a:off x="7069015" y="2650571"/>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5F29A7"/>
                </a:solidFill>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rgbClr val="5F29A7"/>
              </a:solidFill>
              <a:uLnTx/>
              <a:uFillTx/>
              <a:latin typeface="微软雅黑" pitchFamily="34" charset="-122"/>
              <a:ea typeface="微软雅黑" pitchFamily="34" charset="-122"/>
            </a:endParaRPr>
          </a:p>
        </p:txBody>
      </p:sp>
      <p:sp>
        <p:nvSpPr>
          <p:cNvPr id="60" name="TextBox 59"/>
          <p:cNvSpPr txBox="1"/>
          <p:nvPr/>
        </p:nvSpPr>
        <p:spPr>
          <a:xfrm flipH="1">
            <a:off x="1013630" y="4954762"/>
            <a:ext cx="1512168"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通过复制您的文本后，在此框中选择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1" name="TextBox 60"/>
          <p:cNvSpPr txBox="1"/>
          <p:nvPr/>
        </p:nvSpPr>
        <p:spPr>
          <a:xfrm flipH="1">
            <a:off x="2453790" y="4711016"/>
            <a:ext cx="1512168"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通过复制您的文本后，在此框中选择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2" name="TextBox 61"/>
          <p:cNvSpPr txBox="1"/>
          <p:nvPr/>
        </p:nvSpPr>
        <p:spPr>
          <a:xfrm flipH="1">
            <a:off x="3893950" y="4447165"/>
            <a:ext cx="1512168"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通过复制您的文本后，在此框中选择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3" name="TextBox 62"/>
          <p:cNvSpPr txBox="1"/>
          <p:nvPr/>
        </p:nvSpPr>
        <p:spPr>
          <a:xfrm flipH="1">
            <a:off x="5334110" y="4104696"/>
            <a:ext cx="1512168"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通过复制您的文本后，在此框中选择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4" name="TextBox 63"/>
          <p:cNvSpPr txBox="1"/>
          <p:nvPr/>
        </p:nvSpPr>
        <p:spPr>
          <a:xfrm flipH="1">
            <a:off x="6774270" y="3943109"/>
            <a:ext cx="1512168"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通过复制您的文本后，在此框中选择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99689229"/>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2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718683" y="3532967"/>
            <a:ext cx="2623865" cy="1315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394174" y="2722936"/>
            <a:ext cx="1234281" cy="195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878832" y="4413707"/>
            <a:ext cx="2623865" cy="1315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同心圆 25"/>
          <p:cNvSpPr/>
          <p:nvPr/>
        </p:nvSpPr>
        <p:spPr>
          <a:xfrm>
            <a:off x="1758281" y="3400302"/>
            <a:ext cx="2075573" cy="2075573"/>
          </a:xfrm>
          <a:prstGeom prst="donut">
            <a:avLst>
              <a:gd name="adj" fmla="val 14188"/>
            </a:avLst>
          </a:prstGeom>
          <a:solidFill>
            <a:srgbClr val="7030A0"/>
          </a:solidFill>
          <a:ln w="34925" cap="flat" cmpd="sng" algn="ctr">
            <a:solidFill>
              <a:srgbClr val="CA43CD"/>
            </a:solidFill>
            <a:prstDash val="solid"/>
          </a:ln>
          <a:effectLst>
            <a:outerShdw blurRad="114300" dir="2700000" algn="ctr">
              <a:srgbClr val="5F29A7"/>
            </a:outerShdw>
          </a:effectLst>
          <a:scene3d>
            <a:camera prst="perspectiveRelaxedModerately"/>
            <a:lightRig rig="threePt" dir="t"/>
          </a:scene3d>
          <a:sp3d extrusionH="165100" prstMaterial="clear">
            <a:bevelT w="63500" h="6350" prst="softRound"/>
            <a:bevelB w="0" h="0" prst="softRoun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pic>
        <p:nvPicPr>
          <p:cNvPr id="27"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2878832" y="3672211"/>
            <a:ext cx="2623865" cy="741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4628455" y="2722936"/>
            <a:ext cx="1234282" cy="195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286673" y="1872011"/>
            <a:ext cx="1234281" cy="195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718683" y="2791471"/>
            <a:ext cx="2623865" cy="741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520954" y="1872011"/>
            <a:ext cx="1234282" cy="195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Box 31"/>
          <p:cNvSpPr txBox="1"/>
          <p:nvPr/>
        </p:nvSpPr>
        <p:spPr>
          <a:xfrm>
            <a:off x="2210620" y="4384470"/>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5F29A7"/>
                </a:solidFill>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rgbClr val="5F29A7"/>
              </a:solidFill>
              <a:uLnTx/>
              <a:uFillTx/>
              <a:latin typeface="微软雅黑" pitchFamily="34" charset="-122"/>
              <a:ea typeface="微软雅黑" pitchFamily="34" charset="-122"/>
            </a:endParaRPr>
          </a:p>
        </p:txBody>
      </p:sp>
      <p:sp>
        <p:nvSpPr>
          <p:cNvPr id="33" name="TextBox 32"/>
          <p:cNvSpPr txBox="1"/>
          <p:nvPr/>
        </p:nvSpPr>
        <p:spPr>
          <a:xfrm>
            <a:off x="4130604" y="3284869"/>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5F29A7"/>
                </a:solidFill>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rgbClr val="5F29A7"/>
              </a:solidFill>
              <a:uLnTx/>
              <a:uFillTx/>
              <a:latin typeface="微软雅黑" pitchFamily="34" charset="-122"/>
              <a:ea typeface="微软雅黑" pitchFamily="34" charset="-122"/>
            </a:endParaRPr>
          </a:p>
        </p:txBody>
      </p:sp>
      <p:sp>
        <p:nvSpPr>
          <p:cNvPr id="34" name="TextBox 33"/>
          <p:cNvSpPr txBox="1"/>
          <p:nvPr/>
        </p:nvSpPr>
        <p:spPr>
          <a:xfrm>
            <a:off x="6107690" y="2443034"/>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5F29A7"/>
                </a:solidFill>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rgbClr val="5F29A7"/>
              </a:solidFill>
              <a:uLnTx/>
              <a:uFillTx/>
              <a:latin typeface="微软雅黑" pitchFamily="34" charset="-122"/>
              <a:ea typeface="微软雅黑" pitchFamily="34" charset="-122"/>
            </a:endParaRPr>
          </a:p>
        </p:txBody>
      </p:sp>
      <p:sp>
        <p:nvSpPr>
          <p:cNvPr id="35" name="TextBox 34"/>
          <p:cNvSpPr txBox="1"/>
          <p:nvPr/>
        </p:nvSpPr>
        <p:spPr>
          <a:xfrm>
            <a:off x="3862088" y="4680323"/>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0070C0"/>
                </a:solidFill>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rgbClr val="0070C0"/>
              </a:solidFill>
              <a:uLnTx/>
              <a:uFillTx/>
              <a:latin typeface="微软雅黑" pitchFamily="34" charset="-122"/>
              <a:ea typeface="微软雅黑" pitchFamily="34" charset="-122"/>
            </a:endParaRPr>
          </a:p>
        </p:txBody>
      </p:sp>
      <p:sp>
        <p:nvSpPr>
          <p:cNvPr id="36" name="TextBox 35"/>
          <p:cNvSpPr txBox="1"/>
          <p:nvPr/>
        </p:nvSpPr>
        <p:spPr>
          <a:xfrm>
            <a:off x="5718491" y="3838231"/>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0070C0"/>
                </a:solidFill>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rgbClr val="0070C0"/>
              </a:solidFill>
              <a:uLnTx/>
              <a:uFillTx/>
              <a:latin typeface="微软雅黑" pitchFamily="34" charset="-122"/>
              <a:ea typeface="微软雅黑" pitchFamily="34" charset="-122"/>
            </a:endParaRPr>
          </a:p>
        </p:txBody>
      </p:sp>
      <p:sp>
        <p:nvSpPr>
          <p:cNvPr id="37" name="TextBox 36"/>
          <p:cNvSpPr txBox="1"/>
          <p:nvPr/>
        </p:nvSpPr>
        <p:spPr>
          <a:xfrm flipH="1">
            <a:off x="338412" y="3280570"/>
            <a:ext cx="2001340"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8" name="TextBox 37"/>
          <p:cNvSpPr txBox="1"/>
          <p:nvPr/>
        </p:nvSpPr>
        <p:spPr>
          <a:xfrm flipH="1">
            <a:off x="2009480" y="2486123"/>
            <a:ext cx="2001340"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9" name="TextBox 38"/>
          <p:cNvSpPr txBox="1"/>
          <p:nvPr/>
        </p:nvSpPr>
        <p:spPr>
          <a:xfrm flipH="1">
            <a:off x="3809680" y="1768402"/>
            <a:ext cx="2001340"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0" name="TextBox 39"/>
          <p:cNvSpPr txBox="1"/>
          <p:nvPr/>
        </p:nvSpPr>
        <p:spPr>
          <a:xfrm flipH="1">
            <a:off x="4502027" y="5584826"/>
            <a:ext cx="2001340"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1" name="TextBox 40"/>
          <p:cNvSpPr txBox="1"/>
          <p:nvPr/>
        </p:nvSpPr>
        <p:spPr>
          <a:xfrm flipH="1">
            <a:off x="6675116" y="4588299"/>
            <a:ext cx="2001340"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770891429"/>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17" name="Oval 65"/>
          <p:cNvSpPr>
            <a:spLocks noChangeArrowheads="1"/>
          </p:cNvSpPr>
          <p:nvPr/>
        </p:nvSpPr>
        <p:spPr bwMode="auto">
          <a:xfrm>
            <a:off x="288032" y="5229200"/>
            <a:ext cx="4067944" cy="90986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8" name="矩形 17"/>
          <p:cNvSpPr/>
          <p:nvPr/>
        </p:nvSpPr>
        <p:spPr>
          <a:xfrm>
            <a:off x="4675280" y="3653457"/>
            <a:ext cx="3820880" cy="724232"/>
          </a:xfrm>
          <a:prstGeom prst="rect">
            <a:avLst/>
          </a:prstGeom>
          <a:solidFill>
            <a:srgbClr val="0083E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Oval 32"/>
          <p:cNvSpPr>
            <a:spLocks noChangeArrowheads="1"/>
          </p:cNvSpPr>
          <p:nvPr/>
        </p:nvSpPr>
        <p:spPr bwMode="auto">
          <a:xfrm>
            <a:off x="1115616" y="4412584"/>
            <a:ext cx="2324749" cy="1248664"/>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ln w="41275" cap="flat" cmpd="sng" algn="ctr">
            <a:noFill/>
            <a:prstDash val="solid"/>
          </a:ln>
          <a:effectLst>
            <a:outerShdw blurRad="50800" dist="12700" dir="5400000" algn="t" rotWithShape="0">
              <a:srgbClr val="F79646">
                <a:lumMod val="50000"/>
                <a:alpha val="25000"/>
              </a:srgbClr>
            </a:outerShdw>
          </a:effectLst>
          <a:scene3d>
            <a:camera prst="perspectiveRelaxedModerately">
              <a:rot lat="17990636" lon="0" rev="0"/>
            </a:camera>
            <a:lightRig rig="balanced" dir="t"/>
          </a:scene3d>
          <a:sp3d extrusionH="381000" prstMaterial="plastic">
            <a:bevelT w="260350" h="50800" prst="softRound"/>
            <a:bevelB w="88900" h="101600" prst="softRound"/>
          </a:sp3d>
        </p:spPr>
        <p:txBody>
          <a:bodyPr rtlCol="0" anchor="ctr"/>
          <a:lstStyle/>
          <a:p>
            <a:pPr marL="0" marR="0" lvl="2" indent="0" algn="ctr" defTabSz="91440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0" cap="none" spc="0" normalizeH="0" baseline="0" noProof="0" dirty="0">
              <a:ln>
                <a:noFill/>
              </a:ln>
              <a:solidFill>
                <a:sysClr val="window" lastClr="FFFFFF"/>
              </a:solidFill>
              <a:effectLst/>
              <a:uLnTx/>
              <a:uFillTx/>
              <a:latin typeface="Calibri"/>
              <a:ea typeface="宋体"/>
            </a:endParaRPr>
          </a:p>
        </p:txBody>
      </p:sp>
      <p:sp>
        <p:nvSpPr>
          <p:cNvPr id="20" name="Oval 32"/>
          <p:cNvSpPr>
            <a:spLocks noChangeArrowheads="1"/>
          </p:cNvSpPr>
          <p:nvPr/>
        </p:nvSpPr>
        <p:spPr bwMode="auto">
          <a:xfrm>
            <a:off x="1115616" y="3817792"/>
            <a:ext cx="2324749" cy="1248664"/>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ln w="41275" cap="flat" cmpd="sng" algn="ctr">
            <a:noFill/>
            <a:prstDash val="solid"/>
          </a:ln>
          <a:effectLst>
            <a:outerShdw blurRad="50800" dist="12700" dir="5400000" algn="t" rotWithShape="0">
              <a:srgbClr val="F79646">
                <a:lumMod val="50000"/>
                <a:alpha val="25000"/>
              </a:srgbClr>
            </a:outerShdw>
          </a:effectLst>
          <a:scene3d>
            <a:camera prst="perspectiveRelaxedModerately">
              <a:rot lat="17990636" lon="0" rev="0"/>
            </a:camera>
            <a:lightRig rig="balanced" dir="t"/>
          </a:scene3d>
          <a:sp3d extrusionH="381000" prstMaterial="plastic">
            <a:bevelT w="260350" h="50800" prst="softRound"/>
            <a:bevelB w="88900" h="101600" prst="softRound"/>
          </a:sp3d>
        </p:spPr>
        <p:txBody>
          <a:bodyPr rtlCol="0" anchor="ctr"/>
          <a:lstStyle/>
          <a:p>
            <a:pPr marL="0" marR="0" lvl="2" indent="0" algn="ctr" defTabSz="91440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0" cap="none" spc="0" normalizeH="0" baseline="0" noProof="0" dirty="0">
              <a:ln>
                <a:noFill/>
              </a:ln>
              <a:solidFill>
                <a:sysClr val="window" lastClr="FFFFFF"/>
              </a:solidFill>
              <a:effectLst/>
              <a:uLnTx/>
              <a:uFillTx/>
              <a:latin typeface="Calibri"/>
              <a:ea typeface="宋体"/>
            </a:endParaRPr>
          </a:p>
        </p:txBody>
      </p:sp>
      <p:sp>
        <p:nvSpPr>
          <p:cNvPr id="21" name="Oval 32"/>
          <p:cNvSpPr>
            <a:spLocks noChangeArrowheads="1"/>
          </p:cNvSpPr>
          <p:nvPr/>
        </p:nvSpPr>
        <p:spPr bwMode="auto">
          <a:xfrm>
            <a:off x="2600515" y="3194240"/>
            <a:ext cx="2324337" cy="1146988"/>
          </a:xfrm>
          <a:prstGeom prst="ellipse">
            <a:avLst/>
          </a:prstGeom>
          <a:gradFill flip="none" rotWithShape="1">
            <a:gsLst>
              <a:gs pos="99000">
                <a:srgbClr val="0070C0"/>
              </a:gs>
              <a:gs pos="0">
                <a:srgbClr val="00B0F0"/>
              </a:gs>
            </a:gsLst>
            <a:lin ang="5400000" scaled="1"/>
            <a:tileRect/>
          </a:gradFill>
          <a:ln w="41275" cap="flat" cmpd="sng" algn="ctr">
            <a:noFill/>
            <a:prstDash val="solid"/>
          </a:ln>
          <a:effectLst>
            <a:outerShdw blurRad="317500" dir="2700000" algn="ctr">
              <a:srgbClr val="000000">
                <a:alpha val="4000"/>
              </a:srgbClr>
            </a:outerShdw>
          </a:effectLst>
          <a:scene3d>
            <a:camera prst="perspectiveRelaxedModerately">
              <a:rot lat="17990636" lon="0" rev="0"/>
            </a:camera>
            <a:lightRig rig="balanced" dir="t"/>
          </a:scene3d>
          <a:sp3d extrusionH="381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22" name="Oval 32"/>
          <p:cNvSpPr>
            <a:spLocks noChangeArrowheads="1"/>
          </p:cNvSpPr>
          <p:nvPr/>
        </p:nvSpPr>
        <p:spPr bwMode="auto">
          <a:xfrm>
            <a:off x="1115616" y="2356665"/>
            <a:ext cx="2324749" cy="1248664"/>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ln w="41275" cap="flat" cmpd="sng" algn="ctr">
            <a:noFill/>
            <a:prstDash val="solid"/>
          </a:ln>
          <a:effectLst>
            <a:outerShdw blurRad="50800" dist="12700" dir="5400000" algn="t" rotWithShape="0">
              <a:prstClr val="black">
                <a:alpha val="25000"/>
              </a:prstClr>
            </a:outerShdw>
          </a:effectLst>
          <a:scene3d>
            <a:camera prst="perspectiveRelaxedModerately">
              <a:rot lat="17990636" lon="0" rev="0"/>
            </a:camera>
            <a:lightRig rig="balanced" dir="t"/>
          </a:scene3d>
          <a:sp3d extrusionH="381000" prstMaterial="plastic">
            <a:bevelT w="260350" h="50800" prst="softRound"/>
            <a:bevelB w="88900" h="101600" prst="softRound"/>
          </a:sp3d>
        </p:spPr>
        <p:txBody>
          <a:bodyPr rtlCol="0" anchor="ctr"/>
          <a:lstStyle/>
          <a:p>
            <a:pPr marL="0" lvl="2" algn="ctr" fontAlgn="ctr">
              <a:spcBef>
                <a:spcPct val="0"/>
              </a:spcBef>
              <a:spcAft>
                <a:spcPct val="0"/>
              </a:spcAft>
              <a:buClr>
                <a:srgbClr val="FF0000"/>
              </a:buClr>
              <a:buSzPct val="70000"/>
              <a:buFont typeface="Wingdings" pitchFamily="2" charset="2"/>
              <a:buChar char="u"/>
              <a:tabLst>
                <a:tab pos="136525" algn="l"/>
              </a:tabLst>
            </a:pPr>
            <a:endParaRPr lang="en-US" altLang="zh-CN" sz="3200" b="1" dirty="0">
              <a:solidFill>
                <a:sysClr val="window" lastClr="FFFFFF"/>
              </a:solidFill>
              <a:latin typeface="Calibri"/>
              <a:ea typeface="宋体"/>
            </a:endParaRPr>
          </a:p>
          <a:p>
            <a:pPr marL="0" lvl="2" algn="ctr" fontAlgn="ctr">
              <a:spcBef>
                <a:spcPct val="0"/>
              </a:spcBef>
              <a:spcAft>
                <a:spcPct val="0"/>
              </a:spcAft>
              <a:buClr>
                <a:srgbClr val="FF0000"/>
              </a:buClr>
              <a:buSzPct val="70000"/>
              <a:buFont typeface="Wingdings" pitchFamily="2" charset="2"/>
              <a:buChar char="u"/>
              <a:tabLst>
                <a:tab pos="136525" algn="l"/>
              </a:tabLst>
            </a:pPr>
            <a:endParaRPr lang="en-US" altLang="zh-CN" sz="3200" b="1" dirty="0">
              <a:solidFill>
                <a:sysClr val="window" lastClr="FFFFFF"/>
              </a:solidFill>
              <a:latin typeface="Calibri"/>
              <a:ea typeface="宋体"/>
            </a:endParaRPr>
          </a:p>
          <a:p>
            <a:pPr marL="0" lvl="2" algn="ctr" fontAlgn="ctr">
              <a:spcBef>
                <a:spcPct val="0"/>
              </a:spcBef>
              <a:spcAft>
                <a:spcPct val="0"/>
              </a:spcAft>
              <a:buClr>
                <a:srgbClr val="FF0000"/>
              </a:buClr>
              <a:buSzPct val="70000"/>
              <a:buFont typeface="Wingdings" pitchFamily="2" charset="2"/>
              <a:buChar char="u"/>
              <a:tabLst>
                <a:tab pos="136525" algn="l"/>
              </a:tabLst>
            </a:pPr>
            <a:endParaRPr lang="en-US" altLang="zh-CN" sz="3200" b="1" dirty="0">
              <a:solidFill>
                <a:sysClr val="window" lastClr="FFFFFF"/>
              </a:solidFill>
              <a:latin typeface="Calibri"/>
              <a:ea typeface="宋体"/>
            </a:endParaRPr>
          </a:p>
          <a:p>
            <a:pPr marL="0" lvl="2" algn="ctr" fontAlgn="ctr">
              <a:spcBef>
                <a:spcPct val="0"/>
              </a:spcBef>
              <a:spcAft>
                <a:spcPct val="0"/>
              </a:spcAft>
              <a:buClr>
                <a:srgbClr val="FF0000"/>
              </a:buClr>
              <a:buSzPct val="70000"/>
              <a:buFont typeface="Wingdings" pitchFamily="2" charset="2"/>
              <a:buChar char="u"/>
              <a:tabLst>
                <a:tab pos="136525" algn="l"/>
              </a:tabLst>
            </a:pPr>
            <a:endParaRPr lang="en-US" altLang="zh-CN" sz="3200" b="1" dirty="0">
              <a:solidFill>
                <a:sysClr val="window" lastClr="FFFFFF"/>
              </a:solidFill>
              <a:latin typeface="Calibri"/>
              <a:ea typeface="宋体"/>
            </a:endParaRPr>
          </a:p>
          <a:p>
            <a:pPr marL="0" lvl="2" algn="ctr" fontAlgn="ctr">
              <a:spcBef>
                <a:spcPct val="0"/>
              </a:spcBef>
              <a:spcAft>
                <a:spcPct val="0"/>
              </a:spcAft>
              <a:buClr>
                <a:srgbClr val="FF0000"/>
              </a:buClr>
              <a:buSzPct val="70000"/>
              <a:buFont typeface="Wingdings" pitchFamily="2" charset="2"/>
              <a:buChar char="u"/>
              <a:tabLst>
                <a:tab pos="136525" algn="l"/>
              </a:tabLst>
            </a:pPr>
            <a:endParaRPr lang="en-US" altLang="zh-CN" sz="3200" b="1" dirty="0">
              <a:solidFill>
                <a:sysClr val="window" lastClr="FFFFFF"/>
              </a:solidFill>
              <a:latin typeface="Calibri"/>
              <a:ea typeface="宋体"/>
            </a:endParaRPr>
          </a:p>
          <a:p>
            <a:pPr marL="0" lvl="2" algn="ctr" fontAlgn="ctr">
              <a:spcBef>
                <a:spcPct val="0"/>
              </a:spcBef>
              <a:spcAft>
                <a:spcPct val="0"/>
              </a:spcAft>
              <a:buClr>
                <a:srgbClr val="FF0000"/>
              </a:buClr>
              <a:buSzPct val="70000"/>
              <a:buFont typeface="Wingdings" pitchFamily="2" charset="2"/>
              <a:buChar char="u"/>
              <a:tabLst>
                <a:tab pos="136525" algn="l"/>
              </a:tabLst>
            </a:pPr>
            <a:endParaRPr lang="en-US" altLang="zh-CN" sz="3200" b="1" dirty="0">
              <a:solidFill>
                <a:sysClr val="window" lastClr="FFFFFF"/>
              </a:solidFill>
              <a:latin typeface="Calibri"/>
              <a:ea typeface="宋体"/>
            </a:endParaRPr>
          </a:p>
          <a:p>
            <a:pPr marL="0" lvl="2" algn="ctr" fontAlgn="ctr">
              <a:spcBef>
                <a:spcPct val="0"/>
              </a:spcBef>
              <a:spcAft>
                <a:spcPct val="0"/>
              </a:spcAft>
              <a:buClr>
                <a:srgbClr val="FF0000"/>
              </a:buClr>
              <a:buSzPct val="70000"/>
              <a:buFont typeface="Wingdings" pitchFamily="2" charset="2"/>
              <a:buChar char="u"/>
              <a:tabLst>
                <a:tab pos="136525" algn="l"/>
              </a:tabLst>
            </a:pPr>
            <a:endParaRPr lang="zh-CN" altLang="zh-CN" sz="3200" b="1" dirty="0">
              <a:solidFill>
                <a:sysClr val="window" lastClr="FFFFFF"/>
              </a:solidFill>
              <a:latin typeface="Calibri"/>
              <a:ea typeface="宋体"/>
            </a:endParaRPr>
          </a:p>
        </p:txBody>
      </p:sp>
      <p:sp>
        <p:nvSpPr>
          <p:cNvPr id="23" name="Oval 32"/>
          <p:cNvSpPr>
            <a:spLocks noChangeArrowheads="1"/>
          </p:cNvSpPr>
          <p:nvPr/>
        </p:nvSpPr>
        <p:spPr bwMode="auto">
          <a:xfrm>
            <a:off x="1115616" y="1773184"/>
            <a:ext cx="2324749" cy="1248664"/>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ln w="41275" cap="flat" cmpd="sng" algn="ctr">
            <a:noFill/>
            <a:prstDash val="solid"/>
          </a:ln>
          <a:effectLst>
            <a:outerShdw blurRad="50800" dist="12700" dir="5400000" algn="t" rotWithShape="0">
              <a:srgbClr val="F79646">
                <a:lumMod val="50000"/>
                <a:alpha val="25000"/>
              </a:srgbClr>
            </a:outerShdw>
          </a:effectLst>
          <a:scene3d>
            <a:camera prst="perspectiveRelaxedModerately">
              <a:rot lat="17990636" lon="0" rev="0"/>
            </a:camera>
            <a:lightRig rig="balanced" dir="t"/>
          </a:scene3d>
          <a:sp3d extrusionH="381000" prstMaterial="plastic">
            <a:bevelT w="260350" h="50800" prst="softRound"/>
            <a:bevelB w="88900" h="101600" prst="softRound"/>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2" indent="0" algn="ctr" defTabSz="914400" rtl="0" eaLnBrk="1" fontAlgn="ctr" latinLnBrk="0" hangingPunct="1">
              <a:lnSpc>
                <a:spcPct val="100000"/>
              </a:lnSpc>
              <a:spcBef>
                <a:spcPct val="0"/>
              </a:spcBef>
              <a:spcAft>
                <a:spcPct val="0"/>
              </a:spcAft>
              <a:buClr>
                <a:srgbClr val="FF0000"/>
              </a:buClr>
              <a:buSzPct val="70000"/>
              <a:buFont typeface="Wingdings" pitchFamily="2" charset="2"/>
              <a:buChar char="u"/>
              <a:tabLst>
                <a:tab pos="136525" algn="l"/>
              </a:tabLst>
              <a:defRPr/>
            </a:pPr>
            <a:endParaRPr kumimoji="0" lang="zh-CN" altLang="zh-CN" sz="3200" b="1" i="0" u="none" strike="noStrike" kern="1200" cap="none" spc="0" normalizeH="0" baseline="0" noProof="0" dirty="0" smtClean="0">
              <a:ln>
                <a:noFill/>
              </a:ln>
              <a:solidFill>
                <a:sysClr val="window" lastClr="FFFFFF"/>
              </a:solidFill>
              <a:effectLst/>
              <a:uLnTx/>
              <a:uFillTx/>
              <a:latin typeface="Calibri"/>
              <a:ea typeface="宋体"/>
              <a:cs typeface="+mn-cs"/>
            </a:endParaRPr>
          </a:p>
        </p:txBody>
      </p:sp>
      <p:sp>
        <p:nvSpPr>
          <p:cNvPr id="24" name="TextBox 23"/>
          <p:cNvSpPr txBox="1"/>
          <p:nvPr/>
        </p:nvSpPr>
        <p:spPr>
          <a:xfrm>
            <a:off x="1798052" y="2772267"/>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TextBox 24"/>
          <p:cNvSpPr txBox="1"/>
          <p:nvPr/>
        </p:nvSpPr>
        <p:spPr>
          <a:xfrm>
            <a:off x="1798052" y="3362307"/>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6" name="TextBox 25"/>
          <p:cNvSpPr txBox="1"/>
          <p:nvPr/>
        </p:nvSpPr>
        <p:spPr>
          <a:xfrm>
            <a:off x="1798052" y="4816154"/>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7" name="TextBox 26"/>
          <p:cNvSpPr txBox="1"/>
          <p:nvPr/>
        </p:nvSpPr>
        <p:spPr>
          <a:xfrm>
            <a:off x="1798052" y="5380326"/>
            <a:ext cx="8265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8" name="TextBox 27"/>
          <p:cNvSpPr txBox="1"/>
          <p:nvPr/>
        </p:nvSpPr>
        <p:spPr>
          <a:xfrm>
            <a:off x="3287585" y="3543023"/>
            <a:ext cx="1272356" cy="369332"/>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您的标题</a:t>
            </a:r>
          </a:p>
        </p:txBody>
      </p:sp>
      <p:sp>
        <p:nvSpPr>
          <p:cNvPr id="29" name="TextBox 28"/>
          <p:cNvSpPr txBox="1"/>
          <p:nvPr/>
        </p:nvSpPr>
        <p:spPr>
          <a:xfrm flipH="1">
            <a:off x="5040144" y="3692968"/>
            <a:ext cx="3360312"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426699137"/>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15" name="等腰三角形 14"/>
          <p:cNvSpPr/>
          <p:nvPr/>
        </p:nvSpPr>
        <p:spPr>
          <a:xfrm rot="3237563">
            <a:off x="3905450" y="2315014"/>
            <a:ext cx="3094728" cy="2730017"/>
          </a:xfrm>
          <a:prstGeom prst="triangle">
            <a:avLst>
              <a:gd name="adj" fmla="val 39611"/>
            </a:avLst>
          </a:prstGeom>
          <a:noFill/>
          <a:ln w="25400" cap="flat" cmpd="sng" algn="ctr">
            <a:solidFill>
              <a:srgbClr val="7030A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五角星 15"/>
          <p:cNvSpPr/>
          <p:nvPr/>
        </p:nvSpPr>
        <p:spPr>
          <a:xfrm>
            <a:off x="3846860" y="3904925"/>
            <a:ext cx="2476404" cy="2476403"/>
          </a:xfrm>
          <a:prstGeom prst="star5">
            <a:avLst>
              <a:gd name="adj" fmla="val 22704"/>
              <a:gd name="hf" fmla="val 105146"/>
              <a:gd name="vf" fmla="val 110557"/>
            </a:avLst>
          </a:prstGeom>
          <a:solidFill>
            <a:srgbClr val="7030A0"/>
          </a:solidFill>
          <a:ln w="34925" cap="flat" cmpd="sng" algn="ctr">
            <a:solidFill>
              <a:srgbClr val="CA43CD"/>
            </a:solidFill>
            <a:prstDash val="solid"/>
          </a:ln>
          <a:effectLst>
            <a:outerShdw blurRad="114300" dir="2700000" algn="ctr">
              <a:srgbClr val="5F29A7"/>
            </a:outerShdw>
          </a:effectLst>
          <a:scene3d>
            <a:camera prst="perspectiveRelaxedModerately">
              <a:rot lat="18890626" lon="0" rev="0"/>
            </a:camera>
            <a:lightRig rig="threePt" dir="t"/>
          </a:scene3d>
          <a:sp3d extrusionH="107950" prstMaterial="clear">
            <a:bevelT w="203200" h="6350" prst="softRound"/>
            <a:bevelB w="0" h="0" prst="softRoun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五角星 16"/>
          <p:cNvSpPr/>
          <p:nvPr/>
        </p:nvSpPr>
        <p:spPr>
          <a:xfrm>
            <a:off x="2262684" y="2007679"/>
            <a:ext cx="1867315" cy="1867315"/>
          </a:xfrm>
          <a:prstGeom prst="star5">
            <a:avLst>
              <a:gd name="adj" fmla="val 22704"/>
              <a:gd name="hf" fmla="val 105146"/>
              <a:gd name="vf" fmla="val 110557"/>
            </a:avLst>
          </a:prstGeom>
          <a:gradFill flip="none" rotWithShape="1">
            <a:gsLst>
              <a:gs pos="0">
                <a:srgbClr val="F79646">
                  <a:lumMod val="75000"/>
                  <a:shade val="30000"/>
                  <a:satMod val="115000"/>
                </a:srgbClr>
              </a:gs>
              <a:gs pos="50000">
                <a:srgbClr val="F79646">
                  <a:lumMod val="75000"/>
                  <a:shade val="67500"/>
                  <a:satMod val="115000"/>
                </a:srgbClr>
              </a:gs>
              <a:gs pos="100000">
                <a:srgbClr val="F79646">
                  <a:lumMod val="75000"/>
                  <a:shade val="100000"/>
                  <a:satMod val="115000"/>
                </a:srgbClr>
              </a:gs>
            </a:gsLst>
            <a:lin ang="10800000" scaled="1"/>
            <a:tileRect/>
          </a:gradFill>
          <a:ln w="34925" cap="flat" cmpd="sng" algn="ctr">
            <a:solidFill>
              <a:srgbClr val="F79646">
                <a:lumMod val="75000"/>
              </a:srgbClr>
            </a:solidFill>
            <a:prstDash val="solid"/>
          </a:ln>
          <a:effectLst>
            <a:outerShdw blurRad="63500" dir="2700000" algn="ctr">
              <a:srgbClr val="F79646">
                <a:lumMod val="75000"/>
              </a:srgbClr>
            </a:outerShdw>
          </a:effectLst>
          <a:scene3d>
            <a:camera prst="perspectiveRelaxedModerately">
              <a:rot lat="18890626" lon="0" rev="0"/>
            </a:camera>
            <a:lightRig rig="threePt" dir="t"/>
          </a:scene3d>
          <a:sp3d extrusionH="107950" prstMaterial="clear">
            <a:bevelT w="203200" h="6350" prst="softRound"/>
            <a:bevelB w="0" h="0" prst="softRoun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8" name="五角星 17"/>
          <p:cNvSpPr/>
          <p:nvPr/>
        </p:nvSpPr>
        <p:spPr>
          <a:xfrm>
            <a:off x="5359028" y="1642746"/>
            <a:ext cx="1512168" cy="1512168"/>
          </a:xfrm>
          <a:prstGeom prst="star5">
            <a:avLst>
              <a:gd name="adj" fmla="val 22704"/>
              <a:gd name="hf" fmla="val 105146"/>
              <a:gd name="vf" fmla="val 110557"/>
            </a:avLst>
          </a:prstGeom>
          <a:solidFill>
            <a:srgbClr val="00B0F0"/>
          </a:solidFill>
          <a:ln w="34925" cap="flat" cmpd="sng" algn="ctr">
            <a:solidFill>
              <a:srgbClr val="0070C0"/>
            </a:solidFill>
            <a:prstDash val="solid"/>
          </a:ln>
          <a:effectLst>
            <a:outerShdw blurRad="50800" dir="2700000" algn="ctr">
              <a:srgbClr val="0070C0"/>
            </a:outerShdw>
          </a:effectLst>
          <a:scene3d>
            <a:camera prst="perspectiveRelaxedModerately">
              <a:rot lat="18890626" lon="0" rev="0"/>
            </a:camera>
            <a:lightRig rig="threePt" dir="t"/>
          </a:scene3d>
          <a:sp3d extrusionH="107950" prstMaterial="clear">
            <a:bevelT w="203200" h="6350" prst="softRound"/>
            <a:bevelB w="0" h="0" prst="softRoun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TextBox 18"/>
          <p:cNvSpPr txBox="1"/>
          <p:nvPr/>
        </p:nvSpPr>
        <p:spPr>
          <a:xfrm>
            <a:off x="2654911" y="2831705"/>
            <a:ext cx="106396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0" name="TextBox 19"/>
          <p:cNvSpPr txBox="1"/>
          <p:nvPr/>
        </p:nvSpPr>
        <p:spPr>
          <a:xfrm>
            <a:off x="5594647" y="2280836"/>
            <a:ext cx="106396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1" name="TextBox 20"/>
          <p:cNvSpPr txBox="1"/>
          <p:nvPr/>
        </p:nvSpPr>
        <p:spPr>
          <a:xfrm>
            <a:off x="4553077" y="5072788"/>
            <a:ext cx="106396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2" name="TextBox 21"/>
          <p:cNvSpPr txBox="1"/>
          <p:nvPr/>
        </p:nvSpPr>
        <p:spPr>
          <a:xfrm>
            <a:off x="5940152" y="5246687"/>
            <a:ext cx="2241362"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3" name="TextBox 22"/>
          <p:cNvSpPr txBox="1"/>
          <p:nvPr/>
        </p:nvSpPr>
        <p:spPr>
          <a:xfrm>
            <a:off x="390476" y="2941336"/>
            <a:ext cx="2241362"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4" name="TextBox 23"/>
          <p:cNvSpPr txBox="1"/>
          <p:nvPr/>
        </p:nvSpPr>
        <p:spPr>
          <a:xfrm>
            <a:off x="6651118" y="2505174"/>
            <a:ext cx="2241362"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75722211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18" name="Oval 65"/>
          <p:cNvSpPr>
            <a:spLocks noChangeArrowheads="1"/>
          </p:cNvSpPr>
          <p:nvPr/>
        </p:nvSpPr>
        <p:spPr bwMode="auto">
          <a:xfrm>
            <a:off x="7200278" y="4696425"/>
            <a:ext cx="1332162" cy="29564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9" name="Oval 65"/>
          <p:cNvSpPr>
            <a:spLocks noChangeArrowheads="1"/>
          </p:cNvSpPr>
          <p:nvPr/>
        </p:nvSpPr>
        <p:spPr bwMode="auto">
          <a:xfrm>
            <a:off x="614681" y="4714111"/>
            <a:ext cx="1332162" cy="29564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20" name="组合 19"/>
          <p:cNvGrpSpPr/>
          <p:nvPr/>
        </p:nvGrpSpPr>
        <p:grpSpPr>
          <a:xfrm rot="1246733">
            <a:off x="1905112" y="1933930"/>
            <a:ext cx="2145869" cy="3533608"/>
            <a:chOff x="1230387" y="2071382"/>
            <a:chExt cx="2528591" cy="4163838"/>
          </a:xfrm>
          <a:effectLst>
            <a:outerShdw blurRad="50800" dist="38100" dir="5400000" algn="t" rotWithShape="0">
              <a:prstClr val="black">
                <a:alpha val="40000"/>
              </a:prstClr>
            </a:outerShdw>
          </a:effectLst>
        </p:grpSpPr>
        <p:sp>
          <p:nvSpPr>
            <p:cNvPr id="21" name="AutoShape 79"/>
            <p:cNvSpPr>
              <a:spLocks noChangeArrowheads="1"/>
            </p:cNvSpPr>
            <p:nvPr/>
          </p:nvSpPr>
          <p:spPr bwMode="gray">
            <a:xfrm rot="1850974">
              <a:off x="1230387" y="3898773"/>
              <a:ext cx="571439" cy="2336447"/>
            </a:xfrm>
            <a:prstGeom prst="can">
              <a:avLst>
                <a:gd name="adj" fmla="val 55367"/>
              </a:avLst>
            </a:prstGeom>
            <a:gradFill rotWithShape="1">
              <a:gsLst>
                <a:gs pos="833">
                  <a:srgbClr val="0070C0"/>
                </a:gs>
                <a:gs pos="19000">
                  <a:srgbClr val="00B0F0"/>
                </a:gs>
                <a:gs pos="57000">
                  <a:sysClr val="window" lastClr="FFFFFF"/>
                </a:gs>
                <a:gs pos="100000">
                  <a:srgbClr val="0070C0"/>
                </a:gs>
              </a:gsLst>
              <a:lin ang="0" scaled="1"/>
            </a:gradFill>
            <a:ln w="9525">
              <a:no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AutoShape 79"/>
            <p:cNvSpPr>
              <a:spLocks noChangeArrowheads="1"/>
            </p:cNvSpPr>
            <p:nvPr/>
          </p:nvSpPr>
          <p:spPr bwMode="gray">
            <a:xfrm rot="1850974">
              <a:off x="1922077" y="3757122"/>
              <a:ext cx="435068" cy="541443"/>
            </a:xfrm>
            <a:prstGeom prst="can">
              <a:avLst>
                <a:gd name="adj" fmla="val 55367"/>
              </a:avLst>
            </a:prstGeom>
            <a:gradFill rotWithShape="1">
              <a:gsLst>
                <a:gs pos="22000">
                  <a:srgbClr val="B8B8B8"/>
                </a:gs>
                <a:gs pos="50000">
                  <a:srgbClr val="FFFFFF"/>
                </a:gs>
                <a:gs pos="0">
                  <a:srgbClr val="8A8A8A"/>
                </a:gs>
                <a:gs pos="100000">
                  <a:sysClr val="window" lastClr="FFFFFF">
                    <a:lumMod val="50000"/>
                  </a:sysClr>
                </a:gs>
              </a:gsLst>
              <a:lin ang="0" scaled="1"/>
            </a:gradFill>
            <a:ln w="9525">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同心圆 22"/>
            <p:cNvSpPr/>
            <p:nvPr/>
          </p:nvSpPr>
          <p:spPr>
            <a:xfrm>
              <a:off x="1683405" y="2071382"/>
              <a:ext cx="2075573" cy="2075573"/>
            </a:xfrm>
            <a:prstGeom prst="donut">
              <a:avLst>
                <a:gd name="adj" fmla="val 14188"/>
              </a:avLst>
            </a:prstGeom>
            <a:solidFill>
              <a:srgbClr val="0070C0"/>
            </a:solidFill>
            <a:ln w="349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190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4" name="组合 23"/>
          <p:cNvGrpSpPr/>
          <p:nvPr/>
        </p:nvGrpSpPr>
        <p:grpSpPr>
          <a:xfrm rot="20353267" flipH="1">
            <a:off x="5145472" y="1933930"/>
            <a:ext cx="2145869" cy="3533608"/>
            <a:chOff x="1230387" y="2071382"/>
            <a:chExt cx="2528591" cy="4163838"/>
          </a:xfrm>
          <a:effectLst>
            <a:outerShdw blurRad="50800" dist="38100" dir="5400000" algn="t" rotWithShape="0">
              <a:prstClr val="black">
                <a:alpha val="40000"/>
              </a:prstClr>
            </a:outerShdw>
          </a:effectLst>
        </p:grpSpPr>
        <p:sp>
          <p:nvSpPr>
            <p:cNvPr id="25" name="AutoShape 79"/>
            <p:cNvSpPr>
              <a:spLocks noChangeArrowheads="1"/>
            </p:cNvSpPr>
            <p:nvPr/>
          </p:nvSpPr>
          <p:spPr bwMode="gray">
            <a:xfrm rot="1850974">
              <a:off x="1230387" y="3898773"/>
              <a:ext cx="571439" cy="2336447"/>
            </a:xfrm>
            <a:prstGeom prst="can">
              <a:avLst>
                <a:gd name="adj" fmla="val 55367"/>
              </a:avLst>
            </a:prstGeom>
            <a:gradFill rotWithShape="1">
              <a:gsLst>
                <a:gs pos="833">
                  <a:srgbClr val="0070C0"/>
                </a:gs>
                <a:gs pos="19000">
                  <a:srgbClr val="00B0F0"/>
                </a:gs>
                <a:gs pos="57000">
                  <a:sysClr val="window" lastClr="FFFFFF"/>
                </a:gs>
                <a:gs pos="100000">
                  <a:srgbClr val="0070C0"/>
                </a:gs>
              </a:gsLst>
              <a:lin ang="0" scaled="1"/>
            </a:gradFill>
            <a:ln w="9525">
              <a:no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AutoShape 79"/>
            <p:cNvSpPr>
              <a:spLocks noChangeArrowheads="1"/>
            </p:cNvSpPr>
            <p:nvPr/>
          </p:nvSpPr>
          <p:spPr bwMode="gray">
            <a:xfrm rot="1850974">
              <a:off x="1922077" y="3757122"/>
              <a:ext cx="435068" cy="541443"/>
            </a:xfrm>
            <a:prstGeom prst="can">
              <a:avLst>
                <a:gd name="adj" fmla="val 55367"/>
              </a:avLst>
            </a:prstGeom>
            <a:gradFill rotWithShape="1">
              <a:gsLst>
                <a:gs pos="22000">
                  <a:srgbClr val="B8B8B8"/>
                </a:gs>
                <a:gs pos="50000">
                  <a:srgbClr val="FFFFFF"/>
                </a:gs>
                <a:gs pos="0">
                  <a:srgbClr val="8A8A8A"/>
                </a:gs>
                <a:gs pos="100000">
                  <a:sysClr val="window" lastClr="FFFFFF">
                    <a:lumMod val="50000"/>
                  </a:sysClr>
                </a:gs>
              </a:gsLst>
              <a:lin ang="0" scaled="1"/>
            </a:gradFill>
            <a:ln w="9525">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同心圆 26"/>
            <p:cNvSpPr/>
            <p:nvPr/>
          </p:nvSpPr>
          <p:spPr>
            <a:xfrm>
              <a:off x="1683405" y="2071382"/>
              <a:ext cx="2075573" cy="2075573"/>
            </a:xfrm>
            <a:prstGeom prst="donut">
              <a:avLst>
                <a:gd name="adj" fmla="val 14188"/>
              </a:avLst>
            </a:prstGeom>
            <a:solidFill>
              <a:srgbClr val="0070C0"/>
            </a:solidFill>
            <a:ln w="349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190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28" name="TextBox 27"/>
          <p:cNvSpPr txBox="1"/>
          <p:nvPr/>
        </p:nvSpPr>
        <p:spPr>
          <a:xfrm>
            <a:off x="2824220" y="2768682"/>
            <a:ext cx="1272356" cy="369332"/>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70C0"/>
                </a:solidFill>
                <a:effectLst/>
                <a:uLnTx/>
                <a:uFillTx/>
                <a:latin typeface="微软雅黑" pitchFamily="34" charset="-122"/>
                <a:ea typeface="微软雅黑" pitchFamily="34" charset="-122"/>
              </a:rPr>
              <a:t>您的标题</a:t>
            </a:r>
          </a:p>
        </p:txBody>
      </p:sp>
      <p:sp>
        <p:nvSpPr>
          <p:cNvPr id="29" name="TextBox 28"/>
          <p:cNvSpPr txBox="1"/>
          <p:nvPr/>
        </p:nvSpPr>
        <p:spPr>
          <a:xfrm>
            <a:off x="5069798" y="2768682"/>
            <a:ext cx="1272356" cy="369332"/>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70C0"/>
                </a:solidFill>
                <a:effectLst/>
                <a:uLnTx/>
                <a:uFillTx/>
                <a:latin typeface="微软雅黑" pitchFamily="34" charset="-122"/>
                <a:ea typeface="微软雅黑" pitchFamily="34" charset="-122"/>
              </a:rPr>
              <a:t>您的标题</a:t>
            </a:r>
          </a:p>
        </p:txBody>
      </p:sp>
      <p:sp>
        <p:nvSpPr>
          <p:cNvPr id="30" name="TextBox 29"/>
          <p:cNvSpPr txBox="1"/>
          <p:nvPr/>
        </p:nvSpPr>
        <p:spPr>
          <a:xfrm flipH="1">
            <a:off x="2389363" y="4076337"/>
            <a:ext cx="1983076"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1" name="TextBox 30"/>
          <p:cNvSpPr txBox="1"/>
          <p:nvPr/>
        </p:nvSpPr>
        <p:spPr>
          <a:xfrm flipH="1">
            <a:off x="4857162" y="4076337"/>
            <a:ext cx="1983076"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186808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46" name="Oval 65"/>
          <p:cNvSpPr>
            <a:spLocks noChangeArrowheads="1"/>
          </p:cNvSpPr>
          <p:nvPr/>
        </p:nvSpPr>
        <p:spPr bwMode="auto">
          <a:xfrm>
            <a:off x="5744908" y="6182121"/>
            <a:ext cx="1353752" cy="27473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7" name="Oval 65"/>
          <p:cNvSpPr>
            <a:spLocks noChangeArrowheads="1"/>
          </p:cNvSpPr>
          <p:nvPr/>
        </p:nvSpPr>
        <p:spPr bwMode="auto">
          <a:xfrm>
            <a:off x="1244776" y="6185103"/>
            <a:ext cx="1353752" cy="27473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8" name="圆柱形 47"/>
          <p:cNvSpPr/>
          <p:nvPr/>
        </p:nvSpPr>
        <p:spPr>
          <a:xfrm>
            <a:off x="1803218" y="1196752"/>
            <a:ext cx="213423" cy="5125719"/>
          </a:xfrm>
          <a:prstGeom prst="can">
            <a:avLst/>
          </a:prstGeom>
          <a:gradFill flip="none" rotWithShape="1">
            <a:gsLst>
              <a:gs pos="2500">
                <a:sysClr val="windowText" lastClr="000000">
                  <a:lumMod val="50000"/>
                  <a:lumOff val="50000"/>
                </a:sysClr>
              </a:gs>
              <a:gs pos="9000">
                <a:sysClr val="windowText" lastClr="000000">
                  <a:lumMod val="85000"/>
                  <a:lumOff val="15000"/>
                </a:sysClr>
              </a:gs>
              <a:gs pos="85000">
                <a:sysClr val="windowText" lastClr="000000">
                  <a:lumMod val="50000"/>
                  <a:lumOff val="50000"/>
                </a:sysClr>
              </a:gs>
              <a:gs pos="72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圆柱形 48"/>
          <p:cNvSpPr/>
          <p:nvPr/>
        </p:nvSpPr>
        <p:spPr>
          <a:xfrm>
            <a:off x="6327999" y="1196753"/>
            <a:ext cx="213423" cy="5125718"/>
          </a:xfrm>
          <a:prstGeom prst="can">
            <a:avLst/>
          </a:prstGeom>
          <a:gradFill flip="none" rotWithShape="1">
            <a:gsLst>
              <a:gs pos="2500">
                <a:sysClr val="windowText" lastClr="000000">
                  <a:lumMod val="50000"/>
                  <a:lumOff val="50000"/>
                </a:sysClr>
              </a:gs>
              <a:gs pos="9000">
                <a:sysClr val="windowText" lastClr="000000">
                  <a:lumMod val="85000"/>
                  <a:lumOff val="15000"/>
                </a:sysClr>
              </a:gs>
              <a:gs pos="85000">
                <a:sysClr val="windowText" lastClr="000000">
                  <a:lumMod val="50000"/>
                  <a:lumOff val="50000"/>
                </a:sysClr>
              </a:gs>
              <a:gs pos="72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50" name="直接连接符 49"/>
          <p:cNvCxnSpPr/>
          <p:nvPr/>
        </p:nvCxnSpPr>
        <p:spPr>
          <a:xfrm>
            <a:off x="2698105" y="1827530"/>
            <a:ext cx="0" cy="3257655"/>
          </a:xfrm>
          <a:prstGeom prst="line">
            <a:avLst/>
          </a:prstGeom>
          <a:noFill/>
          <a:ln w="19050" cap="flat" cmpd="sng" algn="ctr">
            <a:solidFill>
              <a:sysClr val="window" lastClr="FFFFFF">
                <a:lumMod val="50000"/>
              </a:sysClr>
            </a:solidFill>
            <a:prstDash val="solid"/>
          </a:ln>
          <a:effectLst/>
        </p:spPr>
      </p:cxnSp>
      <p:grpSp>
        <p:nvGrpSpPr>
          <p:cNvPr id="51" name="组合 50"/>
          <p:cNvGrpSpPr/>
          <p:nvPr/>
        </p:nvGrpSpPr>
        <p:grpSpPr>
          <a:xfrm>
            <a:off x="2247738" y="4900196"/>
            <a:ext cx="877288" cy="877288"/>
            <a:chOff x="937081" y="2250776"/>
            <a:chExt cx="1199014" cy="1199017"/>
          </a:xfrm>
          <a:effectLst>
            <a:outerShdw blurRad="50800" dist="38100" dir="5400000" algn="t" rotWithShape="0">
              <a:prstClr val="black">
                <a:alpha val="40000"/>
              </a:prstClr>
            </a:outerShdw>
          </a:effectLst>
        </p:grpSpPr>
        <p:sp>
          <p:nvSpPr>
            <p:cNvPr id="52" name="椭圆 51"/>
            <p:cNvSpPr/>
            <p:nvPr/>
          </p:nvSpPr>
          <p:spPr bwMode="auto">
            <a:xfrm rot="1267204">
              <a:off x="937081" y="2250776"/>
              <a:ext cx="1199014" cy="1199017"/>
            </a:xfrm>
            <a:prstGeom prst="ellipse">
              <a:avLst/>
            </a:prstGeom>
            <a:gradFill flip="none" rotWithShape="1">
              <a:gsLst>
                <a:gs pos="2000">
                  <a:srgbClr val="0070C0"/>
                </a:gs>
                <a:gs pos="100000">
                  <a:srgbClr val="00B0F0"/>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3" name="组合 52"/>
            <p:cNvGrpSpPr/>
            <p:nvPr/>
          </p:nvGrpSpPr>
          <p:grpSpPr>
            <a:xfrm>
              <a:off x="1105641" y="2303027"/>
              <a:ext cx="987812" cy="1140977"/>
              <a:chOff x="1105641" y="2159011"/>
              <a:chExt cx="987812" cy="1140977"/>
            </a:xfrm>
          </p:grpSpPr>
          <p:sp>
            <p:nvSpPr>
              <p:cNvPr id="54" name="椭圆 53"/>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椭圆 54"/>
              <p:cNvSpPr/>
              <p:nvPr/>
            </p:nvSpPr>
            <p:spPr>
              <a:xfrm rot="21437843">
                <a:off x="1158058" y="2894010"/>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cxnSp>
        <p:nvCxnSpPr>
          <p:cNvPr id="56" name="直接连接符 55"/>
          <p:cNvCxnSpPr/>
          <p:nvPr/>
        </p:nvCxnSpPr>
        <p:spPr>
          <a:xfrm>
            <a:off x="3789968" y="1827529"/>
            <a:ext cx="0" cy="3257655"/>
          </a:xfrm>
          <a:prstGeom prst="line">
            <a:avLst/>
          </a:prstGeom>
          <a:noFill/>
          <a:ln w="19050" cap="flat" cmpd="sng" algn="ctr">
            <a:solidFill>
              <a:sysClr val="window" lastClr="FFFFFF">
                <a:lumMod val="50000"/>
              </a:sysClr>
            </a:solidFill>
            <a:prstDash val="solid"/>
          </a:ln>
          <a:effectLst/>
        </p:spPr>
      </p:cxnSp>
      <p:grpSp>
        <p:nvGrpSpPr>
          <p:cNvPr id="57" name="组合 56"/>
          <p:cNvGrpSpPr/>
          <p:nvPr/>
        </p:nvGrpSpPr>
        <p:grpSpPr>
          <a:xfrm>
            <a:off x="3339601" y="4900195"/>
            <a:ext cx="877288" cy="877288"/>
            <a:chOff x="937081" y="2250776"/>
            <a:chExt cx="1199014" cy="1199017"/>
          </a:xfrm>
          <a:effectLst>
            <a:outerShdw blurRad="50800" dist="38100" dir="5400000" algn="t" rotWithShape="0">
              <a:prstClr val="black">
                <a:alpha val="40000"/>
              </a:prstClr>
            </a:outerShdw>
          </a:effectLst>
        </p:grpSpPr>
        <p:sp>
          <p:nvSpPr>
            <p:cNvPr id="58" name="椭圆 57"/>
            <p:cNvSpPr/>
            <p:nvPr/>
          </p:nvSpPr>
          <p:spPr bwMode="auto">
            <a:xfrm rot="1267204">
              <a:off x="937081" y="2250776"/>
              <a:ext cx="1199014" cy="1199017"/>
            </a:xfrm>
            <a:prstGeom prst="ellipse">
              <a:avLst/>
            </a:prstGeom>
            <a:gradFill flip="none" rotWithShape="1">
              <a:gsLst>
                <a:gs pos="2000">
                  <a:srgbClr val="0070C0"/>
                </a:gs>
                <a:gs pos="100000">
                  <a:srgbClr val="00B0F0"/>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9" name="组合 58"/>
            <p:cNvGrpSpPr/>
            <p:nvPr/>
          </p:nvGrpSpPr>
          <p:grpSpPr>
            <a:xfrm>
              <a:off x="1105641" y="2303027"/>
              <a:ext cx="987812" cy="1140977"/>
              <a:chOff x="1105641" y="2159011"/>
              <a:chExt cx="987812" cy="1140977"/>
            </a:xfrm>
          </p:grpSpPr>
          <p:sp>
            <p:nvSpPr>
              <p:cNvPr id="60" name="椭圆 59"/>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1" name="椭圆 60"/>
              <p:cNvSpPr/>
              <p:nvPr/>
            </p:nvSpPr>
            <p:spPr>
              <a:xfrm rot="21437843">
                <a:off x="1158058" y="2894010"/>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cxnSp>
        <p:nvCxnSpPr>
          <p:cNvPr id="62" name="直接连接符 61"/>
          <p:cNvCxnSpPr/>
          <p:nvPr/>
        </p:nvCxnSpPr>
        <p:spPr>
          <a:xfrm>
            <a:off x="4870108" y="1827528"/>
            <a:ext cx="0" cy="3257655"/>
          </a:xfrm>
          <a:prstGeom prst="line">
            <a:avLst/>
          </a:prstGeom>
          <a:noFill/>
          <a:ln w="19050" cap="flat" cmpd="sng" algn="ctr">
            <a:solidFill>
              <a:sysClr val="window" lastClr="FFFFFF">
                <a:lumMod val="50000"/>
              </a:sysClr>
            </a:solidFill>
            <a:prstDash val="solid"/>
          </a:ln>
          <a:effectLst/>
        </p:spPr>
      </p:cxnSp>
      <p:grpSp>
        <p:nvGrpSpPr>
          <p:cNvPr id="63" name="组合 62"/>
          <p:cNvGrpSpPr/>
          <p:nvPr/>
        </p:nvGrpSpPr>
        <p:grpSpPr>
          <a:xfrm>
            <a:off x="4431464" y="4900194"/>
            <a:ext cx="877288" cy="877288"/>
            <a:chOff x="937081" y="2250776"/>
            <a:chExt cx="1199014" cy="1199017"/>
          </a:xfrm>
          <a:effectLst>
            <a:outerShdw blurRad="50800" dist="38100" dir="5400000" algn="t" rotWithShape="0">
              <a:prstClr val="black">
                <a:alpha val="40000"/>
              </a:prstClr>
            </a:outerShdw>
          </a:effectLst>
        </p:grpSpPr>
        <p:sp>
          <p:nvSpPr>
            <p:cNvPr id="64" name="椭圆 63"/>
            <p:cNvSpPr/>
            <p:nvPr/>
          </p:nvSpPr>
          <p:spPr bwMode="auto">
            <a:xfrm rot="1267204">
              <a:off x="937081" y="2250776"/>
              <a:ext cx="1199014" cy="1199017"/>
            </a:xfrm>
            <a:prstGeom prst="ellipse">
              <a:avLst/>
            </a:prstGeom>
            <a:gradFill flip="none" rotWithShape="1">
              <a:gsLst>
                <a:gs pos="2000">
                  <a:srgbClr val="0070C0"/>
                </a:gs>
                <a:gs pos="100000">
                  <a:srgbClr val="00B0F0"/>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65" name="组合 64"/>
            <p:cNvGrpSpPr/>
            <p:nvPr/>
          </p:nvGrpSpPr>
          <p:grpSpPr>
            <a:xfrm>
              <a:off x="1105641" y="2303027"/>
              <a:ext cx="987812" cy="1140977"/>
              <a:chOff x="1105641" y="2159011"/>
              <a:chExt cx="987812" cy="1140977"/>
            </a:xfrm>
          </p:grpSpPr>
          <p:sp>
            <p:nvSpPr>
              <p:cNvPr id="66" name="椭圆 65"/>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7" name="椭圆 66"/>
              <p:cNvSpPr/>
              <p:nvPr/>
            </p:nvSpPr>
            <p:spPr>
              <a:xfrm rot="21437843">
                <a:off x="1158058" y="2894010"/>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cxnSp>
        <p:nvCxnSpPr>
          <p:cNvPr id="68" name="直接连接符 67"/>
          <p:cNvCxnSpPr/>
          <p:nvPr/>
        </p:nvCxnSpPr>
        <p:spPr>
          <a:xfrm>
            <a:off x="5750265" y="1764167"/>
            <a:ext cx="1800200" cy="3321018"/>
          </a:xfrm>
          <a:prstGeom prst="line">
            <a:avLst/>
          </a:prstGeom>
          <a:noFill/>
          <a:ln w="19050" cap="flat" cmpd="sng" algn="ctr">
            <a:solidFill>
              <a:sysClr val="window" lastClr="FFFFFF">
                <a:lumMod val="50000"/>
              </a:sysClr>
            </a:solidFill>
            <a:prstDash val="solid"/>
          </a:ln>
          <a:effectLst/>
        </p:spPr>
      </p:cxnSp>
      <p:grpSp>
        <p:nvGrpSpPr>
          <p:cNvPr id="69" name="组合 68"/>
          <p:cNvGrpSpPr/>
          <p:nvPr/>
        </p:nvGrpSpPr>
        <p:grpSpPr>
          <a:xfrm>
            <a:off x="7111821" y="4872415"/>
            <a:ext cx="877288" cy="877288"/>
            <a:chOff x="937081" y="2250776"/>
            <a:chExt cx="1199014" cy="1199017"/>
          </a:xfrm>
          <a:effectLst>
            <a:outerShdw blurRad="50800" dist="38100" dir="5400000" algn="t" rotWithShape="0">
              <a:prstClr val="black">
                <a:alpha val="40000"/>
              </a:prstClr>
            </a:outerShdw>
          </a:effectLst>
        </p:grpSpPr>
        <p:sp>
          <p:nvSpPr>
            <p:cNvPr id="70" name="椭圆 69"/>
            <p:cNvSpPr/>
            <p:nvPr/>
          </p:nvSpPr>
          <p:spPr bwMode="auto">
            <a:xfrm rot="1267204">
              <a:off x="937081" y="2250776"/>
              <a:ext cx="1199014" cy="1199017"/>
            </a:xfrm>
            <a:prstGeom prst="ellipse">
              <a:avLst/>
            </a:prstGeom>
            <a:gradFill flip="none" rotWithShape="1">
              <a:gsLst>
                <a:gs pos="2000">
                  <a:srgbClr val="0070C0"/>
                </a:gs>
                <a:gs pos="100000">
                  <a:srgbClr val="00B0F0"/>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1" name="组合 70"/>
            <p:cNvGrpSpPr/>
            <p:nvPr/>
          </p:nvGrpSpPr>
          <p:grpSpPr>
            <a:xfrm>
              <a:off x="1105641" y="2303027"/>
              <a:ext cx="987812" cy="1140977"/>
              <a:chOff x="1105641" y="2159011"/>
              <a:chExt cx="987812" cy="1140977"/>
            </a:xfrm>
          </p:grpSpPr>
          <p:sp>
            <p:nvSpPr>
              <p:cNvPr id="72" name="椭圆 71"/>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3" name="椭圆 72"/>
              <p:cNvSpPr/>
              <p:nvPr/>
            </p:nvSpPr>
            <p:spPr>
              <a:xfrm rot="21437843">
                <a:off x="1158058" y="2894010"/>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74" name="等腰三角形 73"/>
          <p:cNvSpPr/>
          <p:nvPr/>
        </p:nvSpPr>
        <p:spPr>
          <a:xfrm>
            <a:off x="2605327" y="4789858"/>
            <a:ext cx="183563" cy="151311"/>
          </a:xfrm>
          <a:prstGeom prst="triangle">
            <a:avLst/>
          </a:prstGeom>
          <a:solidFill>
            <a:srgbClr val="0070C0"/>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5" name="等腰三角形 74"/>
          <p:cNvSpPr/>
          <p:nvPr/>
        </p:nvSpPr>
        <p:spPr>
          <a:xfrm>
            <a:off x="3697190" y="4789858"/>
            <a:ext cx="183563" cy="151311"/>
          </a:xfrm>
          <a:prstGeom prst="triangle">
            <a:avLst/>
          </a:prstGeom>
          <a:solidFill>
            <a:srgbClr val="0070C0"/>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6" name="等腰三角形 75"/>
          <p:cNvSpPr/>
          <p:nvPr/>
        </p:nvSpPr>
        <p:spPr>
          <a:xfrm>
            <a:off x="4778326" y="4762079"/>
            <a:ext cx="183563" cy="151311"/>
          </a:xfrm>
          <a:prstGeom prst="triangle">
            <a:avLst/>
          </a:prstGeom>
          <a:solidFill>
            <a:srgbClr val="0070C0"/>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7" name="等腰三角形 76"/>
          <p:cNvSpPr/>
          <p:nvPr/>
        </p:nvSpPr>
        <p:spPr>
          <a:xfrm rot="20378453">
            <a:off x="7335123" y="4749429"/>
            <a:ext cx="183600" cy="151200"/>
          </a:xfrm>
          <a:prstGeom prst="triangle">
            <a:avLst/>
          </a:prstGeom>
          <a:solidFill>
            <a:srgbClr val="0070C0"/>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8" name="圆柱形 77"/>
          <p:cNvSpPr/>
          <p:nvPr/>
        </p:nvSpPr>
        <p:spPr>
          <a:xfrm rot="16200000">
            <a:off x="4108359" y="-462452"/>
            <a:ext cx="126718" cy="4453239"/>
          </a:xfrm>
          <a:prstGeom prst="can">
            <a:avLst/>
          </a:prstGeom>
          <a:gradFill flip="none" rotWithShape="1">
            <a:gsLst>
              <a:gs pos="2500">
                <a:sysClr val="windowText" lastClr="000000">
                  <a:lumMod val="50000"/>
                  <a:lumOff val="50000"/>
                </a:sysClr>
              </a:gs>
              <a:gs pos="9000">
                <a:sysClr val="windowText" lastClr="000000">
                  <a:lumMod val="85000"/>
                  <a:lumOff val="15000"/>
                </a:sysClr>
              </a:gs>
              <a:gs pos="85000">
                <a:sysClr val="windowText" lastClr="000000">
                  <a:lumMod val="50000"/>
                  <a:lumOff val="50000"/>
                </a:sysClr>
              </a:gs>
              <a:gs pos="72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9" name="Oval 65"/>
          <p:cNvSpPr>
            <a:spLocks noChangeArrowheads="1"/>
          </p:cNvSpPr>
          <p:nvPr/>
        </p:nvSpPr>
        <p:spPr bwMode="auto">
          <a:xfrm>
            <a:off x="1985233" y="6021289"/>
            <a:ext cx="1353752" cy="274738"/>
          </a:xfrm>
          <a:prstGeom prst="ellipse">
            <a:avLst/>
          </a:prstGeom>
          <a:gradFill rotWithShape="1">
            <a:gsLst>
              <a:gs pos="0">
                <a:sysClr val="windowText" lastClr="000000">
                  <a:lumMod val="34000"/>
                  <a:lumOff val="66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80" name="Oval 65"/>
          <p:cNvSpPr>
            <a:spLocks noChangeArrowheads="1"/>
          </p:cNvSpPr>
          <p:nvPr/>
        </p:nvSpPr>
        <p:spPr bwMode="auto">
          <a:xfrm>
            <a:off x="3020314" y="6021289"/>
            <a:ext cx="1353752" cy="274738"/>
          </a:xfrm>
          <a:prstGeom prst="ellipse">
            <a:avLst/>
          </a:prstGeom>
          <a:gradFill rotWithShape="1">
            <a:gsLst>
              <a:gs pos="0">
                <a:sysClr val="windowText" lastClr="000000">
                  <a:lumMod val="34000"/>
                  <a:lumOff val="66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81" name="Oval 65"/>
          <p:cNvSpPr>
            <a:spLocks noChangeArrowheads="1"/>
          </p:cNvSpPr>
          <p:nvPr/>
        </p:nvSpPr>
        <p:spPr bwMode="auto">
          <a:xfrm>
            <a:off x="4252497" y="6021289"/>
            <a:ext cx="1353752" cy="274738"/>
          </a:xfrm>
          <a:prstGeom prst="ellipse">
            <a:avLst/>
          </a:prstGeom>
          <a:gradFill rotWithShape="1">
            <a:gsLst>
              <a:gs pos="0">
                <a:sysClr val="windowText" lastClr="000000">
                  <a:lumMod val="34000"/>
                  <a:lumOff val="66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82" name="Oval 65"/>
          <p:cNvSpPr>
            <a:spLocks noChangeArrowheads="1"/>
          </p:cNvSpPr>
          <p:nvPr/>
        </p:nvSpPr>
        <p:spPr bwMode="auto">
          <a:xfrm>
            <a:off x="7178688" y="6021289"/>
            <a:ext cx="1353752" cy="274738"/>
          </a:xfrm>
          <a:prstGeom prst="ellipse">
            <a:avLst/>
          </a:prstGeom>
          <a:gradFill rotWithShape="1">
            <a:gsLst>
              <a:gs pos="0">
                <a:sysClr val="windowText" lastClr="000000">
                  <a:lumMod val="34000"/>
                  <a:lumOff val="66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83" name="TextBox 82"/>
          <p:cNvSpPr txBox="1"/>
          <p:nvPr/>
        </p:nvSpPr>
        <p:spPr>
          <a:xfrm>
            <a:off x="3587676" y="1268760"/>
            <a:ext cx="1272356" cy="369332"/>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70C0"/>
                </a:solidFill>
                <a:effectLst/>
                <a:uLnTx/>
                <a:uFillTx/>
                <a:latin typeface="微软雅黑" pitchFamily="34" charset="-122"/>
                <a:ea typeface="微软雅黑" pitchFamily="34" charset="-122"/>
              </a:rPr>
              <a:t>您的标题</a:t>
            </a:r>
          </a:p>
        </p:txBody>
      </p:sp>
      <p:sp>
        <p:nvSpPr>
          <p:cNvPr id="84" name="TextBox 83"/>
          <p:cNvSpPr txBox="1"/>
          <p:nvPr/>
        </p:nvSpPr>
        <p:spPr>
          <a:xfrm>
            <a:off x="2241674" y="5172942"/>
            <a:ext cx="90765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85" name="TextBox 84"/>
          <p:cNvSpPr txBox="1"/>
          <p:nvPr/>
        </p:nvSpPr>
        <p:spPr>
          <a:xfrm>
            <a:off x="3339477" y="5172942"/>
            <a:ext cx="90765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86" name="TextBox 85"/>
          <p:cNvSpPr txBox="1"/>
          <p:nvPr/>
        </p:nvSpPr>
        <p:spPr>
          <a:xfrm>
            <a:off x="4417648" y="5172942"/>
            <a:ext cx="90765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87" name="TextBox 86"/>
          <p:cNvSpPr txBox="1"/>
          <p:nvPr/>
        </p:nvSpPr>
        <p:spPr>
          <a:xfrm>
            <a:off x="7110383" y="5172942"/>
            <a:ext cx="90765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235682455"/>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0" name="Oval 65"/>
          <p:cNvSpPr>
            <a:spLocks noChangeArrowheads="1"/>
          </p:cNvSpPr>
          <p:nvPr/>
        </p:nvSpPr>
        <p:spPr bwMode="auto">
          <a:xfrm>
            <a:off x="5716846" y="6209833"/>
            <a:ext cx="2031080" cy="13736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1" name="Oval 65"/>
          <p:cNvSpPr>
            <a:spLocks noChangeArrowheads="1"/>
          </p:cNvSpPr>
          <p:nvPr/>
        </p:nvSpPr>
        <p:spPr bwMode="auto">
          <a:xfrm>
            <a:off x="3497667" y="5197915"/>
            <a:ext cx="2031080" cy="13736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2" name="Oval 65"/>
          <p:cNvSpPr>
            <a:spLocks noChangeArrowheads="1"/>
          </p:cNvSpPr>
          <p:nvPr/>
        </p:nvSpPr>
        <p:spPr bwMode="auto">
          <a:xfrm>
            <a:off x="1244776" y="6208549"/>
            <a:ext cx="2031080" cy="13736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23" name="组合 22"/>
          <p:cNvGrpSpPr/>
          <p:nvPr/>
        </p:nvGrpSpPr>
        <p:grpSpPr>
          <a:xfrm>
            <a:off x="1403648" y="1841656"/>
            <a:ext cx="6225586" cy="4426673"/>
            <a:chOff x="1226734" y="1421839"/>
            <a:chExt cx="6873658" cy="4887481"/>
          </a:xfrm>
        </p:grpSpPr>
        <p:sp>
          <p:nvSpPr>
            <p:cNvPr id="24" name="圆角矩形 23"/>
            <p:cNvSpPr/>
            <p:nvPr/>
          </p:nvSpPr>
          <p:spPr>
            <a:xfrm>
              <a:off x="3847659" y="1421839"/>
              <a:ext cx="1677600" cy="3168352"/>
            </a:xfrm>
            <a:prstGeom prst="roundRect">
              <a:avLst>
                <a:gd name="adj" fmla="val 8264"/>
              </a:avLst>
            </a:prstGeom>
            <a:gradFill flip="none" rotWithShape="1">
              <a:gsLst>
                <a:gs pos="31000">
                  <a:srgbClr val="C5C5C5"/>
                </a:gs>
                <a:gs pos="100000">
                  <a:srgbClr val="F79646">
                    <a:shade val="100000"/>
                    <a:satMod val="115000"/>
                    <a:alpha val="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圆角矩形 24"/>
            <p:cNvSpPr/>
            <p:nvPr/>
          </p:nvSpPr>
          <p:spPr>
            <a:xfrm>
              <a:off x="6286127" y="2430720"/>
              <a:ext cx="1677600" cy="3168352"/>
            </a:xfrm>
            <a:prstGeom prst="roundRect">
              <a:avLst>
                <a:gd name="adj" fmla="val 8264"/>
              </a:avLst>
            </a:prstGeom>
            <a:gradFill flip="none" rotWithShape="1">
              <a:gsLst>
                <a:gs pos="31000">
                  <a:srgbClr val="C5C5C5"/>
                </a:gs>
                <a:gs pos="100000">
                  <a:srgbClr val="F79646">
                    <a:shade val="100000"/>
                    <a:satMod val="115000"/>
                    <a:alpha val="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圆角矩形 25"/>
            <p:cNvSpPr/>
            <p:nvPr/>
          </p:nvSpPr>
          <p:spPr>
            <a:xfrm>
              <a:off x="1366999" y="2244490"/>
              <a:ext cx="1677600" cy="3168352"/>
            </a:xfrm>
            <a:prstGeom prst="roundRect">
              <a:avLst>
                <a:gd name="adj" fmla="val 8264"/>
              </a:avLst>
            </a:prstGeom>
            <a:gradFill flip="none" rotWithShape="1">
              <a:gsLst>
                <a:gs pos="31000">
                  <a:srgbClr val="C5C5C5"/>
                </a:gs>
                <a:gs pos="100000">
                  <a:srgbClr val="F79646">
                    <a:shade val="100000"/>
                    <a:satMod val="115000"/>
                    <a:alpha val="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6734" y="4577740"/>
              <a:ext cx="1954530" cy="1731580"/>
            </a:xfrm>
            <a:prstGeom prst="rect">
              <a:avLst/>
            </a:prstGeom>
          </p:spPr>
        </p:pic>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5862" y="4577740"/>
              <a:ext cx="1954530" cy="1731580"/>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6193" y="3429000"/>
              <a:ext cx="1993485" cy="1800200"/>
            </a:xfrm>
            <a:prstGeom prst="rect">
              <a:avLst/>
            </a:prstGeom>
          </p:spPr>
        </p:pic>
      </p:grpSp>
      <p:sp>
        <p:nvSpPr>
          <p:cNvPr id="30" name="TextBox 29"/>
          <p:cNvSpPr txBox="1"/>
          <p:nvPr/>
        </p:nvSpPr>
        <p:spPr>
          <a:xfrm>
            <a:off x="1635861" y="5697419"/>
            <a:ext cx="1272356"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p>
        </p:txBody>
      </p:sp>
      <p:sp>
        <p:nvSpPr>
          <p:cNvPr id="31" name="TextBox 30"/>
          <p:cNvSpPr txBox="1"/>
          <p:nvPr/>
        </p:nvSpPr>
        <p:spPr>
          <a:xfrm>
            <a:off x="3877029" y="4700008"/>
            <a:ext cx="1272356"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p>
        </p:txBody>
      </p:sp>
      <p:sp>
        <p:nvSpPr>
          <p:cNvPr id="32" name="TextBox 31"/>
          <p:cNvSpPr txBox="1"/>
          <p:nvPr/>
        </p:nvSpPr>
        <p:spPr>
          <a:xfrm>
            <a:off x="6096208" y="5685696"/>
            <a:ext cx="1272356"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p>
        </p:txBody>
      </p:sp>
      <p:sp>
        <p:nvSpPr>
          <p:cNvPr id="33" name="TextBox 32"/>
          <p:cNvSpPr txBox="1"/>
          <p:nvPr/>
        </p:nvSpPr>
        <p:spPr>
          <a:xfrm flipH="1">
            <a:off x="1589303" y="3457489"/>
            <a:ext cx="1519430"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4" name="TextBox 33"/>
          <p:cNvSpPr txBox="1"/>
          <p:nvPr/>
        </p:nvSpPr>
        <p:spPr>
          <a:xfrm flipH="1">
            <a:off x="3823830" y="2412223"/>
            <a:ext cx="1519430"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5" name="TextBox 34"/>
          <p:cNvSpPr txBox="1"/>
          <p:nvPr/>
        </p:nvSpPr>
        <p:spPr>
          <a:xfrm flipH="1">
            <a:off x="6043009" y="3448925"/>
            <a:ext cx="1519430"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178824076"/>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4" name="椭圆 23"/>
          <p:cNvSpPr/>
          <p:nvPr/>
        </p:nvSpPr>
        <p:spPr>
          <a:xfrm>
            <a:off x="2051720" y="1340768"/>
            <a:ext cx="4896544" cy="4896544"/>
          </a:xfrm>
          <a:prstGeom prst="ellipse">
            <a:avLst/>
          </a:pr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16200000" scaled="1"/>
            <a:tileRect/>
          </a:gradFill>
          <a:ln w="25400" cap="flat" cmpd="sng" algn="ctr">
            <a:solidFill>
              <a:srgbClr val="4BACC6">
                <a:lumMod val="50000"/>
              </a:srgbClr>
            </a:solidFill>
            <a:prstDash val="solid"/>
          </a:ln>
          <a:effectLst/>
          <a:scene3d>
            <a:camera prst="orthographicFront">
              <a:rot lat="0" lon="0" rev="0"/>
            </a:camera>
            <a:lightRig rig="glow" dir="t">
              <a:rot lat="0" lon="0" rev="14100000"/>
            </a:lightRig>
          </a:scene3d>
          <a:sp3d prstMaterial="softEdge">
            <a:bevelT w="127000" h="5715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5" name="组合 24"/>
          <p:cNvGrpSpPr/>
          <p:nvPr/>
        </p:nvGrpSpPr>
        <p:grpSpPr>
          <a:xfrm>
            <a:off x="2296755" y="1548895"/>
            <a:ext cx="4544936" cy="4555936"/>
            <a:chOff x="3501971" y="2370686"/>
            <a:chExt cx="3705941" cy="3714910"/>
          </a:xfrm>
          <a:solidFill>
            <a:sysClr val="window" lastClr="FFFFFF"/>
          </a:solidFill>
          <a:scene3d>
            <a:camera prst="orthographicFront">
              <a:rot lat="0" lon="0" rev="0"/>
            </a:camera>
            <a:lightRig rig="glow" dir="t">
              <a:rot lat="0" lon="0" rev="14100000"/>
            </a:lightRig>
          </a:scene3d>
        </p:grpSpPr>
        <p:sp>
          <p:nvSpPr>
            <p:cNvPr id="26" name="椭圆 4"/>
            <p:cNvSpPr/>
            <p:nvPr/>
          </p:nvSpPr>
          <p:spPr>
            <a:xfrm rot="5880000">
              <a:off x="5533708" y="3267074"/>
              <a:ext cx="1260175" cy="2088232"/>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grp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4"/>
            <p:cNvSpPr/>
            <p:nvPr/>
          </p:nvSpPr>
          <p:spPr>
            <a:xfrm rot="10200000">
              <a:off x="4828475" y="3997364"/>
              <a:ext cx="1260175" cy="2088232"/>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grp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椭圆 4"/>
            <p:cNvSpPr/>
            <p:nvPr/>
          </p:nvSpPr>
          <p:spPr>
            <a:xfrm rot="14520000">
              <a:off x="3915999" y="3552320"/>
              <a:ext cx="1260175" cy="2088232"/>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grp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4"/>
            <p:cNvSpPr/>
            <p:nvPr/>
          </p:nvSpPr>
          <p:spPr>
            <a:xfrm rot="18840000">
              <a:off x="4057291" y="2546977"/>
              <a:ext cx="1260175" cy="2088232"/>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grp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椭圆 4"/>
            <p:cNvSpPr/>
            <p:nvPr/>
          </p:nvSpPr>
          <p:spPr>
            <a:xfrm rot="23160000">
              <a:off x="5057090" y="2370686"/>
              <a:ext cx="1260175" cy="2088232"/>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grp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1" name="椭圆 30"/>
          <p:cNvSpPr/>
          <p:nvPr/>
        </p:nvSpPr>
        <p:spPr>
          <a:xfrm>
            <a:off x="3609781" y="2898829"/>
            <a:ext cx="1829240" cy="1829240"/>
          </a:xfrm>
          <a:prstGeom prst="ellipse">
            <a:avLst/>
          </a:prstGeom>
          <a:solidFill>
            <a:srgbClr val="4BACC6">
              <a:lumMod val="50000"/>
            </a:srgbClr>
          </a:solidFill>
          <a:ln w="25400" cap="flat" cmpd="sng" algn="ctr">
            <a:solidFill>
              <a:sysClr val="window" lastClr="FFFFFF">
                <a:lumMod val="85000"/>
              </a:sys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椭圆 31"/>
          <p:cNvSpPr/>
          <p:nvPr/>
        </p:nvSpPr>
        <p:spPr>
          <a:xfrm>
            <a:off x="3792655" y="3086048"/>
            <a:ext cx="1463492" cy="1463492"/>
          </a:xfrm>
          <a:prstGeom prst="ellipse">
            <a:avLst/>
          </a:prstGeom>
          <a:solidFill>
            <a:sysClr val="window" lastClr="FFFFFF"/>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TextBox 32"/>
          <p:cNvSpPr txBox="1"/>
          <p:nvPr/>
        </p:nvSpPr>
        <p:spPr>
          <a:xfrm>
            <a:off x="3898812" y="3665239"/>
            <a:ext cx="124545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
        <p:nvSpPr>
          <p:cNvPr id="34" name="TextBox 33"/>
          <p:cNvSpPr txBox="1"/>
          <p:nvPr/>
        </p:nvSpPr>
        <p:spPr>
          <a:xfrm>
            <a:off x="3274187" y="1811526"/>
            <a:ext cx="1152128"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5" name="TextBox 34"/>
          <p:cNvSpPr txBox="1"/>
          <p:nvPr/>
        </p:nvSpPr>
        <p:spPr>
          <a:xfrm>
            <a:off x="5220151" y="2200377"/>
            <a:ext cx="1152128"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6" name="TextBox 35"/>
          <p:cNvSpPr txBox="1"/>
          <p:nvPr/>
        </p:nvSpPr>
        <p:spPr>
          <a:xfrm>
            <a:off x="5470048" y="4229471"/>
            <a:ext cx="1152128"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7" name="TextBox 36"/>
          <p:cNvSpPr txBox="1"/>
          <p:nvPr/>
        </p:nvSpPr>
        <p:spPr>
          <a:xfrm>
            <a:off x="3563479" y="5095237"/>
            <a:ext cx="1152128"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8" name="TextBox 37"/>
          <p:cNvSpPr txBox="1"/>
          <p:nvPr/>
        </p:nvSpPr>
        <p:spPr>
          <a:xfrm>
            <a:off x="2163943" y="3450708"/>
            <a:ext cx="1152128"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9" name="TextBox 38"/>
          <p:cNvSpPr txBox="1"/>
          <p:nvPr/>
        </p:nvSpPr>
        <p:spPr>
          <a:xfrm>
            <a:off x="4402869" y="2200377"/>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01</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40" name="TextBox 39"/>
          <p:cNvSpPr txBox="1"/>
          <p:nvPr/>
        </p:nvSpPr>
        <p:spPr>
          <a:xfrm>
            <a:off x="5591319" y="3327515"/>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02</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41" name="TextBox 40"/>
          <p:cNvSpPr txBox="1"/>
          <p:nvPr/>
        </p:nvSpPr>
        <p:spPr>
          <a:xfrm>
            <a:off x="4938030" y="4953922"/>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03</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42" name="TextBox 41"/>
          <p:cNvSpPr txBox="1"/>
          <p:nvPr/>
        </p:nvSpPr>
        <p:spPr>
          <a:xfrm>
            <a:off x="3024731" y="4699196"/>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04</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43" name="TextBox 42"/>
          <p:cNvSpPr txBox="1"/>
          <p:nvPr/>
        </p:nvSpPr>
        <p:spPr>
          <a:xfrm>
            <a:off x="2976279" y="3043913"/>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05</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2788674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1602" y="1067582"/>
            <a:ext cx="4961328" cy="5097722"/>
          </a:xfrm>
          <a:prstGeom prst="rect">
            <a:avLst/>
          </a:prstGeom>
        </p:spPr>
      </p:pic>
      <p:sp>
        <p:nvSpPr>
          <p:cNvPr id="13" name="TextBox 12"/>
          <p:cNvSpPr txBox="1"/>
          <p:nvPr/>
        </p:nvSpPr>
        <p:spPr>
          <a:xfrm>
            <a:off x="3668554" y="2852936"/>
            <a:ext cx="1620252" cy="127419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rPr>
              <a:t>Your</a:t>
            </a:r>
            <a:r>
              <a:rPr kumimoji="0" lang="en-US" altLang="zh-CN" sz="40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rPr>
              <a:t> </a:t>
            </a:r>
            <a:r>
              <a:rPr kumimoji="0" lang="en-US" altLang="zh-CN" sz="48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rPr>
              <a:t>title</a:t>
            </a:r>
            <a:endParaRPr kumimoji="0" lang="zh-CN" altLang="en-US" sz="48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endParaRPr>
          </a:p>
        </p:txBody>
      </p:sp>
      <p:sp>
        <p:nvSpPr>
          <p:cNvPr id="14" name="TextBox 13"/>
          <p:cNvSpPr txBox="1"/>
          <p:nvPr/>
        </p:nvSpPr>
        <p:spPr>
          <a:xfrm rot="18981185">
            <a:off x="1986483" y="1187578"/>
            <a:ext cx="162025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8000" b="1" i="0" u="none" strike="noStrike" kern="0" cap="none" spc="0" normalizeH="0" baseline="0" noProof="0" dirty="0" smtClean="0">
                <a:ln w="18415" cmpd="sng">
                  <a:noFill/>
                  <a:prstDash val="solid"/>
                </a:ln>
                <a:solidFill>
                  <a:srgbClr val="4BACC6">
                    <a:lumMod val="75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rPr>
              <a:t>1</a:t>
            </a:r>
            <a:endParaRPr kumimoji="0" lang="zh-CN" altLang="en-US" sz="8000" b="1" i="0" u="none" strike="noStrike" kern="0" cap="none" spc="0" normalizeH="0" baseline="0" noProof="0" dirty="0">
              <a:ln w="18415" cmpd="sng">
                <a:noFill/>
                <a:prstDash val="solid"/>
              </a:ln>
              <a:solidFill>
                <a:srgbClr val="4BACC6">
                  <a:lumMod val="75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endParaRPr>
          </a:p>
        </p:txBody>
      </p:sp>
      <p:sp>
        <p:nvSpPr>
          <p:cNvPr id="15" name="TextBox 14"/>
          <p:cNvSpPr txBox="1"/>
          <p:nvPr/>
        </p:nvSpPr>
        <p:spPr>
          <a:xfrm rot="3077440">
            <a:off x="1949450" y="4751546"/>
            <a:ext cx="162025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8000" b="1" i="0" u="none" strike="noStrike" kern="0" cap="none" spc="0" normalizeH="0" baseline="0" noProof="0" dirty="0" smtClean="0">
                <a:ln w="18415" cmpd="sng">
                  <a:noFill/>
                  <a:prstDash val="solid"/>
                </a:ln>
                <a:solidFill>
                  <a:srgbClr val="4BACC6">
                    <a:lumMod val="75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rPr>
              <a:t>2</a:t>
            </a:r>
            <a:endParaRPr kumimoji="0" lang="zh-CN" altLang="en-US" sz="8000" b="1" i="0" u="none" strike="noStrike" kern="0" cap="none" spc="0" normalizeH="0" baseline="0" noProof="0" dirty="0">
              <a:ln w="18415" cmpd="sng">
                <a:noFill/>
                <a:prstDash val="solid"/>
              </a:ln>
              <a:solidFill>
                <a:srgbClr val="4BACC6">
                  <a:lumMod val="75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endParaRPr>
          </a:p>
        </p:txBody>
      </p:sp>
      <p:sp>
        <p:nvSpPr>
          <p:cNvPr id="16" name="TextBox 15"/>
          <p:cNvSpPr txBox="1"/>
          <p:nvPr/>
        </p:nvSpPr>
        <p:spPr>
          <a:xfrm rot="18865469">
            <a:off x="5718698" y="4825070"/>
            <a:ext cx="162025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8000" b="1" i="0" u="none" strike="noStrike" kern="0" cap="none" spc="0" normalizeH="0" baseline="0" noProof="0" dirty="0" smtClean="0">
                <a:ln w="18415" cmpd="sng">
                  <a:noFill/>
                  <a:prstDash val="solid"/>
                </a:ln>
                <a:solidFill>
                  <a:srgbClr val="4BACC6">
                    <a:lumMod val="75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rPr>
              <a:t>3</a:t>
            </a:r>
            <a:endParaRPr kumimoji="0" lang="zh-CN" altLang="en-US" sz="8000" b="1" i="0" u="none" strike="noStrike" kern="0" cap="none" spc="0" normalizeH="0" baseline="0" noProof="0" dirty="0">
              <a:ln w="18415" cmpd="sng">
                <a:noFill/>
                <a:prstDash val="solid"/>
              </a:ln>
              <a:solidFill>
                <a:srgbClr val="4BACC6">
                  <a:lumMod val="75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endParaRPr>
          </a:p>
        </p:txBody>
      </p:sp>
      <p:sp>
        <p:nvSpPr>
          <p:cNvPr id="17" name="TextBox 16"/>
          <p:cNvSpPr txBox="1"/>
          <p:nvPr/>
        </p:nvSpPr>
        <p:spPr>
          <a:xfrm rot="2753490">
            <a:off x="5479727" y="1149803"/>
            <a:ext cx="162025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8000" b="1" i="0" u="none" strike="noStrike" kern="0" cap="none" spc="0" normalizeH="0" baseline="0" noProof="0" dirty="0" smtClean="0">
                <a:ln w="18415" cmpd="sng">
                  <a:noFill/>
                  <a:prstDash val="solid"/>
                </a:ln>
                <a:solidFill>
                  <a:srgbClr val="4BACC6">
                    <a:lumMod val="75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rPr>
              <a:t>4</a:t>
            </a:r>
            <a:endParaRPr kumimoji="0" lang="zh-CN" altLang="en-US" sz="8000" b="1" i="0" u="none" strike="noStrike" kern="0" cap="none" spc="0" normalizeH="0" baseline="0" noProof="0" dirty="0">
              <a:ln w="18415" cmpd="sng">
                <a:noFill/>
                <a:prstDash val="solid"/>
              </a:ln>
              <a:solidFill>
                <a:srgbClr val="4BACC6">
                  <a:lumMod val="75000"/>
                </a:srgbClr>
              </a:solidFill>
              <a:effectLst>
                <a:outerShdw blurRad="50800" dist="38100" dir="5400000" algn="t" rotWithShape="0">
                  <a:sysClr val="window" lastClr="FFFFFF">
                    <a:alpha val="40000"/>
                  </a:sysClr>
                </a:outerShdw>
              </a:effectLst>
              <a:uLnTx/>
              <a:uFillTx/>
              <a:latin typeface="Times New Roman" pitchFamily="18" charset="0"/>
              <a:ea typeface="微软雅黑" pitchFamily="34" charset="-122"/>
              <a:cs typeface="Times New Roman" pitchFamily="18" charset="0"/>
            </a:endParaRPr>
          </a:p>
        </p:txBody>
      </p:sp>
      <p:sp>
        <p:nvSpPr>
          <p:cNvPr id="18" name="TextBox 17"/>
          <p:cNvSpPr txBox="1"/>
          <p:nvPr/>
        </p:nvSpPr>
        <p:spPr>
          <a:xfrm>
            <a:off x="6980922" y="1097209"/>
            <a:ext cx="1944216"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19" name="TextBox 18"/>
          <p:cNvSpPr txBox="1"/>
          <p:nvPr/>
        </p:nvSpPr>
        <p:spPr>
          <a:xfrm>
            <a:off x="7020272" y="4886625"/>
            <a:ext cx="1944216"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20" name="TextBox 19"/>
          <p:cNvSpPr txBox="1"/>
          <p:nvPr/>
        </p:nvSpPr>
        <p:spPr>
          <a:xfrm>
            <a:off x="179512" y="1124744"/>
            <a:ext cx="1944216"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21" name="TextBox 20"/>
          <p:cNvSpPr txBox="1"/>
          <p:nvPr/>
        </p:nvSpPr>
        <p:spPr>
          <a:xfrm>
            <a:off x="196373" y="4813101"/>
            <a:ext cx="1944216"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075259287"/>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69" name="立方体 68"/>
          <p:cNvSpPr/>
          <p:nvPr/>
        </p:nvSpPr>
        <p:spPr>
          <a:xfrm>
            <a:off x="1403648" y="5276836"/>
            <a:ext cx="6646367" cy="672444"/>
          </a:xfrm>
          <a:prstGeom prst="cube">
            <a:avLst>
              <a:gd name="adj" fmla="val 83337"/>
            </a:avLst>
          </a:prstGeom>
          <a:gradFill flip="none" rotWithShape="1">
            <a:gsLst>
              <a:gs pos="0">
                <a:srgbClr val="ADADAD"/>
              </a:gs>
              <a:gs pos="47500">
                <a:srgbClr val="D1D1D1"/>
              </a:gs>
              <a:gs pos="100000">
                <a:srgbClr val="C9C9C9"/>
              </a:gs>
            </a:gsLst>
            <a:lin ang="16200000" scaled="1"/>
            <a:tileRect/>
          </a:gradFill>
          <a:ln w="9525" cap="flat" cmpd="sng" algn="ctr">
            <a:solidFill>
              <a:sysClr val="window" lastClr="FFFFFF">
                <a:lumMod val="9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椭圆 69"/>
          <p:cNvSpPr/>
          <p:nvPr/>
        </p:nvSpPr>
        <p:spPr bwMode="auto">
          <a:xfrm>
            <a:off x="2411760" y="2848661"/>
            <a:ext cx="1357322" cy="1156403"/>
          </a:xfrm>
          <a:prstGeom prst="ellipse">
            <a:avLst/>
          </a:prstGeom>
          <a:gradFill flip="none" rotWithShape="1">
            <a:gsLst>
              <a:gs pos="94000">
                <a:sysClr val="window" lastClr="FFFFFF">
                  <a:alpha val="15000"/>
                </a:sysClr>
              </a:gs>
              <a:gs pos="96000">
                <a:sysClr val="window" lastClr="FFFFFF">
                  <a:alpha val="0"/>
                </a:sysClr>
              </a:gs>
            </a:gsLst>
            <a:lin ang="18900000" scaled="1"/>
            <a:tileRect/>
          </a:gradFill>
          <a:ln w="19050" cap="flat" cmpd="sng" algn="ctr">
            <a:noFill/>
            <a:prstDash val="solid"/>
          </a:ln>
          <a:effectLst>
            <a:outerShdw blurRad="44450" dist="27940" dir="5400000" algn="ctr">
              <a:srgbClr val="000000">
                <a:alpha val="32000"/>
              </a:srgbClr>
            </a:outerShdw>
          </a:effectLst>
          <a:scene3d>
            <a:camera prst="perspectiveRelaxed" fov="0">
              <a:rot lat="17400000" lon="0" rev="0"/>
            </a:camera>
            <a:lightRig rig="balanced" dir="t"/>
          </a:scene3d>
          <a:sp3d extrusionH="1905000" prstMaterial="clear">
            <a:bevelT/>
            <a:bevelB/>
            <a:extrusionClr>
              <a:sysClr val="window" lastClr="FFFFFF"/>
            </a:extrusionClr>
            <a:contourClr>
              <a:sysClr val="window" lastClr="FFFFFF"/>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椭圆 3"/>
          <p:cNvSpPr/>
          <p:nvPr/>
        </p:nvSpPr>
        <p:spPr bwMode="auto">
          <a:xfrm>
            <a:off x="2451917" y="3534964"/>
            <a:ext cx="1273472" cy="1669864"/>
          </a:xfrm>
          <a:prstGeom prst="ellipse">
            <a:avLst/>
          </a:prstGeom>
          <a:gradFill rotWithShape="1">
            <a:gsLst>
              <a:gs pos="15000">
                <a:srgbClr val="FFC000"/>
              </a:gs>
              <a:gs pos="80000">
                <a:srgbClr val="CA8702"/>
              </a:gs>
            </a:gsLst>
            <a:lin ang="13500000" scaled="1"/>
          </a:gradFill>
          <a:ln w="19050" cap="flat" cmpd="sng" algn="ctr">
            <a:noFill/>
            <a:prstDash val="solid"/>
          </a:ln>
          <a:effectLst>
            <a:outerShdw blurRad="44450" dist="27940" dir="5400000" algn="ctr">
              <a:srgbClr val="000000">
                <a:alpha val="32000"/>
              </a:srgbClr>
            </a:outerShdw>
          </a:effectLst>
          <a:scene3d>
            <a:camera prst="perspectiveRelaxed" fov="0">
              <a:rot lat="17400000" lon="0" rev="0"/>
            </a:camera>
            <a:lightRig rig="glow" dir="t"/>
          </a:scene3d>
          <a:sp3d extrusionH="800100" prstMaterial="metal">
            <a:bevelT w="0" h="0" prst="coolSlant"/>
            <a:extrusionClr>
              <a:srgbClr val="CA8702"/>
            </a:extrusionClr>
            <a:contourClr>
              <a:sysClr val="window" lastClr="FFFFFF"/>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椭圆 71"/>
          <p:cNvSpPr/>
          <p:nvPr/>
        </p:nvSpPr>
        <p:spPr bwMode="auto">
          <a:xfrm>
            <a:off x="5436096" y="2848661"/>
            <a:ext cx="1357322" cy="1156403"/>
          </a:xfrm>
          <a:prstGeom prst="ellipse">
            <a:avLst/>
          </a:prstGeom>
          <a:gradFill flip="none" rotWithShape="1">
            <a:gsLst>
              <a:gs pos="94000">
                <a:sysClr val="window" lastClr="FFFFFF">
                  <a:alpha val="15000"/>
                </a:sysClr>
              </a:gs>
              <a:gs pos="96000">
                <a:sysClr val="window" lastClr="FFFFFF">
                  <a:alpha val="0"/>
                </a:sysClr>
              </a:gs>
            </a:gsLst>
            <a:lin ang="18900000" scaled="1"/>
            <a:tileRect/>
          </a:gradFill>
          <a:ln w="19050" cap="flat" cmpd="sng" algn="ctr">
            <a:noFill/>
            <a:prstDash val="solid"/>
          </a:ln>
          <a:effectLst>
            <a:outerShdw blurRad="44450" dist="27940" dir="5400000" algn="ctr">
              <a:srgbClr val="000000">
                <a:alpha val="32000"/>
              </a:srgbClr>
            </a:outerShdw>
          </a:effectLst>
          <a:scene3d>
            <a:camera prst="perspectiveRelaxed" fov="0">
              <a:rot lat="17400000" lon="0" rev="0"/>
            </a:camera>
            <a:lightRig rig="balanced" dir="t"/>
          </a:scene3d>
          <a:sp3d extrusionH="1905000" prstMaterial="clear">
            <a:bevelT/>
            <a:bevelB/>
            <a:extrusionClr>
              <a:sysClr val="window" lastClr="FFFFFF"/>
            </a:extrusionClr>
            <a:contourClr>
              <a:sysClr val="window" lastClr="FFFFFF"/>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3" name="椭圆 3"/>
          <p:cNvSpPr/>
          <p:nvPr/>
        </p:nvSpPr>
        <p:spPr bwMode="auto">
          <a:xfrm>
            <a:off x="5476253" y="3534964"/>
            <a:ext cx="1273472" cy="1669864"/>
          </a:xfrm>
          <a:prstGeom prst="ellipse">
            <a:avLst/>
          </a:prstGeom>
          <a:gradFill rotWithShape="1">
            <a:gsLst>
              <a:gs pos="33000">
                <a:srgbClr val="4BACC6"/>
              </a:gs>
              <a:gs pos="80000">
                <a:srgbClr val="4BACC6">
                  <a:lumMod val="75000"/>
                </a:srgbClr>
              </a:gs>
            </a:gsLst>
            <a:lin ang="13500000" scaled="1"/>
          </a:gradFill>
          <a:ln w="19050" cap="flat" cmpd="sng" algn="ctr">
            <a:noFill/>
            <a:prstDash val="solid"/>
          </a:ln>
          <a:effectLst>
            <a:outerShdw blurRad="44450" dist="27940" dir="5400000" algn="ctr">
              <a:srgbClr val="000000">
                <a:alpha val="32000"/>
              </a:srgbClr>
            </a:outerShdw>
          </a:effectLst>
          <a:scene3d>
            <a:camera prst="perspectiveRelaxed" fov="0">
              <a:rot lat="17400000" lon="0" rev="0"/>
            </a:camera>
            <a:lightRig rig="glow" dir="t"/>
          </a:scene3d>
          <a:sp3d extrusionH="800100" prstMaterial="metal">
            <a:bevelT w="0" h="0" prst="coolSlant"/>
            <a:extrusionClr>
              <a:srgbClr val="4BACC6">
                <a:lumMod val="50000"/>
              </a:srgbClr>
            </a:extrusionClr>
            <a:contourClr>
              <a:sysClr val="window" lastClr="FFFFFF"/>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4" name="组合 73"/>
          <p:cNvGrpSpPr/>
          <p:nvPr/>
        </p:nvGrpSpPr>
        <p:grpSpPr>
          <a:xfrm>
            <a:off x="3125324" y="1772816"/>
            <a:ext cx="798604" cy="816569"/>
            <a:chOff x="3133055" y="1546405"/>
            <a:chExt cx="1559482" cy="1594563"/>
          </a:xfrm>
        </p:grpSpPr>
        <p:sp>
          <p:nvSpPr>
            <p:cNvPr id="75" name="椭圆 74"/>
            <p:cNvSpPr/>
            <p:nvPr/>
          </p:nvSpPr>
          <p:spPr bwMode="auto">
            <a:xfrm rot="1267204">
              <a:off x="3133055" y="1546405"/>
              <a:ext cx="1559482" cy="1559485"/>
            </a:xfrm>
            <a:prstGeom prst="ellipse">
              <a:avLst/>
            </a:prstGeom>
            <a:gradFill flip="none" rotWithShape="1">
              <a:gsLst>
                <a:gs pos="0">
                  <a:srgbClr val="FFFF00"/>
                </a:gs>
                <a:gs pos="47000">
                  <a:srgbClr val="FFC000"/>
                </a:gs>
                <a:gs pos="82000">
                  <a:srgbClr val="F79646">
                    <a:lumMod val="75000"/>
                  </a:srgbClr>
                </a:gs>
              </a:gsLst>
              <a:path path="circle">
                <a:fillToRect r="100000" b="100000"/>
              </a:path>
              <a:tileRect l="-100000" t="-100000"/>
            </a:gradFill>
            <a:ln w="6350" cap="flat" cmpd="sng" algn="ctr">
              <a:solidFill>
                <a:srgbClr val="F79646"/>
              </a:solidFill>
              <a:prstDash val="solid"/>
            </a:ln>
            <a:effectLst>
              <a:outerShdw blurRad="50800" dist="38100" dir="5400000" algn="t" rotWithShape="0">
                <a:srgbClr val="F79646">
                  <a:lumMod val="50000"/>
                  <a:alpha val="92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6" name="椭圆 75"/>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7" name="椭圆 76"/>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8" name="TextBox 77"/>
          <p:cNvSpPr txBox="1"/>
          <p:nvPr/>
        </p:nvSpPr>
        <p:spPr>
          <a:xfrm>
            <a:off x="3205350" y="1989816"/>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grpSp>
        <p:nvGrpSpPr>
          <p:cNvPr id="79" name="组合 78"/>
          <p:cNvGrpSpPr/>
          <p:nvPr/>
        </p:nvGrpSpPr>
        <p:grpSpPr>
          <a:xfrm>
            <a:off x="5349807" y="1704751"/>
            <a:ext cx="791207" cy="809005"/>
            <a:chOff x="3133055" y="1546405"/>
            <a:chExt cx="1559482" cy="1594563"/>
          </a:xfrm>
        </p:grpSpPr>
        <p:sp>
          <p:nvSpPr>
            <p:cNvPr id="80" name="椭圆 79"/>
            <p:cNvSpPr/>
            <p:nvPr/>
          </p:nvSpPr>
          <p:spPr bwMode="auto">
            <a:xfrm rot="1267204">
              <a:off x="3133055" y="1546405"/>
              <a:ext cx="1559482" cy="1559485"/>
            </a:xfrm>
            <a:prstGeom prst="ellipse">
              <a:avLst/>
            </a:prstGeom>
            <a:gradFill flip="none" rotWithShape="1">
              <a:gsLst>
                <a:gs pos="0">
                  <a:srgbClr val="4BACC6"/>
                </a:gs>
                <a:gs pos="44000">
                  <a:srgbClr val="4BACC6">
                    <a:lumMod val="60000"/>
                    <a:lumOff val="40000"/>
                  </a:srgbClr>
                </a:gs>
                <a:gs pos="82000">
                  <a:srgbClr val="4BACC6">
                    <a:lumMod val="75000"/>
                  </a:srgbClr>
                </a:gs>
              </a:gsLst>
              <a:path path="circle">
                <a:fillToRect r="100000" b="100000"/>
              </a:path>
              <a:tileRect l="-100000" t="-100000"/>
            </a:gradFill>
            <a:ln w="6350" cap="flat" cmpd="sng" algn="ctr">
              <a:solidFill>
                <a:srgbClr val="4BACC6"/>
              </a:solidFill>
              <a:prstDash val="solid"/>
            </a:ln>
            <a:effectLst>
              <a:outerShdw blurRad="50800" dist="38100" dir="5400000" algn="t" rotWithShape="0">
                <a:srgbClr val="1F497D">
                  <a:lumMod val="7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1" name="椭圆 80"/>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2" name="椭圆 81"/>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3" name="组合 82"/>
          <p:cNvGrpSpPr/>
          <p:nvPr/>
        </p:nvGrpSpPr>
        <p:grpSpPr>
          <a:xfrm>
            <a:off x="6019638" y="2579481"/>
            <a:ext cx="656688" cy="671460"/>
            <a:chOff x="3133055" y="1546405"/>
            <a:chExt cx="1559482" cy="1594563"/>
          </a:xfrm>
        </p:grpSpPr>
        <p:sp>
          <p:nvSpPr>
            <p:cNvPr id="84" name="椭圆 83"/>
            <p:cNvSpPr/>
            <p:nvPr/>
          </p:nvSpPr>
          <p:spPr bwMode="auto">
            <a:xfrm rot="1267204">
              <a:off x="3133055" y="1546405"/>
              <a:ext cx="1559482" cy="1559485"/>
            </a:xfrm>
            <a:prstGeom prst="ellipse">
              <a:avLst/>
            </a:prstGeom>
            <a:gradFill flip="none" rotWithShape="1">
              <a:gsLst>
                <a:gs pos="0">
                  <a:srgbClr val="4BACC6"/>
                </a:gs>
                <a:gs pos="44000">
                  <a:srgbClr val="4BACC6">
                    <a:lumMod val="60000"/>
                    <a:lumOff val="40000"/>
                  </a:srgbClr>
                </a:gs>
                <a:gs pos="82000">
                  <a:srgbClr val="4BACC6">
                    <a:lumMod val="75000"/>
                  </a:srgbClr>
                </a:gs>
              </a:gsLst>
              <a:path path="circle">
                <a:fillToRect r="100000" b="100000"/>
              </a:path>
              <a:tileRect l="-100000" t="-100000"/>
            </a:gradFill>
            <a:ln w="6350" cap="flat" cmpd="sng" algn="ctr">
              <a:solidFill>
                <a:srgbClr val="4BACC6"/>
              </a:solidFill>
              <a:prstDash val="solid"/>
            </a:ln>
            <a:effectLst>
              <a:outerShdw blurRad="50800" dist="38100" dir="5400000" algn="t" rotWithShape="0">
                <a:srgbClr val="1F497D">
                  <a:lumMod val="7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5" name="椭圆 84"/>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6" name="椭圆 85"/>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7" name="组合 86"/>
          <p:cNvGrpSpPr/>
          <p:nvPr/>
        </p:nvGrpSpPr>
        <p:grpSpPr>
          <a:xfrm>
            <a:off x="5705485" y="4087170"/>
            <a:ext cx="230633" cy="235821"/>
            <a:chOff x="3133055" y="1546405"/>
            <a:chExt cx="1559482" cy="1594563"/>
          </a:xfrm>
        </p:grpSpPr>
        <p:sp>
          <p:nvSpPr>
            <p:cNvPr id="88" name="椭圆 87"/>
            <p:cNvSpPr/>
            <p:nvPr/>
          </p:nvSpPr>
          <p:spPr bwMode="auto">
            <a:xfrm rot="1267204">
              <a:off x="3133055" y="1546405"/>
              <a:ext cx="1559482" cy="1559485"/>
            </a:xfrm>
            <a:prstGeom prst="ellipse">
              <a:avLst/>
            </a:prstGeom>
            <a:gradFill flip="none" rotWithShape="1">
              <a:gsLst>
                <a:gs pos="0">
                  <a:srgbClr val="4BACC6"/>
                </a:gs>
                <a:gs pos="44000">
                  <a:srgbClr val="4BACC6">
                    <a:lumMod val="60000"/>
                    <a:lumOff val="40000"/>
                  </a:srgbClr>
                </a:gs>
                <a:gs pos="82000">
                  <a:srgbClr val="4BACC6">
                    <a:lumMod val="75000"/>
                  </a:srgbClr>
                </a:gs>
              </a:gsLst>
              <a:path path="circle">
                <a:fillToRect r="100000" b="100000"/>
              </a:path>
              <a:tileRect l="-100000" t="-100000"/>
            </a:gradFill>
            <a:ln w="6350" cap="flat" cmpd="sng" algn="ctr">
              <a:solidFill>
                <a:srgbClr val="4BACC6"/>
              </a:solidFill>
              <a:prstDash val="solid"/>
            </a:ln>
            <a:effectLst>
              <a:outerShdw blurRad="50800" dist="38100" dir="5400000" algn="t" rotWithShape="0">
                <a:srgbClr val="1F497D">
                  <a:lumMod val="7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9" name="椭圆 88"/>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0" name="椭圆 89"/>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1" name="组合 90"/>
          <p:cNvGrpSpPr/>
          <p:nvPr/>
        </p:nvGrpSpPr>
        <p:grpSpPr>
          <a:xfrm>
            <a:off x="6424536" y="3703165"/>
            <a:ext cx="230633" cy="235821"/>
            <a:chOff x="3133055" y="1546405"/>
            <a:chExt cx="1559482" cy="1594563"/>
          </a:xfrm>
        </p:grpSpPr>
        <p:sp>
          <p:nvSpPr>
            <p:cNvPr id="92" name="椭圆 91"/>
            <p:cNvSpPr/>
            <p:nvPr/>
          </p:nvSpPr>
          <p:spPr bwMode="auto">
            <a:xfrm rot="1267204">
              <a:off x="3133055" y="1546405"/>
              <a:ext cx="1559482" cy="1559485"/>
            </a:xfrm>
            <a:prstGeom prst="ellipse">
              <a:avLst/>
            </a:prstGeom>
            <a:gradFill flip="none" rotWithShape="1">
              <a:gsLst>
                <a:gs pos="0">
                  <a:srgbClr val="4BACC6"/>
                </a:gs>
                <a:gs pos="44000">
                  <a:srgbClr val="4BACC6">
                    <a:lumMod val="60000"/>
                    <a:lumOff val="40000"/>
                  </a:srgbClr>
                </a:gs>
                <a:gs pos="82000">
                  <a:srgbClr val="4BACC6">
                    <a:lumMod val="75000"/>
                  </a:srgbClr>
                </a:gs>
              </a:gsLst>
              <a:path path="circle">
                <a:fillToRect r="100000" b="100000"/>
              </a:path>
              <a:tileRect l="-100000" t="-100000"/>
            </a:gradFill>
            <a:ln w="6350" cap="flat" cmpd="sng" algn="ctr">
              <a:solidFill>
                <a:srgbClr val="4BACC6"/>
              </a:solidFill>
              <a:prstDash val="solid"/>
            </a:ln>
            <a:effectLst>
              <a:outerShdw blurRad="50800" dist="38100" dir="5400000" algn="t" rotWithShape="0">
                <a:srgbClr val="1F497D">
                  <a:lumMod val="7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3" name="椭圆 92"/>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4" name="椭圆 93"/>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5" name="组合 94"/>
          <p:cNvGrpSpPr/>
          <p:nvPr/>
        </p:nvGrpSpPr>
        <p:grpSpPr>
          <a:xfrm>
            <a:off x="5865432" y="3583328"/>
            <a:ext cx="459695" cy="470036"/>
            <a:chOff x="3133055" y="1546405"/>
            <a:chExt cx="1559482" cy="1594563"/>
          </a:xfrm>
        </p:grpSpPr>
        <p:sp>
          <p:nvSpPr>
            <p:cNvPr id="96" name="椭圆 95"/>
            <p:cNvSpPr/>
            <p:nvPr/>
          </p:nvSpPr>
          <p:spPr bwMode="auto">
            <a:xfrm rot="1267204">
              <a:off x="3133055" y="1546405"/>
              <a:ext cx="1559482" cy="1559485"/>
            </a:xfrm>
            <a:prstGeom prst="ellipse">
              <a:avLst/>
            </a:prstGeom>
            <a:gradFill flip="none" rotWithShape="1">
              <a:gsLst>
                <a:gs pos="0">
                  <a:srgbClr val="4BACC6"/>
                </a:gs>
                <a:gs pos="44000">
                  <a:srgbClr val="4BACC6">
                    <a:lumMod val="60000"/>
                    <a:lumOff val="40000"/>
                  </a:srgbClr>
                </a:gs>
                <a:gs pos="82000">
                  <a:srgbClr val="4BACC6">
                    <a:lumMod val="75000"/>
                  </a:srgbClr>
                </a:gs>
              </a:gsLst>
              <a:path path="circle">
                <a:fillToRect r="100000" b="100000"/>
              </a:path>
              <a:tileRect l="-100000" t="-100000"/>
            </a:gradFill>
            <a:ln w="6350" cap="flat" cmpd="sng" algn="ctr">
              <a:solidFill>
                <a:srgbClr val="4BACC6"/>
              </a:solidFill>
              <a:prstDash val="solid"/>
            </a:ln>
            <a:effectLst>
              <a:outerShdw blurRad="50800" dist="38100" dir="5400000" algn="t" rotWithShape="0">
                <a:srgbClr val="1F497D">
                  <a:lumMod val="7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椭圆 96"/>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8" name="椭圆 97"/>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9" name="组合 98"/>
          <p:cNvGrpSpPr/>
          <p:nvPr/>
        </p:nvGrpSpPr>
        <p:grpSpPr>
          <a:xfrm>
            <a:off x="6414329" y="1964182"/>
            <a:ext cx="323808" cy="331092"/>
            <a:chOff x="3133055" y="1546405"/>
            <a:chExt cx="1559482" cy="1594563"/>
          </a:xfrm>
        </p:grpSpPr>
        <p:sp>
          <p:nvSpPr>
            <p:cNvPr id="100" name="椭圆 99"/>
            <p:cNvSpPr/>
            <p:nvPr/>
          </p:nvSpPr>
          <p:spPr bwMode="auto">
            <a:xfrm rot="1267204">
              <a:off x="3133055" y="1546405"/>
              <a:ext cx="1559482" cy="1559485"/>
            </a:xfrm>
            <a:prstGeom prst="ellipse">
              <a:avLst/>
            </a:prstGeom>
            <a:gradFill flip="none" rotWithShape="1">
              <a:gsLst>
                <a:gs pos="0">
                  <a:srgbClr val="4BACC6"/>
                </a:gs>
                <a:gs pos="44000">
                  <a:srgbClr val="4BACC6">
                    <a:lumMod val="60000"/>
                    <a:lumOff val="40000"/>
                  </a:srgbClr>
                </a:gs>
                <a:gs pos="82000">
                  <a:srgbClr val="4BACC6">
                    <a:lumMod val="75000"/>
                  </a:srgbClr>
                </a:gs>
              </a:gsLst>
              <a:path path="circle">
                <a:fillToRect r="100000" b="100000"/>
              </a:path>
              <a:tileRect l="-100000" t="-100000"/>
            </a:gradFill>
            <a:ln w="6350" cap="flat" cmpd="sng" algn="ctr">
              <a:solidFill>
                <a:srgbClr val="4BACC6"/>
              </a:solidFill>
              <a:prstDash val="solid"/>
            </a:ln>
            <a:effectLst>
              <a:outerShdw blurRad="50800" dist="38100" dir="5400000" algn="t" rotWithShape="0">
                <a:srgbClr val="1F497D">
                  <a:lumMod val="7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1" name="椭圆 100"/>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2" name="椭圆 101"/>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3" name="Oval 65"/>
          <p:cNvSpPr>
            <a:spLocks noChangeArrowheads="1"/>
          </p:cNvSpPr>
          <p:nvPr/>
        </p:nvSpPr>
        <p:spPr bwMode="auto">
          <a:xfrm>
            <a:off x="2339752" y="5373216"/>
            <a:ext cx="1438641" cy="10432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宋体"/>
            </a:endParaRPr>
          </a:p>
        </p:txBody>
      </p:sp>
      <p:sp>
        <p:nvSpPr>
          <p:cNvPr id="104" name="Oval 65"/>
          <p:cNvSpPr>
            <a:spLocks noChangeArrowheads="1"/>
          </p:cNvSpPr>
          <p:nvPr/>
        </p:nvSpPr>
        <p:spPr bwMode="auto">
          <a:xfrm>
            <a:off x="5357386" y="5394254"/>
            <a:ext cx="1438641" cy="10432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宋体"/>
            </a:endParaRPr>
          </a:p>
        </p:txBody>
      </p:sp>
      <p:sp>
        <p:nvSpPr>
          <p:cNvPr id="105" name="TextBox 104"/>
          <p:cNvSpPr txBox="1"/>
          <p:nvPr/>
        </p:nvSpPr>
        <p:spPr>
          <a:xfrm>
            <a:off x="5428056" y="1933274"/>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grpSp>
        <p:nvGrpSpPr>
          <p:cNvPr id="106" name="组合 105"/>
          <p:cNvGrpSpPr/>
          <p:nvPr/>
        </p:nvGrpSpPr>
        <p:grpSpPr>
          <a:xfrm>
            <a:off x="2521793" y="2558411"/>
            <a:ext cx="683452" cy="698827"/>
            <a:chOff x="3133055" y="1546405"/>
            <a:chExt cx="1559482" cy="1594563"/>
          </a:xfrm>
        </p:grpSpPr>
        <p:sp>
          <p:nvSpPr>
            <p:cNvPr id="107" name="椭圆 106"/>
            <p:cNvSpPr/>
            <p:nvPr/>
          </p:nvSpPr>
          <p:spPr bwMode="auto">
            <a:xfrm rot="1267204">
              <a:off x="3133055" y="1546405"/>
              <a:ext cx="1559482" cy="1559485"/>
            </a:xfrm>
            <a:prstGeom prst="ellipse">
              <a:avLst/>
            </a:prstGeom>
            <a:gradFill flip="none" rotWithShape="1">
              <a:gsLst>
                <a:gs pos="0">
                  <a:srgbClr val="FFFF00"/>
                </a:gs>
                <a:gs pos="47000">
                  <a:srgbClr val="FFC000"/>
                </a:gs>
                <a:gs pos="82000">
                  <a:srgbClr val="F79646">
                    <a:lumMod val="75000"/>
                  </a:srgbClr>
                </a:gs>
              </a:gsLst>
              <a:path path="circle">
                <a:fillToRect r="100000" b="100000"/>
              </a:path>
              <a:tileRect l="-100000" t="-100000"/>
            </a:gradFill>
            <a:ln w="6350" cap="flat" cmpd="sng" algn="ctr">
              <a:solidFill>
                <a:srgbClr val="F79646"/>
              </a:solidFill>
              <a:prstDash val="solid"/>
            </a:ln>
            <a:effectLst>
              <a:outerShdw blurRad="50800" dist="38100" dir="5400000" algn="t" rotWithShape="0">
                <a:srgbClr val="F79646">
                  <a:lumMod val="50000"/>
                  <a:alpha val="92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8" name="椭圆 107"/>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9" name="椭圆 108"/>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0" name="组合 109"/>
          <p:cNvGrpSpPr/>
          <p:nvPr/>
        </p:nvGrpSpPr>
        <p:grpSpPr>
          <a:xfrm>
            <a:off x="2858237" y="3650058"/>
            <a:ext cx="417619" cy="427014"/>
            <a:chOff x="3133055" y="1546405"/>
            <a:chExt cx="1559482" cy="1594563"/>
          </a:xfrm>
        </p:grpSpPr>
        <p:sp>
          <p:nvSpPr>
            <p:cNvPr id="111" name="椭圆 110"/>
            <p:cNvSpPr/>
            <p:nvPr/>
          </p:nvSpPr>
          <p:spPr bwMode="auto">
            <a:xfrm rot="1267204">
              <a:off x="3133055" y="1546405"/>
              <a:ext cx="1559482" cy="1559485"/>
            </a:xfrm>
            <a:prstGeom prst="ellipse">
              <a:avLst/>
            </a:prstGeom>
            <a:gradFill flip="none" rotWithShape="1">
              <a:gsLst>
                <a:gs pos="0">
                  <a:srgbClr val="FFFF00"/>
                </a:gs>
                <a:gs pos="47000">
                  <a:srgbClr val="FFC000"/>
                </a:gs>
                <a:gs pos="82000">
                  <a:srgbClr val="F79646">
                    <a:lumMod val="75000"/>
                  </a:srgbClr>
                </a:gs>
              </a:gsLst>
              <a:path path="circle">
                <a:fillToRect r="100000" b="100000"/>
              </a:path>
              <a:tileRect l="-100000" t="-100000"/>
            </a:gradFill>
            <a:ln w="6350" cap="flat" cmpd="sng" algn="ctr">
              <a:solidFill>
                <a:srgbClr val="F79646"/>
              </a:solidFill>
              <a:prstDash val="solid"/>
            </a:ln>
            <a:effectLst>
              <a:outerShdw blurRad="50800" dist="38100" dir="5400000" algn="t" rotWithShape="0">
                <a:srgbClr val="F79646">
                  <a:lumMod val="50000"/>
                  <a:alpha val="92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2" name="椭圆 111"/>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3" name="椭圆 112"/>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4" name="组合 113"/>
          <p:cNvGrpSpPr/>
          <p:nvPr/>
        </p:nvGrpSpPr>
        <p:grpSpPr>
          <a:xfrm>
            <a:off x="3391447" y="3706423"/>
            <a:ext cx="208809" cy="213506"/>
            <a:chOff x="3133055" y="1546405"/>
            <a:chExt cx="1559482" cy="1594563"/>
          </a:xfrm>
        </p:grpSpPr>
        <p:sp>
          <p:nvSpPr>
            <p:cNvPr id="115" name="椭圆 114"/>
            <p:cNvSpPr/>
            <p:nvPr/>
          </p:nvSpPr>
          <p:spPr bwMode="auto">
            <a:xfrm rot="1267204">
              <a:off x="3133055" y="1546405"/>
              <a:ext cx="1559482" cy="1559485"/>
            </a:xfrm>
            <a:prstGeom prst="ellipse">
              <a:avLst/>
            </a:prstGeom>
            <a:gradFill flip="none" rotWithShape="1">
              <a:gsLst>
                <a:gs pos="0">
                  <a:srgbClr val="FFFF00"/>
                </a:gs>
                <a:gs pos="47000">
                  <a:srgbClr val="FFC000"/>
                </a:gs>
                <a:gs pos="82000">
                  <a:srgbClr val="F79646">
                    <a:lumMod val="75000"/>
                  </a:srgbClr>
                </a:gs>
              </a:gsLst>
              <a:path path="circle">
                <a:fillToRect r="100000" b="100000"/>
              </a:path>
              <a:tileRect l="-100000" t="-100000"/>
            </a:gradFill>
            <a:ln w="6350" cap="flat" cmpd="sng" algn="ctr">
              <a:solidFill>
                <a:srgbClr val="F79646"/>
              </a:solidFill>
              <a:prstDash val="solid"/>
            </a:ln>
            <a:effectLst>
              <a:outerShdw blurRad="50800" dist="38100" dir="5400000" algn="t" rotWithShape="0">
                <a:srgbClr val="F79646">
                  <a:lumMod val="50000"/>
                  <a:alpha val="92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6" name="椭圆 115"/>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椭圆 116"/>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8" name="组合 117"/>
          <p:cNvGrpSpPr/>
          <p:nvPr/>
        </p:nvGrpSpPr>
        <p:grpSpPr>
          <a:xfrm>
            <a:off x="2695874" y="4274209"/>
            <a:ext cx="208809" cy="213506"/>
            <a:chOff x="3133055" y="1546405"/>
            <a:chExt cx="1559482" cy="1594563"/>
          </a:xfrm>
        </p:grpSpPr>
        <p:sp>
          <p:nvSpPr>
            <p:cNvPr id="119" name="椭圆 118"/>
            <p:cNvSpPr/>
            <p:nvPr/>
          </p:nvSpPr>
          <p:spPr bwMode="auto">
            <a:xfrm rot="1267204">
              <a:off x="3133055" y="1546405"/>
              <a:ext cx="1559482" cy="1559485"/>
            </a:xfrm>
            <a:prstGeom prst="ellipse">
              <a:avLst/>
            </a:prstGeom>
            <a:gradFill flip="none" rotWithShape="1">
              <a:gsLst>
                <a:gs pos="0">
                  <a:srgbClr val="FFFF00"/>
                </a:gs>
                <a:gs pos="47000">
                  <a:srgbClr val="FFC000"/>
                </a:gs>
                <a:gs pos="82000">
                  <a:srgbClr val="F79646">
                    <a:lumMod val="75000"/>
                  </a:srgbClr>
                </a:gs>
              </a:gsLst>
              <a:path path="circle">
                <a:fillToRect r="100000" b="100000"/>
              </a:path>
              <a:tileRect l="-100000" t="-100000"/>
            </a:gradFill>
            <a:ln w="6350" cap="flat" cmpd="sng" algn="ctr">
              <a:solidFill>
                <a:srgbClr val="F79646"/>
              </a:solidFill>
              <a:prstDash val="solid"/>
            </a:ln>
            <a:effectLst>
              <a:outerShdw blurRad="50800" dist="38100" dir="5400000" algn="t" rotWithShape="0">
                <a:srgbClr val="F79646">
                  <a:lumMod val="50000"/>
                  <a:alpha val="92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0" name="椭圆 119"/>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1" name="椭圆 120"/>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2" name="组合 121"/>
          <p:cNvGrpSpPr/>
          <p:nvPr/>
        </p:nvGrpSpPr>
        <p:grpSpPr>
          <a:xfrm>
            <a:off x="2699792" y="2102261"/>
            <a:ext cx="311617" cy="318627"/>
            <a:chOff x="3133055" y="1546405"/>
            <a:chExt cx="1559482" cy="1594563"/>
          </a:xfrm>
        </p:grpSpPr>
        <p:sp>
          <p:nvSpPr>
            <p:cNvPr id="123" name="椭圆 122"/>
            <p:cNvSpPr/>
            <p:nvPr/>
          </p:nvSpPr>
          <p:spPr bwMode="auto">
            <a:xfrm rot="1267204">
              <a:off x="3133055" y="1546405"/>
              <a:ext cx="1559482" cy="1559485"/>
            </a:xfrm>
            <a:prstGeom prst="ellipse">
              <a:avLst/>
            </a:prstGeom>
            <a:gradFill flip="none" rotWithShape="1">
              <a:gsLst>
                <a:gs pos="0">
                  <a:srgbClr val="FFFF00"/>
                </a:gs>
                <a:gs pos="47000">
                  <a:srgbClr val="FFC000"/>
                </a:gs>
                <a:gs pos="82000">
                  <a:srgbClr val="F79646">
                    <a:lumMod val="75000"/>
                  </a:srgbClr>
                </a:gs>
              </a:gsLst>
              <a:path path="circle">
                <a:fillToRect r="100000" b="100000"/>
              </a:path>
              <a:tileRect l="-100000" t="-100000"/>
            </a:gradFill>
            <a:ln w="6350" cap="flat" cmpd="sng" algn="ctr">
              <a:solidFill>
                <a:srgbClr val="F79646"/>
              </a:solidFill>
              <a:prstDash val="solid"/>
            </a:ln>
            <a:effectLst>
              <a:outerShdw blurRad="50800" dist="38100" dir="5400000" algn="t" rotWithShape="0">
                <a:srgbClr val="F79646">
                  <a:lumMod val="50000"/>
                  <a:alpha val="92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4" name="椭圆 123"/>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5" name="椭圆 124"/>
            <p:cNvSpPr/>
            <p:nvPr/>
          </p:nvSpPr>
          <p:spPr>
            <a:xfrm>
              <a:off x="3233954" y="1783285"/>
              <a:ext cx="1357683" cy="1357683"/>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26" name="TextBox 125"/>
          <p:cNvSpPr txBox="1"/>
          <p:nvPr/>
        </p:nvSpPr>
        <p:spPr>
          <a:xfrm>
            <a:off x="2560789" y="2726825"/>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127" name="TextBox 126"/>
          <p:cNvSpPr txBox="1"/>
          <p:nvPr/>
        </p:nvSpPr>
        <p:spPr>
          <a:xfrm>
            <a:off x="2808832" y="3720429"/>
            <a:ext cx="491534"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128" name="TextBox 127"/>
          <p:cNvSpPr txBox="1"/>
          <p:nvPr/>
        </p:nvSpPr>
        <p:spPr>
          <a:xfrm>
            <a:off x="5856488" y="3676645"/>
            <a:ext cx="491534"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129" name="TextBox 128"/>
          <p:cNvSpPr txBox="1"/>
          <p:nvPr/>
        </p:nvSpPr>
        <p:spPr>
          <a:xfrm>
            <a:off x="6042542" y="2726825"/>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130" name="TextBox 129"/>
          <p:cNvSpPr txBox="1"/>
          <p:nvPr/>
        </p:nvSpPr>
        <p:spPr>
          <a:xfrm>
            <a:off x="2460322" y="5494547"/>
            <a:ext cx="110473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F79646">
                  <a:lumMod val="50000"/>
                </a:srgbClr>
              </a:solidFill>
              <a:effectLst/>
              <a:uLnTx/>
              <a:uFillTx/>
              <a:latin typeface="微软雅黑" pitchFamily="34" charset="-122"/>
              <a:ea typeface="微软雅黑" pitchFamily="34" charset="-122"/>
            </a:endParaRPr>
          </a:p>
        </p:txBody>
      </p:sp>
      <p:sp>
        <p:nvSpPr>
          <p:cNvPr id="131" name="TextBox 130"/>
          <p:cNvSpPr txBox="1"/>
          <p:nvPr/>
        </p:nvSpPr>
        <p:spPr>
          <a:xfrm>
            <a:off x="5549888" y="5485684"/>
            <a:ext cx="110473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
        <p:nvSpPr>
          <p:cNvPr id="132" name="TextBox 131"/>
          <p:cNvSpPr txBox="1"/>
          <p:nvPr/>
        </p:nvSpPr>
        <p:spPr>
          <a:xfrm>
            <a:off x="2149697" y="6040320"/>
            <a:ext cx="1883078"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3" name="TextBox 132"/>
          <p:cNvSpPr txBox="1"/>
          <p:nvPr/>
        </p:nvSpPr>
        <p:spPr>
          <a:xfrm>
            <a:off x="5353218" y="6040319"/>
            <a:ext cx="1883078"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266280645"/>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7" name="Oval 65"/>
          <p:cNvSpPr>
            <a:spLocks noChangeArrowheads="1"/>
          </p:cNvSpPr>
          <p:nvPr/>
        </p:nvSpPr>
        <p:spPr bwMode="auto">
          <a:xfrm>
            <a:off x="3381714" y="5857460"/>
            <a:ext cx="2324121" cy="47167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28" name="组合 27"/>
          <p:cNvGrpSpPr/>
          <p:nvPr/>
        </p:nvGrpSpPr>
        <p:grpSpPr>
          <a:xfrm>
            <a:off x="4355976" y="1772816"/>
            <a:ext cx="3672408" cy="1673425"/>
            <a:chOff x="3491880" y="2420888"/>
            <a:chExt cx="5794246" cy="2160240"/>
          </a:xfrm>
        </p:grpSpPr>
        <p:sp>
          <p:nvSpPr>
            <p:cNvPr id="29" name="上弧形箭头 28"/>
            <p:cNvSpPr/>
            <p:nvPr/>
          </p:nvSpPr>
          <p:spPr>
            <a:xfrm>
              <a:off x="3605493" y="2420888"/>
              <a:ext cx="5680633" cy="2160240"/>
            </a:xfrm>
            <a:prstGeom prst="curvedDownArrow">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solidFill>
                <a:srgbClr val="0070C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 name="上弧形箭头 29"/>
            <p:cNvSpPr/>
            <p:nvPr/>
          </p:nvSpPr>
          <p:spPr>
            <a:xfrm>
              <a:off x="3491880" y="2420888"/>
              <a:ext cx="4317280" cy="2160240"/>
            </a:xfrm>
            <a:prstGeom prst="curvedDownArrow">
              <a:avLst/>
            </a:pr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16200000" scaled="1"/>
              <a:tileRect/>
            </a:gra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上弧形箭头 30"/>
            <p:cNvSpPr/>
            <p:nvPr/>
          </p:nvSpPr>
          <p:spPr>
            <a:xfrm>
              <a:off x="3491880" y="2420888"/>
              <a:ext cx="2808312" cy="2160240"/>
            </a:xfrm>
            <a:prstGeom prst="curvedDownArrow">
              <a:avLst/>
            </a:prstGeom>
            <a:gradFill flip="none" rotWithShape="1">
              <a:gsLst>
                <a:gs pos="0">
                  <a:srgbClr val="9BBB59">
                    <a:shade val="30000"/>
                    <a:satMod val="115000"/>
                  </a:srgbClr>
                </a:gs>
                <a:gs pos="50000">
                  <a:srgbClr val="9BBB59">
                    <a:shade val="67500"/>
                    <a:satMod val="115000"/>
                  </a:srgbClr>
                </a:gs>
                <a:gs pos="100000">
                  <a:srgbClr val="9BBB59">
                    <a:shade val="100000"/>
                    <a:satMod val="115000"/>
                  </a:srgbClr>
                </a:gs>
              </a:gsLst>
              <a:lin ang="16200000" scaled="1"/>
              <a:tileRect/>
            </a:gradFill>
            <a:ln w="25400" cap="flat" cmpd="sng" algn="ctr">
              <a:solidFill>
                <a:srgbClr val="9BBB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flipH="1">
            <a:off x="1187624" y="1772816"/>
            <a:ext cx="3672408" cy="1673425"/>
            <a:chOff x="3491880" y="2420888"/>
            <a:chExt cx="5794246" cy="2160240"/>
          </a:xfrm>
        </p:grpSpPr>
        <p:sp>
          <p:nvSpPr>
            <p:cNvPr id="33" name="上弧形箭头 32"/>
            <p:cNvSpPr/>
            <p:nvPr/>
          </p:nvSpPr>
          <p:spPr>
            <a:xfrm>
              <a:off x="3605493" y="2420888"/>
              <a:ext cx="5680633" cy="2160240"/>
            </a:xfrm>
            <a:prstGeom prst="curvedDownArrow">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上弧形箭头 33"/>
            <p:cNvSpPr/>
            <p:nvPr/>
          </p:nvSpPr>
          <p:spPr>
            <a:xfrm>
              <a:off x="3491880" y="2420888"/>
              <a:ext cx="4317280" cy="2160240"/>
            </a:xfrm>
            <a:prstGeom prst="curvedDownArrow">
              <a:avLst/>
            </a:prstGeom>
            <a:gradFill flip="none" rotWithShape="1">
              <a:gsLst>
                <a:gs pos="0">
                  <a:srgbClr val="F79646">
                    <a:lumMod val="75000"/>
                    <a:shade val="30000"/>
                    <a:satMod val="115000"/>
                  </a:srgbClr>
                </a:gs>
                <a:gs pos="50000">
                  <a:srgbClr val="F79646">
                    <a:lumMod val="75000"/>
                    <a:shade val="67500"/>
                    <a:satMod val="115000"/>
                  </a:srgbClr>
                </a:gs>
                <a:gs pos="100000">
                  <a:srgbClr val="F79646">
                    <a:lumMod val="75000"/>
                    <a:shade val="100000"/>
                    <a:satMod val="115000"/>
                  </a:srgbClr>
                </a:gs>
              </a:gsLst>
              <a:lin ang="16200000" scaled="1"/>
              <a:tileRect/>
            </a:gra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5" name="上弧形箭头 34"/>
            <p:cNvSpPr/>
            <p:nvPr/>
          </p:nvSpPr>
          <p:spPr>
            <a:xfrm>
              <a:off x="3491880" y="2420888"/>
              <a:ext cx="2808312" cy="2160240"/>
            </a:xfrm>
            <a:prstGeom prst="curvedDownArrow">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36" name="圆柱形 35"/>
          <p:cNvSpPr/>
          <p:nvPr/>
        </p:nvSpPr>
        <p:spPr>
          <a:xfrm>
            <a:off x="4315797" y="3434518"/>
            <a:ext cx="579404" cy="2647055"/>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TextBox 36"/>
          <p:cNvSpPr txBox="1"/>
          <p:nvPr/>
        </p:nvSpPr>
        <p:spPr>
          <a:xfrm>
            <a:off x="1368479" y="2973506"/>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01</a:t>
            </a:r>
            <a:endParaRPr kumimoji="0" lang="zh-CN" altLang="en-US" sz="18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8" name="TextBox 37"/>
          <p:cNvSpPr txBox="1"/>
          <p:nvPr/>
        </p:nvSpPr>
        <p:spPr>
          <a:xfrm>
            <a:off x="2302913" y="2973506"/>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02</a:t>
            </a:r>
            <a:endParaRPr kumimoji="0" lang="zh-CN" altLang="en-US" sz="18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9" name="TextBox 38"/>
          <p:cNvSpPr txBox="1"/>
          <p:nvPr/>
        </p:nvSpPr>
        <p:spPr>
          <a:xfrm>
            <a:off x="3256651" y="2973506"/>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03</a:t>
            </a:r>
            <a:endParaRPr kumimoji="0" lang="zh-CN" altLang="en-US" sz="18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0" name="TextBox 39"/>
          <p:cNvSpPr txBox="1"/>
          <p:nvPr/>
        </p:nvSpPr>
        <p:spPr>
          <a:xfrm>
            <a:off x="5453729" y="2973506"/>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04</a:t>
            </a:r>
            <a:endParaRPr kumimoji="0" lang="zh-CN" altLang="en-US" sz="18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1" name="TextBox 40"/>
          <p:cNvSpPr txBox="1"/>
          <p:nvPr/>
        </p:nvSpPr>
        <p:spPr>
          <a:xfrm>
            <a:off x="6385593" y="2973506"/>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05</a:t>
            </a:r>
            <a:endParaRPr kumimoji="0" lang="zh-CN" altLang="en-US" sz="18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2" name="TextBox 41"/>
          <p:cNvSpPr txBox="1"/>
          <p:nvPr/>
        </p:nvSpPr>
        <p:spPr>
          <a:xfrm>
            <a:off x="7331750" y="2973506"/>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06</a:t>
            </a:r>
            <a:endParaRPr kumimoji="0" lang="zh-CN" altLang="en-US" sz="18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3" name="TextBox 42"/>
          <p:cNvSpPr txBox="1"/>
          <p:nvPr/>
        </p:nvSpPr>
        <p:spPr>
          <a:xfrm>
            <a:off x="4410090" y="4264640"/>
            <a:ext cx="461665" cy="1084592"/>
          </a:xfrm>
          <a:prstGeom prst="rect">
            <a:avLst/>
          </a:prstGeom>
          <a:noFill/>
        </p:spPr>
        <p:txBody>
          <a:bodyPr vert="eaVert" wrap="none" rtlCol="0">
            <a:spAutoFit/>
          </a:bodyPr>
          <a:lstStyle/>
          <a:p>
            <a:r>
              <a:rPr lang="zh-CN" altLang="en-US" dirty="0" smtClean="0">
                <a:latin typeface="微软雅黑" pitchFamily="34" charset="-122"/>
                <a:ea typeface="微软雅黑" pitchFamily="34" charset="-122"/>
              </a:rPr>
              <a:t>您的 标题</a:t>
            </a:r>
            <a:endParaRPr lang="zh-CN" altLang="en-US" dirty="0">
              <a:latin typeface="微软雅黑" pitchFamily="34" charset="-122"/>
              <a:ea typeface="微软雅黑" pitchFamily="34" charset="-122"/>
            </a:endParaRPr>
          </a:p>
        </p:txBody>
      </p:sp>
      <p:sp>
        <p:nvSpPr>
          <p:cNvPr id="44" name="TextBox 43"/>
          <p:cNvSpPr txBox="1"/>
          <p:nvPr/>
        </p:nvSpPr>
        <p:spPr>
          <a:xfrm>
            <a:off x="1068723" y="3623151"/>
            <a:ext cx="115212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5" name="TextBox 44"/>
          <p:cNvSpPr txBox="1"/>
          <p:nvPr/>
        </p:nvSpPr>
        <p:spPr>
          <a:xfrm>
            <a:off x="2048475" y="3623151"/>
            <a:ext cx="115212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6" name="TextBox 45"/>
          <p:cNvSpPr txBox="1"/>
          <p:nvPr/>
        </p:nvSpPr>
        <p:spPr>
          <a:xfrm>
            <a:off x="3028226" y="3623151"/>
            <a:ext cx="115212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7" name="TextBox 46"/>
          <p:cNvSpPr txBox="1"/>
          <p:nvPr/>
        </p:nvSpPr>
        <p:spPr>
          <a:xfrm>
            <a:off x="5148640" y="3594296"/>
            <a:ext cx="115212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8" name="TextBox 47"/>
          <p:cNvSpPr txBox="1"/>
          <p:nvPr/>
        </p:nvSpPr>
        <p:spPr>
          <a:xfrm>
            <a:off x="6128392" y="3594296"/>
            <a:ext cx="115212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9" name="TextBox 48"/>
          <p:cNvSpPr txBox="1"/>
          <p:nvPr/>
        </p:nvSpPr>
        <p:spPr>
          <a:xfrm>
            <a:off x="7108143" y="3594296"/>
            <a:ext cx="115212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52077719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5" name="Oval 65"/>
          <p:cNvSpPr>
            <a:spLocks noChangeArrowheads="1"/>
          </p:cNvSpPr>
          <p:nvPr/>
        </p:nvSpPr>
        <p:spPr bwMode="auto">
          <a:xfrm>
            <a:off x="5436352" y="4377042"/>
            <a:ext cx="945518" cy="20983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6" name="Oval 65"/>
          <p:cNvSpPr>
            <a:spLocks noChangeArrowheads="1"/>
          </p:cNvSpPr>
          <p:nvPr/>
        </p:nvSpPr>
        <p:spPr bwMode="auto">
          <a:xfrm>
            <a:off x="362462" y="4365909"/>
            <a:ext cx="945518" cy="20983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7" name="Oval 65"/>
          <p:cNvSpPr>
            <a:spLocks noChangeArrowheads="1"/>
          </p:cNvSpPr>
          <p:nvPr/>
        </p:nvSpPr>
        <p:spPr bwMode="auto">
          <a:xfrm>
            <a:off x="2847039" y="4365909"/>
            <a:ext cx="945518" cy="20983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28" name="组合 27"/>
          <p:cNvGrpSpPr/>
          <p:nvPr/>
        </p:nvGrpSpPr>
        <p:grpSpPr>
          <a:xfrm rot="1246733">
            <a:off x="1290201" y="2023294"/>
            <a:ext cx="1782224" cy="2934793"/>
            <a:chOff x="1230387" y="2071382"/>
            <a:chExt cx="2528591" cy="4163838"/>
          </a:xfrm>
          <a:effectLst>
            <a:outerShdw blurRad="50800" dist="38100" dir="5400000" algn="t" rotWithShape="0">
              <a:prstClr val="black">
                <a:alpha val="40000"/>
              </a:prstClr>
            </a:outerShdw>
          </a:effectLst>
        </p:grpSpPr>
        <p:sp>
          <p:nvSpPr>
            <p:cNvPr id="29" name="AutoShape 79"/>
            <p:cNvSpPr>
              <a:spLocks noChangeArrowheads="1"/>
            </p:cNvSpPr>
            <p:nvPr/>
          </p:nvSpPr>
          <p:spPr bwMode="gray">
            <a:xfrm rot="1850974">
              <a:off x="1230387" y="3898773"/>
              <a:ext cx="571439" cy="2336447"/>
            </a:xfrm>
            <a:prstGeom prst="can">
              <a:avLst>
                <a:gd name="adj" fmla="val 55367"/>
              </a:avLst>
            </a:prstGeom>
            <a:gradFill rotWithShape="1">
              <a:gsLst>
                <a:gs pos="833">
                  <a:sysClr val="windowText" lastClr="000000">
                    <a:lumMod val="65000"/>
                    <a:lumOff val="35000"/>
                  </a:sysClr>
                </a:gs>
                <a:gs pos="19000">
                  <a:sysClr val="window" lastClr="FFFFFF">
                    <a:lumMod val="75000"/>
                  </a:sysClr>
                </a:gs>
                <a:gs pos="57000">
                  <a:sysClr val="window" lastClr="FFFFFF"/>
                </a:gs>
                <a:gs pos="100000">
                  <a:sysClr val="windowText" lastClr="000000">
                    <a:lumMod val="65000"/>
                    <a:lumOff val="35000"/>
                  </a:sysClr>
                </a:gs>
              </a:gsLst>
              <a:lin ang="0" scaled="1"/>
            </a:gradFill>
            <a:ln w="9525">
              <a:no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AutoShape 79"/>
            <p:cNvSpPr>
              <a:spLocks noChangeArrowheads="1"/>
            </p:cNvSpPr>
            <p:nvPr/>
          </p:nvSpPr>
          <p:spPr bwMode="gray">
            <a:xfrm rot="1850974">
              <a:off x="1922077" y="3757122"/>
              <a:ext cx="435068" cy="541443"/>
            </a:xfrm>
            <a:prstGeom prst="can">
              <a:avLst>
                <a:gd name="adj" fmla="val 55367"/>
              </a:avLst>
            </a:prstGeom>
            <a:gradFill rotWithShape="1">
              <a:gsLst>
                <a:gs pos="22000">
                  <a:srgbClr val="B8B8B8"/>
                </a:gs>
                <a:gs pos="50000">
                  <a:srgbClr val="FFFFFF"/>
                </a:gs>
                <a:gs pos="0">
                  <a:srgbClr val="8A8A8A"/>
                </a:gs>
                <a:gs pos="100000">
                  <a:sysClr val="window" lastClr="FFFFFF">
                    <a:lumMod val="50000"/>
                  </a:sysClr>
                </a:gs>
              </a:gsLst>
              <a:lin ang="0" scaled="1"/>
            </a:gradFill>
            <a:ln w="9525">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同心圆 30"/>
            <p:cNvSpPr/>
            <p:nvPr/>
          </p:nvSpPr>
          <p:spPr>
            <a:xfrm>
              <a:off x="1683405" y="2071382"/>
              <a:ext cx="2075573" cy="2075573"/>
            </a:xfrm>
            <a:prstGeom prst="donut">
              <a:avLst>
                <a:gd name="adj" fmla="val 14188"/>
              </a:avLst>
            </a:prstGeom>
            <a:solidFill>
              <a:srgbClr val="FFC000"/>
            </a:solidFill>
            <a:ln w="349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190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rot="1246733">
            <a:off x="3827146" y="2023294"/>
            <a:ext cx="1782224" cy="2934793"/>
            <a:chOff x="1230387" y="2071382"/>
            <a:chExt cx="2528591" cy="4163838"/>
          </a:xfrm>
          <a:effectLst>
            <a:outerShdw blurRad="50800" dist="38100" dir="5400000" algn="t" rotWithShape="0">
              <a:prstClr val="black">
                <a:alpha val="40000"/>
              </a:prstClr>
            </a:outerShdw>
          </a:effectLst>
        </p:grpSpPr>
        <p:sp>
          <p:nvSpPr>
            <p:cNvPr id="33" name="AutoShape 79"/>
            <p:cNvSpPr>
              <a:spLocks noChangeArrowheads="1"/>
            </p:cNvSpPr>
            <p:nvPr/>
          </p:nvSpPr>
          <p:spPr bwMode="gray">
            <a:xfrm rot="1850974">
              <a:off x="1230387" y="3898773"/>
              <a:ext cx="571439" cy="2336447"/>
            </a:xfrm>
            <a:prstGeom prst="can">
              <a:avLst>
                <a:gd name="adj" fmla="val 55367"/>
              </a:avLst>
            </a:prstGeom>
            <a:gradFill rotWithShape="1">
              <a:gsLst>
                <a:gs pos="833">
                  <a:sysClr val="windowText" lastClr="000000">
                    <a:lumMod val="65000"/>
                    <a:lumOff val="35000"/>
                  </a:sysClr>
                </a:gs>
                <a:gs pos="19000">
                  <a:sysClr val="window" lastClr="FFFFFF">
                    <a:lumMod val="75000"/>
                  </a:sysClr>
                </a:gs>
                <a:gs pos="57000">
                  <a:sysClr val="window" lastClr="FFFFFF"/>
                </a:gs>
                <a:gs pos="100000">
                  <a:sysClr val="windowText" lastClr="000000">
                    <a:lumMod val="65000"/>
                    <a:lumOff val="35000"/>
                  </a:sysClr>
                </a:gs>
              </a:gsLst>
              <a:lin ang="0" scaled="1"/>
            </a:gradFill>
            <a:ln w="9525">
              <a:no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AutoShape 79"/>
            <p:cNvSpPr>
              <a:spLocks noChangeArrowheads="1"/>
            </p:cNvSpPr>
            <p:nvPr/>
          </p:nvSpPr>
          <p:spPr bwMode="gray">
            <a:xfrm rot="1850974">
              <a:off x="1922077" y="3757122"/>
              <a:ext cx="435068" cy="541443"/>
            </a:xfrm>
            <a:prstGeom prst="can">
              <a:avLst>
                <a:gd name="adj" fmla="val 55367"/>
              </a:avLst>
            </a:prstGeom>
            <a:gradFill rotWithShape="1">
              <a:gsLst>
                <a:gs pos="22000">
                  <a:srgbClr val="B8B8B8"/>
                </a:gs>
                <a:gs pos="50000">
                  <a:srgbClr val="FFFFFF"/>
                </a:gs>
                <a:gs pos="0">
                  <a:srgbClr val="8A8A8A"/>
                </a:gs>
                <a:gs pos="100000">
                  <a:sysClr val="window" lastClr="FFFFFF">
                    <a:lumMod val="50000"/>
                  </a:sysClr>
                </a:gs>
              </a:gsLst>
              <a:lin ang="0" scaled="1"/>
            </a:gradFill>
            <a:ln w="9525">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同心圆 34"/>
            <p:cNvSpPr/>
            <p:nvPr/>
          </p:nvSpPr>
          <p:spPr>
            <a:xfrm>
              <a:off x="1683405" y="2071382"/>
              <a:ext cx="2075573" cy="2075573"/>
            </a:xfrm>
            <a:prstGeom prst="donut">
              <a:avLst>
                <a:gd name="adj" fmla="val 14188"/>
              </a:avLst>
            </a:prstGeom>
            <a:solidFill>
              <a:srgbClr val="FFC000"/>
            </a:solidFill>
            <a:ln w="349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190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6" name="组合 35"/>
          <p:cNvGrpSpPr/>
          <p:nvPr/>
        </p:nvGrpSpPr>
        <p:grpSpPr>
          <a:xfrm rot="1246733">
            <a:off x="6364091" y="2023294"/>
            <a:ext cx="1782224" cy="2934793"/>
            <a:chOff x="1230387" y="2071382"/>
            <a:chExt cx="2528591" cy="4163838"/>
          </a:xfrm>
          <a:effectLst>
            <a:outerShdw blurRad="50800" dist="38100" dir="5400000" algn="t" rotWithShape="0">
              <a:prstClr val="black">
                <a:alpha val="40000"/>
              </a:prstClr>
            </a:outerShdw>
          </a:effectLst>
        </p:grpSpPr>
        <p:sp>
          <p:nvSpPr>
            <p:cNvPr id="37" name="AutoShape 79"/>
            <p:cNvSpPr>
              <a:spLocks noChangeArrowheads="1"/>
            </p:cNvSpPr>
            <p:nvPr/>
          </p:nvSpPr>
          <p:spPr bwMode="gray">
            <a:xfrm rot="1850974">
              <a:off x="1230387" y="3898773"/>
              <a:ext cx="571439" cy="2336447"/>
            </a:xfrm>
            <a:prstGeom prst="can">
              <a:avLst>
                <a:gd name="adj" fmla="val 55367"/>
              </a:avLst>
            </a:prstGeom>
            <a:gradFill rotWithShape="1">
              <a:gsLst>
                <a:gs pos="833">
                  <a:sysClr val="windowText" lastClr="000000">
                    <a:lumMod val="65000"/>
                    <a:lumOff val="35000"/>
                  </a:sysClr>
                </a:gs>
                <a:gs pos="19000">
                  <a:sysClr val="window" lastClr="FFFFFF">
                    <a:lumMod val="75000"/>
                  </a:sysClr>
                </a:gs>
                <a:gs pos="57000">
                  <a:sysClr val="window" lastClr="FFFFFF"/>
                </a:gs>
                <a:gs pos="100000">
                  <a:sysClr val="windowText" lastClr="000000">
                    <a:lumMod val="65000"/>
                    <a:lumOff val="35000"/>
                  </a:sysClr>
                </a:gs>
              </a:gsLst>
              <a:lin ang="0" scaled="1"/>
            </a:gradFill>
            <a:ln w="9525">
              <a:no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AutoShape 79"/>
            <p:cNvSpPr>
              <a:spLocks noChangeArrowheads="1"/>
            </p:cNvSpPr>
            <p:nvPr/>
          </p:nvSpPr>
          <p:spPr bwMode="gray">
            <a:xfrm rot="1850974">
              <a:off x="1922077" y="3757122"/>
              <a:ext cx="435068" cy="541443"/>
            </a:xfrm>
            <a:prstGeom prst="can">
              <a:avLst>
                <a:gd name="adj" fmla="val 55367"/>
              </a:avLst>
            </a:prstGeom>
            <a:gradFill rotWithShape="1">
              <a:gsLst>
                <a:gs pos="22000">
                  <a:srgbClr val="B8B8B8"/>
                </a:gs>
                <a:gs pos="50000">
                  <a:srgbClr val="FFFFFF"/>
                </a:gs>
                <a:gs pos="0">
                  <a:srgbClr val="8A8A8A"/>
                </a:gs>
                <a:gs pos="100000">
                  <a:sysClr val="window" lastClr="FFFFFF">
                    <a:lumMod val="50000"/>
                  </a:sysClr>
                </a:gs>
              </a:gsLst>
              <a:lin ang="0" scaled="1"/>
            </a:gradFill>
            <a:ln w="9525">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同心圆 38"/>
            <p:cNvSpPr/>
            <p:nvPr/>
          </p:nvSpPr>
          <p:spPr>
            <a:xfrm>
              <a:off x="1683405" y="2071382"/>
              <a:ext cx="2075573" cy="2075573"/>
            </a:xfrm>
            <a:prstGeom prst="donut">
              <a:avLst>
                <a:gd name="adj" fmla="val 14188"/>
              </a:avLst>
            </a:prstGeom>
            <a:solidFill>
              <a:srgbClr val="FFC000"/>
            </a:solidFill>
            <a:ln w="349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190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40" name="TextBox 39"/>
          <p:cNvSpPr txBox="1"/>
          <p:nvPr/>
        </p:nvSpPr>
        <p:spPr>
          <a:xfrm>
            <a:off x="2254351" y="2720643"/>
            <a:ext cx="684911" cy="369332"/>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79646">
                    <a:lumMod val="75000"/>
                  </a:srgbClr>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endParaRPr>
          </a:p>
        </p:txBody>
      </p:sp>
      <p:sp>
        <p:nvSpPr>
          <p:cNvPr id="41" name="TextBox 40"/>
          <p:cNvSpPr txBox="1"/>
          <p:nvPr/>
        </p:nvSpPr>
        <p:spPr>
          <a:xfrm>
            <a:off x="4811025" y="2720643"/>
            <a:ext cx="684911" cy="369332"/>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79646">
                    <a:lumMod val="75000"/>
                  </a:srgbClr>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endParaRPr>
          </a:p>
        </p:txBody>
      </p:sp>
      <p:sp>
        <p:nvSpPr>
          <p:cNvPr id="42" name="TextBox 41"/>
          <p:cNvSpPr txBox="1"/>
          <p:nvPr/>
        </p:nvSpPr>
        <p:spPr>
          <a:xfrm>
            <a:off x="7320807" y="2720643"/>
            <a:ext cx="684911" cy="369332"/>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79646">
                    <a:lumMod val="75000"/>
                  </a:srgbClr>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endParaRPr>
          </a:p>
        </p:txBody>
      </p:sp>
      <p:sp>
        <p:nvSpPr>
          <p:cNvPr id="43" name="TextBox 42"/>
          <p:cNvSpPr txBox="1"/>
          <p:nvPr/>
        </p:nvSpPr>
        <p:spPr>
          <a:xfrm flipH="1">
            <a:off x="1403648" y="4049597"/>
            <a:ext cx="1748579"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4" name="TextBox 43"/>
          <p:cNvSpPr txBox="1"/>
          <p:nvPr/>
        </p:nvSpPr>
        <p:spPr>
          <a:xfrm flipH="1">
            <a:off x="3944741" y="4049597"/>
            <a:ext cx="1748579"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5" name="TextBox 44"/>
          <p:cNvSpPr txBox="1"/>
          <p:nvPr/>
        </p:nvSpPr>
        <p:spPr>
          <a:xfrm flipH="1">
            <a:off x="6495829" y="4078179"/>
            <a:ext cx="1748579"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467215515"/>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30" name="等腰三角形 2"/>
          <p:cNvSpPr/>
          <p:nvPr/>
        </p:nvSpPr>
        <p:spPr>
          <a:xfrm>
            <a:off x="4011678" y="1340768"/>
            <a:ext cx="976628" cy="1172174"/>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lin ang="5400000" scaled="1"/>
            <a:tileRect/>
          </a:gradFill>
          <a:ln w="25400" cap="flat" cmpd="sng" algn="ctr">
            <a:solidFill>
              <a:srgbClr val="7030A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等腰三角形 2"/>
          <p:cNvSpPr/>
          <p:nvPr/>
        </p:nvSpPr>
        <p:spPr>
          <a:xfrm rot="2700000">
            <a:off x="5277524" y="1865099"/>
            <a:ext cx="976628" cy="1172174"/>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w="25400" cap="flat" cmpd="sng" algn="ctr">
            <a:solidFill>
              <a:srgbClr val="0070C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等腰三角形 2"/>
          <p:cNvSpPr/>
          <p:nvPr/>
        </p:nvSpPr>
        <p:spPr>
          <a:xfrm rot="5400000">
            <a:off x="5801855" y="3130945"/>
            <a:ext cx="976628" cy="1172174"/>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w="25400" cap="flat" cmpd="sng" algn="ctr">
            <a:solidFill>
              <a:srgbClr val="FFC00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等腰三角形 2"/>
          <p:cNvSpPr/>
          <p:nvPr/>
        </p:nvSpPr>
        <p:spPr>
          <a:xfrm rot="8100000">
            <a:off x="5277524" y="4396791"/>
            <a:ext cx="976628" cy="1172174"/>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C0504D">
                  <a:lumMod val="75000"/>
                  <a:shade val="30000"/>
                  <a:satMod val="115000"/>
                </a:srgbClr>
              </a:gs>
              <a:gs pos="50000">
                <a:srgbClr val="C0504D">
                  <a:lumMod val="75000"/>
                  <a:shade val="67500"/>
                  <a:satMod val="115000"/>
                </a:srgbClr>
              </a:gs>
              <a:gs pos="100000">
                <a:srgbClr val="C0504D">
                  <a:lumMod val="75000"/>
                  <a:shade val="100000"/>
                  <a:satMod val="115000"/>
                </a:srgbClr>
              </a:gs>
            </a:gsLst>
            <a:lin ang="5400000" scaled="1"/>
            <a:tileRect/>
          </a:gradFill>
          <a:ln w="25400" cap="flat" cmpd="sng" algn="ctr">
            <a:solidFill>
              <a:srgbClr val="C0504D">
                <a:lumMod val="75000"/>
              </a:srgb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等腰三角形 2"/>
          <p:cNvSpPr/>
          <p:nvPr/>
        </p:nvSpPr>
        <p:spPr>
          <a:xfrm rot="10800000">
            <a:off x="4011678" y="4921122"/>
            <a:ext cx="976628" cy="1172174"/>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lin ang="5400000" scaled="1"/>
            <a:tileRect/>
          </a:gradFill>
          <a:ln w="25400" cap="flat" cmpd="sng" algn="ctr">
            <a:solidFill>
              <a:srgbClr val="7030A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等腰三角形 2"/>
          <p:cNvSpPr/>
          <p:nvPr/>
        </p:nvSpPr>
        <p:spPr>
          <a:xfrm rot="13500000">
            <a:off x="2745832" y="4396791"/>
            <a:ext cx="976628" cy="1172174"/>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w="25400" cap="flat" cmpd="sng" algn="ctr">
            <a:solidFill>
              <a:srgbClr val="0070C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等腰三角形 2"/>
          <p:cNvSpPr/>
          <p:nvPr/>
        </p:nvSpPr>
        <p:spPr>
          <a:xfrm rot="16200000">
            <a:off x="2221502" y="3130945"/>
            <a:ext cx="976628" cy="1172174"/>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w="25400" cap="flat" cmpd="sng" algn="ctr">
            <a:solidFill>
              <a:srgbClr val="FFC00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等腰三角形 2"/>
          <p:cNvSpPr/>
          <p:nvPr/>
        </p:nvSpPr>
        <p:spPr>
          <a:xfrm rot="18900000">
            <a:off x="2745832" y="1865099"/>
            <a:ext cx="976628" cy="1172174"/>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C0504D">
                  <a:lumMod val="75000"/>
                  <a:shade val="30000"/>
                  <a:satMod val="115000"/>
                </a:srgbClr>
              </a:gs>
              <a:gs pos="50000">
                <a:srgbClr val="C0504D">
                  <a:lumMod val="75000"/>
                  <a:shade val="67500"/>
                  <a:satMod val="115000"/>
                </a:srgbClr>
              </a:gs>
              <a:gs pos="100000">
                <a:srgbClr val="C0504D">
                  <a:lumMod val="75000"/>
                  <a:shade val="100000"/>
                  <a:satMod val="115000"/>
                </a:srgbClr>
              </a:gs>
            </a:gsLst>
            <a:lin ang="5400000" scaled="1"/>
            <a:tileRect/>
          </a:gradFill>
          <a:ln w="25400" cap="flat" cmpd="sng" algn="ctr">
            <a:solidFill>
              <a:srgbClr val="C0504D">
                <a:lumMod val="75000"/>
              </a:srgb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TextBox 37"/>
          <p:cNvSpPr txBox="1"/>
          <p:nvPr/>
        </p:nvSpPr>
        <p:spPr>
          <a:xfrm>
            <a:off x="3443318" y="3346712"/>
            <a:ext cx="2299074"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9" name="TextBox 38"/>
          <p:cNvSpPr txBox="1"/>
          <p:nvPr/>
        </p:nvSpPr>
        <p:spPr>
          <a:xfrm>
            <a:off x="3899314" y="2914891"/>
            <a:ext cx="110473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0" name="TextBox 39"/>
          <p:cNvSpPr txBox="1"/>
          <p:nvPr/>
        </p:nvSpPr>
        <p:spPr>
          <a:xfrm>
            <a:off x="4177094" y="1758700"/>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1" name="TextBox 40"/>
          <p:cNvSpPr txBox="1"/>
          <p:nvPr/>
        </p:nvSpPr>
        <p:spPr>
          <a:xfrm>
            <a:off x="5442941" y="2235017"/>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2" name="TextBox 41"/>
          <p:cNvSpPr txBox="1"/>
          <p:nvPr/>
        </p:nvSpPr>
        <p:spPr>
          <a:xfrm>
            <a:off x="6041842" y="3528326"/>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3" name="TextBox 42"/>
          <p:cNvSpPr txBox="1"/>
          <p:nvPr/>
        </p:nvSpPr>
        <p:spPr>
          <a:xfrm>
            <a:off x="5442941" y="4837047"/>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4" name="TextBox 43"/>
          <p:cNvSpPr txBox="1"/>
          <p:nvPr/>
        </p:nvSpPr>
        <p:spPr>
          <a:xfrm>
            <a:off x="4200539" y="5337932"/>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5" name="TextBox 44"/>
          <p:cNvSpPr txBox="1"/>
          <p:nvPr/>
        </p:nvSpPr>
        <p:spPr>
          <a:xfrm>
            <a:off x="2949560" y="4837047"/>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6" name="TextBox 45"/>
          <p:cNvSpPr txBox="1"/>
          <p:nvPr/>
        </p:nvSpPr>
        <p:spPr>
          <a:xfrm>
            <a:off x="2315490" y="3540049"/>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7" name="TextBox 46"/>
          <p:cNvSpPr txBox="1"/>
          <p:nvPr/>
        </p:nvSpPr>
        <p:spPr>
          <a:xfrm>
            <a:off x="2949560" y="2235017"/>
            <a:ext cx="64579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8" name="TextBox 47"/>
          <p:cNvSpPr txBox="1"/>
          <p:nvPr/>
        </p:nvSpPr>
        <p:spPr>
          <a:xfrm>
            <a:off x="672698" y="3356992"/>
            <a:ext cx="1451030"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9" name="TextBox 48"/>
          <p:cNvSpPr txBox="1"/>
          <p:nvPr/>
        </p:nvSpPr>
        <p:spPr>
          <a:xfrm>
            <a:off x="1352702" y="5085184"/>
            <a:ext cx="1491106"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0" name="TextBox 49"/>
          <p:cNvSpPr txBox="1"/>
          <p:nvPr/>
        </p:nvSpPr>
        <p:spPr>
          <a:xfrm>
            <a:off x="3563888" y="6093297"/>
            <a:ext cx="1893026"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1" name="TextBox 50"/>
          <p:cNvSpPr txBox="1"/>
          <p:nvPr/>
        </p:nvSpPr>
        <p:spPr>
          <a:xfrm>
            <a:off x="6228184" y="5013176"/>
            <a:ext cx="1584176"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2" name="TextBox 51"/>
          <p:cNvSpPr txBox="1"/>
          <p:nvPr/>
        </p:nvSpPr>
        <p:spPr>
          <a:xfrm>
            <a:off x="6876256" y="3284984"/>
            <a:ext cx="1512168"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3" name="TextBox 52"/>
          <p:cNvSpPr txBox="1"/>
          <p:nvPr/>
        </p:nvSpPr>
        <p:spPr>
          <a:xfrm>
            <a:off x="6228184" y="1651701"/>
            <a:ext cx="1584176"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4" name="TextBox 53"/>
          <p:cNvSpPr txBox="1"/>
          <p:nvPr/>
        </p:nvSpPr>
        <p:spPr>
          <a:xfrm>
            <a:off x="3625026" y="692696"/>
            <a:ext cx="1883078"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5" name="TextBox 54"/>
          <p:cNvSpPr txBox="1"/>
          <p:nvPr/>
        </p:nvSpPr>
        <p:spPr>
          <a:xfrm>
            <a:off x="1366809" y="1628800"/>
            <a:ext cx="1594778"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086560877"/>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8" name="等腰三角形 2"/>
          <p:cNvSpPr/>
          <p:nvPr/>
        </p:nvSpPr>
        <p:spPr>
          <a:xfrm flipV="1">
            <a:off x="3826450" y="1685745"/>
            <a:ext cx="1317897" cy="2072575"/>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5400000" scaled="1"/>
            <a:tileRect/>
          </a:gradFill>
          <a:ln w="25400" cap="flat" cmpd="sng" algn="ctr">
            <a:solidFill>
              <a:srgbClr val="4BACC6"/>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等腰三角形 2"/>
          <p:cNvSpPr/>
          <p:nvPr/>
        </p:nvSpPr>
        <p:spPr>
          <a:xfrm rot="2700000" flipV="1">
            <a:off x="4621205" y="2014943"/>
            <a:ext cx="1317897" cy="2072575"/>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5400000" scaled="1"/>
            <a:tileRect/>
          </a:gradFill>
          <a:ln w="25400" cap="flat" cmpd="sng" algn="ctr">
            <a:solidFill>
              <a:srgbClr val="4BACC6"/>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等腰三角形 2"/>
          <p:cNvSpPr/>
          <p:nvPr/>
        </p:nvSpPr>
        <p:spPr>
          <a:xfrm rot="5400000" flipV="1">
            <a:off x="4950403" y="2809697"/>
            <a:ext cx="1317897" cy="2072575"/>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w="25400" cap="flat" cmpd="sng" algn="ctr">
            <a:solidFill>
              <a:srgbClr val="0070C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等腰三角形 2"/>
          <p:cNvSpPr/>
          <p:nvPr/>
        </p:nvSpPr>
        <p:spPr>
          <a:xfrm rot="8100000" flipV="1">
            <a:off x="4621205" y="3604452"/>
            <a:ext cx="1317897" cy="2072575"/>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lin ang="5400000" scaled="1"/>
            <a:tileRect/>
          </a:gradFill>
          <a:ln w="25400" cap="flat" cmpd="sng" algn="ctr">
            <a:solidFill>
              <a:srgbClr val="7030A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等腰三角形 2"/>
          <p:cNvSpPr/>
          <p:nvPr/>
        </p:nvSpPr>
        <p:spPr>
          <a:xfrm rot="10800000" flipV="1">
            <a:off x="3826450" y="3933650"/>
            <a:ext cx="1317897" cy="2072575"/>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C0504D">
                  <a:lumMod val="75000"/>
                  <a:shade val="30000"/>
                  <a:satMod val="115000"/>
                </a:srgbClr>
              </a:gs>
              <a:gs pos="50000">
                <a:srgbClr val="C0504D">
                  <a:lumMod val="75000"/>
                  <a:shade val="67500"/>
                  <a:satMod val="115000"/>
                </a:srgbClr>
              </a:gs>
              <a:gs pos="100000">
                <a:srgbClr val="C0504D">
                  <a:lumMod val="75000"/>
                  <a:shade val="100000"/>
                  <a:satMod val="115000"/>
                </a:srgbClr>
              </a:gs>
            </a:gsLst>
            <a:lin ang="5400000" scaled="1"/>
            <a:tileRect/>
          </a:gradFill>
          <a:ln w="25400" cap="flat" cmpd="sng" algn="ctr">
            <a:solidFill>
              <a:srgbClr val="C0504D">
                <a:lumMod val="75000"/>
              </a:srgb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等腰三角形 2"/>
          <p:cNvSpPr/>
          <p:nvPr/>
        </p:nvSpPr>
        <p:spPr>
          <a:xfrm rot="13500000" flipV="1">
            <a:off x="3031696" y="3604452"/>
            <a:ext cx="1317897" cy="2072575"/>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F79646">
                  <a:lumMod val="50000"/>
                  <a:shade val="30000"/>
                  <a:satMod val="115000"/>
                </a:srgbClr>
              </a:gs>
              <a:gs pos="50000">
                <a:srgbClr val="F79646">
                  <a:lumMod val="50000"/>
                  <a:shade val="67500"/>
                  <a:satMod val="115000"/>
                </a:srgbClr>
              </a:gs>
              <a:gs pos="100000">
                <a:srgbClr val="F79646">
                  <a:lumMod val="50000"/>
                  <a:shade val="100000"/>
                  <a:satMod val="115000"/>
                </a:srgbClr>
              </a:gs>
            </a:gsLst>
            <a:lin ang="5400000" scaled="1"/>
            <a:tileRect/>
          </a:gradFill>
          <a:ln w="25400" cap="flat" cmpd="sng" algn="ctr">
            <a:solidFill>
              <a:srgbClr val="F79646">
                <a:lumMod val="50000"/>
              </a:srgb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等腰三角形 2"/>
          <p:cNvSpPr/>
          <p:nvPr/>
        </p:nvSpPr>
        <p:spPr>
          <a:xfrm rot="16200000" flipV="1">
            <a:off x="2702498" y="2809697"/>
            <a:ext cx="1317897" cy="2072575"/>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w="25400" cap="flat" cmpd="sng" algn="ctr">
            <a:solidFill>
              <a:srgbClr val="FFC000"/>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等腰三角形 2"/>
          <p:cNvSpPr/>
          <p:nvPr/>
        </p:nvSpPr>
        <p:spPr>
          <a:xfrm rot="18900000" flipV="1">
            <a:off x="3031696" y="2014943"/>
            <a:ext cx="1317897" cy="2072575"/>
          </a:xfrm>
          <a:custGeom>
            <a:avLst/>
            <a:gdLst/>
            <a:ahLst/>
            <a:cxnLst/>
            <a:rect l="l" t="t" r="r" b="b"/>
            <a:pathLst>
              <a:path w="2699792" h="3240360">
                <a:moveTo>
                  <a:pt x="1349896" y="0"/>
                </a:moveTo>
                <a:lnTo>
                  <a:pt x="2699792" y="3240360"/>
                </a:lnTo>
                <a:lnTo>
                  <a:pt x="1349896" y="2016224"/>
                </a:lnTo>
                <a:lnTo>
                  <a:pt x="0" y="3240360"/>
                </a:lnTo>
                <a:close/>
              </a:path>
            </a:pathLst>
          </a:custGeom>
          <a:gradFill flip="none" rotWithShape="1">
            <a:gsLst>
              <a:gs pos="0">
                <a:srgbClr val="9BBB59">
                  <a:shade val="30000"/>
                  <a:satMod val="115000"/>
                </a:srgbClr>
              </a:gs>
              <a:gs pos="50000">
                <a:srgbClr val="9BBB59">
                  <a:shade val="67500"/>
                  <a:satMod val="115000"/>
                </a:srgbClr>
              </a:gs>
              <a:gs pos="100000">
                <a:srgbClr val="9BBB59">
                  <a:shade val="100000"/>
                  <a:satMod val="115000"/>
                </a:srgbClr>
              </a:gs>
            </a:gsLst>
            <a:lin ang="5400000" scaled="1"/>
            <a:tileRect/>
          </a:gradFill>
          <a:ln w="25400" cap="flat" cmpd="sng" algn="ctr">
            <a:solidFill>
              <a:srgbClr val="9BBB59"/>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TextBox 35"/>
          <p:cNvSpPr txBox="1"/>
          <p:nvPr/>
        </p:nvSpPr>
        <p:spPr>
          <a:xfrm>
            <a:off x="3329335" y="2901950"/>
            <a:ext cx="716936"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7" name="TextBox 36"/>
          <p:cNvSpPr txBox="1"/>
          <p:nvPr/>
        </p:nvSpPr>
        <p:spPr>
          <a:xfrm>
            <a:off x="4132126" y="2600847"/>
            <a:ext cx="75015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8" name="TextBox 37"/>
          <p:cNvSpPr txBox="1"/>
          <p:nvPr/>
        </p:nvSpPr>
        <p:spPr>
          <a:xfrm>
            <a:off x="5007490" y="2934217"/>
            <a:ext cx="667974"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39" name="TextBox 38"/>
          <p:cNvSpPr txBox="1"/>
          <p:nvPr/>
        </p:nvSpPr>
        <p:spPr>
          <a:xfrm>
            <a:off x="5226525" y="3697658"/>
            <a:ext cx="699034"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0" name="TextBox 39"/>
          <p:cNvSpPr txBox="1"/>
          <p:nvPr/>
        </p:nvSpPr>
        <p:spPr>
          <a:xfrm>
            <a:off x="4952616" y="4447605"/>
            <a:ext cx="676534"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1" name="TextBox 40"/>
          <p:cNvSpPr txBox="1"/>
          <p:nvPr/>
        </p:nvSpPr>
        <p:spPr>
          <a:xfrm>
            <a:off x="4125359" y="4827888"/>
            <a:ext cx="750216"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2" name="TextBox 41"/>
          <p:cNvSpPr txBox="1"/>
          <p:nvPr/>
        </p:nvSpPr>
        <p:spPr>
          <a:xfrm>
            <a:off x="3324198" y="4427061"/>
            <a:ext cx="707377"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3" name="TextBox 42"/>
          <p:cNvSpPr txBox="1"/>
          <p:nvPr/>
        </p:nvSpPr>
        <p:spPr>
          <a:xfrm>
            <a:off x="3077884" y="3685935"/>
            <a:ext cx="697958"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44" name="TextBox 43"/>
          <p:cNvSpPr txBox="1"/>
          <p:nvPr/>
        </p:nvSpPr>
        <p:spPr>
          <a:xfrm>
            <a:off x="2139764" y="4941168"/>
            <a:ext cx="1371022" cy="88524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5" name="TextBox 44"/>
          <p:cNvSpPr txBox="1"/>
          <p:nvPr/>
        </p:nvSpPr>
        <p:spPr>
          <a:xfrm>
            <a:off x="3846180" y="5856124"/>
            <a:ext cx="1371022" cy="88524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6" name="TextBox 45"/>
          <p:cNvSpPr txBox="1"/>
          <p:nvPr/>
        </p:nvSpPr>
        <p:spPr>
          <a:xfrm>
            <a:off x="5562649" y="4926105"/>
            <a:ext cx="1371022" cy="88524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7" name="TextBox 46"/>
          <p:cNvSpPr txBox="1"/>
          <p:nvPr/>
        </p:nvSpPr>
        <p:spPr>
          <a:xfrm>
            <a:off x="6297322" y="3353652"/>
            <a:ext cx="1371022" cy="88524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8" name="TextBox 47"/>
          <p:cNvSpPr txBox="1"/>
          <p:nvPr/>
        </p:nvSpPr>
        <p:spPr>
          <a:xfrm>
            <a:off x="5565519" y="1880621"/>
            <a:ext cx="1371022" cy="88524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9" name="TextBox 48"/>
          <p:cNvSpPr txBox="1"/>
          <p:nvPr/>
        </p:nvSpPr>
        <p:spPr>
          <a:xfrm>
            <a:off x="3869626" y="950602"/>
            <a:ext cx="1371022" cy="88524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0" name="TextBox 49"/>
          <p:cNvSpPr txBox="1"/>
          <p:nvPr/>
        </p:nvSpPr>
        <p:spPr>
          <a:xfrm>
            <a:off x="2153157" y="1832059"/>
            <a:ext cx="1371022" cy="88524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1" name="TextBox 50"/>
          <p:cNvSpPr txBox="1"/>
          <p:nvPr/>
        </p:nvSpPr>
        <p:spPr>
          <a:xfrm>
            <a:off x="1350546" y="3397475"/>
            <a:ext cx="1371022" cy="88524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18303593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0" y="1817113"/>
            <a:ext cx="2467222" cy="2232248"/>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6577" y="1817113"/>
            <a:ext cx="2467222" cy="2232248"/>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1555" y="1817113"/>
            <a:ext cx="2467222" cy="2232248"/>
          </a:xfrm>
          <a:prstGeom prst="rect">
            <a:avLst/>
          </a:prstGeom>
        </p:spPr>
      </p:pic>
      <p:sp>
        <p:nvSpPr>
          <p:cNvPr id="17" name="TextBox 16"/>
          <p:cNvSpPr txBox="1"/>
          <p:nvPr/>
        </p:nvSpPr>
        <p:spPr>
          <a:xfrm>
            <a:off x="1547664" y="3059668"/>
            <a:ext cx="110473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F79646">
                  <a:lumMod val="50000"/>
                </a:srgbClr>
              </a:solidFill>
              <a:effectLst/>
              <a:uLnTx/>
              <a:uFillTx/>
              <a:latin typeface="微软雅黑" pitchFamily="34" charset="-122"/>
              <a:ea typeface="微软雅黑" pitchFamily="34" charset="-122"/>
            </a:endParaRPr>
          </a:p>
        </p:txBody>
      </p:sp>
      <p:sp>
        <p:nvSpPr>
          <p:cNvPr id="18" name="TextBox 17"/>
          <p:cNvSpPr txBox="1"/>
          <p:nvPr/>
        </p:nvSpPr>
        <p:spPr>
          <a:xfrm>
            <a:off x="3983629" y="3059668"/>
            <a:ext cx="110473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F79646">
                  <a:lumMod val="50000"/>
                </a:srgbClr>
              </a:solidFill>
              <a:effectLst/>
              <a:uLnTx/>
              <a:uFillTx/>
              <a:latin typeface="微软雅黑" pitchFamily="34" charset="-122"/>
              <a:ea typeface="微软雅黑" pitchFamily="34" charset="-122"/>
            </a:endParaRPr>
          </a:p>
        </p:txBody>
      </p:sp>
      <p:sp>
        <p:nvSpPr>
          <p:cNvPr id="19" name="TextBox 18"/>
          <p:cNvSpPr txBox="1"/>
          <p:nvPr/>
        </p:nvSpPr>
        <p:spPr>
          <a:xfrm>
            <a:off x="6419594" y="3059668"/>
            <a:ext cx="110473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F79646">
                  <a:lumMod val="50000"/>
                </a:srgbClr>
              </a:solidFill>
              <a:effectLst/>
              <a:uLnTx/>
              <a:uFillTx/>
              <a:latin typeface="微软雅黑" pitchFamily="34" charset="-122"/>
              <a:ea typeface="微软雅黑" pitchFamily="34" charset="-122"/>
            </a:endParaRPr>
          </a:p>
        </p:txBody>
      </p:sp>
      <p:sp>
        <p:nvSpPr>
          <p:cNvPr id="20" name="TextBox 19"/>
          <p:cNvSpPr txBox="1"/>
          <p:nvPr/>
        </p:nvSpPr>
        <p:spPr>
          <a:xfrm>
            <a:off x="1146390" y="4016560"/>
            <a:ext cx="2070851"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1" name="TextBox 20"/>
          <p:cNvSpPr txBox="1"/>
          <p:nvPr/>
        </p:nvSpPr>
        <p:spPr>
          <a:xfrm>
            <a:off x="3579498" y="4016560"/>
            <a:ext cx="2070851"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2" name="TextBox 21"/>
          <p:cNvSpPr txBox="1"/>
          <p:nvPr/>
        </p:nvSpPr>
        <p:spPr>
          <a:xfrm>
            <a:off x="5995150" y="4016560"/>
            <a:ext cx="2070851"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094521855"/>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4353" y="3060192"/>
            <a:ext cx="3535148" cy="1520936"/>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7356" y="1628800"/>
            <a:ext cx="3273094" cy="1407893"/>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3043" y="4760160"/>
            <a:ext cx="2990488" cy="1284574"/>
          </a:xfrm>
          <a:prstGeom prst="rect">
            <a:avLst/>
          </a:prstGeom>
        </p:spPr>
      </p:pic>
      <p:sp>
        <p:nvSpPr>
          <p:cNvPr id="16" name="TextBox 15"/>
          <p:cNvSpPr txBox="1"/>
          <p:nvPr/>
        </p:nvSpPr>
        <p:spPr>
          <a:xfrm rot="21279295">
            <a:off x="1796571" y="2175608"/>
            <a:ext cx="1441760"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endParaRPr>
          </a:p>
        </p:txBody>
      </p:sp>
      <p:sp>
        <p:nvSpPr>
          <p:cNvPr id="17" name="TextBox 16"/>
          <p:cNvSpPr txBox="1"/>
          <p:nvPr/>
        </p:nvSpPr>
        <p:spPr>
          <a:xfrm rot="21279295">
            <a:off x="3132119" y="3639299"/>
            <a:ext cx="1441760"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您的标题</a:t>
            </a:r>
            <a:endParaRPr lang="zh-CN" altLang="en-US" sz="2000" b="1" dirty="0">
              <a:solidFill>
                <a:srgbClr val="0070C0"/>
              </a:solidFill>
              <a:latin typeface="微软雅黑" pitchFamily="34" charset="-122"/>
              <a:ea typeface="微软雅黑" pitchFamily="34" charset="-122"/>
            </a:endParaRPr>
          </a:p>
        </p:txBody>
      </p:sp>
      <p:sp>
        <p:nvSpPr>
          <p:cNvPr id="18" name="TextBox 17"/>
          <p:cNvSpPr txBox="1"/>
          <p:nvPr/>
        </p:nvSpPr>
        <p:spPr>
          <a:xfrm rot="21279295">
            <a:off x="1962321" y="5237561"/>
            <a:ext cx="1441760" cy="400110"/>
          </a:xfrm>
          <a:prstGeom prst="rect">
            <a:avLst/>
          </a:prstGeom>
          <a:noFill/>
        </p:spPr>
        <p:txBody>
          <a:bodyPr wrap="square" rtlCol="0">
            <a:spAutoFit/>
          </a:bodyPr>
          <a:lstStyle/>
          <a:p>
            <a:pPr algn="ctr"/>
            <a:r>
              <a:rPr lang="zh-CN" altLang="en-US" sz="2000" b="1" dirty="0" smtClean="0">
                <a:solidFill>
                  <a:srgbClr val="A22893"/>
                </a:solidFill>
                <a:latin typeface="微软雅黑" pitchFamily="34" charset="-122"/>
                <a:ea typeface="微软雅黑" pitchFamily="34" charset="-122"/>
              </a:rPr>
              <a:t>您的标题</a:t>
            </a:r>
            <a:endParaRPr lang="zh-CN" altLang="en-US" sz="2000" b="1" dirty="0">
              <a:solidFill>
                <a:srgbClr val="A22893"/>
              </a:solidFill>
              <a:latin typeface="微软雅黑" pitchFamily="34" charset="-122"/>
              <a:ea typeface="微软雅黑" pitchFamily="34" charset="-122"/>
            </a:endParaRPr>
          </a:p>
        </p:txBody>
      </p:sp>
      <p:sp>
        <p:nvSpPr>
          <p:cNvPr id="19" name="TextBox 18"/>
          <p:cNvSpPr txBox="1"/>
          <p:nvPr/>
        </p:nvSpPr>
        <p:spPr>
          <a:xfrm>
            <a:off x="4517373" y="1709438"/>
            <a:ext cx="2070851"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0" name="TextBox 19"/>
          <p:cNvSpPr txBox="1"/>
          <p:nvPr/>
        </p:nvSpPr>
        <p:spPr>
          <a:xfrm>
            <a:off x="5813517" y="3284984"/>
            <a:ext cx="2070851"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1" name="TextBox 20"/>
          <p:cNvSpPr txBox="1"/>
          <p:nvPr/>
        </p:nvSpPr>
        <p:spPr>
          <a:xfrm>
            <a:off x="4468811" y="4947888"/>
            <a:ext cx="2070851"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697845022"/>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106" y="2349277"/>
            <a:ext cx="2676027" cy="2926905"/>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1982" y="2349277"/>
            <a:ext cx="2480901" cy="2926905"/>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2733" y="2349277"/>
            <a:ext cx="2620277" cy="2926905"/>
          </a:xfrm>
          <a:prstGeom prst="rect">
            <a:avLst/>
          </a:prstGeom>
        </p:spPr>
      </p:pic>
      <p:sp>
        <p:nvSpPr>
          <p:cNvPr id="16" name="TextBox 15"/>
          <p:cNvSpPr txBox="1"/>
          <p:nvPr/>
        </p:nvSpPr>
        <p:spPr>
          <a:xfrm>
            <a:off x="955689" y="2722313"/>
            <a:ext cx="165618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a:t>
            </a:r>
            <a:r>
              <a:rPr kumimoji="0" lang="zh-CN" altLang="en-US"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17" name="TextBox 16"/>
          <p:cNvSpPr txBox="1"/>
          <p:nvPr/>
        </p:nvSpPr>
        <p:spPr>
          <a:xfrm>
            <a:off x="3760894" y="2722313"/>
            <a:ext cx="165618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a:t>
            </a:r>
            <a:r>
              <a:rPr kumimoji="0" lang="zh-CN" altLang="en-US"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18" name="TextBox 17"/>
          <p:cNvSpPr txBox="1"/>
          <p:nvPr/>
        </p:nvSpPr>
        <p:spPr>
          <a:xfrm>
            <a:off x="6494440" y="2722313"/>
            <a:ext cx="165618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a:t>
            </a:r>
            <a:r>
              <a:rPr kumimoji="0" lang="zh-CN" altLang="en-US"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19" name="TextBox 18"/>
          <p:cNvSpPr txBox="1"/>
          <p:nvPr/>
        </p:nvSpPr>
        <p:spPr>
          <a:xfrm>
            <a:off x="804138" y="3442594"/>
            <a:ext cx="2080698"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0" name="TextBox 19"/>
          <p:cNvSpPr txBox="1"/>
          <p:nvPr/>
        </p:nvSpPr>
        <p:spPr>
          <a:xfrm>
            <a:off x="3631083" y="3442594"/>
            <a:ext cx="2080698"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1" name="TextBox 20"/>
          <p:cNvSpPr txBox="1"/>
          <p:nvPr/>
        </p:nvSpPr>
        <p:spPr>
          <a:xfrm>
            <a:off x="6317352" y="3442594"/>
            <a:ext cx="2080698"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559161594"/>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26" name="组合 25"/>
          <p:cNvGrpSpPr/>
          <p:nvPr/>
        </p:nvGrpSpPr>
        <p:grpSpPr>
          <a:xfrm>
            <a:off x="1043608" y="1247213"/>
            <a:ext cx="3174353" cy="3817679"/>
            <a:chOff x="561535" y="1010302"/>
            <a:chExt cx="3447584" cy="4146284"/>
          </a:xfrm>
        </p:grpSpPr>
        <p:sp>
          <p:nvSpPr>
            <p:cNvPr id="27" name="椭圆 26"/>
            <p:cNvSpPr/>
            <p:nvPr/>
          </p:nvSpPr>
          <p:spPr>
            <a:xfrm>
              <a:off x="864423" y="2585841"/>
              <a:ext cx="2570745" cy="2570745"/>
            </a:xfrm>
            <a:prstGeom prst="ellipse">
              <a:avLst/>
            </a:prstGeom>
            <a:solidFill>
              <a:sysClr val="window" lastClr="FFFFFF"/>
            </a:solidFill>
            <a:ln w="25400" cap="flat" cmpd="sng" algn="ctr">
              <a:solidFill>
                <a:sysClr val="window" lastClr="FFFFFF"/>
              </a:solid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椭圆 27"/>
            <p:cNvSpPr/>
            <p:nvPr/>
          </p:nvSpPr>
          <p:spPr>
            <a:xfrm>
              <a:off x="985820" y="2715428"/>
              <a:ext cx="2325535" cy="2325536"/>
            </a:xfrm>
            <a:prstGeom prst="ellipse">
              <a:avLst/>
            </a:prstGeom>
            <a:solidFill>
              <a:sysClr val="window" lastClr="FFFFFF"/>
            </a:soli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28"/>
            <p:cNvSpPr/>
            <p:nvPr/>
          </p:nvSpPr>
          <p:spPr>
            <a:xfrm>
              <a:off x="1438374" y="2340893"/>
              <a:ext cx="2570745" cy="2570745"/>
            </a:xfrm>
            <a:prstGeom prst="ellipse">
              <a:avLst/>
            </a:prstGeom>
            <a:solidFill>
              <a:srgbClr val="F79646">
                <a:lumMod val="75000"/>
              </a:srgb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椭圆 29"/>
            <p:cNvSpPr/>
            <p:nvPr/>
          </p:nvSpPr>
          <p:spPr>
            <a:xfrm>
              <a:off x="1748072" y="2650591"/>
              <a:ext cx="1951349" cy="1951349"/>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椭圆 30"/>
            <p:cNvSpPr/>
            <p:nvPr/>
          </p:nvSpPr>
          <p:spPr>
            <a:xfrm>
              <a:off x="2108515" y="2573894"/>
              <a:ext cx="183181" cy="183181"/>
            </a:xfrm>
            <a:prstGeom prst="ellipse">
              <a:avLst/>
            </a:prstGeom>
            <a:solidFill>
              <a:sysClr val="window" lastClr="FFFFFF"/>
            </a:solidFill>
            <a:ln w="25400" cap="flat" cmpd="sng" algn="ctr">
              <a:solidFill>
                <a:srgbClr val="F79646">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任意多边形 31"/>
            <p:cNvSpPr/>
            <p:nvPr/>
          </p:nvSpPr>
          <p:spPr>
            <a:xfrm rot="18667727">
              <a:off x="1164985" y="1382368"/>
              <a:ext cx="546775" cy="1753676"/>
            </a:xfrm>
            <a:custGeom>
              <a:avLst/>
              <a:gdLst>
                <a:gd name="connsiteX0" fmla="*/ 386862 w 527539"/>
                <a:gd name="connsiteY0" fmla="*/ 1828800 h 1899139"/>
                <a:gd name="connsiteX1" fmla="*/ 0 w 527539"/>
                <a:gd name="connsiteY1" fmla="*/ 902677 h 1899139"/>
                <a:gd name="connsiteX2" fmla="*/ 23447 w 527539"/>
                <a:gd name="connsiteY2" fmla="*/ 0 h 1899139"/>
                <a:gd name="connsiteX3" fmla="*/ 527539 w 527539"/>
                <a:gd name="connsiteY3" fmla="*/ 375139 h 1899139"/>
                <a:gd name="connsiteX4" fmla="*/ 457200 w 527539"/>
                <a:gd name="connsiteY4" fmla="*/ 1090247 h 1899139"/>
                <a:gd name="connsiteX5" fmla="*/ 445477 w 527539"/>
                <a:gd name="connsiteY5" fmla="*/ 1899139 h 1899139"/>
                <a:gd name="connsiteX6" fmla="*/ 386862 w 527539"/>
                <a:gd name="connsiteY6" fmla="*/ 1770185 h 1899139"/>
                <a:gd name="connsiteX7" fmla="*/ 386862 w 527539"/>
                <a:gd name="connsiteY7" fmla="*/ 1828800 h 1899139"/>
                <a:gd name="connsiteX0" fmla="*/ 386862 w 549406"/>
                <a:gd name="connsiteY0" fmla="*/ 1845397 h 1915736"/>
                <a:gd name="connsiteX1" fmla="*/ 0 w 549406"/>
                <a:gd name="connsiteY1" fmla="*/ 919274 h 1915736"/>
                <a:gd name="connsiteX2" fmla="*/ 23447 w 549406"/>
                <a:gd name="connsiteY2" fmla="*/ 16597 h 1915736"/>
                <a:gd name="connsiteX3" fmla="*/ 527539 w 549406"/>
                <a:gd name="connsiteY3" fmla="*/ 391736 h 1915736"/>
                <a:gd name="connsiteX4" fmla="*/ 457200 w 549406"/>
                <a:gd name="connsiteY4" fmla="*/ 1106844 h 1915736"/>
                <a:gd name="connsiteX5" fmla="*/ 445477 w 549406"/>
                <a:gd name="connsiteY5" fmla="*/ 1915736 h 1915736"/>
                <a:gd name="connsiteX6" fmla="*/ 386862 w 549406"/>
                <a:gd name="connsiteY6" fmla="*/ 1786782 h 1915736"/>
                <a:gd name="connsiteX7" fmla="*/ 386862 w 549406"/>
                <a:gd name="connsiteY7" fmla="*/ 1845397 h 1915736"/>
                <a:gd name="connsiteX0" fmla="*/ 386862 w 548374"/>
                <a:gd name="connsiteY0" fmla="*/ 1845397 h 1915736"/>
                <a:gd name="connsiteX1" fmla="*/ 0 w 548374"/>
                <a:gd name="connsiteY1" fmla="*/ 919274 h 1915736"/>
                <a:gd name="connsiteX2" fmla="*/ 23447 w 548374"/>
                <a:gd name="connsiteY2" fmla="*/ 16597 h 1915736"/>
                <a:gd name="connsiteX3" fmla="*/ 527539 w 548374"/>
                <a:gd name="connsiteY3" fmla="*/ 391736 h 1915736"/>
                <a:gd name="connsiteX4" fmla="*/ 457200 w 548374"/>
                <a:gd name="connsiteY4" fmla="*/ 1106844 h 1915736"/>
                <a:gd name="connsiteX5" fmla="*/ 445477 w 548374"/>
                <a:gd name="connsiteY5" fmla="*/ 1915736 h 1915736"/>
                <a:gd name="connsiteX6" fmla="*/ 386862 w 548374"/>
                <a:gd name="connsiteY6" fmla="*/ 1786782 h 1915736"/>
                <a:gd name="connsiteX7" fmla="*/ 386862 w 548374"/>
                <a:gd name="connsiteY7" fmla="*/ 1845397 h 1915736"/>
                <a:gd name="connsiteX0" fmla="*/ 431065 w 592577"/>
                <a:gd name="connsiteY0" fmla="*/ 1845397 h 1915736"/>
                <a:gd name="connsiteX1" fmla="*/ 44203 w 592577"/>
                <a:gd name="connsiteY1" fmla="*/ 919274 h 1915736"/>
                <a:gd name="connsiteX2" fmla="*/ 67650 w 592577"/>
                <a:gd name="connsiteY2" fmla="*/ 16597 h 1915736"/>
                <a:gd name="connsiteX3" fmla="*/ 571742 w 592577"/>
                <a:gd name="connsiteY3" fmla="*/ 391736 h 1915736"/>
                <a:gd name="connsiteX4" fmla="*/ 501403 w 592577"/>
                <a:gd name="connsiteY4" fmla="*/ 1106844 h 1915736"/>
                <a:gd name="connsiteX5" fmla="*/ 489680 w 592577"/>
                <a:gd name="connsiteY5" fmla="*/ 1915736 h 1915736"/>
                <a:gd name="connsiteX6" fmla="*/ 431065 w 592577"/>
                <a:gd name="connsiteY6" fmla="*/ 1786782 h 1915736"/>
                <a:gd name="connsiteX7" fmla="*/ 431065 w 592577"/>
                <a:gd name="connsiteY7" fmla="*/ 1845397 h 1915736"/>
                <a:gd name="connsiteX0" fmla="*/ 431065 w 592577"/>
                <a:gd name="connsiteY0" fmla="*/ 1845397 h 1915736"/>
                <a:gd name="connsiteX1" fmla="*/ 44203 w 592577"/>
                <a:gd name="connsiteY1" fmla="*/ 919274 h 1915736"/>
                <a:gd name="connsiteX2" fmla="*/ 67650 w 592577"/>
                <a:gd name="connsiteY2" fmla="*/ 16597 h 1915736"/>
                <a:gd name="connsiteX3" fmla="*/ 571742 w 592577"/>
                <a:gd name="connsiteY3" fmla="*/ 391736 h 1915736"/>
                <a:gd name="connsiteX4" fmla="*/ 501403 w 592577"/>
                <a:gd name="connsiteY4" fmla="*/ 1106844 h 1915736"/>
                <a:gd name="connsiteX5" fmla="*/ 489680 w 592577"/>
                <a:gd name="connsiteY5" fmla="*/ 1915736 h 1915736"/>
                <a:gd name="connsiteX6" fmla="*/ 431065 w 592577"/>
                <a:gd name="connsiteY6" fmla="*/ 1786782 h 1915736"/>
                <a:gd name="connsiteX7" fmla="*/ 431065 w 592577"/>
                <a:gd name="connsiteY7" fmla="*/ 1845397 h 1915736"/>
                <a:gd name="connsiteX0" fmla="*/ 506129 w 597303"/>
                <a:gd name="connsiteY0" fmla="*/ 1915736 h 1915736"/>
                <a:gd name="connsiteX1" fmla="*/ 48929 w 597303"/>
                <a:gd name="connsiteY1" fmla="*/ 919274 h 1915736"/>
                <a:gd name="connsiteX2" fmla="*/ 72376 w 597303"/>
                <a:gd name="connsiteY2" fmla="*/ 16597 h 1915736"/>
                <a:gd name="connsiteX3" fmla="*/ 576468 w 597303"/>
                <a:gd name="connsiteY3" fmla="*/ 391736 h 1915736"/>
                <a:gd name="connsiteX4" fmla="*/ 506129 w 597303"/>
                <a:gd name="connsiteY4" fmla="*/ 1106844 h 1915736"/>
                <a:gd name="connsiteX5" fmla="*/ 494406 w 597303"/>
                <a:gd name="connsiteY5" fmla="*/ 1915736 h 1915736"/>
                <a:gd name="connsiteX6" fmla="*/ 435791 w 597303"/>
                <a:gd name="connsiteY6" fmla="*/ 1786782 h 1915736"/>
                <a:gd name="connsiteX7" fmla="*/ 506129 w 597303"/>
                <a:gd name="connsiteY7" fmla="*/ 1915736 h 191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7303" h="1915736">
                  <a:moveTo>
                    <a:pt x="506129" y="1915736"/>
                  </a:moveTo>
                  <a:cubicBezTo>
                    <a:pt x="441652" y="1771151"/>
                    <a:pt x="121221" y="1235797"/>
                    <a:pt x="48929" y="919274"/>
                  </a:cubicBezTo>
                  <a:cubicBezTo>
                    <a:pt x="-23363" y="602751"/>
                    <a:pt x="-15547" y="104520"/>
                    <a:pt x="72376" y="16597"/>
                  </a:cubicBezTo>
                  <a:cubicBezTo>
                    <a:pt x="160299" y="-71326"/>
                    <a:pt x="504176" y="210028"/>
                    <a:pt x="576468" y="391736"/>
                  </a:cubicBezTo>
                  <a:cubicBezTo>
                    <a:pt x="648760" y="573444"/>
                    <a:pt x="510037" y="837213"/>
                    <a:pt x="506129" y="1106844"/>
                  </a:cubicBezTo>
                  <a:lnTo>
                    <a:pt x="494406" y="1915736"/>
                  </a:lnTo>
                  <a:lnTo>
                    <a:pt x="435791" y="1786782"/>
                  </a:lnTo>
                  <a:lnTo>
                    <a:pt x="506129" y="1915736"/>
                  </a:lnTo>
                  <a:close/>
                </a:path>
              </a:pathLst>
            </a:custGeom>
            <a:no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任意多边形 32"/>
            <p:cNvSpPr/>
            <p:nvPr/>
          </p:nvSpPr>
          <p:spPr>
            <a:xfrm rot="21026667">
              <a:off x="1616396" y="1010302"/>
              <a:ext cx="546775" cy="1753676"/>
            </a:xfrm>
            <a:custGeom>
              <a:avLst/>
              <a:gdLst>
                <a:gd name="connsiteX0" fmla="*/ 386862 w 527539"/>
                <a:gd name="connsiteY0" fmla="*/ 1828800 h 1899139"/>
                <a:gd name="connsiteX1" fmla="*/ 0 w 527539"/>
                <a:gd name="connsiteY1" fmla="*/ 902677 h 1899139"/>
                <a:gd name="connsiteX2" fmla="*/ 23447 w 527539"/>
                <a:gd name="connsiteY2" fmla="*/ 0 h 1899139"/>
                <a:gd name="connsiteX3" fmla="*/ 527539 w 527539"/>
                <a:gd name="connsiteY3" fmla="*/ 375139 h 1899139"/>
                <a:gd name="connsiteX4" fmla="*/ 457200 w 527539"/>
                <a:gd name="connsiteY4" fmla="*/ 1090247 h 1899139"/>
                <a:gd name="connsiteX5" fmla="*/ 445477 w 527539"/>
                <a:gd name="connsiteY5" fmla="*/ 1899139 h 1899139"/>
                <a:gd name="connsiteX6" fmla="*/ 386862 w 527539"/>
                <a:gd name="connsiteY6" fmla="*/ 1770185 h 1899139"/>
                <a:gd name="connsiteX7" fmla="*/ 386862 w 527539"/>
                <a:gd name="connsiteY7" fmla="*/ 1828800 h 1899139"/>
                <a:gd name="connsiteX0" fmla="*/ 386862 w 549406"/>
                <a:gd name="connsiteY0" fmla="*/ 1845397 h 1915736"/>
                <a:gd name="connsiteX1" fmla="*/ 0 w 549406"/>
                <a:gd name="connsiteY1" fmla="*/ 919274 h 1915736"/>
                <a:gd name="connsiteX2" fmla="*/ 23447 w 549406"/>
                <a:gd name="connsiteY2" fmla="*/ 16597 h 1915736"/>
                <a:gd name="connsiteX3" fmla="*/ 527539 w 549406"/>
                <a:gd name="connsiteY3" fmla="*/ 391736 h 1915736"/>
                <a:gd name="connsiteX4" fmla="*/ 457200 w 549406"/>
                <a:gd name="connsiteY4" fmla="*/ 1106844 h 1915736"/>
                <a:gd name="connsiteX5" fmla="*/ 445477 w 549406"/>
                <a:gd name="connsiteY5" fmla="*/ 1915736 h 1915736"/>
                <a:gd name="connsiteX6" fmla="*/ 386862 w 549406"/>
                <a:gd name="connsiteY6" fmla="*/ 1786782 h 1915736"/>
                <a:gd name="connsiteX7" fmla="*/ 386862 w 549406"/>
                <a:gd name="connsiteY7" fmla="*/ 1845397 h 1915736"/>
                <a:gd name="connsiteX0" fmla="*/ 386862 w 548374"/>
                <a:gd name="connsiteY0" fmla="*/ 1845397 h 1915736"/>
                <a:gd name="connsiteX1" fmla="*/ 0 w 548374"/>
                <a:gd name="connsiteY1" fmla="*/ 919274 h 1915736"/>
                <a:gd name="connsiteX2" fmla="*/ 23447 w 548374"/>
                <a:gd name="connsiteY2" fmla="*/ 16597 h 1915736"/>
                <a:gd name="connsiteX3" fmla="*/ 527539 w 548374"/>
                <a:gd name="connsiteY3" fmla="*/ 391736 h 1915736"/>
                <a:gd name="connsiteX4" fmla="*/ 457200 w 548374"/>
                <a:gd name="connsiteY4" fmla="*/ 1106844 h 1915736"/>
                <a:gd name="connsiteX5" fmla="*/ 445477 w 548374"/>
                <a:gd name="connsiteY5" fmla="*/ 1915736 h 1915736"/>
                <a:gd name="connsiteX6" fmla="*/ 386862 w 548374"/>
                <a:gd name="connsiteY6" fmla="*/ 1786782 h 1915736"/>
                <a:gd name="connsiteX7" fmla="*/ 386862 w 548374"/>
                <a:gd name="connsiteY7" fmla="*/ 1845397 h 1915736"/>
                <a:gd name="connsiteX0" fmla="*/ 431065 w 592577"/>
                <a:gd name="connsiteY0" fmla="*/ 1845397 h 1915736"/>
                <a:gd name="connsiteX1" fmla="*/ 44203 w 592577"/>
                <a:gd name="connsiteY1" fmla="*/ 919274 h 1915736"/>
                <a:gd name="connsiteX2" fmla="*/ 67650 w 592577"/>
                <a:gd name="connsiteY2" fmla="*/ 16597 h 1915736"/>
                <a:gd name="connsiteX3" fmla="*/ 571742 w 592577"/>
                <a:gd name="connsiteY3" fmla="*/ 391736 h 1915736"/>
                <a:gd name="connsiteX4" fmla="*/ 501403 w 592577"/>
                <a:gd name="connsiteY4" fmla="*/ 1106844 h 1915736"/>
                <a:gd name="connsiteX5" fmla="*/ 489680 w 592577"/>
                <a:gd name="connsiteY5" fmla="*/ 1915736 h 1915736"/>
                <a:gd name="connsiteX6" fmla="*/ 431065 w 592577"/>
                <a:gd name="connsiteY6" fmla="*/ 1786782 h 1915736"/>
                <a:gd name="connsiteX7" fmla="*/ 431065 w 592577"/>
                <a:gd name="connsiteY7" fmla="*/ 1845397 h 1915736"/>
                <a:gd name="connsiteX0" fmla="*/ 431065 w 592577"/>
                <a:gd name="connsiteY0" fmla="*/ 1845397 h 1915736"/>
                <a:gd name="connsiteX1" fmla="*/ 44203 w 592577"/>
                <a:gd name="connsiteY1" fmla="*/ 919274 h 1915736"/>
                <a:gd name="connsiteX2" fmla="*/ 67650 w 592577"/>
                <a:gd name="connsiteY2" fmla="*/ 16597 h 1915736"/>
                <a:gd name="connsiteX3" fmla="*/ 571742 w 592577"/>
                <a:gd name="connsiteY3" fmla="*/ 391736 h 1915736"/>
                <a:gd name="connsiteX4" fmla="*/ 501403 w 592577"/>
                <a:gd name="connsiteY4" fmla="*/ 1106844 h 1915736"/>
                <a:gd name="connsiteX5" fmla="*/ 489680 w 592577"/>
                <a:gd name="connsiteY5" fmla="*/ 1915736 h 1915736"/>
                <a:gd name="connsiteX6" fmla="*/ 431065 w 592577"/>
                <a:gd name="connsiteY6" fmla="*/ 1786782 h 1915736"/>
                <a:gd name="connsiteX7" fmla="*/ 431065 w 592577"/>
                <a:gd name="connsiteY7" fmla="*/ 1845397 h 1915736"/>
                <a:gd name="connsiteX0" fmla="*/ 506129 w 597303"/>
                <a:gd name="connsiteY0" fmla="*/ 1915736 h 1915736"/>
                <a:gd name="connsiteX1" fmla="*/ 48929 w 597303"/>
                <a:gd name="connsiteY1" fmla="*/ 919274 h 1915736"/>
                <a:gd name="connsiteX2" fmla="*/ 72376 w 597303"/>
                <a:gd name="connsiteY2" fmla="*/ 16597 h 1915736"/>
                <a:gd name="connsiteX3" fmla="*/ 576468 w 597303"/>
                <a:gd name="connsiteY3" fmla="*/ 391736 h 1915736"/>
                <a:gd name="connsiteX4" fmla="*/ 506129 w 597303"/>
                <a:gd name="connsiteY4" fmla="*/ 1106844 h 1915736"/>
                <a:gd name="connsiteX5" fmla="*/ 494406 w 597303"/>
                <a:gd name="connsiteY5" fmla="*/ 1915736 h 1915736"/>
                <a:gd name="connsiteX6" fmla="*/ 435791 w 597303"/>
                <a:gd name="connsiteY6" fmla="*/ 1786782 h 1915736"/>
                <a:gd name="connsiteX7" fmla="*/ 506129 w 597303"/>
                <a:gd name="connsiteY7" fmla="*/ 1915736 h 191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7303" h="1915736">
                  <a:moveTo>
                    <a:pt x="506129" y="1915736"/>
                  </a:moveTo>
                  <a:cubicBezTo>
                    <a:pt x="441652" y="1771151"/>
                    <a:pt x="121221" y="1235797"/>
                    <a:pt x="48929" y="919274"/>
                  </a:cubicBezTo>
                  <a:cubicBezTo>
                    <a:pt x="-23363" y="602751"/>
                    <a:pt x="-15547" y="104520"/>
                    <a:pt x="72376" y="16597"/>
                  </a:cubicBezTo>
                  <a:cubicBezTo>
                    <a:pt x="160299" y="-71326"/>
                    <a:pt x="504176" y="210028"/>
                    <a:pt x="576468" y="391736"/>
                  </a:cubicBezTo>
                  <a:cubicBezTo>
                    <a:pt x="648760" y="573444"/>
                    <a:pt x="510037" y="837213"/>
                    <a:pt x="506129" y="1106844"/>
                  </a:cubicBezTo>
                  <a:lnTo>
                    <a:pt x="494406" y="1915736"/>
                  </a:lnTo>
                  <a:lnTo>
                    <a:pt x="435791" y="1786782"/>
                  </a:lnTo>
                  <a:lnTo>
                    <a:pt x="506129" y="1915736"/>
                  </a:lnTo>
                  <a:close/>
                </a:path>
              </a:pathLst>
            </a:custGeom>
            <a:noFill/>
            <a:ln w="25400" cap="flat" cmpd="sng" algn="ctr">
              <a:solidFill>
                <a:srgbClr val="F79646">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4" name="组合 33"/>
          <p:cNvGrpSpPr/>
          <p:nvPr/>
        </p:nvGrpSpPr>
        <p:grpSpPr>
          <a:xfrm>
            <a:off x="5076056" y="1247213"/>
            <a:ext cx="3174353" cy="3817679"/>
            <a:chOff x="561535" y="1010302"/>
            <a:chExt cx="3447584" cy="4146284"/>
          </a:xfrm>
        </p:grpSpPr>
        <p:sp>
          <p:nvSpPr>
            <p:cNvPr id="35" name="椭圆 34"/>
            <p:cNvSpPr/>
            <p:nvPr/>
          </p:nvSpPr>
          <p:spPr>
            <a:xfrm>
              <a:off x="864423" y="2585841"/>
              <a:ext cx="2570745" cy="2570745"/>
            </a:xfrm>
            <a:prstGeom prst="ellipse">
              <a:avLst/>
            </a:prstGeom>
            <a:solidFill>
              <a:sysClr val="window" lastClr="FFFFFF"/>
            </a:solidFill>
            <a:ln w="25400" cap="flat" cmpd="sng" algn="ctr">
              <a:solidFill>
                <a:sysClr val="window" lastClr="FFFFFF"/>
              </a:solid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985820" y="2715428"/>
              <a:ext cx="2325535" cy="2325536"/>
            </a:xfrm>
            <a:prstGeom prst="ellipse">
              <a:avLst/>
            </a:prstGeom>
            <a:solidFill>
              <a:sysClr val="window" lastClr="FFFFFF"/>
            </a:solid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椭圆 36"/>
            <p:cNvSpPr/>
            <p:nvPr/>
          </p:nvSpPr>
          <p:spPr>
            <a:xfrm>
              <a:off x="1438374" y="2340893"/>
              <a:ext cx="2570745" cy="2570745"/>
            </a:xfrm>
            <a:prstGeom prst="ellipse">
              <a:avLst/>
            </a:prstGeom>
            <a:solidFill>
              <a:srgbClr val="4BACC6">
                <a:lumMod val="75000"/>
              </a:srgb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37"/>
            <p:cNvSpPr/>
            <p:nvPr/>
          </p:nvSpPr>
          <p:spPr>
            <a:xfrm>
              <a:off x="1748072" y="2650591"/>
              <a:ext cx="1951349" cy="1951349"/>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2108515" y="2573894"/>
              <a:ext cx="183181" cy="183181"/>
            </a:xfrm>
            <a:prstGeom prst="ellipse">
              <a:avLst/>
            </a:prstGeom>
            <a:solidFill>
              <a:sysClr val="window" lastClr="FFFFFF"/>
            </a:solidFill>
            <a:ln w="25400" cap="flat" cmpd="sng" algn="ctr">
              <a:solidFill>
                <a:srgbClr val="4BACC6">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任意多边形 39"/>
            <p:cNvSpPr/>
            <p:nvPr/>
          </p:nvSpPr>
          <p:spPr>
            <a:xfrm rot="18667727">
              <a:off x="1164985" y="1382368"/>
              <a:ext cx="546775" cy="1753676"/>
            </a:xfrm>
            <a:custGeom>
              <a:avLst/>
              <a:gdLst>
                <a:gd name="connsiteX0" fmla="*/ 386862 w 527539"/>
                <a:gd name="connsiteY0" fmla="*/ 1828800 h 1899139"/>
                <a:gd name="connsiteX1" fmla="*/ 0 w 527539"/>
                <a:gd name="connsiteY1" fmla="*/ 902677 h 1899139"/>
                <a:gd name="connsiteX2" fmla="*/ 23447 w 527539"/>
                <a:gd name="connsiteY2" fmla="*/ 0 h 1899139"/>
                <a:gd name="connsiteX3" fmla="*/ 527539 w 527539"/>
                <a:gd name="connsiteY3" fmla="*/ 375139 h 1899139"/>
                <a:gd name="connsiteX4" fmla="*/ 457200 w 527539"/>
                <a:gd name="connsiteY4" fmla="*/ 1090247 h 1899139"/>
                <a:gd name="connsiteX5" fmla="*/ 445477 w 527539"/>
                <a:gd name="connsiteY5" fmla="*/ 1899139 h 1899139"/>
                <a:gd name="connsiteX6" fmla="*/ 386862 w 527539"/>
                <a:gd name="connsiteY6" fmla="*/ 1770185 h 1899139"/>
                <a:gd name="connsiteX7" fmla="*/ 386862 w 527539"/>
                <a:gd name="connsiteY7" fmla="*/ 1828800 h 1899139"/>
                <a:gd name="connsiteX0" fmla="*/ 386862 w 549406"/>
                <a:gd name="connsiteY0" fmla="*/ 1845397 h 1915736"/>
                <a:gd name="connsiteX1" fmla="*/ 0 w 549406"/>
                <a:gd name="connsiteY1" fmla="*/ 919274 h 1915736"/>
                <a:gd name="connsiteX2" fmla="*/ 23447 w 549406"/>
                <a:gd name="connsiteY2" fmla="*/ 16597 h 1915736"/>
                <a:gd name="connsiteX3" fmla="*/ 527539 w 549406"/>
                <a:gd name="connsiteY3" fmla="*/ 391736 h 1915736"/>
                <a:gd name="connsiteX4" fmla="*/ 457200 w 549406"/>
                <a:gd name="connsiteY4" fmla="*/ 1106844 h 1915736"/>
                <a:gd name="connsiteX5" fmla="*/ 445477 w 549406"/>
                <a:gd name="connsiteY5" fmla="*/ 1915736 h 1915736"/>
                <a:gd name="connsiteX6" fmla="*/ 386862 w 549406"/>
                <a:gd name="connsiteY6" fmla="*/ 1786782 h 1915736"/>
                <a:gd name="connsiteX7" fmla="*/ 386862 w 549406"/>
                <a:gd name="connsiteY7" fmla="*/ 1845397 h 1915736"/>
                <a:gd name="connsiteX0" fmla="*/ 386862 w 548374"/>
                <a:gd name="connsiteY0" fmla="*/ 1845397 h 1915736"/>
                <a:gd name="connsiteX1" fmla="*/ 0 w 548374"/>
                <a:gd name="connsiteY1" fmla="*/ 919274 h 1915736"/>
                <a:gd name="connsiteX2" fmla="*/ 23447 w 548374"/>
                <a:gd name="connsiteY2" fmla="*/ 16597 h 1915736"/>
                <a:gd name="connsiteX3" fmla="*/ 527539 w 548374"/>
                <a:gd name="connsiteY3" fmla="*/ 391736 h 1915736"/>
                <a:gd name="connsiteX4" fmla="*/ 457200 w 548374"/>
                <a:gd name="connsiteY4" fmla="*/ 1106844 h 1915736"/>
                <a:gd name="connsiteX5" fmla="*/ 445477 w 548374"/>
                <a:gd name="connsiteY5" fmla="*/ 1915736 h 1915736"/>
                <a:gd name="connsiteX6" fmla="*/ 386862 w 548374"/>
                <a:gd name="connsiteY6" fmla="*/ 1786782 h 1915736"/>
                <a:gd name="connsiteX7" fmla="*/ 386862 w 548374"/>
                <a:gd name="connsiteY7" fmla="*/ 1845397 h 1915736"/>
                <a:gd name="connsiteX0" fmla="*/ 431065 w 592577"/>
                <a:gd name="connsiteY0" fmla="*/ 1845397 h 1915736"/>
                <a:gd name="connsiteX1" fmla="*/ 44203 w 592577"/>
                <a:gd name="connsiteY1" fmla="*/ 919274 h 1915736"/>
                <a:gd name="connsiteX2" fmla="*/ 67650 w 592577"/>
                <a:gd name="connsiteY2" fmla="*/ 16597 h 1915736"/>
                <a:gd name="connsiteX3" fmla="*/ 571742 w 592577"/>
                <a:gd name="connsiteY3" fmla="*/ 391736 h 1915736"/>
                <a:gd name="connsiteX4" fmla="*/ 501403 w 592577"/>
                <a:gd name="connsiteY4" fmla="*/ 1106844 h 1915736"/>
                <a:gd name="connsiteX5" fmla="*/ 489680 w 592577"/>
                <a:gd name="connsiteY5" fmla="*/ 1915736 h 1915736"/>
                <a:gd name="connsiteX6" fmla="*/ 431065 w 592577"/>
                <a:gd name="connsiteY6" fmla="*/ 1786782 h 1915736"/>
                <a:gd name="connsiteX7" fmla="*/ 431065 w 592577"/>
                <a:gd name="connsiteY7" fmla="*/ 1845397 h 1915736"/>
                <a:gd name="connsiteX0" fmla="*/ 431065 w 592577"/>
                <a:gd name="connsiteY0" fmla="*/ 1845397 h 1915736"/>
                <a:gd name="connsiteX1" fmla="*/ 44203 w 592577"/>
                <a:gd name="connsiteY1" fmla="*/ 919274 h 1915736"/>
                <a:gd name="connsiteX2" fmla="*/ 67650 w 592577"/>
                <a:gd name="connsiteY2" fmla="*/ 16597 h 1915736"/>
                <a:gd name="connsiteX3" fmla="*/ 571742 w 592577"/>
                <a:gd name="connsiteY3" fmla="*/ 391736 h 1915736"/>
                <a:gd name="connsiteX4" fmla="*/ 501403 w 592577"/>
                <a:gd name="connsiteY4" fmla="*/ 1106844 h 1915736"/>
                <a:gd name="connsiteX5" fmla="*/ 489680 w 592577"/>
                <a:gd name="connsiteY5" fmla="*/ 1915736 h 1915736"/>
                <a:gd name="connsiteX6" fmla="*/ 431065 w 592577"/>
                <a:gd name="connsiteY6" fmla="*/ 1786782 h 1915736"/>
                <a:gd name="connsiteX7" fmla="*/ 431065 w 592577"/>
                <a:gd name="connsiteY7" fmla="*/ 1845397 h 1915736"/>
                <a:gd name="connsiteX0" fmla="*/ 506129 w 597303"/>
                <a:gd name="connsiteY0" fmla="*/ 1915736 h 1915736"/>
                <a:gd name="connsiteX1" fmla="*/ 48929 w 597303"/>
                <a:gd name="connsiteY1" fmla="*/ 919274 h 1915736"/>
                <a:gd name="connsiteX2" fmla="*/ 72376 w 597303"/>
                <a:gd name="connsiteY2" fmla="*/ 16597 h 1915736"/>
                <a:gd name="connsiteX3" fmla="*/ 576468 w 597303"/>
                <a:gd name="connsiteY3" fmla="*/ 391736 h 1915736"/>
                <a:gd name="connsiteX4" fmla="*/ 506129 w 597303"/>
                <a:gd name="connsiteY4" fmla="*/ 1106844 h 1915736"/>
                <a:gd name="connsiteX5" fmla="*/ 494406 w 597303"/>
                <a:gd name="connsiteY5" fmla="*/ 1915736 h 1915736"/>
                <a:gd name="connsiteX6" fmla="*/ 435791 w 597303"/>
                <a:gd name="connsiteY6" fmla="*/ 1786782 h 1915736"/>
                <a:gd name="connsiteX7" fmla="*/ 506129 w 597303"/>
                <a:gd name="connsiteY7" fmla="*/ 1915736 h 191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7303" h="1915736">
                  <a:moveTo>
                    <a:pt x="506129" y="1915736"/>
                  </a:moveTo>
                  <a:cubicBezTo>
                    <a:pt x="441652" y="1771151"/>
                    <a:pt x="121221" y="1235797"/>
                    <a:pt x="48929" y="919274"/>
                  </a:cubicBezTo>
                  <a:cubicBezTo>
                    <a:pt x="-23363" y="602751"/>
                    <a:pt x="-15547" y="104520"/>
                    <a:pt x="72376" y="16597"/>
                  </a:cubicBezTo>
                  <a:cubicBezTo>
                    <a:pt x="160299" y="-71326"/>
                    <a:pt x="504176" y="210028"/>
                    <a:pt x="576468" y="391736"/>
                  </a:cubicBezTo>
                  <a:cubicBezTo>
                    <a:pt x="648760" y="573444"/>
                    <a:pt x="510037" y="837213"/>
                    <a:pt x="506129" y="1106844"/>
                  </a:cubicBezTo>
                  <a:lnTo>
                    <a:pt x="494406" y="1915736"/>
                  </a:lnTo>
                  <a:lnTo>
                    <a:pt x="435791" y="1786782"/>
                  </a:lnTo>
                  <a:lnTo>
                    <a:pt x="506129" y="1915736"/>
                  </a:lnTo>
                  <a:close/>
                </a:path>
              </a:pathLst>
            </a:custGeom>
            <a:no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任意多边形 40"/>
            <p:cNvSpPr/>
            <p:nvPr/>
          </p:nvSpPr>
          <p:spPr>
            <a:xfrm rot="21026667">
              <a:off x="1616396" y="1010302"/>
              <a:ext cx="546775" cy="1753676"/>
            </a:xfrm>
            <a:custGeom>
              <a:avLst/>
              <a:gdLst>
                <a:gd name="connsiteX0" fmla="*/ 386862 w 527539"/>
                <a:gd name="connsiteY0" fmla="*/ 1828800 h 1899139"/>
                <a:gd name="connsiteX1" fmla="*/ 0 w 527539"/>
                <a:gd name="connsiteY1" fmla="*/ 902677 h 1899139"/>
                <a:gd name="connsiteX2" fmla="*/ 23447 w 527539"/>
                <a:gd name="connsiteY2" fmla="*/ 0 h 1899139"/>
                <a:gd name="connsiteX3" fmla="*/ 527539 w 527539"/>
                <a:gd name="connsiteY3" fmla="*/ 375139 h 1899139"/>
                <a:gd name="connsiteX4" fmla="*/ 457200 w 527539"/>
                <a:gd name="connsiteY4" fmla="*/ 1090247 h 1899139"/>
                <a:gd name="connsiteX5" fmla="*/ 445477 w 527539"/>
                <a:gd name="connsiteY5" fmla="*/ 1899139 h 1899139"/>
                <a:gd name="connsiteX6" fmla="*/ 386862 w 527539"/>
                <a:gd name="connsiteY6" fmla="*/ 1770185 h 1899139"/>
                <a:gd name="connsiteX7" fmla="*/ 386862 w 527539"/>
                <a:gd name="connsiteY7" fmla="*/ 1828800 h 1899139"/>
                <a:gd name="connsiteX0" fmla="*/ 386862 w 549406"/>
                <a:gd name="connsiteY0" fmla="*/ 1845397 h 1915736"/>
                <a:gd name="connsiteX1" fmla="*/ 0 w 549406"/>
                <a:gd name="connsiteY1" fmla="*/ 919274 h 1915736"/>
                <a:gd name="connsiteX2" fmla="*/ 23447 w 549406"/>
                <a:gd name="connsiteY2" fmla="*/ 16597 h 1915736"/>
                <a:gd name="connsiteX3" fmla="*/ 527539 w 549406"/>
                <a:gd name="connsiteY3" fmla="*/ 391736 h 1915736"/>
                <a:gd name="connsiteX4" fmla="*/ 457200 w 549406"/>
                <a:gd name="connsiteY4" fmla="*/ 1106844 h 1915736"/>
                <a:gd name="connsiteX5" fmla="*/ 445477 w 549406"/>
                <a:gd name="connsiteY5" fmla="*/ 1915736 h 1915736"/>
                <a:gd name="connsiteX6" fmla="*/ 386862 w 549406"/>
                <a:gd name="connsiteY6" fmla="*/ 1786782 h 1915736"/>
                <a:gd name="connsiteX7" fmla="*/ 386862 w 549406"/>
                <a:gd name="connsiteY7" fmla="*/ 1845397 h 1915736"/>
                <a:gd name="connsiteX0" fmla="*/ 386862 w 548374"/>
                <a:gd name="connsiteY0" fmla="*/ 1845397 h 1915736"/>
                <a:gd name="connsiteX1" fmla="*/ 0 w 548374"/>
                <a:gd name="connsiteY1" fmla="*/ 919274 h 1915736"/>
                <a:gd name="connsiteX2" fmla="*/ 23447 w 548374"/>
                <a:gd name="connsiteY2" fmla="*/ 16597 h 1915736"/>
                <a:gd name="connsiteX3" fmla="*/ 527539 w 548374"/>
                <a:gd name="connsiteY3" fmla="*/ 391736 h 1915736"/>
                <a:gd name="connsiteX4" fmla="*/ 457200 w 548374"/>
                <a:gd name="connsiteY4" fmla="*/ 1106844 h 1915736"/>
                <a:gd name="connsiteX5" fmla="*/ 445477 w 548374"/>
                <a:gd name="connsiteY5" fmla="*/ 1915736 h 1915736"/>
                <a:gd name="connsiteX6" fmla="*/ 386862 w 548374"/>
                <a:gd name="connsiteY6" fmla="*/ 1786782 h 1915736"/>
                <a:gd name="connsiteX7" fmla="*/ 386862 w 548374"/>
                <a:gd name="connsiteY7" fmla="*/ 1845397 h 1915736"/>
                <a:gd name="connsiteX0" fmla="*/ 431065 w 592577"/>
                <a:gd name="connsiteY0" fmla="*/ 1845397 h 1915736"/>
                <a:gd name="connsiteX1" fmla="*/ 44203 w 592577"/>
                <a:gd name="connsiteY1" fmla="*/ 919274 h 1915736"/>
                <a:gd name="connsiteX2" fmla="*/ 67650 w 592577"/>
                <a:gd name="connsiteY2" fmla="*/ 16597 h 1915736"/>
                <a:gd name="connsiteX3" fmla="*/ 571742 w 592577"/>
                <a:gd name="connsiteY3" fmla="*/ 391736 h 1915736"/>
                <a:gd name="connsiteX4" fmla="*/ 501403 w 592577"/>
                <a:gd name="connsiteY4" fmla="*/ 1106844 h 1915736"/>
                <a:gd name="connsiteX5" fmla="*/ 489680 w 592577"/>
                <a:gd name="connsiteY5" fmla="*/ 1915736 h 1915736"/>
                <a:gd name="connsiteX6" fmla="*/ 431065 w 592577"/>
                <a:gd name="connsiteY6" fmla="*/ 1786782 h 1915736"/>
                <a:gd name="connsiteX7" fmla="*/ 431065 w 592577"/>
                <a:gd name="connsiteY7" fmla="*/ 1845397 h 1915736"/>
                <a:gd name="connsiteX0" fmla="*/ 431065 w 592577"/>
                <a:gd name="connsiteY0" fmla="*/ 1845397 h 1915736"/>
                <a:gd name="connsiteX1" fmla="*/ 44203 w 592577"/>
                <a:gd name="connsiteY1" fmla="*/ 919274 h 1915736"/>
                <a:gd name="connsiteX2" fmla="*/ 67650 w 592577"/>
                <a:gd name="connsiteY2" fmla="*/ 16597 h 1915736"/>
                <a:gd name="connsiteX3" fmla="*/ 571742 w 592577"/>
                <a:gd name="connsiteY3" fmla="*/ 391736 h 1915736"/>
                <a:gd name="connsiteX4" fmla="*/ 501403 w 592577"/>
                <a:gd name="connsiteY4" fmla="*/ 1106844 h 1915736"/>
                <a:gd name="connsiteX5" fmla="*/ 489680 w 592577"/>
                <a:gd name="connsiteY5" fmla="*/ 1915736 h 1915736"/>
                <a:gd name="connsiteX6" fmla="*/ 431065 w 592577"/>
                <a:gd name="connsiteY6" fmla="*/ 1786782 h 1915736"/>
                <a:gd name="connsiteX7" fmla="*/ 431065 w 592577"/>
                <a:gd name="connsiteY7" fmla="*/ 1845397 h 1915736"/>
                <a:gd name="connsiteX0" fmla="*/ 506129 w 597303"/>
                <a:gd name="connsiteY0" fmla="*/ 1915736 h 1915736"/>
                <a:gd name="connsiteX1" fmla="*/ 48929 w 597303"/>
                <a:gd name="connsiteY1" fmla="*/ 919274 h 1915736"/>
                <a:gd name="connsiteX2" fmla="*/ 72376 w 597303"/>
                <a:gd name="connsiteY2" fmla="*/ 16597 h 1915736"/>
                <a:gd name="connsiteX3" fmla="*/ 576468 w 597303"/>
                <a:gd name="connsiteY3" fmla="*/ 391736 h 1915736"/>
                <a:gd name="connsiteX4" fmla="*/ 506129 w 597303"/>
                <a:gd name="connsiteY4" fmla="*/ 1106844 h 1915736"/>
                <a:gd name="connsiteX5" fmla="*/ 494406 w 597303"/>
                <a:gd name="connsiteY5" fmla="*/ 1915736 h 1915736"/>
                <a:gd name="connsiteX6" fmla="*/ 435791 w 597303"/>
                <a:gd name="connsiteY6" fmla="*/ 1786782 h 1915736"/>
                <a:gd name="connsiteX7" fmla="*/ 506129 w 597303"/>
                <a:gd name="connsiteY7" fmla="*/ 1915736 h 191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7303" h="1915736">
                  <a:moveTo>
                    <a:pt x="506129" y="1915736"/>
                  </a:moveTo>
                  <a:cubicBezTo>
                    <a:pt x="441652" y="1771151"/>
                    <a:pt x="121221" y="1235797"/>
                    <a:pt x="48929" y="919274"/>
                  </a:cubicBezTo>
                  <a:cubicBezTo>
                    <a:pt x="-23363" y="602751"/>
                    <a:pt x="-15547" y="104520"/>
                    <a:pt x="72376" y="16597"/>
                  </a:cubicBezTo>
                  <a:cubicBezTo>
                    <a:pt x="160299" y="-71326"/>
                    <a:pt x="504176" y="210028"/>
                    <a:pt x="576468" y="391736"/>
                  </a:cubicBezTo>
                  <a:cubicBezTo>
                    <a:pt x="648760" y="573444"/>
                    <a:pt x="510037" y="837213"/>
                    <a:pt x="506129" y="1106844"/>
                  </a:cubicBezTo>
                  <a:lnTo>
                    <a:pt x="494406" y="1915736"/>
                  </a:lnTo>
                  <a:lnTo>
                    <a:pt x="435791" y="1786782"/>
                  </a:lnTo>
                  <a:lnTo>
                    <a:pt x="506129" y="1915736"/>
                  </a:lnTo>
                  <a:close/>
                </a:path>
              </a:pathLst>
            </a:custGeom>
            <a:noFill/>
            <a:ln w="25400" cap="flat" cmpd="sng" algn="ctr">
              <a:solidFill>
                <a:srgbClr val="4BACC6">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2" name="TextBox 41"/>
          <p:cNvSpPr txBox="1"/>
          <p:nvPr/>
        </p:nvSpPr>
        <p:spPr>
          <a:xfrm>
            <a:off x="1333410" y="3793141"/>
            <a:ext cx="64797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F79646">
                    <a:lumMod val="75000"/>
                  </a:srgbClr>
                </a:solidFill>
                <a:effectLst/>
                <a:uLnTx/>
                <a:uFillTx/>
                <a:latin typeface="Arial" pitchFamily="34" charset="0"/>
                <a:ea typeface="微软雅黑" pitchFamily="34" charset="-122"/>
                <a:cs typeface="Arial" pitchFamily="34" charset="0"/>
              </a:rPr>
              <a:t>01</a:t>
            </a:r>
            <a:endParaRPr kumimoji="0" lang="zh-CN" altLang="en-US" sz="2400" b="1" i="0" u="none" strike="noStrike" kern="0" cap="none" spc="0" normalizeH="0" baseline="0" noProof="0" dirty="0">
              <a:ln>
                <a:noFill/>
              </a:ln>
              <a:solidFill>
                <a:srgbClr val="F79646">
                  <a:lumMod val="75000"/>
                </a:srgbClr>
              </a:solidFill>
              <a:effectLst/>
              <a:uLnTx/>
              <a:uFillTx/>
              <a:latin typeface="Arial" pitchFamily="34" charset="0"/>
              <a:ea typeface="微软雅黑" pitchFamily="34" charset="-122"/>
              <a:cs typeface="Arial" pitchFamily="34" charset="0"/>
            </a:endParaRPr>
          </a:p>
        </p:txBody>
      </p:sp>
      <p:sp>
        <p:nvSpPr>
          <p:cNvPr id="43" name="TextBox 42"/>
          <p:cNvSpPr txBox="1"/>
          <p:nvPr/>
        </p:nvSpPr>
        <p:spPr>
          <a:xfrm>
            <a:off x="5407797" y="3923673"/>
            <a:ext cx="64797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BACC6">
                    <a:lumMod val="75000"/>
                  </a:srgbClr>
                </a:solidFill>
                <a:effectLst/>
                <a:uLnTx/>
                <a:uFillTx/>
                <a:latin typeface="Arial" pitchFamily="34" charset="0"/>
                <a:ea typeface="微软雅黑" pitchFamily="34" charset="-122"/>
                <a:cs typeface="Arial" pitchFamily="34" charset="0"/>
              </a:rPr>
              <a:t>02</a:t>
            </a:r>
            <a:endParaRPr kumimoji="0" lang="zh-CN" altLang="en-US" sz="2400" b="1" i="0" u="none" strike="noStrike" kern="0" cap="none" spc="0" normalizeH="0" baseline="0" noProof="0" dirty="0">
              <a:ln>
                <a:noFill/>
              </a:ln>
              <a:solidFill>
                <a:srgbClr val="4BACC6">
                  <a:lumMod val="75000"/>
                </a:srgbClr>
              </a:solidFill>
              <a:effectLst/>
              <a:uLnTx/>
              <a:uFillTx/>
              <a:latin typeface="Arial" pitchFamily="34" charset="0"/>
              <a:ea typeface="微软雅黑" pitchFamily="34" charset="-122"/>
              <a:cs typeface="Arial" pitchFamily="34" charset="0"/>
            </a:endParaRPr>
          </a:p>
        </p:txBody>
      </p:sp>
      <p:sp>
        <p:nvSpPr>
          <p:cNvPr id="44" name="TextBox 43"/>
          <p:cNvSpPr txBox="1"/>
          <p:nvPr/>
        </p:nvSpPr>
        <p:spPr>
          <a:xfrm>
            <a:off x="2194643" y="3455784"/>
            <a:ext cx="165618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您的</a:t>
            </a:r>
            <a:r>
              <a:rPr kumimoji="0" lang="zh-CN" altLang="en-US" sz="2400" b="1"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标题</a:t>
            </a:r>
            <a:endParaRPr kumimoji="0" lang="zh-CN" altLang="en-US" sz="2000" b="1" i="0" u="none" strike="noStrike" kern="0" cap="none" spc="0" normalizeH="0" baseline="0" noProof="0" dirty="0">
              <a:ln>
                <a:noFill/>
              </a:ln>
              <a:solidFill>
                <a:srgbClr val="F79646">
                  <a:lumMod val="50000"/>
                </a:srgbClr>
              </a:solidFill>
              <a:effectLst/>
              <a:uLnTx/>
              <a:uFillTx/>
              <a:latin typeface="微软雅黑" pitchFamily="34" charset="-122"/>
              <a:ea typeface="微软雅黑" pitchFamily="34" charset="-122"/>
            </a:endParaRPr>
          </a:p>
        </p:txBody>
      </p:sp>
      <p:sp>
        <p:nvSpPr>
          <p:cNvPr id="45" name="TextBox 44"/>
          <p:cNvSpPr txBox="1"/>
          <p:nvPr/>
        </p:nvSpPr>
        <p:spPr>
          <a:xfrm>
            <a:off x="6223763" y="3455784"/>
            <a:ext cx="165618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a:t>
            </a:r>
            <a:r>
              <a:rPr kumimoji="0" lang="zh-CN" altLang="en-US" sz="24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标题</a:t>
            </a:r>
            <a:endParaRPr kumimoji="0" lang="zh-CN" altLang="en-US" sz="20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
        <p:nvSpPr>
          <p:cNvPr id="46" name="TextBox 45"/>
          <p:cNvSpPr txBox="1"/>
          <p:nvPr/>
        </p:nvSpPr>
        <p:spPr>
          <a:xfrm>
            <a:off x="1547891" y="5376757"/>
            <a:ext cx="2664069"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7" name="TextBox 46"/>
          <p:cNvSpPr txBox="1"/>
          <p:nvPr/>
        </p:nvSpPr>
        <p:spPr>
          <a:xfrm>
            <a:off x="5652347" y="5376757"/>
            <a:ext cx="2664069"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862806081"/>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3448452"/>
            <a:ext cx="8253302" cy="1853031"/>
          </a:xfrm>
          <a:prstGeom prst="rect">
            <a:avLst/>
          </a:prstGeom>
        </p:spPr>
      </p:pic>
      <p:grpSp>
        <p:nvGrpSpPr>
          <p:cNvPr id="34" name="组合 33"/>
          <p:cNvGrpSpPr/>
          <p:nvPr/>
        </p:nvGrpSpPr>
        <p:grpSpPr>
          <a:xfrm>
            <a:off x="1397915" y="2492896"/>
            <a:ext cx="1393384" cy="1393384"/>
            <a:chOff x="937081" y="2250776"/>
            <a:chExt cx="1199014" cy="1199017"/>
          </a:xfrm>
          <a:effectLst>
            <a:outerShdw blurRad="50800" dist="38100" dir="5400000" algn="t" rotWithShape="0">
              <a:prstClr val="black">
                <a:alpha val="40000"/>
              </a:prstClr>
            </a:outerShdw>
          </a:effectLst>
        </p:grpSpPr>
        <p:sp>
          <p:nvSpPr>
            <p:cNvPr id="35" name="椭圆 34"/>
            <p:cNvSpPr/>
            <p:nvPr/>
          </p:nvSpPr>
          <p:spPr bwMode="auto">
            <a:xfrm rot="1267204">
              <a:off x="937081" y="2250776"/>
              <a:ext cx="1199014" cy="1199017"/>
            </a:xfrm>
            <a:prstGeom prst="ellipse">
              <a:avLst/>
            </a:prstGeom>
            <a:gradFill flip="none" rotWithShape="1">
              <a:gsLst>
                <a:gs pos="2000">
                  <a:srgbClr val="659B29"/>
                </a:gs>
                <a:gs pos="100000">
                  <a:srgbClr val="B5FB05"/>
                </a:gs>
              </a:gsLst>
              <a:lin ang="10800000" scaled="1"/>
              <a:tileRect/>
            </a:gradFill>
            <a:ln w="25400" cap="flat" cmpd="sng" algn="ctr">
              <a:solidFill>
                <a:srgbClr val="659B29"/>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36" name="组合 35"/>
            <p:cNvGrpSpPr/>
            <p:nvPr/>
          </p:nvGrpSpPr>
          <p:grpSpPr>
            <a:xfrm>
              <a:off x="1105641" y="2303027"/>
              <a:ext cx="987812" cy="1120801"/>
              <a:chOff x="1105641" y="2159011"/>
              <a:chExt cx="987812" cy="1120801"/>
            </a:xfrm>
          </p:grpSpPr>
          <p:sp>
            <p:nvSpPr>
              <p:cNvPr id="37" name="椭圆 36"/>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37"/>
              <p:cNvSpPr/>
              <p:nvPr/>
            </p:nvSpPr>
            <p:spPr>
              <a:xfrm rot="21437843">
                <a:off x="1117706" y="2873834"/>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39" name="TextBox 38"/>
          <p:cNvSpPr txBox="1"/>
          <p:nvPr/>
        </p:nvSpPr>
        <p:spPr>
          <a:xfrm>
            <a:off x="1482717" y="3014971"/>
            <a:ext cx="124932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0" name="TextBox 39"/>
          <p:cNvSpPr txBox="1"/>
          <p:nvPr/>
        </p:nvSpPr>
        <p:spPr>
          <a:xfrm>
            <a:off x="1298948" y="4653136"/>
            <a:ext cx="1535155" cy="118532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1" name="TextBox 40"/>
          <p:cNvSpPr txBox="1"/>
          <p:nvPr/>
        </p:nvSpPr>
        <p:spPr>
          <a:xfrm>
            <a:off x="3027632" y="4635442"/>
            <a:ext cx="1535155" cy="118532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2" name="TextBox 41"/>
          <p:cNvSpPr txBox="1"/>
          <p:nvPr/>
        </p:nvSpPr>
        <p:spPr>
          <a:xfrm>
            <a:off x="4756316" y="4617748"/>
            <a:ext cx="1535155" cy="118532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3" name="TextBox 42"/>
          <p:cNvSpPr txBox="1"/>
          <p:nvPr/>
        </p:nvSpPr>
        <p:spPr>
          <a:xfrm>
            <a:off x="6485000" y="4617748"/>
            <a:ext cx="1535155" cy="118532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grpSp>
        <p:nvGrpSpPr>
          <p:cNvPr id="44" name="组合 43"/>
          <p:cNvGrpSpPr/>
          <p:nvPr/>
        </p:nvGrpSpPr>
        <p:grpSpPr>
          <a:xfrm>
            <a:off x="3047170" y="2484005"/>
            <a:ext cx="1393384" cy="1393384"/>
            <a:chOff x="937081" y="2250776"/>
            <a:chExt cx="1199014" cy="1199017"/>
          </a:xfrm>
          <a:effectLst>
            <a:outerShdw blurRad="50800" dist="38100" dir="5400000" algn="t" rotWithShape="0">
              <a:prstClr val="black">
                <a:alpha val="40000"/>
              </a:prstClr>
            </a:outerShdw>
          </a:effectLst>
        </p:grpSpPr>
        <p:sp>
          <p:nvSpPr>
            <p:cNvPr id="45" name="椭圆 44"/>
            <p:cNvSpPr/>
            <p:nvPr/>
          </p:nvSpPr>
          <p:spPr bwMode="auto">
            <a:xfrm rot="1267204">
              <a:off x="937081" y="2250776"/>
              <a:ext cx="1199014" cy="1199017"/>
            </a:xfrm>
            <a:prstGeom prst="ellipse">
              <a:avLst/>
            </a:prstGeom>
            <a:gradFill flip="none" rotWithShape="1">
              <a:gsLst>
                <a:gs pos="2000">
                  <a:srgbClr val="659B29"/>
                </a:gs>
                <a:gs pos="100000">
                  <a:srgbClr val="B5FB05"/>
                </a:gs>
              </a:gsLst>
              <a:lin ang="10800000" scaled="1"/>
              <a:tileRect/>
            </a:gradFill>
            <a:ln w="25400" cap="flat" cmpd="sng" algn="ctr">
              <a:solidFill>
                <a:srgbClr val="659B29"/>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6" name="组合 45"/>
            <p:cNvGrpSpPr/>
            <p:nvPr/>
          </p:nvGrpSpPr>
          <p:grpSpPr>
            <a:xfrm>
              <a:off x="1105641" y="2303027"/>
              <a:ext cx="987812" cy="1120801"/>
              <a:chOff x="1105641" y="2159011"/>
              <a:chExt cx="987812" cy="1120801"/>
            </a:xfrm>
          </p:grpSpPr>
          <p:sp>
            <p:nvSpPr>
              <p:cNvPr id="47" name="椭圆 46"/>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椭圆 47"/>
              <p:cNvSpPr/>
              <p:nvPr/>
            </p:nvSpPr>
            <p:spPr>
              <a:xfrm rot="21437843">
                <a:off x="1117706" y="2873834"/>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grpSp>
        <p:nvGrpSpPr>
          <p:cNvPr id="49" name="组合 48"/>
          <p:cNvGrpSpPr/>
          <p:nvPr/>
        </p:nvGrpSpPr>
        <p:grpSpPr>
          <a:xfrm>
            <a:off x="4696425" y="2475114"/>
            <a:ext cx="1393384" cy="1393384"/>
            <a:chOff x="937081" y="2250776"/>
            <a:chExt cx="1199014" cy="1199017"/>
          </a:xfrm>
          <a:effectLst>
            <a:outerShdw blurRad="50800" dist="38100" dir="5400000" algn="t" rotWithShape="0">
              <a:prstClr val="black">
                <a:alpha val="40000"/>
              </a:prstClr>
            </a:outerShdw>
          </a:effectLst>
        </p:grpSpPr>
        <p:sp>
          <p:nvSpPr>
            <p:cNvPr id="50" name="椭圆 49"/>
            <p:cNvSpPr/>
            <p:nvPr/>
          </p:nvSpPr>
          <p:spPr bwMode="auto">
            <a:xfrm rot="1267204">
              <a:off x="937081" y="2250776"/>
              <a:ext cx="1199014" cy="1199017"/>
            </a:xfrm>
            <a:prstGeom prst="ellipse">
              <a:avLst/>
            </a:prstGeom>
            <a:gradFill flip="none" rotWithShape="1">
              <a:gsLst>
                <a:gs pos="2000">
                  <a:srgbClr val="659B29"/>
                </a:gs>
                <a:gs pos="100000">
                  <a:srgbClr val="B5FB05"/>
                </a:gs>
              </a:gsLst>
              <a:lin ang="10800000" scaled="1"/>
              <a:tileRect/>
            </a:gradFill>
            <a:ln w="25400" cap="flat" cmpd="sng" algn="ctr">
              <a:solidFill>
                <a:srgbClr val="659B29"/>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1" name="组合 50"/>
            <p:cNvGrpSpPr/>
            <p:nvPr/>
          </p:nvGrpSpPr>
          <p:grpSpPr>
            <a:xfrm>
              <a:off x="1105641" y="2303027"/>
              <a:ext cx="987812" cy="1120801"/>
              <a:chOff x="1105641" y="2159011"/>
              <a:chExt cx="987812" cy="1120801"/>
            </a:xfrm>
          </p:grpSpPr>
          <p:sp>
            <p:nvSpPr>
              <p:cNvPr id="52" name="椭圆 51"/>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3" name="椭圆 52"/>
              <p:cNvSpPr/>
              <p:nvPr/>
            </p:nvSpPr>
            <p:spPr>
              <a:xfrm rot="21437843">
                <a:off x="1117706" y="2873834"/>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grpSp>
        <p:nvGrpSpPr>
          <p:cNvPr id="54" name="组合 53"/>
          <p:cNvGrpSpPr/>
          <p:nvPr/>
        </p:nvGrpSpPr>
        <p:grpSpPr>
          <a:xfrm>
            <a:off x="6345681" y="2466223"/>
            <a:ext cx="1393384" cy="1393384"/>
            <a:chOff x="937081" y="2250776"/>
            <a:chExt cx="1199014" cy="1199017"/>
          </a:xfrm>
          <a:effectLst>
            <a:outerShdw blurRad="50800" dist="38100" dir="5400000" algn="t" rotWithShape="0">
              <a:prstClr val="black">
                <a:alpha val="40000"/>
              </a:prstClr>
            </a:outerShdw>
          </a:effectLst>
        </p:grpSpPr>
        <p:sp>
          <p:nvSpPr>
            <p:cNvPr id="55" name="椭圆 54"/>
            <p:cNvSpPr/>
            <p:nvPr/>
          </p:nvSpPr>
          <p:spPr bwMode="auto">
            <a:xfrm rot="1267204">
              <a:off x="937081" y="2250776"/>
              <a:ext cx="1199014" cy="1199017"/>
            </a:xfrm>
            <a:prstGeom prst="ellipse">
              <a:avLst/>
            </a:prstGeom>
            <a:gradFill flip="none" rotWithShape="1">
              <a:gsLst>
                <a:gs pos="2000">
                  <a:srgbClr val="659B29"/>
                </a:gs>
                <a:gs pos="100000">
                  <a:srgbClr val="B5FB05"/>
                </a:gs>
              </a:gsLst>
              <a:lin ang="10800000" scaled="1"/>
              <a:tileRect/>
            </a:gradFill>
            <a:ln w="25400" cap="flat" cmpd="sng" algn="ctr">
              <a:solidFill>
                <a:srgbClr val="659B29"/>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6" name="组合 55"/>
            <p:cNvGrpSpPr/>
            <p:nvPr/>
          </p:nvGrpSpPr>
          <p:grpSpPr>
            <a:xfrm>
              <a:off x="1105641" y="2303027"/>
              <a:ext cx="987812" cy="1120801"/>
              <a:chOff x="1105641" y="2159011"/>
              <a:chExt cx="987812" cy="1120801"/>
            </a:xfrm>
          </p:grpSpPr>
          <p:sp>
            <p:nvSpPr>
              <p:cNvPr id="57" name="椭圆 56"/>
              <p:cNvSpPr/>
              <p:nvPr/>
            </p:nvSpPr>
            <p:spPr bwMode="auto">
              <a:xfrm rot="2140418">
                <a:off x="1105641" y="2159011"/>
                <a:ext cx="987812" cy="9057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8" name="椭圆 57"/>
              <p:cNvSpPr/>
              <p:nvPr/>
            </p:nvSpPr>
            <p:spPr>
              <a:xfrm rot="21437843">
                <a:off x="1117706" y="2873834"/>
                <a:ext cx="786382" cy="405978"/>
              </a:xfrm>
              <a:prstGeom prst="ellipse">
                <a:avLst/>
              </a:prstGeom>
              <a:gradFill>
                <a:gsLst>
                  <a:gs pos="28000">
                    <a:sysClr val="window" lastClr="FFFFFF">
                      <a:alpha val="0"/>
                    </a:sysClr>
                  </a:gs>
                  <a:gs pos="98000">
                    <a:sysClr val="window" lastClr="FFFFFF">
                      <a:alpha val="79000"/>
                    </a:sysClr>
                  </a:gs>
                  <a:gs pos="78000">
                    <a:sysClr val="window" lastClr="FFFFFF">
                      <a:alpha val="41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59" name="TextBox 58"/>
          <p:cNvSpPr txBox="1"/>
          <p:nvPr/>
        </p:nvSpPr>
        <p:spPr>
          <a:xfrm>
            <a:off x="3137953" y="3014971"/>
            <a:ext cx="124932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60" name="TextBox 59"/>
          <p:cNvSpPr txBox="1"/>
          <p:nvPr/>
        </p:nvSpPr>
        <p:spPr>
          <a:xfrm>
            <a:off x="4793189" y="3014971"/>
            <a:ext cx="124932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61" name="TextBox 60"/>
          <p:cNvSpPr txBox="1"/>
          <p:nvPr/>
        </p:nvSpPr>
        <p:spPr>
          <a:xfrm>
            <a:off x="6448424" y="3014971"/>
            <a:ext cx="124932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3959993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3857" y="1340768"/>
            <a:ext cx="2408623" cy="3044707"/>
          </a:xfrm>
          <a:prstGeom prst="rect">
            <a:avLst/>
          </a:prstGeom>
          <a:effectLst>
            <a:outerShdw blurRad="50800" dist="38100" dir="5400000" algn="t" rotWithShape="0">
              <a:prstClr val="black">
                <a:alpha val="40000"/>
              </a:prstClr>
            </a:outerShdw>
            <a:reflection blurRad="6350" stA="52000" endA="300" endPos="35000" dir="5400000" sy="-100000" algn="bl" rotWithShape="0"/>
          </a:effectLst>
        </p:spPr>
      </p:pic>
      <p:sp>
        <p:nvSpPr>
          <p:cNvPr id="19" name="矩形 18"/>
          <p:cNvSpPr/>
          <p:nvPr/>
        </p:nvSpPr>
        <p:spPr>
          <a:xfrm>
            <a:off x="6452839" y="1911671"/>
            <a:ext cx="1312605" cy="2458513"/>
          </a:xfrm>
          <a:prstGeom prst="rect">
            <a:avLst/>
          </a:prstGeom>
          <a:gradFill flip="none" rotWithShape="1">
            <a:gsLst>
              <a:gs pos="0">
                <a:srgbClr val="B46904">
                  <a:shade val="30000"/>
                  <a:satMod val="115000"/>
                </a:srgbClr>
              </a:gs>
              <a:gs pos="98000">
                <a:srgbClr val="B46904">
                  <a:shade val="100000"/>
                  <a:satMod val="115000"/>
                  <a:alpha val="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5407" y="1790028"/>
            <a:ext cx="2408623" cy="3044707"/>
          </a:xfrm>
          <a:prstGeom prst="rect">
            <a:avLst/>
          </a:prstGeom>
          <a:effectLst>
            <a:outerShdw blurRad="50800" dist="38100" dir="5400000" algn="t" rotWithShape="0">
              <a:prstClr val="black">
                <a:alpha val="40000"/>
              </a:prstClr>
            </a:outerShdw>
            <a:reflection blurRad="6350" stA="52000" endA="300" endPos="35000" dir="5400000" sy="-100000" algn="bl" rotWithShape="0"/>
          </a:effectLst>
        </p:spPr>
      </p:pic>
      <p:sp>
        <p:nvSpPr>
          <p:cNvPr id="21" name="矩形 20"/>
          <p:cNvSpPr/>
          <p:nvPr/>
        </p:nvSpPr>
        <p:spPr>
          <a:xfrm>
            <a:off x="4237735" y="2360931"/>
            <a:ext cx="1312605" cy="2442377"/>
          </a:xfrm>
          <a:prstGeom prst="rect">
            <a:avLst/>
          </a:prstGeom>
          <a:gradFill flip="none" rotWithShape="1">
            <a:gsLst>
              <a:gs pos="0">
                <a:srgbClr val="B46904">
                  <a:shade val="30000"/>
                  <a:satMod val="115000"/>
                </a:srgbClr>
              </a:gs>
              <a:gs pos="98000">
                <a:srgbClr val="B46904">
                  <a:shade val="100000"/>
                  <a:satMod val="115000"/>
                  <a:alpha val="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3577" y="2239289"/>
            <a:ext cx="2408623" cy="3044707"/>
          </a:xfrm>
          <a:prstGeom prst="rect">
            <a:avLst/>
          </a:prstGeom>
          <a:effectLst>
            <a:outerShdw blurRad="50800" dist="38100" dir="5400000" algn="t" rotWithShape="0">
              <a:prstClr val="black">
                <a:alpha val="40000"/>
              </a:prstClr>
            </a:outerShdw>
            <a:reflection blurRad="6350" stA="52000" endA="300" endPos="35000" dir="5400000" sy="-100000" algn="bl" rotWithShape="0"/>
          </a:effectLst>
        </p:spPr>
      </p:pic>
      <p:sp>
        <p:nvSpPr>
          <p:cNvPr id="23" name="矩形 22"/>
          <p:cNvSpPr/>
          <p:nvPr/>
        </p:nvSpPr>
        <p:spPr>
          <a:xfrm>
            <a:off x="2055284" y="2813063"/>
            <a:ext cx="1312605" cy="2442377"/>
          </a:xfrm>
          <a:prstGeom prst="rect">
            <a:avLst/>
          </a:prstGeom>
          <a:gradFill flip="none" rotWithShape="1">
            <a:gsLst>
              <a:gs pos="0">
                <a:srgbClr val="B46904">
                  <a:shade val="30000"/>
                  <a:satMod val="115000"/>
                </a:srgbClr>
              </a:gs>
              <a:gs pos="98000">
                <a:srgbClr val="B46904">
                  <a:shade val="100000"/>
                  <a:satMod val="115000"/>
                  <a:alpha val="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99" y="2688549"/>
            <a:ext cx="2408623" cy="3044707"/>
          </a:xfrm>
          <a:prstGeom prst="rect">
            <a:avLst/>
          </a:prstGeom>
          <a:effectLst>
            <a:outerShdw blurRad="50800" dist="38100" dir="5400000" algn="t" rotWithShape="0">
              <a:prstClr val="black">
                <a:alpha val="40000"/>
              </a:prstClr>
            </a:outerShdw>
            <a:reflection blurRad="6350" stA="52000" endA="300" endPos="35000" dir="5400000" sy="-100000" algn="bl" rotWithShape="0"/>
          </a:effectLst>
        </p:spPr>
      </p:pic>
      <p:sp>
        <p:nvSpPr>
          <p:cNvPr id="25" name="TextBox 24"/>
          <p:cNvSpPr txBox="1"/>
          <p:nvPr/>
        </p:nvSpPr>
        <p:spPr>
          <a:xfrm>
            <a:off x="209799" y="3712037"/>
            <a:ext cx="1295090"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rgbClr val="F79646">
                  <a:lumMod val="50000"/>
                </a:srgbClr>
              </a:solidFill>
              <a:effectLst/>
              <a:uLnTx/>
              <a:uFillTx/>
              <a:latin typeface="Agency FB" pitchFamily="34" charset="0"/>
              <a:ea typeface="微软雅黑" pitchFamily="34" charset="-122"/>
            </a:endParaRPr>
          </a:p>
        </p:txBody>
      </p:sp>
      <p:sp>
        <p:nvSpPr>
          <p:cNvPr id="26" name="TextBox 25"/>
          <p:cNvSpPr txBox="1"/>
          <p:nvPr/>
        </p:nvSpPr>
        <p:spPr>
          <a:xfrm>
            <a:off x="107504" y="4131657"/>
            <a:ext cx="1686471"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27" name="TextBox 26"/>
          <p:cNvSpPr txBox="1"/>
          <p:nvPr/>
        </p:nvSpPr>
        <p:spPr>
          <a:xfrm>
            <a:off x="2562091" y="3177020"/>
            <a:ext cx="1295090"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rgbClr val="F79646">
                  <a:lumMod val="50000"/>
                </a:srgbClr>
              </a:solidFill>
              <a:effectLst/>
              <a:uLnTx/>
              <a:uFillTx/>
              <a:latin typeface="Agency FB" pitchFamily="34" charset="0"/>
              <a:ea typeface="微软雅黑" pitchFamily="34" charset="-122"/>
            </a:endParaRPr>
          </a:p>
        </p:txBody>
      </p:sp>
      <p:sp>
        <p:nvSpPr>
          <p:cNvPr id="28" name="TextBox 27"/>
          <p:cNvSpPr txBox="1"/>
          <p:nvPr/>
        </p:nvSpPr>
        <p:spPr>
          <a:xfrm>
            <a:off x="2459796" y="3596640"/>
            <a:ext cx="1686471"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29" name="TextBox 28"/>
          <p:cNvSpPr txBox="1"/>
          <p:nvPr/>
        </p:nvSpPr>
        <p:spPr>
          <a:xfrm>
            <a:off x="4753706" y="2748818"/>
            <a:ext cx="1295090"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rgbClr val="F79646">
                  <a:lumMod val="50000"/>
                </a:srgbClr>
              </a:solidFill>
              <a:effectLst/>
              <a:uLnTx/>
              <a:uFillTx/>
              <a:latin typeface="Agency FB" pitchFamily="34" charset="0"/>
              <a:ea typeface="微软雅黑" pitchFamily="34" charset="-122"/>
            </a:endParaRPr>
          </a:p>
        </p:txBody>
      </p:sp>
      <p:sp>
        <p:nvSpPr>
          <p:cNvPr id="30" name="TextBox 29"/>
          <p:cNvSpPr txBox="1"/>
          <p:nvPr/>
        </p:nvSpPr>
        <p:spPr>
          <a:xfrm>
            <a:off x="4651411" y="3168438"/>
            <a:ext cx="1686471"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31" name="TextBox 30"/>
          <p:cNvSpPr txBox="1"/>
          <p:nvPr/>
        </p:nvSpPr>
        <p:spPr>
          <a:xfrm>
            <a:off x="6884440" y="2239289"/>
            <a:ext cx="1295090"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Your</a:t>
            </a: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 </a:t>
            </a:r>
            <a:r>
              <a:rPr kumimoji="0" lang="en-US" altLang="zh-CN" sz="28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rgbClr val="F79646">
                  <a:lumMod val="50000"/>
                </a:srgbClr>
              </a:solidFill>
              <a:effectLst/>
              <a:uLnTx/>
              <a:uFillTx/>
              <a:latin typeface="Agency FB" pitchFamily="34" charset="0"/>
              <a:ea typeface="微软雅黑" pitchFamily="34" charset="-122"/>
            </a:endParaRPr>
          </a:p>
        </p:txBody>
      </p:sp>
      <p:sp>
        <p:nvSpPr>
          <p:cNvPr id="32" name="TextBox 31"/>
          <p:cNvSpPr txBox="1"/>
          <p:nvPr/>
        </p:nvSpPr>
        <p:spPr>
          <a:xfrm>
            <a:off x="6782145" y="2658909"/>
            <a:ext cx="1686471"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33" name="TextBox 32"/>
          <p:cNvSpPr txBox="1"/>
          <p:nvPr/>
        </p:nvSpPr>
        <p:spPr>
          <a:xfrm>
            <a:off x="395536" y="764704"/>
            <a:ext cx="5797777" cy="769441"/>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ysClr val="windowText" lastClr="000000">
                    <a:lumMod val="75000"/>
                    <a:lumOff val="25000"/>
                  </a:sysClr>
                </a:solidFill>
                <a:effectLst/>
                <a:uLnTx/>
                <a:uFillTx/>
                <a:latin typeface="Agency FB" pitchFamily="34" charset="0"/>
                <a:ea typeface="微软雅黑" pitchFamily="34" charset="-122"/>
                <a:cs typeface="Calibri" pitchFamily="34" charset="0"/>
              </a:rPr>
              <a:t>Click here to add your title</a:t>
            </a:r>
            <a:endParaRPr kumimoji="0" lang="zh-CN" altLang="en-US" sz="4400" b="1" i="0" u="none" strike="noStrike" kern="0" cap="none" spc="0" normalizeH="0" baseline="0" noProof="0" dirty="0">
              <a:ln>
                <a:noFill/>
              </a:ln>
              <a:solidFill>
                <a:sysClr val="windowText" lastClr="000000">
                  <a:lumMod val="75000"/>
                  <a:lumOff val="25000"/>
                </a:sysClr>
              </a:solidFill>
              <a:effectLst/>
              <a:uLnTx/>
              <a:uFillTx/>
              <a:latin typeface="Agency FB" pitchFamily="34" charset="0"/>
              <a:ea typeface="微软雅黑" pitchFamily="34" charset="-122"/>
              <a:cs typeface="Calibri" pitchFamily="34" charset="0"/>
            </a:endParaRPr>
          </a:p>
        </p:txBody>
      </p:sp>
    </p:spTree>
    <p:extLst>
      <p:ext uri="{BB962C8B-B14F-4D97-AF65-F5344CB8AC3E}">
        <p14:creationId xmlns:p14="http://schemas.microsoft.com/office/powerpoint/2010/main" val="1664882480"/>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38829">
            <a:off x="195538" y="1604690"/>
            <a:ext cx="3029112" cy="3101714"/>
          </a:xfrm>
          <a:prstGeom prst="rect">
            <a:avLst/>
          </a:prstGeom>
          <a:effectLst>
            <a:outerShdw blurRad="50800" dist="38100" dir="5400000" algn="t" rotWithShape="0">
              <a:prstClr val="black">
                <a:alpha val="40000"/>
              </a:prstClr>
            </a:outerShdw>
          </a:effectLst>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55480">
            <a:off x="1223379" y="2229676"/>
            <a:ext cx="2027357" cy="2075948"/>
          </a:xfrm>
          <a:prstGeom prst="rect">
            <a:avLst/>
          </a:prstGeom>
          <a:effectLst>
            <a:outerShdw blurRad="50800" dist="38100" dir="5400000" algn="t" rotWithShape="0">
              <a:prstClr val="black">
                <a:alpha val="40000"/>
              </a:prstClr>
            </a:outerShdw>
          </a:effectLst>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610758">
            <a:off x="2980097" y="2042560"/>
            <a:ext cx="1784159" cy="1826922"/>
          </a:xfrm>
          <a:prstGeom prst="rect">
            <a:avLst/>
          </a:prstGeom>
          <a:effectLst>
            <a:outerShdw blurRad="50800" dist="38100" dir="5400000" algn="t" rotWithShape="0">
              <a:prstClr val="black">
                <a:alpha val="40000"/>
              </a:prstClr>
            </a:outerShdw>
          </a:effectLst>
        </p:spPr>
      </p:pic>
      <p:sp>
        <p:nvSpPr>
          <p:cNvPr id="16" name="矩形 15"/>
          <p:cNvSpPr/>
          <p:nvPr/>
        </p:nvSpPr>
        <p:spPr>
          <a:xfrm>
            <a:off x="0" y="2022401"/>
            <a:ext cx="9144000" cy="1008112"/>
          </a:xfrm>
          <a:prstGeom prst="rect">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心形 1"/>
          <p:cNvSpPr/>
          <p:nvPr/>
        </p:nvSpPr>
        <p:spPr>
          <a:xfrm>
            <a:off x="866605" y="1365400"/>
            <a:ext cx="3057323" cy="2775703"/>
          </a:xfrm>
          <a:custGeom>
            <a:avLst/>
            <a:gdLst>
              <a:gd name="connsiteX0" fmla="*/ 2052228 w 4104456"/>
              <a:gd name="connsiteY0" fmla="*/ 828092 h 3312368"/>
              <a:gd name="connsiteX1" fmla="*/ 2052228 w 4104456"/>
              <a:gd name="connsiteY1" fmla="*/ 3312368 h 3312368"/>
              <a:gd name="connsiteX2" fmla="*/ 2052228 w 4104456"/>
              <a:gd name="connsiteY2" fmla="*/ 828092 h 3312368"/>
              <a:gd name="connsiteX0" fmla="*/ 2067190 w 4134380"/>
              <a:gd name="connsiteY0" fmla="*/ 753324 h 3415400"/>
              <a:gd name="connsiteX1" fmla="*/ 2067190 w 4134380"/>
              <a:gd name="connsiteY1" fmla="*/ 3415400 h 3415400"/>
              <a:gd name="connsiteX2" fmla="*/ 2067190 w 4134380"/>
              <a:gd name="connsiteY2" fmla="*/ 753324 h 3415400"/>
              <a:gd name="connsiteX0" fmla="*/ 2067190 w 4134380"/>
              <a:gd name="connsiteY0" fmla="*/ 699049 h 3678625"/>
              <a:gd name="connsiteX1" fmla="*/ 2067190 w 4134380"/>
              <a:gd name="connsiteY1" fmla="*/ 3678625 h 3678625"/>
              <a:gd name="connsiteX2" fmla="*/ 2067190 w 4134380"/>
              <a:gd name="connsiteY2" fmla="*/ 699049 h 3678625"/>
              <a:gd name="connsiteX0" fmla="*/ 2075989 w 4134395"/>
              <a:gd name="connsiteY0" fmla="*/ 685087 h 3753563"/>
              <a:gd name="connsiteX1" fmla="*/ 2063289 w 4134395"/>
              <a:gd name="connsiteY1" fmla="*/ 3753563 h 3753563"/>
              <a:gd name="connsiteX2" fmla="*/ 2075989 w 4134395"/>
              <a:gd name="connsiteY2" fmla="*/ 685087 h 3753563"/>
            </a:gdLst>
            <a:ahLst/>
            <a:cxnLst>
              <a:cxn ang="0">
                <a:pos x="connsiteX0" y="connsiteY0"/>
              </a:cxn>
              <a:cxn ang="0">
                <a:pos x="connsiteX1" y="connsiteY1"/>
              </a:cxn>
              <a:cxn ang="0">
                <a:pos x="connsiteX2" y="connsiteY2"/>
              </a:cxn>
            </a:cxnLst>
            <a:rect l="l" t="t" r="r" b="b"/>
            <a:pathLst>
              <a:path w="4134395" h="3753563">
                <a:moveTo>
                  <a:pt x="2075989" y="685087"/>
                </a:moveTo>
                <a:cubicBezTo>
                  <a:pt x="2931084" y="-1247128"/>
                  <a:pt x="6253255" y="1269287"/>
                  <a:pt x="2063289" y="3753563"/>
                </a:cubicBezTo>
                <a:cubicBezTo>
                  <a:pt x="-2126677" y="1269287"/>
                  <a:pt x="1220894" y="-1247128"/>
                  <a:pt x="2075989" y="685087"/>
                </a:cubicBezTo>
                <a:close/>
              </a:path>
            </a:pathLst>
          </a:custGeom>
          <a:solidFill>
            <a:sysClr val="window" lastClr="FFFFFF"/>
          </a:solidFill>
          <a:ln w="25400" cap="flat" cmpd="sng" algn="ctr">
            <a:noFill/>
            <a:prstDash val="solid"/>
          </a:ln>
          <a:effectLst>
            <a:outerShdw blurRad="50800" dist="635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圆柱形 6"/>
          <p:cNvSpPr/>
          <p:nvPr/>
        </p:nvSpPr>
        <p:spPr>
          <a:xfrm rot="812371">
            <a:off x="1133059" y="1014463"/>
            <a:ext cx="2461250" cy="2759891"/>
          </a:xfrm>
          <a:custGeom>
            <a:avLst/>
            <a:gdLst/>
            <a:ahLst/>
            <a:cxnLst/>
            <a:rect l="l" t="t" r="r" b="b"/>
            <a:pathLst>
              <a:path w="2461250" h="2759891">
                <a:moveTo>
                  <a:pt x="1149385" y="7101"/>
                </a:moveTo>
                <a:cubicBezTo>
                  <a:pt x="1162328" y="2714"/>
                  <a:pt x="1180208" y="0"/>
                  <a:pt x="1199958" y="0"/>
                </a:cubicBezTo>
                <a:cubicBezTo>
                  <a:pt x="1239457" y="0"/>
                  <a:pt x="1271478" y="10855"/>
                  <a:pt x="1271478" y="24246"/>
                </a:cubicBezTo>
                <a:cubicBezTo>
                  <a:pt x="1219951" y="334576"/>
                  <a:pt x="1197891" y="338555"/>
                  <a:pt x="1174143" y="907951"/>
                </a:cubicBezTo>
                <a:cubicBezTo>
                  <a:pt x="1460034" y="-250513"/>
                  <a:pt x="3648235" y="752298"/>
                  <a:pt x="1584047" y="2759891"/>
                </a:cubicBezTo>
                <a:cubicBezTo>
                  <a:pt x="-1176700" y="1909274"/>
                  <a:pt x="348271" y="7267"/>
                  <a:pt x="1128437" y="929616"/>
                </a:cubicBezTo>
                <a:lnTo>
                  <a:pt x="1128437" y="24246"/>
                </a:lnTo>
                <a:cubicBezTo>
                  <a:pt x="1128437" y="17550"/>
                  <a:pt x="1136442" y="11489"/>
                  <a:pt x="1149385" y="7101"/>
                </a:cubicBezTo>
                <a:close/>
              </a:path>
            </a:pathLst>
          </a:custGeom>
          <a:gradFill flip="none" rotWithShape="1">
            <a:gsLst>
              <a:gs pos="0">
                <a:srgbClr val="76A424">
                  <a:shade val="67500"/>
                  <a:satMod val="115000"/>
                </a:srgbClr>
              </a:gs>
              <a:gs pos="100000">
                <a:srgbClr val="8BC81E"/>
              </a:gs>
            </a:gsLst>
            <a:lin ang="5400000" scaled="1"/>
            <a:tileRect/>
          </a:gradFill>
          <a:ln w="12700" cap="flat" cmpd="sng" algn="ctr">
            <a:solidFill>
              <a:sysClr val="window" lastClr="FFFFFF"/>
            </a:solidFill>
            <a:prstDash val="solid"/>
          </a:ln>
          <a:effectLst>
            <a:outerShdw blurRad="190500" dist="76200" dir="5400000" algn="t" rotWithShape="0">
              <a:prstClr val="black">
                <a:alpha val="3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TextBox 18"/>
          <p:cNvSpPr txBox="1"/>
          <p:nvPr/>
        </p:nvSpPr>
        <p:spPr>
          <a:xfrm>
            <a:off x="1643624" y="2166417"/>
            <a:ext cx="1485886" cy="85356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您的内容打在这里</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0" name="TextBox 19"/>
          <p:cNvSpPr txBox="1"/>
          <p:nvPr/>
        </p:nvSpPr>
        <p:spPr>
          <a:xfrm>
            <a:off x="5606394" y="2236294"/>
            <a:ext cx="1485886" cy="5256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1" name="TextBox 20"/>
          <p:cNvSpPr txBox="1"/>
          <p:nvPr/>
        </p:nvSpPr>
        <p:spPr>
          <a:xfrm>
            <a:off x="4644008" y="3410005"/>
            <a:ext cx="3658608" cy="233294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选择只保留文字。您的内容打在这里，或通过复制您的文本后在此框中选择粘贴并选择只保留文字。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087566876"/>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39" name="组合 38"/>
          <p:cNvGrpSpPr/>
          <p:nvPr/>
        </p:nvGrpSpPr>
        <p:grpSpPr>
          <a:xfrm rot="806428">
            <a:off x="3264937" y="1227388"/>
            <a:ext cx="4354927" cy="3171828"/>
            <a:chOff x="1951689" y="885207"/>
            <a:chExt cx="4802035" cy="3497470"/>
          </a:xfrm>
        </p:grpSpPr>
        <p:sp>
          <p:nvSpPr>
            <p:cNvPr id="40" name="椭圆 3"/>
            <p:cNvSpPr/>
            <p:nvPr/>
          </p:nvSpPr>
          <p:spPr>
            <a:xfrm rot="3152971">
              <a:off x="2554199" y="2778234"/>
              <a:ext cx="2270604" cy="15354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椭圆 3"/>
            <p:cNvSpPr/>
            <p:nvPr/>
          </p:nvSpPr>
          <p:spPr>
            <a:xfrm rot="3152971" flipV="1">
              <a:off x="1963888" y="3061292"/>
              <a:ext cx="2270604" cy="262097"/>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2" name="组合 41"/>
            <p:cNvGrpSpPr/>
            <p:nvPr/>
          </p:nvGrpSpPr>
          <p:grpSpPr>
            <a:xfrm>
              <a:off x="1951689" y="885207"/>
              <a:ext cx="4802035" cy="2934173"/>
              <a:chOff x="3662562" y="1737334"/>
              <a:chExt cx="4915319" cy="3003393"/>
            </a:xfrm>
          </p:grpSpPr>
          <p:sp>
            <p:nvSpPr>
              <p:cNvPr id="46"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4BACC6"/>
                  </a:gs>
                  <a:gs pos="95000">
                    <a:srgbClr val="4BACC6">
                      <a:lumMod val="75000"/>
                      <a:shade val="67500"/>
                      <a:satMod val="115000"/>
                    </a:srgbClr>
                  </a:gs>
                  <a:gs pos="56000">
                    <a:srgbClr val="4BACC6"/>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等腰三角形 15"/>
              <p:cNvSpPr/>
              <p:nvPr/>
            </p:nvSpPr>
            <p:spPr>
              <a:xfrm rot="14439046">
                <a:off x="4686347" y="883298"/>
                <a:ext cx="2757675" cy="4785302"/>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no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3" name="矩形 42"/>
            <p:cNvSpPr/>
            <p:nvPr/>
          </p:nvSpPr>
          <p:spPr>
            <a:xfrm rot="3152971">
              <a:off x="2448204" y="2850390"/>
              <a:ext cx="2296636" cy="27324"/>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矩形 43"/>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矩形 44"/>
            <p:cNvSpPr/>
            <p:nvPr/>
          </p:nvSpPr>
          <p:spPr>
            <a:xfrm rot="19371522">
              <a:off x="3140495" y="1455877"/>
              <a:ext cx="432000" cy="29268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8" name="组合 47"/>
          <p:cNvGrpSpPr/>
          <p:nvPr/>
        </p:nvGrpSpPr>
        <p:grpSpPr>
          <a:xfrm rot="20810404" flipH="1">
            <a:off x="1408107" y="3399271"/>
            <a:ext cx="4354927" cy="3171828"/>
            <a:chOff x="1951689" y="885207"/>
            <a:chExt cx="4802035" cy="3497470"/>
          </a:xfrm>
        </p:grpSpPr>
        <p:sp>
          <p:nvSpPr>
            <p:cNvPr id="49" name="椭圆 3"/>
            <p:cNvSpPr/>
            <p:nvPr/>
          </p:nvSpPr>
          <p:spPr>
            <a:xfrm rot="3152971">
              <a:off x="2558453" y="2769617"/>
              <a:ext cx="2270604" cy="16426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椭圆 3"/>
            <p:cNvSpPr/>
            <p:nvPr/>
          </p:nvSpPr>
          <p:spPr>
            <a:xfrm rot="3152971" flipV="1">
              <a:off x="1961078" y="3059903"/>
              <a:ext cx="2270604" cy="269178"/>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1" name="组合 50"/>
            <p:cNvGrpSpPr/>
            <p:nvPr/>
          </p:nvGrpSpPr>
          <p:grpSpPr>
            <a:xfrm>
              <a:off x="1951689" y="885207"/>
              <a:ext cx="4802035" cy="2934173"/>
              <a:chOff x="3662562" y="1737334"/>
              <a:chExt cx="4915319" cy="3003393"/>
            </a:xfrm>
          </p:grpSpPr>
          <p:sp>
            <p:nvSpPr>
              <p:cNvPr id="55"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FFC000"/>
                  </a:gs>
                  <a:gs pos="95000">
                    <a:srgbClr val="F79646">
                      <a:lumMod val="75000"/>
                    </a:srgbClr>
                  </a:gs>
                  <a:gs pos="56000">
                    <a:srgbClr val="FFC000"/>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6" name="等腰三角形 15"/>
              <p:cNvSpPr/>
              <p:nvPr/>
            </p:nvSpPr>
            <p:spPr>
              <a:xfrm rot="14439046">
                <a:off x="4686347" y="883298"/>
                <a:ext cx="2757675" cy="4785302"/>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no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2" name="矩形 51"/>
            <p:cNvSpPr/>
            <p:nvPr/>
          </p:nvSpPr>
          <p:spPr>
            <a:xfrm rot="3152971">
              <a:off x="2448204" y="2850390"/>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3" name="矩形 52"/>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矩形 53"/>
            <p:cNvSpPr/>
            <p:nvPr/>
          </p:nvSpPr>
          <p:spPr>
            <a:xfrm rot="19371522">
              <a:off x="3140495" y="1455877"/>
              <a:ext cx="432000" cy="29268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TextBox 56"/>
          <p:cNvSpPr txBox="1"/>
          <p:nvPr/>
        </p:nvSpPr>
        <p:spPr>
          <a:xfrm>
            <a:off x="5540346" y="1771612"/>
            <a:ext cx="1890766"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58" name="TextBox 57"/>
          <p:cNvSpPr txBox="1"/>
          <p:nvPr/>
        </p:nvSpPr>
        <p:spPr>
          <a:xfrm>
            <a:off x="1755180" y="3944552"/>
            <a:ext cx="1890766"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59" name="TextBox 58"/>
          <p:cNvSpPr txBox="1"/>
          <p:nvPr/>
        </p:nvSpPr>
        <p:spPr>
          <a:xfrm rot="20049450">
            <a:off x="4302433" y="2332973"/>
            <a:ext cx="461665" cy="1015663"/>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
        <p:nvSpPr>
          <p:cNvPr id="60" name="TextBox 59"/>
          <p:cNvSpPr txBox="1"/>
          <p:nvPr/>
        </p:nvSpPr>
        <p:spPr>
          <a:xfrm rot="1456334">
            <a:off x="4315152" y="4575307"/>
            <a:ext cx="461665" cy="1015663"/>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F79646">
                  <a:lumMod val="50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564098030"/>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23" name="组合 22"/>
          <p:cNvGrpSpPr/>
          <p:nvPr/>
        </p:nvGrpSpPr>
        <p:grpSpPr>
          <a:xfrm>
            <a:off x="3368086" y="1412776"/>
            <a:ext cx="2415448" cy="3673239"/>
            <a:chOff x="683568" y="1370619"/>
            <a:chExt cx="2589167" cy="3937418"/>
          </a:xfrm>
        </p:grpSpPr>
        <p:sp>
          <p:nvSpPr>
            <p:cNvPr id="24" name="五角星 4"/>
            <p:cNvSpPr/>
            <p:nvPr/>
          </p:nvSpPr>
          <p:spPr>
            <a:xfrm>
              <a:off x="683568" y="1370619"/>
              <a:ext cx="2589167" cy="3849577"/>
            </a:xfrm>
            <a:custGeom>
              <a:avLst/>
              <a:gdLst/>
              <a:ahLst/>
              <a:cxnLst/>
              <a:rect l="l" t="t" r="r" b="b"/>
              <a:pathLst>
                <a:path w="2809026" h="4176464">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176464"/>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rgbClr val="FFC000"/>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五角星 4"/>
            <p:cNvSpPr/>
            <p:nvPr/>
          </p:nvSpPr>
          <p:spPr>
            <a:xfrm>
              <a:off x="816149" y="1509804"/>
              <a:ext cx="2324004" cy="3798233"/>
            </a:xfrm>
            <a:custGeom>
              <a:avLst/>
              <a:gdLst>
                <a:gd name="connsiteX0" fmla="*/ 1389279 w 2809026"/>
                <a:gd name="connsiteY0" fmla="*/ 0 h 4590928"/>
                <a:gd name="connsiteX1" fmla="*/ 1808406 w 2809026"/>
                <a:gd name="connsiteY1" fmla="*/ 851314 h 4590928"/>
                <a:gd name="connsiteX2" fmla="*/ 2743760 w 2809026"/>
                <a:gd name="connsiteY2" fmla="*/ 988742 h 4590928"/>
                <a:gd name="connsiteX3" fmla="*/ 2067441 w 2809026"/>
                <a:gd name="connsiteY3" fmla="*/ 1652312 h 4590928"/>
                <a:gd name="connsiteX4" fmla="*/ 2226394 w 2809026"/>
                <a:gd name="connsiteY4" fmla="*/ 2588561 h 4590928"/>
                <a:gd name="connsiteX5" fmla="*/ 1551238 w 2809026"/>
                <a:gd name="connsiteY5" fmla="*/ 2202347 h 4590928"/>
                <a:gd name="connsiteX6" fmla="*/ 1404513 w 2809026"/>
                <a:gd name="connsiteY6" fmla="*/ 4590928 h 4590928"/>
                <a:gd name="connsiteX7" fmla="*/ 1258812 w 2809026"/>
                <a:gd name="connsiteY7" fmla="*/ 2216119 h 4590928"/>
                <a:gd name="connsiteX8" fmla="*/ 552165 w 2809026"/>
                <a:gd name="connsiteY8" fmla="*/ 2588561 h 4590928"/>
                <a:gd name="connsiteX9" fmla="*/ 711118 w 2809026"/>
                <a:gd name="connsiteY9" fmla="*/ 1652312 h 4590928"/>
                <a:gd name="connsiteX10" fmla="*/ 34799 w 2809026"/>
                <a:gd name="connsiteY10" fmla="*/ 988742 h 4590928"/>
                <a:gd name="connsiteX11" fmla="*/ 970153 w 2809026"/>
                <a:gd name="connsiteY11" fmla="*/ 851314 h 4590928"/>
                <a:gd name="connsiteX12" fmla="*/ 1389279 w 2809026"/>
                <a:gd name="connsiteY12" fmla="*/ 0 h 4590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9026" h="4590928">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590928"/>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ysClr val="window" lastClr="FFFFFF"/>
            </a:soli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6" name="组合 25"/>
          <p:cNvGrpSpPr/>
          <p:nvPr/>
        </p:nvGrpSpPr>
        <p:grpSpPr>
          <a:xfrm rot="1292006">
            <a:off x="5422748" y="1863547"/>
            <a:ext cx="2415448" cy="3673239"/>
            <a:chOff x="683568" y="1370619"/>
            <a:chExt cx="2589167" cy="3937418"/>
          </a:xfrm>
        </p:grpSpPr>
        <p:sp>
          <p:nvSpPr>
            <p:cNvPr id="27" name="五角星 4"/>
            <p:cNvSpPr/>
            <p:nvPr/>
          </p:nvSpPr>
          <p:spPr>
            <a:xfrm>
              <a:off x="683568" y="1370619"/>
              <a:ext cx="2589167" cy="3849577"/>
            </a:xfrm>
            <a:custGeom>
              <a:avLst/>
              <a:gdLst/>
              <a:ahLst/>
              <a:cxnLst/>
              <a:rect l="l" t="t" r="r" b="b"/>
              <a:pathLst>
                <a:path w="2809026" h="4176464">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176464"/>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rgbClr val="FFC000"/>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五角星 4"/>
            <p:cNvSpPr/>
            <p:nvPr/>
          </p:nvSpPr>
          <p:spPr>
            <a:xfrm>
              <a:off x="816149" y="1509804"/>
              <a:ext cx="2324004" cy="3798233"/>
            </a:xfrm>
            <a:custGeom>
              <a:avLst/>
              <a:gdLst>
                <a:gd name="connsiteX0" fmla="*/ 1389279 w 2809026"/>
                <a:gd name="connsiteY0" fmla="*/ 0 h 4590928"/>
                <a:gd name="connsiteX1" fmla="*/ 1808406 w 2809026"/>
                <a:gd name="connsiteY1" fmla="*/ 851314 h 4590928"/>
                <a:gd name="connsiteX2" fmla="*/ 2743760 w 2809026"/>
                <a:gd name="connsiteY2" fmla="*/ 988742 h 4590928"/>
                <a:gd name="connsiteX3" fmla="*/ 2067441 w 2809026"/>
                <a:gd name="connsiteY3" fmla="*/ 1652312 h 4590928"/>
                <a:gd name="connsiteX4" fmla="*/ 2226394 w 2809026"/>
                <a:gd name="connsiteY4" fmla="*/ 2588561 h 4590928"/>
                <a:gd name="connsiteX5" fmla="*/ 1551238 w 2809026"/>
                <a:gd name="connsiteY5" fmla="*/ 2202347 h 4590928"/>
                <a:gd name="connsiteX6" fmla="*/ 1404513 w 2809026"/>
                <a:gd name="connsiteY6" fmla="*/ 4590928 h 4590928"/>
                <a:gd name="connsiteX7" fmla="*/ 1258812 w 2809026"/>
                <a:gd name="connsiteY7" fmla="*/ 2216119 h 4590928"/>
                <a:gd name="connsiteX8" fmla="*/ 552165 w 2809026"/>
                <a:gd name="connsiteY8" fmla="*/ 2588561 h 4590928"/>
                <a:gd name="connsiteX9" fmla="*/ 711118 w 2809026"/>
                <a:gd name="connsiteY9" fmla="*/ 1652312 h 4590928"/>
                <a:gd name="connsiteX10" fmla="*/ 34799 w 2809026"/>
                <a:gd name="connsiteY10" fmla="*/ 988742 h 4590928"/>
                <a:gd name="connsiteX11" fmla="*/ 970153 w 2809026"/>
                <a:gd name="connsiteY11" fmla="*/ 851314 h 4590928"/>
                <a:gd name="connsiteX12" fmla="*/ 1389279 w 2809026"/>
                <a:gd name="connsiteY12" fmla="*/ 0 h 4590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9026" h="4590928">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590928"/>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ysClr val="window" lastClr="FFFFFF"/>
            </a:soli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rot="20302619">
            <a:off x="1287587" y="1745353"/>
            <a:ext cx="2415448" cy="3673239"/>
            <a:chOff x="683568" y="1370619"/>
            <a:chExt cx="2589167" cy="3937418"/>
          </a:xfrm>
        </p:grpSpPr>
        <p:sp>
          <p:nvSpPr>
            <p:cNvPr id="30" name="五角星 4"/>
            <p:cNvSpPr/>
            <p:nvPr/>
          </p:nvSpPr>
          <p:spPr>
            <a:xfrm>
              <a:off x="683568" y="1370619"/>
              <a:ext cx="2589167" cy="3849577"/>
            </a:xfrm>
            <a:custGeom>
              <a:avLst/>
              <a:gdLst/>
              <a:ahLst/>
              <a:cxnLst/>
              <a:rect l="l" t="t" r="r" b="b"/>
              <a:pathLst>
                <a:path w="2809026" h="4176464">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176464"/>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rgbClr val="FFC000"/>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五角星 4"/>
            <p:cNvSpPr/>
            <p:nvPr/>
          </p:nvSpPr>
          <p:spPr>
            <a:xfrm>
              <a:off x="816149" y="1509804"/>
              <a:ext cx="2324004" cy="3798233"/>
            </a:xfrm>
            <a:custGeom>
              <a:avLst/>
              <a:gdLst>
                <a:gd name="connsiteX0" fmla="*/ 1389279 w 2809026"/>
                <a:gd name="connsiteY0" fmla="*/ 0 h 4590928"/>
                <a:gd name="connsiteX1" fmla="*/ 1808406 w 2809026"/>
                <a:gd name="connsiteY1" fmla="*/ 851314 h 4590928"/>
                <a:gd name="connsiteX2" fmla="*/ 2743760 w 2809026"/>
                <a:gd name="connsiteY2" fmla="*/ 988742 h 4590928"/>
                <a:gd name="connsiteX3" fmla="*/ 2067441 w 2809026"/>
                <a:gd name="connsiteY3" fmla="*/ 1652312 h 4590928"/>
                <a:gd name="connsiteX4" fmla="*/ 2226394 w 2809026"/>
                <a:gd name="connsiteY4" fmla="*/ 2588561 h 4590928"/>
                <a:gd name="connsiteX5" fmla="*/ 1551238 w 2809026"/>
                <a:gd name="connsiteY5" fmla="*/ 2202347 h 4590928"/>
                <a:gd name="connsiteX6" fmla="*/ 1404513 w 2809026"/>
                <a:gd name="connsiteY6" fmla="*/ 4590928 h 4590928"/>
                <a:gd name="connsiteX7" fmla="*/ 1258812 w 2809026"/>
                <a:gd name="connsiteY7" fmla="*/ 2216119 h 4590928"/>
                <a:gd name="connsiteX8" fmla="*/ 552165 w 2809026"/>
                <a:gd name="connsiteY8" fmla="*/ 2588561 h 4590928"/>
                <a:gd name="connsiteX9" fmla="*/ 711118 w 2809026"/>
                <a:gd name="connsiteY9" fmla="*/ 1652312 h 4590928"/>
                <a:gd name="connsiteX10" fmla="*/ 34799 w 2809026"/>
                <a:gd name="connsiteY10" fmla="*/ 988742 h 4590928"/>
                <a:gd name="connsiteX11" fmla="*/ 970153 w 2809026"/>
                <a:gd name="connsiteY11" fmla="*/ 851314 h 4590928"/>
                <a:gd name="connsiteX12" fmla="*/ 1389279 w 2809026"/>
                <a:gd name="connsiteY12" fmla="*/ 0 h 4590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9026" h="4590928">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590928"/>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ysClr val="window" lastClr="FFFFFF"/>
            </a:soli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矩形 31"/>
          <p:cNvSpPr/>
          <p:nvPr/>
        </p:nvSpPr>
        <p:spPr>
          <a:xfrm flipV="1">
            <a:off x="0" y="3966930"/>
            <a:ext cx="9144000" cy="21600"/>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
          <p:cNvSpPr/>
          <p:nvPr/>
        </p:nvSpPr>
        <p:spPr>
          <a:xfrm>
            <a:off x="0" y="3548235"/>
            <a:ext cx="9142957" cy="41022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矩形 33"/>
          <p:cNvSpPr/>
          <p:nvPr/>
        </p:nvSpPr>
        <p:spPr>
          <a:xfrm flipV="1">
            <a:off x="0" y="4648783"/>
            <a:ext cx="9144000" cy="28800"/>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
          <p:cNvSpPr/>
          <p:nvPr/>
        </p:nvSpPr>
        <p:spPr>
          <a:xfrm flipV="1">
            <a:off x="0" y="4661483"/>
            <a:ext cx="9161140" cy="403248"/>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矩形 35"/>
          <p:cNvSpPr/>
          <p:nvPr/>
        </p:nvSpPr>
        <p:spPr>
          <a:xfrm>
            <a:off x="0" y="3983030"/>
            <a:ext cx="9142957" cy="665753"/>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TextBox 36"/>
          <p:cNvSpPr txBox="1"/>
          <p:nvPr/>
        </p:nvSpPr>
        <p:spPr>
          <a:xfrm>
            <a:off x="3707904" y="4027677"/>
            <a:ext cx="1485886" cy="5256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rgbClr val="F79646">
                  <a:lumMod val="50000"/>
                </a:srgbClr>
              </a:solidFill>
              <a:effectLst/>
              <a:uLnTx/>
              <a:uFillTx/>
              <a:latin typeface="微软雅黑" pitchFamily="34" charset="-122"/>
              <a:ea typeface="微软雅黑" pitchFamily="34" charset="-122"/>
            </a:endParaRPr>
          </a:p>
        </p:txBody>
      </p:sp>
      <p:sp>
        <p:nvSpPr>
          <p:cNvPr id="38" name="TextBox 37"/>
          <p:cNvSpPr txBox="1"/>
          <p:nvPr/>
        </p:nvSpPr>
        <p:spPr>
          <a:xfrm>
            <a:off x="1785276" y="2569059"/>
            <a:ext cx="1109332"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的内容打在这里，或通过</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9" name="TextBox 38"/>
          <p:cNvSpPr txBox="1"/>
          <p:nvPr/>
        </p:nvSpPr>
        <p:spPr>
          <a:xfrm>
            <a:off x="2771800" y="5333249"/>
            <a:ext cx="3484533"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的内容打在这里，或通过复制您的文本后在此框中选择粘贴并选择只保留文字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0" name="TextBox 39"/>
          <p:cNvSpPr txBox="1"/>
          <p:nvPr/>
        </p:nvSpPr>
        <p:spPr>
          <a:xfrm>
            <a:off x="4029512" y="2251311"/>
            <a:ext cx="1109332"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的内容打在这里，或通过</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1" name="TextBox 40"/>
          <p:cNvSpPr txBox="1"/>
          <p:nvPr/>
        </p:nvSpPr>
        <p:spPr>
          <a:xfrm>
            <a:off x="6253584" y="2611319"/>
            <a:ext cx="1109332"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的内容打在这里，或通过</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301037602"/>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600" y="1772816"/>
            <a:ext cx="3168352" cy="4062805"/>
          </a:xfrm>
          <a:prstGeom prst="rect">
            <a:avLst/>
          </a:prstGeom>
          <a:effectLst>
            <a:outerShdw blurRad="50800" dist="38100" dir="16200000" rotWithShape="0">
              <a:prstClr val="black">
                <a:alpha val="40000"/>
              </a:prstClr>
            </a:outerShdw>
          </a:effectLst>
        </p:spPr>
      </p:pic>
      <p:sp>
        <p:nvSpPr>
          <p:cNvPr id="13" name="TextBox 12"/>
          <p:cNvSpPr txBox="1"/>
          <p:nvPr/>
        </p:nvSpPr>
        <p:spPr>
          <a:xfrm>
            <a:off x="1958628" y="4381996"/>
            <a:ext cx="1485886"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14" name="TextBox 13"/>
          <p:cNvSpPr txBox="1"/>
          <p:nvPr/>
        </p:nvSpPr>
        <p:spPr>
          <a:xfrm>
            <a:off x="1388430" y="2420764"/>
            <a:ext cx="2463490" cy="146540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选择只保留文字。您的内容打在这里，或通过复制您的文本后在此框</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中</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8064" y="1772816"/>
            <a:ext cx="3168352" cy="4062805"/>
          </a:xfrm>
          <a:prstGeom prst="rect">
            <a:avLst/>
          </a:prstGeom>
          <a:effectLst>
            <a:outerShdw blurRad="50800" dist="38100" dir="16200000" rotWithShape="0">
              <a:prstClr val="black">
                <a:alpha val="40000"/>
              </a:prstClr>
            </a:outerShdw>
          </a:effectLst>
        </p:spPr>
      </p:pic>
      <p:sp>
        <p:nvSpPr>
          <p:cNvPr id="16" name="TextBox 15"/>
          <p:cNvSpPr txBox="1"/>
          <p:nvPr/>
        </p:nvSpPr>
        <p:spPr>
          <a:xfrm>
            <a:off x="6135092" y="4381996"/>
            <a:ext cx="1485886"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17" name="TextBox 16"/>
          <p:cNvSpPr txBox="1"/>
          <p:nvPr/>
        </p:nvSpPr>
        <p:spPr>
          <a:xfrm>
            <a:off x="5564894" y="2420764"/>
            <a:ext cx="2463490" cy="146540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选择只保留文字。您的内容打在这里，或通过复制您的文本后在此框</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中</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8" name="矩形 17"/>
          <p:cNvSpPr/>
          <p:nvPr/>
        </p:nvSpPr>
        <p:spPr>
          <a:xfrm rot="5400000" flipV="1">
            <a:off x="2046059" y="3722693"/>
            <a:ext cx="5080683" cy="28800"/>
          </a:xfrm>
          <a:prstGeom prst="rect">
            <a:avLst/>
          </a:prstGeom>
          <a:gradFill>
            <a:gsLst>
              <a:gs pos="49628">
                <a:srgbClr val="9BBB59">
                  <a:lumMod val="50000"/>
                </a:srgb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椭圆 3"/>
          <p:cNvSpPr/>
          <p:nvPr/>
        </p:nvSpPr>
        <p:spPr>
          <a:xfrm rot="16200000" flipV="1">
            <a:off x="2339751" y="3443399"/>
            <a:ext cx="4896545" cy="403248"/>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2857263509"/>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sp>
        <p:nvSpPr>
          <p:cNvPr id="22" name="Oval 65"/>
          <p:cNvSpPr>
            <a:spLocks noChangeArrowheads="1"/>
          </p:cNvSpPr>
          <p:nvPr/>
        </p:nvSpPr>
        <p:spPr bwMode="auto">
          <a:xfrm>
            <a:off x="81759" y="3568778"/>
            <a:ext cx="1571825" cy="314364"/>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3" name="矩形 22"/>
          <p:cNvSpPr/>
          <p:nvPr/>
        </p:nvSpPr>
        <p:spPr>
          <a:xfrm rot="17771020" flipV="1">
            <a:off x="-198715" y="3860245"/>
            <a:ext cx="3325702" cy="28800"/>
          </a:xfrm>
          <a:prstGeom prst="rect">
            <a:avLst/>
          </a:prstGeom>
          <a:gradFill>
            <a:gsLst>
              <a:gs pos="49628">
                <a:srgbClr val="56781A"/>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645" y="2516198"/>
            <a:ext cx="1224136" cy="1204744"/>
          </a:xfrm>
          <a:prstGeom prst="rect">
            <a:avLst/>
          </a:prstGeom>
          <a:effectLst>
            <a:outerShdw blurRad="50800" dist="38100" dir="5400000" algn="t" rotWithShape="0">
              <a:prstClr val="black">
                <a:alpha val="40000"/>
              </a:prstClr>
            </a:outerShdw>
          </a:effectLst>
        </p:spPr>
      </p:pic>
      <p:sp>
        <p:nvSpPr>
          <p:cNvPr id="25" name="TextBox 24"/>
          <p:cNvSpPr txBox="1"/>
          <p:nvPr/>
        </p:nvSpPr>
        <p:spPr>
          <a:xfrm>
            <a:off x="653980" y="2943259"/>
            <a:ext cx="746656" cy="523220"/>
          </a:xfrm>
          <a:prstGeom prst="rect">
            <a:avLst/>
          </a:prstGeom>
          <a:noFill/>
        </p:spPr>
        <p:txBody>
          <a:bodyPr wrap="square" rtlCol="0">
            <a:spAutoFit/>
          </a:bodyPr>
          <a:lstStyle/>
          <a:p>
            <a:r>
              <a:rPr lang="en-US" altLang="zh-CN" sz="2800" b="1" dirty="0" smtClean="0">
                <a:solidFill>
                  <a:srgbClr val="56781A"/>
                </a:solidFill>
                <a:latin typeface="Arial" pitchFamily="34" charset="0"/>
                <a:ea typeface="微软雅黑" pitchFamily="34" charset="-122"/>
                <a:cs typeface="Arial" pitchFamily="34" charset="0"/>
              </a:rPr>
              <a:t>01</a:t>
            </a:r>
            <a:endParaRPr lang="zh-CN" altLang="en-US" sz="2800" b="1" dirty="0">
              <a:solidFill>
                <a:srgbClr val="56781A"/>
              </a:solidFill>
              <a:latin typeface="Arial" pitchFamily="34" charset="0"/>
              <a:ea typeface="微软雅黑" pitchFamily="34" charset="-122"/>
              <a:cs typeface="Arial" pitchFamily="34" charset="0"/>
            </a:endParaRPr>
          </a:p>
        </p:txBody>
      </p:sp>
      <p:sp>
        <p:nvSpPr>
          <p:cNvPr id="26" name="TextBox 25"/>
          <p:cNvSpPr txBox="1"/>
          <p:nvPr/>
        </p:nvSpPr>
        <p:spPr>
          <a:xfrm>
            <a:off x="1581576" y="3688342"/>
            <a:ext cx="1728192" cy="146540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7" name="Oval 65"/>
          <p:cNvSpPr>
            <a:spLocks noChangeArrowheads="1"/>
          </p:cNvSpPr>
          <p:nvPr/>
        </p:nvSpPr>
        <p:spPr bwMode="auto">
          <a:xfrm>
            <a:off x="2962077" y="3568778"/>
            <a:ext cx="1571825" cy="314364"/>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8" name="矩形 27"/>
          <p:cNvSpPr/>
          <p:nvPr/>
        </p:nvSpPr>
        <p:spPr>
          <a:xfrm rot="17771020" flipV="1">
            <a:off x="2681603" y="3860245"/>
            <a:ext cx="3325702" cy="28800"/>
          </a:xfrm>
          <a:prstGeom prst="rect">
            <a:avLst/>
          </a:prstGeom>
          <a:gradFill>
            <a:gsLst>
              <a:gs pos="49628">
                <a:srgbClr val="56781A"/>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3963" y="2516198"/>
            <a:ext cx="1224136" cy="1204744"/>
          </a:xfrm>
          <a:prstGeom prst="rect">
            <a:avLst/>
          </a:prstGeom>
          <a:effectLst>
            <a:outerShdw blurRad="50800" dist="38100" dir="5400000" algn="t" rotWithShape="0">
              <a:prstClr val="black">
                <a:alpha val="40000"/>
              </a:prstClr>
            </a:outerShdw>
          </a:effectLst>
        </p:spPr>
      </p:pic>
      <p:sp>
        <p:nvSpPr>
          <p:cNvPr id="30" name="TextBox 29"/>
          <p:cNvSpPr txBox="1"/>
          <p:nvPr/>
        </p:nvSpPr>
        <p:spPr>
          <a:xfrm>
            <a:off x="3534298" y="2943259"/>
            <a:ext cx="746656" cy="523220"/>
          </a:xfrm>
          <a:prstGeom prst="rect">
            <a:avLst/>
          </a:prstGeom>
          <a:noFill/>
        </p:spPr>
        <p:txBody>
          <a:bodyPr wrap="square" rtlCol="0">
            <a:spAutoFit/>
          </a:bodyPr>
          <a:lstStyle/>
          <a:p>
            <a:r>
              <a:rPr lang="en-US" altLang="zh-CN" sz="2800" b="1" dirty="0" smtClean="0">
                <a:solidFill>
                  <a:srgbClr val="56781A"/>
                </a:solidFill>
                <a:latin typeface="Arial" pitchFamily="34" charset="0"/>
                <a:ea typeface="微软雅黑" pitchFamily="34" charset="-122"/>
                <a:cs typeface="Arial" pitchFamily="34" charset="0"/>
              </a:rPr>
              <a:t>02</a:t>
            </a:r>
            <a:endParaRPr lang="zh-CN" altLang="en-US" sz="2800" b="1" dirty="0">
              <a:solidFill>
                <a:srgbClr val="56781A"/>
              </a:solidFill>
              <a:latin typeface="Arial" pitchFamily="34" charset="0"/>
              <a:ea typeface="微软雅黑" pitchFamily="34" charset="-122"/>
              <a:cs typeface="Arial" pitchFamily="34" charset="0"/>
            </a:endParaRPr>
          </a:p>
        </p:txBody>
      </p:sp>
      <p:sp>
        <p:nvSpPr>
          <p:cNvPr id="31" name="TextBox 30"/>
          <p:cNvSpPr txBox="1"/>
          <p:nvPr/>
        </p:nvSpPr>
        <p:spPr>
          <a:xfrm>
            <a:off x="4461894" y="3688342"/>
            <a:ext cx="1728192" cy="146540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2" name="Oval 65"/>
          <p:cNvSpPr>
            <a:spLocks noChangeArrowheads="1"/>
          </p:cNvSpPr>
          <p:nvPr/>
        </p:nvSpPr>
        <p:spPr bwMode="auto">
          <a:xfrm>
            <a:off x="5842395" y="3568778"/>
            <a:ext cx="1571825" cy="314364"/>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3" name="矩形 32"/>
          <p:cNvSpPr/>
          <p:nvPr/>
        </p:nvSpPr>
        <p:spPr>
          <a:xfrm rot="17771020" flipV="1">
            <a:off x="5561921" y="3860245"/>
            <a:ext cx="3325702" cy="28800"/>
          </a:xfrm>
          <a:prstGeom prst="rect">
            <a:avLst/>
          </a:prstGeom>
          <a:gradFill>
            <a:gsLst>
              <a:gs pos="49628">
                <a:srgbClr val="56781A"/>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4281" y="2516198"/>
            <a:ext cx="1224136" cy="1204744"/>
          </a:xfrm>
          <a:prstGeom prst="rect">
            <a:avLst/>
          </a:prstGeom>
          <a:effectLst>
            <a:outerShdw blurRad="50800" dist="38100" dir="5400000" algn="t" rotWithShape="0">
              <a:prstClr val="black">
                <a:alpha val="40000"/>
              </a:prstClr>
            </a:outerShdw>
          </a:effectLst>
        </p:spPr>
      </p:pic>
      <p:sp>
        <p:nvSpPr>
          <p:cNvPr id="35" name="TextBox 34"/>
          <p:cNvSpPr txBox="1"/>
          <p:nvPr/>
        </p:nvSpPr>
        <p:spPr>
          <a:xfrm>
            <a:off x="6414616" y="2943259"/>
            <a:ext cx="746656" cy="523220"/>
          </a:xfrm>
          <a:prstGeom prst="rect">
            <a:avLst/>
          </a:prstGeom>
          <a:noFill/>
        </p:spPr>
        <p:txBody>
          <a:bodyPr wrap="square" rtlCol="0">
            <a:spAutoFit/>
          </a:bodyPr>
          <a:lstStyle/>
          <a:p>
            <a:r>
              <a:rPr lang="en-US" altLang="zh-CN" sz="2800" b="1" dirty="0" smtClean="0">
                <a:solidFill>
                  <a:srgbClr val="56781A"/>
                </a:solidFill>
                <a:latin typeface="Arial" pitchFamily="34" charset="0"/>
                <a:ea typeface="微软雅黑" pitchFamily="34" charset="-122"/>
                <a:cs typeface="Arial" pitchFamily="34" charset="0"/>
              </a:rPr>
              <a:t>03</a:t>
            </a:r>
            <a:endParaRPr lang="zh-CN" altLang="en-US" sz="2800" b="1" dirty="0">
              <a:solidFill>
                <a:srgbClr val="56781A"/>
              </a:solidFill>
              <a:latin typeface="Arial" pitchFamily="34" charset="0"/>
              <a:ea typeface="微软雅黑" pitchFamily="34" charset="-122"/>
              <a:cs typeface="Arial" pitchFamily="34" charset="0"/>
            </a:endParaRPr>
          </a:p>
        </p:txBody>
      </p:sp>
      <p:sp>
        <p:nvSpPr>
          <p:cNvPr id="36" name="TextBox 35"/>
          <p:cNvSpPr txBox="1"/>
          <p:nvPr/>
        </p:nvSpPr>
        <p:spPr>
          <a:xfrm>
            <a:off x="7342212" y="3688342"/>
            <a:ext cx="1728192"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7" name="TextBox 36"/>
          <p:cNvSpPr txBox="1"/>
          <p:nvPr/>
        </p:nvSpPr>
        <p:spPr>
          <a:xfrm>
            <a:off x="1638685" y="3309373"/>
            <a:ext cx="1309417" cy="417358"/>
          </a:xfrm>
          <a:prstGeom prst="rect">
            <a:avLst/>
          </a:prstGeom>
          <a:noFill/>
        </p:spPr>
        <p:txBody>
          <a:bodyPr wrap="square" rtlCol="0">
            <a:spAutoFit/>
          </a:bodyPr>
          <a:lstStyle/>
          <a:p>
            <a:pPr>
              <a:lnSpc>
                <a:spcPct val="130000"/>
              </a:lnSpc>
            </a:pPr>
            <a:r>
              <a:rPr lang="zh-CN" altLang="en-US" b="1" dirty="0" smtClean="0">
                <a:solidFill>
                  <a:srgbClr val="56781A"/>
                </a:solidFill>
                <a:latin typeface="微软雅黑" pitchFamily="34" charset="-122"/>
                <a:ea typeface="微软雅黑" pitchFamily="34" charset="-122"/>
              </a:rPr>
              <a:t>您的标题</a:t>
            </a:r>
            <a:endParaRPr lang="zh-CN" altLang="en-US" b="1" dirty="0">
              <a:solidFill>
                <a:srgbClr val="56781A"/>
              </a:solidFill>
              <a:latin typeface="微软雅黑" pitchFamily="34" charset="-122"/>
              <a:ea typeface="微软雅黑" pitchFamily="34" charset="-122"/>
            </a:endParaRPr>
          </a:p>
        </p:txBody>
      </p:sp>
      <p:sp>
        <p:nvSpPr>
          <p:cNvPr id="38" name="TextBox 37"/>
          <p:cNvSpPr txBox="1"/>
          <p:nvPr/>
        </p:nvSpPr>
        <p:spPr>
          <a:xfrm>
            <a:off x="4473656" y="3309373"/>
            <a:ext cx="1309417" cy="417358"/>
          </a:xfrm>
          <a:prstGeom prst="rect">
            <a:avLst/>
          </a:prstGeom>
          <a:noFill/>
        </p:spPr>
        <p:txBody>
          <a:bodyPr wrap="square" rtlCol="0">
            <a:spAutoFit/>
          </a:bodyPr>
          <a:lstStyle/>
          <a:p>
            <a:pPr>
              <a:lnSpc>
                <a:spcPct val="130000"/>
              </a:lnSpc>
            </a:pPr>
            <a:r>
              <a:rPr lang="zh-CN" altLang="en-US" b="1" dirty="0" smtClean="0">
                <a:solidFill>
                  <a:srgbClr val="56781A"/>
                </a:solidFill>
                <a:latin typeface="微软雅黑" pitchFamily="34" charset="-122"/>
                <a:ea typeface="微软雅黑" pitchFamily="34" charset="-122"/>
              </a:rPr>
              <a:t>您的标题</a:t>
            </a:r>
            <a:endParaRPr lang="zh-CN" altLang="en-US" b="1" dirty="0">
              <a:solidFill>
                <a:srgbClr val="56781A"/>
              </a:solidFill>
              <a:latin typeface="微软雅黑" pitchFamily="34" charset="-122"/>
              <a:ea typeface="微软雅黑" pitchFamily="34" charset="-122"/>
            </a:endParaRPr>
          </a:p>
        </p:txBody>
      </p:sp>
      <p:sp>
        <p:nvSpPr>
          <p:cNvPr id="39" name="TextBox 38"/>
          <p:cNvSpPr txBox="1"/>
          <p:nvPr/>
        </p:nvSpPr>
        <p:spPr>
          <a:xfrm>
            <a:off x="7367039" y="3309373"/>
            <a:ext cx="1309417" cy="417358"/>
          </a:xfrm>
          <a:prstGeom prst="rect">
            <a:avLst/>
          </a:prstGeom>
          <a:noFill/>
        </p:spPr>
        <p:txBody>
          <a:bodyPr wrap="square" rtlCol="0">
            <a:spAutoFit/>
          </a:bodyPr>
          <a:lstStyle/>
          <a:p>
            <a:pPr>
              <a:lnSpc>
                <a:spcPct val="130000"/>
              </a:lnSpc>
            </a:pPr>
            <a:r>
              <a:rPr lang="zh-CN" altLang="en-US" b="1" dirty="0" smtClean="0">
                <a:solidFill>
                  <a:srgbClr val="56781A"/>
                </a:solidFill>
                <a:latin typeface="微软雅黑" pitchFamily="34" charset="-122"/>
                <a:ea typeface="微软雅黑" pitchFamily="34" charset="-122"/>
              </a:rPr>
              <a:t>您的标题</a:t>
            </a:r>
            <a:endParaRPr lang="zh-CN" altLang="en-US" b="1" dirty="0">
              <a:solidFill>
                <a:srgbClr val="56781A"/>
              </a:solidFill>
              <a:latin typeface="微软雅黑" pitchFamily="34" charset="-122"/>
              <a:ea typeface="微软雅黑" pitchFamily="34" charset="-122"/>
            </a:endParaRPr>
          </a:p>
        </p:txBody>
      </p:sp>
    </p:spTree>
    <p:extLst>
      <p:ext uri="{BB962C8B-B14F-4D97-AF65-F5344CB8AC3E}">
        <p14:creationId xmlns:p14="http://schemas.microsoft.com/office/powerpoint/2010/main" val="1721720141"/>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1527" y="3267867"/>
            <a:ext cx="1350833" cy="2794698"/>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7624" y="3356992"/>
            <a:ext cx="1507127" cy="2817026"/>
          </a:xfrm>
          <a:prstGeom prst="rect">
            <a:avLst/>
          </a:prstGeom>
        </p:spPr>
      </p:pic>
      <p:grpSp>
        <p:nvGrpSpPr>
          <p:cNvPr id="22" name="组合 21"/>
          <p:cNvGrpSpPr/>
          <p:nvPr/>
        </p:nvGrpSpPr>
        <p:grpSpPr>
          <a:xfrm>
            <a:off x="4579574" y="2078855"/>
            <a:ext cx="2152666" cy="990105"/>
            <a:chOff x="2924300" y="1350640"/>
            <a:chExt cx="3303884" cy="1519601"/>
          </a:xfrm>
        </p:grpSpPr>
        <p:sp>
          <p:nvSpPr>
            <p:cNvPr id="23" name="云形标注 5"/>
            <p:cNvSpPr/>
            <p:nvPr/>
          </p:nvSpPr>
          <p:spPr>
            <a:xfrm>
              <a:off x="2924300" y="1350640"/>
              <a:ext cx="3303884" cy="1519601"/>
            </a:xfrm>
            <a:custGeom>
              <a:avLst/>
              <a:gdLst>
                <a:gd name="connsiteX0" fmla="*/ 2236986 w 4190079"/>
                <a:gd name="connsiteY0" fmla="*/ 9 h 1358281"/>
                <a:gd name="connsiteX1" fmla="*/ 2534415 w 4190079"/>
                <a:gd name="connsiteY1" fmla="*/ 163818 h 1358281"/>
                <a:gd name="connsiteX2" fmla="*/ 3013018 w 4190079"/>
                <a:gd name="connsiteY2" fmla="*/ 38434 h 1358281"/>
                <a:gd name="connsiteX3" fmla="*/ 3255720 w 4190079"/>
                <a:gd name="connsiteY3" fmla="*/ 380492 h 1358281"/>
                <a:gd name="connsiteX4" fmla="*/ 3567195 w 4190079"/>
                <a:gd name="connsiteY4" fmla="*/ 712469 h 1358281"/>
                <a:gd name="connsiteX5" fmla="*/ 3553253 w 4190079"/>
                <a:gd name="connsiteY5" fmla="*/ 1072449 h 1358281"/>
                <a:gd name="connsiteX6" fmla="*/ 3662403 w 4190079"/>
                <a:gd name="connsiteY6" fmla="*/ 1358281 h 1358281"/>
                <a:gd name="connsiteX7" fmla="*/ 0 w 4190079"/>
                <a:gd name="connsiteY7" fmla="*/ 1358281 h 1358281"/>
                <a:gd name="connsiteX8" fmla="*/ 326720 w 4190079"/>
                <a:gd name="connsiteY8" fmla="*/ 1005732 h 1358281"/>
                <a:gd name="connsiteX9" fmla="*/ 329865 w 4190079"/>
                <a:gd name="connsiteY9" fmla="*/ 996141 h 1358281"/>
                <a:gd name="connsiteX10" fmla="*/ 476336 w 4190079"/>
                <a:gd name="connsiteY10" fmla="*/ 473673 h 1358281"/>
                <a:gd name="connsiteX11" fmla="*/ 1188885 w 4190079"/>
                <a:gd name="connsiteY11" fmla="*/ 354310 h 1358281"/>
                <a:gd name="connsiteX12" fmla="*/ 1907300 w 4190079"/>
                <a:gd name="connsiteY12" fmla="*/ 230396 h 1358281"/>
                <a:gd name="connsiteX13" fmla="*/ 2187236 w 4190079"/>
                <a:gd name="connsiteY13" fmla="*/ 4131 h 1358281"/>
                <a:gd name="connsiteX14" fmla="*/ 2236986 w 4190079"/>
                <a:gd name="connsiteY14" fmla="*/ 9 h 1358281"/>
                <a:gd name="connsiteX0" fmla="*/ 2715749 w 4668842"/>
                <a:gd name="connsiteY0" fmla="*/ 9 h 1358281"/>
                <a:gd name="connsiteX1" fmla="*/ 3013178 w 4668842"/>
                <a:gd name="connsiteY1" fmla="*/ 163818 h 1358281"/>
                <a:gd name="connsiteX2" fmla="*/ 3491781 w 4668842"/>
                <a:gd name="connsiteY2" fmla="*/ 38434 h 1358281"/>
                <a:gd name="connsiteX3" fmla="*/ 3734483 w 4668842"/>
                <a:gd name="connsiteY3" fmla="*/ 380492 h 1358281"/>
                <a:gd name="connsiteX4" fmla="*/ 4045958 w 4668842"/>
                <a:gd name="connsiteY4" fmla="*/ 712469 h 1358281"/>
                <a:gd name="connsiteX5" fmla="*/ 4032016 w 4668842"/>
                <a:gd name="connsiteY5" fmla="*/ 1072449 h 1358281"/>
                <a:gd name="connsiteX6" fmla="*/ 4141166 w 4668842"/>
                <a:gd name="connsiteY6" fmla="*/ 1358281 h 1358281"/>
                <a:gd name="connsiteX7" fmla="*/ 478763 w 4668842"/>
                <a:gd name="connsiteY7" fmla="*/ 1358281 h 1358281"/>
                <a:gd name="connsiteX8" fmla="*/ 805483 w 4668842"/>
                <a:gd name="connsiteY8" fmla="*/ 1005732 h 1358281"/>
                <a:gd name="connsiteX9" fmla="*/ 808628 w 4668842"/>
                <a:gd name="connsiteY9" fmla="*/ 996141 h 1358281"/>
                <a:gd name="connsiteX10" fmla="*/ 955099 w 4668842"/>
                <a:gd name="connsiteY10" fmla="*/ 473673 h 1358281"/>
                <a:gd name="connsiteX11" fmla="*/ 1667648 w 4668842"/>
                <a:gd name="connsiteY11" fmla="*/ 354310 h 1358281"/>
                <a:gd name="connsiteX12" fmla="*/ 2386063 w 4668842"/>
                <a:gd name="connsiteY12" fmla="*/ 230396 h 1358281"/>
                <a:gd name="connsiteX13" fmla="*/ 2665999 w 4668842"/>
                <a:gd name="connsiteY13" fmla="*/ 4131 h 1358281"/>
                <a:gd name="connsiteX14" fmla="*/ 2715749 w 4668842"/>
                <a:gd name="connsiteY14" fmla="*/ 9 h 1358281"/>
                <a:gd name="connsiteX0" fmla="*/ 2511333 w 4464426"/>
                <a:gd name="connsiteY0" fmla="*/ 9 h 1358281"/>
                <a:gd name="connsiteX1" fmla="*/ 2808762 w 4464426"/>
                <a:gd name="connsiteY1" fmla="*/ 163818 h 1358281"/>
                <a:gd name="connsiteX2" fmla="*/ 3287365 w 4464426"/>
                <a:gd name="connsiteY2" fmla="*/ 38434 h 1358281"/>
                <a:gd name="connsiteX3" fmla="*/ 3530067 w 4464426"/>
                <a:gd name="connsiteY3" fmla="*/ 380492 h 1358281"/>
                <a:gd name="connsiteX4" fmla="*/ 3841542 w 4464426"/>
                <a:gd name="connsiteY4" fmla="*/ 712469 h 1358281"/>
                <a:gd name="connsiteX5" fmla="*/ 3827600 w 4464426"/>
                <a:gd name="connsiteY5" fmla="*/ 1072449 h 1358281"/>
                <a:gd name="connsiteX6" fmla="*/ 3936750 w 4464426"/>
                <a:gd name="connsiteY6" fmla="*/ 1358281 h 1358281"/>
                <a:gd name="connsiteX7" fmla="*/ 274347 w 4464426"/>
                <a:gd name="connsiteY7" fmla="*/ 1358281 h 1358281"/>
                <a:gd name="connsiteX8" fmla="*/ 601067 w 4464426"/>
                <a:gd name="connsiteY8" fmla="*/ 1005732 h 1358281"/>
                <a:gd name="connsiteX9" fmla="*/ 604212 w 4464426"/>
                <a:gd name="connsiteY9" fmla="*/ 996141 h 1358281"/>
                <a:gd name="connsiteX10" fmla="*/ 750683 w 4464426"/>
                <a:gd name="connsiteY10" fmla="*/ 473673 h 1358281"/>
                <a:gd name="connsiteX11" fmla="*/ 1463232 w 4464426"/>
                <a:gd name="connsiteY11" fmla="*/ 354310 h 1358281"/>
                <a:gd name="connsiteX12" fmla="*/ 2181647 w 4464426"/>
                <a:gd name="connsiteY12" fmla="*/ 230396 h 1358281"/>
                <a:gd name="connsiteX13" fmla="*/ 2461583 w 4464426"/>
                <a:gd name="connsiteY13" fmla="*/ 4131 h 1358281"/>
                <a:gd name="connsiteX14" fmla="*/ 2511333 w 4464426"/>
                <a:gd name="connsiteY14" fmla="*/ 9 h 1358281"/>
                <a:gd name="connsiteX0" fmla="*/ 2760315 w 4713408"/>
                <a:gd name="connsiteY0" fmla="*/ 9 h 1465525"/>
                <a:gd name="connsiteX1" fmla="*/ 3057744 w 4713408"/>
                <a:gd name="connsiteY1" fmla="*/ 163818 h 1465525"/>
                <a:gd name="connsiteX2" fmla="*/ 3536347 w 4713408"/>
                <a:gd name="connsiteY2" fmla="*/ 38434 h 1465525"/>
                <a:gd name="connsiteX3" fmla="*/ 3779049 w 4713408"/>
                <a:gd name="connsiteY3" fmla="*/ 380492 h 1465525"/>
                <a:gd name="connsiteX4" fmla="*/ 4090524 w 4713408"/>
                <a:gd name="connsiteY4" fmla="*/ 712469 h 1465525"/>
                <a:gd name="connsiteX5" fmla="*/ 4076582 w 4713408"/>
                <a:gd name="connsiteY5" fmla="*/ 1072449 h 1465525"/>
                <a:gd name="connsiteX6" fmla="*/ 4185732 w 4713408"/>
                <a:gd name="connsiteY6" fmla="*/ 1358281 h 1465525"/>
                <a:gd name="connsiteX7" fmla="*/ 523329 w 4713408"/>
                <a:gd name="connsiteY7" fmla="*/ 1358281 h 1465525"/>
                <a:gd name="connsiteX8" fmla="*/ 850049 w 4713408"/>
                <a:gd name="connsiteY8" fmla="*/ 1005732 h 1465525"/>
                <a:gd name="connsiteX9" fmla="*/ 853194 w 4713408"/>
                <a:gd name="connsiteY9" fmla="*/ 996141 h 1465525"/>
                <a:gd name="connsiteX10" fmla="*/ 999665 w 4713408"/>
                <a:gd name="connsiteY10" fmla="*/ 473673 h 1465525"/>
                <a:gd name="connsiteX11" fmla="*/ 1712214 w 4713408"/>
                <a:gd name="connsiteY11" fmla="*/ 354310 h 1465525"/>
                <a:gd name="connsiteX12" fmla="*/ 2430629 w 4713408"/>
                <a:gd name="connsiteY12" fmla="*/ 230396 h 1465525"/>
                <a:gd name="connsiteX13" fmla="*/ 2710565 w 4713408"/>
                <a:gd name="connsiteY13" fmla="*/ 4131 h 1465525"/>
                <a:gd name="connsiteX14" fmla="*/ 2760315 w 4713408"/>
                <a:gd name="connsiteY14" fmla="*/ 9 h 1465525"/>
                <a:gd name="connsiteX0" fmla="*/ 2430087 w 4383180"/>
                <a:gd name="connsiteY0" fmla="*/ 9 h 1431658"/>
                <a:gd name="connsiteX1" fmla="*/ 2727516 w 4383180"/>
                <a:gd name="connsiteY1" fmla="*/ 163818 h 1431658"/>
                <a:gd name="connsiteX2" fmla="*/ 3206119 w 4383180"/>
                <a:gd name="connsiteY2" fmla="*/ 38434 h 1431658"/>
                <a:gd name="connsiteX3" fmla="*/ 3448821 w 4383180"/>
                <a:gd name="connsiteY3" fmla="*/ 380492 h 1431658"/>
                <a:gd name="connsiteX4" fmla="*/ 3760296 w 4383180"/>
                <a:gd name="connsiteY4" fmla="*/ 712469 h 1431658"/>
                <a:gd name="connsiteX5" fmla="*/ 3746354 w 4383180"/>
                <a:gd name="connsiteY5" fmla="*/ 1072449 h 1431658"/>
                <a:gd name="connsiteX6" fmla="*/ 3855504 w 4383180"/>
                <a:gd name="connsiteY6" fmla="*/ 1358281 h 1431658"/>
                <a:gd name="connsiteX7" fmla="*/ 193101 w 4383180"/>
                <a:gd name="connsiteY7" fmla="*/ 1358281 h 1431658"/>
                <a:gd name="connsiteX8" fmla="*/ 519821 w 4383180"/>
                <a:gd name="connsiteY8" fmla="*/ 1005732 h 1431658"/>
                <a:gd name="connsiteX9" fmla="*/ 522966 w 4383180"/>
                <a:gd name="connsiteY9" fmla="*/ 996141 h 1431658"/>
                <a:gd name="connsiteX10" fmla="*/ 669437 w 4383180"/>
                <a:gd name="connsiteY10" fmla="*/ 473673 h 1431658"/>
                <a:gd name="connsiteX11" fmla="*/ 1381986 w 4383180"/>
                <a:gd name="connsiteY11" fmla="*/ 354310 h 1431658"/>
                <a:gd name="connsiteX12" fmla="*/ 2100401 w 4383180"/>
                <a:gd name="connsiteY12" fmla="*/ 230396 h 1431658"/>
                <a:gd name="connsiteX13" fmla="*/ 2380337 w 4383180"/>
                <a:gd name="connsiteY13" fmla="*/ 4131 h 1431658"/>
                <a:gd name="connsiteX14" fmla="*/ 2430087 w 4383180"/>
                <a:gd name="connsiteY14" fmla="*/ 9 h 1431658"/>
                <a:gd name="connsiteX0" fmla="*/ 2446199 w 4399292"/>
                <a:gd name="connsiteY0" fmla="*/ 9 h 1521969"/>
                <a:gd name="connsiteX1" fmla="*/ 2743628 w 4399292"/>
                <a:gd name="connsiteY1" fmla="*/ 163818 h 1521969"/>
                <a:gd name="connsiteX2" fmla="*/ 3222231 w 4399292"/>
                <a:gd name="connsiteY2" fmla="*/ 38434 h 1521969"/>
                <a:gd name="connsiteX3" fmla="*/ 3464933 w 4399292"/>
                <a:gd name="connsiteY3" fmla="*/ 380492 h 1521969"/>
                <a:gd name="connsiteX4" fmla="*/ 3776408 w 4399292"/>
                <a:gd name="connsiteY4" fmla="*/ 712469 h 1521969"/>
                <a:gd name="connsiteX5" fmla="*/ 3762466 w 4399292"/>
                <a:gd name="connsiteY5" fmla="*/ 1072449 h 1521969"/>
                <a:gd name="connsiteX6" fmla="*/ 3871616 w 4399292"/>
                <a:gd name="connsiteY6" fmla="*/ 1358281 h 1521969"/>
                <a:gd name="connsiteX7" fmla="*/ 209213 w 4399292"/>
                <a:gd name="connsiteY7" fmla="*/ 1358281 h 1521969"/>
                <a:gd name="connsiteX8" fmla="*/ 535933 w 4399292"/>
                <a:gd name="connsiteY8" fmla="*/ 1005732 h 1521969"/>
                <a:gd name="connsiteX9" fmla="*/ 539078 w 4399292"/>
                <a:gd name="connsiteY9" fmla="*/ 996141 h 1521969"/>
                <a:gd name="connsiteX10" fmla="*/ 685549 w 4399292"/>
                <a:gd name="connsiteY10" fmla="*/ 473673 h 1521969"/>
                <a:gd name="connsiteX11" fmla="*/ 1398098 w 4399292"/>
                <a:gd name="connsiteY11" fmla="*/ 354310 h 1521969"/>
                <a:gd name="connsiteX12" fmla="*/ 2116513 w 4399292"/>
                <a:gd name="connsiteY12" fmla="*/ 230396 h 1521969"/>
                <a:gd name="connsiteX13" fmla="*/ 2396449 w 4399292"/>
                <a:gd name="connsiteY13" fmla="*/ 4131 h 1521969"/>
                <a:gd name="connsiteX14" fmla="*/ 2446199 w 4399292"/>
                <a:gd name="connsiteY14" fmla="*/ 9 h 1521969"/>
                <a:gd name="connsiteX0" fmla="*/ 2446199 w 4162589"/>
                <a:gd name="connsiteY0" fmla="*/ 9 h 1521969"/>
                <a:gd name="connsiteX1" fmla="*/ 2743628 w 4162589"/>
                <a:gd name="connsiteY1" fmla="*/ 163818 h 1521969"/>
                <a:gd name="connsiteX2" fmla="*/ 3222231 w 4162589"/>
                <a:gd name="connsiteY2" fmla="*/ 38434 h 1521969"/>
                <a:gd name="connsiteX3" fmla="*/ 3464933 w 4162589"/>
                <a:gd name="connsiteY3" fmla="*/ 380492 h 1521969"/>
                <a:gd name="connsiteX4" fmla="*/ 3776408 w 4162589"/>
                <a:gd name="connsiteY4" fmla="*/ 712469 h 1521969"/>
                <a:gd name="connsiteX5" fmla="*/ 3762466 w 4162589"/>
                <a:gd name="connsiteY5" fmla="*/ 1072449 h 1521969"/>
                <a:gd name="connsiteX6" fmla="*/ 3871616 w 4162589"/>
                <a:gd name="connsiteY6" fmla="*/ 1358281 h 1521969"/>
                <a:gd name="connsiteX7" fmla="*/ 209213 w 4162589"/>
                <a:gd name="connsiteY7" fmla="*/ 1358281 h 1521969"/>
                <a:gd name="connsiteX8" fmla="*/ 535933 w 4162589"/>
                <a:gd name="connsiteY8" fmla="*/ 1005732 h 1521969"/>
                <a:gd name="connsiteX9" fmla="*/ 539078 w 4162589"/>
                <a:gd name="connsiteY9" fmla="*/ 996141 h 1521969"/>
                <a:gd name="connsiteX10" fmla="*/ 685549 w 4162589"/>
                <a:gd name="connsiteY10" fmla="*/ 473673 h 1521969"/>
                <a:gd name="connsiteX11" fmla="*/ 1398098 w 4162589"/>
                <a:gd name="connsiteY11" fmla="*/ 354310 h 1521969"/>
                <a:gd name="connsiteX12" fmla="*/ 2116513 w 4162589"/>
                <a:gd name="connsiteY12" fmla="*/ 230396 h 1521969"/>
                <a:gd name="connsiteX13" fmla="*/ 2396449 w 4162589"/>
                <a:gd name="connsiteY13" fmla="*/ 4131 h 1521969"/>
                <a:gd name="connsiteX14" fmla="*/ 2446199 w 4162589"/>
                <a:gd name="connsiteY14" fmla="*/ 9 h 1521969"/>
                <a:gd name="connsiteX0" fmla="*/ 2446199 w 4168218"/>
                <a:gd name="connsiteY0" fmla="*/ 9 h 1561326"/>
                <a:gd name="connsiteX1" fmla="*/ 2743628 w 4168218"/>
                <a:gd name="connsiteY1" fmla="*/ 163818 h 1561326"/>
                <a:gd name="connsiteX2" fmla="*/ 3222231 w 4168218"/>
                <a:gd name="connsiteY2" fmla="*/ 38434 h 1561326"/>
                <a:gd name="connsiteX3" fmla="*/ 3464933 w 4168218"/>
                <a:gd name="connsiteY3" fmla="*/ 380492 h 1561326"/>
                <a:gd name="connsiteX4" fmla="*/ 3776408 w 4168218"/>
                <a:gd name="connsiteY4" fmla="*/ 712469 h 1561326"/>
                <a:gd name="connsiteX5" fmla="*/ 3762466 w 4168218"/>
                <a:gd name="connsiteY5" fmla="*/ 1072449 h 1561326"/>
                <a:gd name="connsiteX6" fmla="*/ 3871616 w 4168218"/>
                <a:gd name="connsiteY6" fmla="*/ 1358281 h 1561326"/>
                <a:gd name="connsiteX7" fmla="*/ 209213 w 4168218"/>
                <a:gd name="connsiteY7" fmla="*/ 1358281 h 1561326"/>
                <a:gd name="connsiteX8" fmla="*/ 535933 w 4168218"/>
                <a:gd name="connsiteY8" fmla="*/ 1005732 h 1561326"/>
                <a:gd name="connsiteX9" fmla="*/ 539078 w 4168218"/>
                <a:gd name="connsiteY9" fmla="*/ 996141 h 1561326"/>
                <a:gd name="connsiteX10" fmla="*/ 685549 w 4168218"/>
                <a:gd name="connsiteY10" fmla="*/ 473673 h 1561326"/>
                <a:gd name="connsiteX11" fmla="*/ 1398098 w 4168218"/>
                <a:gd name="connsiteY11" fmla="*/ 354310 h 1561326"/>
                <a:gd name="connsiteX12" fmla="*/ 2116513 w 4168218"/>
                <a:gd name="connsiteY12" fmla="*/ 230396 h 1561326"/>
                <a:gd name="connsiteX13" fmla="*/ 2396449 w 4168218"/>
                <a:gd name="connsiteY13" fmla="*/ 4131 h 1561326"/>
                <a:gd name="connsiteX14" fmla="*/ 2446199 w 4168218"/>
                <a:gd name="connsiteY14" fmla="*/ 9 h 15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68218" h="1561326">
                  <a:moveTo>
                    <a:pt x="2446199" y="9"/>
                  </a:moveTo>
                  <a:cubicBezTo>
                    <a:pt x="2561798" y="-832"/>
                    <a:pt x="2672369" y="59008"/>
                    <a:pt x="2743628" y="163818"/>
                  </a:cubicBezTo>
                  <a:cubicBezTo>
                    <a:pt x="2861111" y="8821"/>
                    <a:pt x="3055443" y="-42075"/>
                    <a:pt x="3222231" y="38434"/>
                  </a:cubicBezTo>
                  <a:cubicBezTo>
                    <a:pt x="3349320" y="99761"/>
                    <a:pt x="3440450" y="228156"/>
                    <a:pt x="3464933" y="380492"/>
                  </a:cubicBezTo>
                  <a:cubicBezTo>
                    <a:pt x="3611829" y="425437"/>
                    <a:pt x="3728802" y="550051"/>
                    <a:pt x="3776408" y="712469"/>
                  </a:cubicBezTo>
                  <a:cubicBezTo>
                    <a:pt x="3811006" y="830362"/>
                    <a:pt x="3806076" y="958407"/>
                    <a:pt x="3762466" y="1072449"/>
                  </a:cubicBezTo>
                  <a:cubicBezTo>
                    <a:pt x="3820491" y="1157106"/>
                    <a:pt x="4571717" y="1205881"/>
                    <a:pt x="3871616" y="1358281"/>
                  </a:cubicBezTo>
                  <a:cubicBezTo>
                    <a:pt x="3171515" y="1510681"/>
                    <a:pt x="807714" y="1726581"/>
                    <a:pt x="209213" y="1358281"/>
                  </a:cubicBezTo>
                  <a:cubicBezTo>
                    <a:pt x="-389288" y="989981"/>
                    <a:pt x="480956" y="1066089"/>
                    <a:pt x="535933" y="1005732"/>
                  </a:cubicBezTo>
                  <a:cubicBezTo>
                    <a:pt x="536953" y="1002512"/>
                    <a:pt x="538058" y="999361"/>
                    <a:pt x="539078" y="996141"/>
                  </a:cubicBezTo>
                  <a:cubicBezTo>
                    <a:pt x="516040" y="806210"/>
                    <a:pt x="569766" y="614668"/>
                    <a:pt x="685549" y="473673"/>
                  </a:cubicBezTo>
                  <a:cubicBezTo>
                    <a:pt x="868490" y="250978"/>
                    <a:pt x="1165088" y="201343"/>
                    <a:pt x="1398098" y="354310"/>
                  </a:cubicBezTo>
                  <a:cubicBezTo>
                    <a:pt x="1540319" y="53766"/>
                    <a:pt x="1900419" y="-8331"/>
                    <a:pt x="2116513" y="230396"/>
                  </a:cubicBezTo>
                  <a:cubicBezTo>
                    <a:pt x="2171004" y="107952"/>
                    <a:pt x="2275651" y="23313"/>
                    <a:pt x="2396449" y="4131"/>
                  </a:cubicBezTo>
                  <a:cubicBezTo>
                    <a:pt x="2413069" y="1488"/>
                    <a:pt x="2429685" y="129"/>
                    <a:pt x="2446199" y="9"/>
                  </a:cubicBezTo>
                  <a:close/>
                </a:path>
              </a:pathLst>
            </a:custGeom>
            <a:solidFill>
              <a:srgbClr val="0070C0"/>
            </a:solid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云形标注 5"/>
            <p:cNvSpPr/>
            <p:nvPr/>
          </p:nvSpPr>
          <p:spPr>
            <a:xfrm>
              <a:off x="2987800" y="1503216"/>
              <a:ext cx="3159867" cy="1344397"/>
            </a:xfrm>
            <a:custGeom>
              <a:avLst/>
              <a:gdLst>
                <a:gd name="connsiteX0" fmla="*/ 2236986 w 4190079"/>
                <a:gd name="connsiteY0" fmla="*/ 9 h 1358281"/>
                <a:gd name="connsiteX1" fmla="*/ 2534415 w 4190079"/>
                <a:gd name="connsiteY1" fmla="*/ 163818 h 1358281"/>
                <a:gd name="connsiteX2" fmla="*/ 3013018 w 4190079"/>
                <a:gd name="connsiteY2" fmla="*/ 38434 h 1358281"/>
                <a:gd name="connsiteX3" fmla="*/ 3255720 w 4190079"/>
                <a:gd name="connsiteY3" fmla="*/ 380492 h 1358281"/>
                <a:gd name="connsiteX4" fmla="*/ 3567195 w 4190079"/>
                <a:gd name="connsiteY4" fmla="*/ 712469 h 1358281"/>
                <a:gd name="connsiteX5" fmla="*/ 3553253 w 4190079"/>
                <a:gd name="connsiteY5" fmla="*/ 1072449 h 1358281"/>
                <a:gd name="connsiteX6" fmla="*/ 3662403 w 4190079"/>
                <a:gd name="connsiteY6" fmla="*/ 1358281 h 1358281"/>
                <a:gd name="connsiteX7" fmla="*/ 0 w 4190079"/>
                <a:gd name="connsiteY7" fmla="*/ 1358281 h 1358281"/>
                <a:gd name="connsiteX8" fmla="*/ 326720 w 4190079"/>
                <a:gd name="connsiteY8" fmla="*/ 1005732 h 1358281"/>
                <a:gd name="connsiteX9" fmla="*/ 329865 w 4190079"/>
                <a:gd name="connsiteY9" fmla="*/ 996141 h 1358281"/>
                <a:gd name="connsiteX10" fmla="*/ 476336 w 4190079"/>
                <a:gd name="connsiteY10" fmla="*/ 473673 h 1358281"/>
                <a:gd name="connsiteX11" fmla="*/ 1188885 w 4190079"/>
                <a:gd name="connsiteY11" fmla="*/ 354310 h 1358281"/>
                <a:gd name="connsiteX12" fmla="*/ 1907300 w 4190079"/>
                <a:gd name="connsiteY12" fmla="*/ 230396 h 1358281"/>
                <a:gd name="connsiteX13" fmla="*/ 2187236 w 4190079"/>
                <a:gd name="connsiteY13" fmla="*/ 4131 h 1358281"/>
                <a:gd name="connsiteX14" fmla="*/ 2236986 w 4190079"/>
                <a:gd name="connsiteY14" fmla="*/ 9 h 1358281"/>
                <a:gd name="connsiteX0" fmla="*/ 2715749 w 4668842"/>
                <a:gd name="connsiteY0" fmla="*/ 9 h 1358281"/>
                <a:gd name="connsiteX1" fmla="*/ 3013178 w 4668842"/>
                <a:gd name="connsiteY1" fmla="*/ 163818 h 1358281"/>
                <a:gd name="connsiteX2" fmla="*/ 3491781 w 4668842"/>
                <a:gd name="connsiteY2" fmla="*/ 38434 h 1358281"/>
                <a:gd name="connsiteX3" fmla="*/ 3734483 w 4668842"/>
                <a:gd name="connsiteY3" fmla="*/ 380492 h 1358281"/>
                <a:gd name="connsiteX4" fmla="*/ 4045958 w 4668842"/>
                <a:gd name="connsiteY4" fmla="*/ 712469 h 1358281"/>
                <a:gd name="connsiteX5" fmla="*/ 4032016 w 4668842"/>
                <a:gd name="connsiteY5" fmla="*/ 1072449 h 1358281"/>
                <a:gd name="connsiteX6" fmla="*/ 4141166 w 4668842"/>
                <a:gd name="connsiteY6" fmla="*/ 1358281 h 1358281"/>
                <a:gd name="connsiteX7" fmla="*/ 478763 w 4668842"/>
                <a:gd name="connsiteY7" fmla="*/ 1358281 h 1358281"/>
                <a:gd name="connsiteX8" fmla="*/ 805483 w 4668842"/>
                <a:gd name="connsiteY8" fmla="*/ 1005732 h 1358281"/>
                <a:gd name="connsiteX9" fmla="*/ 808628 w 4668842"/>
                <a:gd name="connsiteY9" fmla="*/ 996141 h 1358281"/>
                <a:gd name="connsiteX10" fmla="*/ 955099 w 4668842"/>
                <a:gd name="connsiteY10" fmla="*/ 473673 h 1358281"/>
                <a:gd name="connsiteX11" fmla="*/ 1667648 w 4668842"/>
                <a:gd name="connsiteY11" fmla="*/ 354310 h 1358281"/>
                <a:gd name="connsiteX12" fmla="*/ 2386063 w 4668842"/>
                <a:gd name="connsiteY12" fmla="*/ 230396 h 1358281"/>
                <a:gd name="connsiteX13" fmla="*/ 2665999 w 4668842"/>
                <a:gd name="connsiteY13" fmla="*/ 4131 h 1358281"/>
                <a:gd name="connsiteX14" fmla="*/ 2715749 w 4668842"/>
                <a:gd name="connsiteY14" fmla="*/ 9 h 1358281"/>
                <a:gd name="connsiteX0" fmla="*/ 2511333 w 4464426"/>
                <a:gd name="connsiteY0" fmla="*/ 9 h 1358281"/>
                <a:gd name="connsiteX1" fmla="*/ 2808762 w 4464426"/>
                <a:gd name="connsiteY1" fmla="*/ 163818 h 1358281"/>
                <a:gd name="connsiteX2" fmla="*/ 3287365 w 4464426"/>
                <a:gd name="connsiteY2" fmla="*/ 38434 h 1358281"/>
                <a:gd name="connsiteX3" fmla="*/ 3530067 w 4464426"/>
                <a:gd name="connsiteY3" fmla="*/ 380492 h 1358281"/>
                <a:gd name="connsiteX4" fmla="*/ 3841542 w 4464426"/>
                <a:gd name="connsiteY4" fmla="*/ 712469 h 1358281"/>
                <a:gd name="connsiteX5" fmla="*/ 3827600 w 4464426"/>
                <a:gd name="connsiteY5" fmla="*/ 1072449 h 1358281"/>
                <a:gd name="connsiteX6" fmla="*/ 3936750 w 4464426"/>
                <a:gd name="connsiteY6" fmla="*/ 1358281 h 1358281"/>
                <a:gd name="connsiteX7" fmla="*/ 274347 w 4464426"/>
                <a:gd name="connsiteY7" fmla="*/ 1358281 h 1358281"/>
                <a:gd name="connsiteX8" fmla="*/ 601067 w 4464426"/>
                <a:gd name="connsiteY8" fmla="*/ 1005732 h 1358281"/>
                <a:gd name="connsiteX9" fmla="*/ 604212 w 4464426"/>
                <a:gd name="connsiteY9" fmla="*/ 996141 h 1358281"/>
                <a:gd name="connsiteX10" fmla="*/ 750683 w 4464426"/>
                <a:gd name="connsiteY10" fmla="*/ 473673 h 1358281"/>
                <a:gd name="connsiteX11" fmla="*/ 1463232 w 4464426"/>
                <a:gd name="connsiteY11" fmla="*/ 354310 h 1358281"/>
                <a:gd name="connsiteX12" fmla="*/ 2181647 w 4464426"/>
                <a:gd name="connsiteY12" fmla="*/ 230396 h 1358281"/>
                <a:gd name="connsiteX13" fmla="*/ 2461583 w 4464426"/>
                <a:gd name="connsiteY13" fmla="*/ 4131 h 1358281"/>
                <a:gd name="connsiteX14" fmla="*/ 2511333 w 4464426"/>
                <a:gd name="connsiteY14" fmla="*/ 9 h 1358281"/>
                <a:gd name="connsiteX0" fmla="*/ 2760315 w 4713408"/>
                <a:gd name="connsiteY0" fmla="*/ 9 h 1465525"/>
                <a:gd name="connsiteX1" fmla="*/ 3057744 w 4713408"/>
                <a:gd name="connsiteY1" fmla="*/ 163818 h 1465525"/>
                <a:gd name="connsiteX2" fmla="*/ 3536347 w 4713408"/>
                <a:gd name="connsiteY2" fmla="*/ 38434 h 1465525"/>
                <a:gd name="connsiteX3" fmla="*/ 3779049 w 4713408"/>
                <a:gd name="connsiteY3" fmla="*/ 380492 h 1465525"/>
                <a:gd name="connsiteX4" fmla="*/ 4090524 w 4713408"/>
                <a:gd name="connsiteY4" fmla="*/ 712469 h 1465525"/>
                <a:gd name="connsiteX5" fmla="*/ 4076582 w 4713408"/>
                <a:gd name="connsiteY5" fmla="*/ 1072449 h 1465525"/>
                <a:gd name="connsiteX6" fmla="*/ 4185732 w 4713408"/>
                <a:gd name="connsiteY6" fmla="*/ 1358281 h 1465525"/>
                <a:gd name="connsiteX7" fmla="*/ 523329 w 4713408"/>
                <a:gd name="connsiteY7" fmla="*/ 1358281 h 1465525"/>
                <a:gd name="connsiteX8" fmla="*/ 850049 w 4713408"/>
                <a:gd name="connsiteY8" fmla="*/ 1005732 h 1465525"/>
                <a:gd name="connsiteX9" fmla="*/ 853194 w 4713408"/>
                <a:gd name="connsiteY9" fmla="*/ 996141 h 1465525"/>
                <a:gd name="connsiteX10" fmla="*/ 999665 w 4713408"/>
                <a:gd name="connsiteY10" fmla="*/ 473673 h 1465525"/>
                <a:gd name="connsiteX11" fmla="*/ 1712214 w 4713408"/>
                <a:gd name="connsiteY11" fmla="*/ 354310 h 1465525"/>
                <a:gd name="connsiteX12" fmla="*/ 2430629 w 4713408"/>
                <a:gd name="connsiteY12" fmla="*/ 230396 h 1465525"/>
                <a:gd name="connsiteX13" fmla="*/ 2710565 w 4713408"/>
                <a:gd name="connsiteY13" fmla="*/ 4131 h 1465525"/>
                <a:gd name="connsiteX14" fmla="*/ 2760315 w 4713408"/>
                <a:gd name="connsiteY14" fmla="*/ 9 h 1465525"/>
                <a:gd name="connsiteX0" fmla="*/ 2430087 w 4383180"/>
                <a:gd name="connsiteY0" fmla="*/ 9 h 1431658"/>
                <a:gd name="connsiteX1" fmla="*/ 2727516 w 4383180"/>
                <a:gd name="connsiteY1" fmla="*/ 163818 h 1431658"/>
                <a:gd name="connsiteX2" fmla="*/ 3206119 w 4383180"/>
                <a:gd name="connsiteY2" fmla="*/ 38434 h 1431658"/>
                <a:gd name="connsiteX3" fmla="*/ 3448821 w 4383180"/>
                <a:gd name="connsiteY3" fmla="*/ 380492 h 1431658"/>
                <a:gd name="connsiteX4" fmla="*/ 3760296 w 4383180"/>
                <a:gd name="connsiteY4" fmla="*/ 712469 h 1431658"/>
                <a:gd name="connsiteX5" fmla="*/ 3746354 w 4383180"/>
                <a:gd name="connsiteY5" fmla="*/ 1072449 h 1431658"/>
                <a:gd name="connsiteX6" fmla="*/ 3855504 w 4383180"/>
                <a:gd name="connsiteY6" fmla="*/ 1358281 h 1431658"/>
                <a:gd name="connsiteX7" fmla="*/ 193101 w 4383180"/>
                <a:gd name="connsiteY7" fmla="*/ 1358281 h 1431658"/>
                <a:gd name="connsiteX8" fmla="*/ 519821 w 4383180"/>
                <a:gd name="connsiteY8" fmla="*/ 1005732 h 1431658"/>
                <a:gd name="connsiteX9" fmla="*/ 522966 w 4383180"/>
                <a:gd name="connsiteY9" fmla="*/ 996141 h 1431658"/>
                <a:gd name="connsiteX10" fmla="*/ 669437 w 4383180"/>
                <a:gd name="connsiteY10" fmla="*/ 473673 h 1431658"/>
                <a:gd name="connsiteX11" fmla="*/ 1381986 w 4383180"/>
                <a:gd name="connsiteY11" fmla="*/ 354310 h 1431658"/>
                <a:gd name="connsiteX12" fmla="*/ 2100401 w 4383180"/>
                <a:gd name="connsiteY12" fmla="*/ 230396 h 1431658"/>
                <a:gd name="connsiteX13" fmla="*/ 2380337 w 4383180"/>
                <a:gd name="connsiteY13" fmla="*/ 4131 h 1431658"/>
                <a:gd name="connsiteX14" fmla="*/ 2430087 w 4383180"/>
                <a:gd name="connsiteY14" fmla="*/ 9 h 1431658"/>
                <a:gd name="connsiteX0" fmla="*/ 2446199 w 4399292"/>
                <a:gd name="connsiteY0" fmla="*/ 9 h 1521969"/>
                <a:gd name="connsiteX1" fmla="*/ 2743628 w 4399292"/>
                <a:gd name="connsiteY1" fmla="*/ 163818 h 1521969"/>
                <a:gd name="connsiteX2" fmla="*/ 3222231 w 4399292"/>
                <a:gd name="connsiteY2" fmla="*/ 38434 h 1521969"/>
                <a:gd name="connsiteX3" fmla="*/ 3464933 w 4399292"/>
                <a:gd name="connsiteY3" fmla="*/ 380492 h 1521969"/>
                <a:gd name="connsiteX4" fmla="*/ 3776408 w 4399292"/>
                <a:gd name="connsiteY4" fmla="*/ 712469 h 1521969"/>
                <a:gd name="connsiteX5" fmla="*/ 3762466 w 4399292"/>
                <a:gd name="connsiteY5" fmla="*/ 1072449 h 1521969"/>
                <a:gd name="connsiteX6" fmla="*/ 3871616 w 4399292"/>
                <a:gd name="connsiteY6" fmla="*/ 1358281 h 1521969"/>
                <a:gd name="connsiteX7" fmla="*/ 209213 w 4399292"/>
                <a:gd name="connsiteY7" fmla="*/ 1358281 h 1521969"/>
                <a:gd name="connsiteX8" fmla="*/ 535933 w 4399292"/>
                <a:gd name="connsiteY8" fmla="*/ 1005732 h 1521969"/>
                <a:gd name="connsiteX9" fmla="*/ 539078 w 4399292"/>
                <a:gd name="connsiteY9" fmla="*/ 996141 h 1521969"/>
                <a:gd name="connsiteX10" fmla="*/ 685549 w 4399292"/>
                <a:gd name="connsiteY10" fmla="*/ 473673 h 1521969"/>
                <a:gd name="connsiteX11" fmla="*/ 1398098 w 4399292"/>
                <a:gd name="connsiteY11" fmla="*/ 354310 h 1521969"/>
                <a:gd name="connsiteX12" fmla="*/ 2116513 w 4399292"/>
                <a:gd name="connsiteY12" fmla="*/ 230396 h 1521969"/>
                <a:gd name="connsiteX13" fmla="*/ 2396449 w 4399292"/>
                <a:gd name="connsiteY13" fmla="*/ 4131 h 1521969"/>
                <a:gd name="connsiteX14" fmla="*/ 2446199 w 4399292"/>
                <a:gd name="connsiteY14" fmla="*/ 9 h 1521969"/>
                <a:gd name="connsiteX0" fmla="*/ 2446199 w 4162589"/>
                <a:gd name="connsiteY0" fmla="*/ 9 h 1521969"/>
                <a:gd name="connsiteX1" fmla="*/ 2743628 w 4162589"/>
                <a:gd name="connsiteY1" fmla="*/ 163818 h 1521969"/>
                <a:gd name="connsiteX2" fmla="*/ 3222231 w 4162589"/>
                <a:gd name="connsiteY2" fmla="*/ 38434 h 1521969"/>
                <a:gd name="connsiteX3" fmla="*/ 3464933 w 4162589"/>
                <a:gd name="connsiteY3" fmla="*/ 380492 h 1521969"/>
                <a:gd name="connsiteX4" fmla="*/ 3776408 w 4162589"/>
                <a:gd name="connsiteY4" fmla="*/ 712469 h 1521969"/>
                <a:gd name="connsiteX5" fmla="*/ 3762466 w 4162589"/>
                <a:gd name="connsiteY5" fmla="*/ 1072449 h 1521969"/>
                <a:gd name="connsiteX6" fmla="*/ 3871616 w 4162589"/>
                <a:gd name="connsiteY6" fmla="*/ 1358281 h 1521969"/>
                <a:gd name="connsiteX7" fmla="*/ 209213 w 4162589"/>
                <a:gd name="connsiteY7" fmla="*/ 1358281 h 1521969"/>
                <a:gd name="connsiteX8" fmla="*/ 535933 w 4162589"/>
                <a:gd name="connsiteY8" fmla="*/ 1005732 h 1521969"/>
                <a:gd name="connsiteX9" fmla="*/ 539078 w 4162589"/>
                <a:gd name="connsiteY9" fmla="*/ 996141 h 1521969"/>
                <a:gd name="connsiteX10" fmla="*/ 685549 w 4162589"/>
                <a:gd name="connsiteY10" fmla="*/ 473673 h 1521969"/>
                <a:gd name="connsiteX11" fmla="*/ 1398098 w 4162589"/>
                <a:gd name="connsiteY11" fmla="*/ 354310 h 1521969"/>
                <a:gd name="connsiteX12" fmla="*/ 2116513 w 4162589"/>
                <a:gd name="connsiteY12" fmla="*/ 230396 h 1521969"/>
                <a:gd name="connsiteX13" fmla="*/ 2396449 w 4162589"/>
                <a:gd name="connsiteY13" fmla="*/ 4131 h 1521969"/>
                <a:gd name="connsiteX14" fmla="*/ 2446199 w 4162589"/>
                <a:gd name="connsiteY14" fmla="*/ 9 h 1521969"/>
                <a:gd name="connsiteX0" fmla="*/ 2446199 w 4168218"/>
                <a:gd name="connsiteY0" fmla="*/ 9 h 1561326"/>
                <a:gd name="connsiteX1" fmla="*/ 2743628 w 4168218"/>
                <a:gd name="connsiteY1" fmla="*/ 163818 h 1561326"/>
                <a:gd name="connsiteX2" fmla="*/ 3222231 w 4168218"/>
                <a:gd name="connsiteY2" fmla="*/ 38434 h 1561326"/>
                <a:gd name="connsiteX3" fmla="*/ 3464933 w 4168218"/>
                <a:gd name="connsiteY3" fmla="*/ 380492 h 1561326"/>
                <a:gd name="connsiteX4" fmla="*/ 3776408 w 4168218"/>
                <a:gd name="connsiteY4" fmla="*/ 712469 h 1561326"/>
                <a:gd name="connsiteX5" fmla="*/ 3762466 w 4168218"/>
                <a:gd name="connsiteY5" fmla="*/ 1072449 h 1561326"/>
                <a:gd name="connsiteX6" fmla="*/ 3871616 w 4168218"/>
                <a:gd name="connsiteY6" fmla="*/ 1358281 h 1561326"/>
                <a:gd name="connsiteX7" fmla="*/ 209213 w 4168218"/>
                <a:gd name="connsiteY7" fmla="*/ 1358281 h 1561326"/>
                <a:gd name="connsiteX8" fmla="*/ 535933 w 4168218"/>
                <a:gd name="connsiteY8" fmla="*/ 1005732 h 1561326"/>
                <a:gd name="connsiteX9" fmla="*/ 539078 w 4168218"/>
                <a:gd name="connsiteY9" fmla="*/ 996141 h 1561326"/>
                <a:gd name="connsiteX10" fmla="*/ 685549 w 4168218"/>
                <a:gd name="connsiteY10" fmla="*/ 473673 h 1561326"/>
                <a:gd name="connsiteX11" fmla="*/ 1398098 w 4168218"/>
                <a:gd name="connsiteY11" fmla="*/ 354310 h 1561326"/>
                <a:gd name="connsiteX12" fmla="*/ 2116513 w 4168218"/>
                <a:gd name="connsiteY12" fmla="*/ 230396 h 1561326"/>
                <a:gd name="connsiteX13" fmla="*/ 2396449 w 4168218"/>
                <a:gd name="connsiteY13" fmla="*/ 4131 h 1561326"/>
                <a:gd name="connsiteX14" fmla="*/ 2446199 w 4168218"/>
                <a:gd name="connsiteY14" fmla="*/ 9 h 15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68218" h="1561326">
                  <a:moveTo>
                    <a:pt x="2446199" y="9"/>
                  </a:moveTo>
                  <a:cubicBezTo>
                    <a:pt x="2561798" y="-832"/>
                    <a:pt x="2672369" y="59008"/>
                    <a:pt x="2743628" y="163818"/>
                  </a:cubicBezTo>
                  <a:cubicBezTo>
                    <a:pt x="2861111" y="8821"/>
                    <a:pt x="3055443" y="-42075"/>
                    <a:pt x="3222231" y="38434"/>
                  </a:cubicBezTo>
                  <a:cubicBezTo>
                    <a:pt x="3349320" y="99761"/>
                    <a:pt x="3440450" y="228156"/>
                    <a:pt x="3464933" y="380492"/>
                  </a:cubicBezTo>
                  <a:cubicBezTo>
                    <a:pt x="3611829" y="425437"/>
                    <a:pt x="3728802" y="550051"/>
                    <a:pt x="3776408" y="712469"/>
                  </a:cubicBezTo>
                  <a:cubicBezTo>
                    <a:pt x="3811006" y="830362"/>
                    <a:pt x="3806076" y="958407"/>
                    <a:pt x="3762466" y="1072449"/>
                  </a:cubicBezTo>
                  <a:cubicBezTo>
                    <a:pt x="3820491" y="1157106"/>
                    <a:pt x="4571717" y="1205881"/>
                    <a:pt x="3871616" y="1358281"/>
                  </a:cubicBezTo>
                  <a:cubicBezTo>
                    <a:pt x="3171515" y="1510681"/>
                    <a:pt x="807714" y="1726581"/>
                    <a:pt x="209213" y="1358281"/>
                  </a:cubicBezTo>
                  <a:cubicBezTo>
                    <a:pt x="-389288" y="989981"/>
                    <a:pt x="480956" y="1066089"/>
                    <a:pt x="535933" y="1005732"/>
                  </a:cubicBezTo>
                  <a:cubicBezTo>
                    <a:pt x="536953" y="1002512"/>
                    <a:pt x="538058" y="999361"/>
                    <a:pt x="539078" y="996141"/>
                  </a:cubicBezTo>
                  <a:cubicBezTo>
                    <a:pt x="516040" y="806210"/>
                    <a:pt x="569766" y="614668"/>
                    <a:pt x="685549" y="473673"/>
                  </a:cubicBezTo>
                  <a:cubicBezTo>
                    <a:pt x="868490" y="250978"/>
                    <a:pt x="1165088" y="201343"/>
                    <a:pt x="1398098" y="354310"/>
                  </a:cubicBezTo>
                  <a:cubicBezTo>
                    <a:pt x="1540319" y="53766"/>
                    <a:pt x="1900419" y="-8331"/>
                    <a:pt x="2116513" y="230396"/>
                  </a:cubicBezTo>
                  <a:cubicBezTo>
                    <a:pt x="2171004" y="107952"/>
                    <a:pt x="2275651" y="23313"/>
                    <a:pt x="2396449" y="4131"/>
                  </a:cubicBezTo>
                  <a:cubicBezTo>
                    <a:pt x="2413069" y="1488"/>
                    <a:pt x="2429685" y="129"/>
                    <a:pt x="2446199" y="9"/>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5" name="组合 24"/>
          <p:cNvGrpSpPr/>
          <p:nvPr/>
        </p:nvGrpSpPr>
        <p:grpSpPr>
          <a:xfrm>
            <a:off x="1979711" y="1412776"/>
            <a:ext cx="2622341" cy="1206129"/>
            <a:chOff x="2924300" y="1350640"/>
            <a:chExt cx="3303884" cy="1519601"/>
          </a:xfrm>
        </p:grpSpPr>
        <p:sp>
          <p:nvSpPr>
            <p:cNvPr id="26" name="云形标注 5"/>
            <p:cNvSpPr/>
            <p:nvPr/>
          </p:nvSpPr>
          <p:spPr>
            <a:xfrm>
              <a:off x="2924300" y="1350640"/>
              <a:ext cx="3303884" cy="1519601"/>
            </a:xfrm>
            <a:custGeom>
              <a:avLst/>
              <a:gdLst>
                <a:gd name="connsiteX0" fmla="*/ 2236986 w 4190079"/>
                <a:gd name="connsiteY0" fmla="*/ 9 h 1358281"/>
                <a:gd name="connsiteX1" fmla="*/ 2534415 w 4190079"/>
                <a:gd name="connsiteY1" fmla="*/ 163818 h 1358281"/>
                <a:gd name="connsiteX2" fmla="*/ 3013018 w 4190079"/>
                <a:gd name="connsiteY2" fmla="*/ 38434 h 1358281"/>
                <a:gd name="connsiteX3" fmla="*/ 3255720 w 4190079"/>
                <a:gd name="connsiteY3" fmla="*/ 380492 h 1358281"/>
                <a:gd name="connsiteX4" fmla="*/ 3567195 w 4190079"/>
                <a:gd name="connsiteY4" fmla="*/ 712469 h 1358281"/>
                <a:gd name="connsiteX5" fmla="*/ 3553253 w 4190079"/>
                <a:gd name="connsiteY5" fmla="*/ 1072449 h 1358281"/>
                <a:gd name="connsiteX6" fmla="*/ 3662403 w 4190079"/>
                <a:gd name="connsiteY6" fmla="*/ 1358281 h 1358281"/>
                <a:gd name="connsiteX7" fmla="*/ 0 w 4190079"/>
                <a:gd name="connsiteY7" fmla="*/ 1358281 h 1358281"/>
                <a:gd name="connsiteX8" fmla="*/ 326720 w 4190079"/>
                <a:gd name="connsiteY8" fmla="*/ 1005732 h 1358281"/>
                <a:gd name="connsiteX9" fmla="*/ 329865 w 4190079"/>
                <a:gd name="connsiteY9" fmla="*/ 996141 h 1358281"/>
                <a:gd name="connsiteX10" fmla="*/ 476336 w 4190079"/>
                <a:gd name="connsiteY10" fmla="*/ 473673 h 1358281"/>
                <a:gd name="connsiteX11" fmla="*/ 1188885 w 4190079"/>
                <a:gd name="connsiteY11" fmla="*/ 354310 h 1358281"/>
                <a:gd name="connsiteX12" fmla="*/ 1907300 w 4190079"/>
                <a:gd name="connsiteY12" fmla="*/ 230396 h 1358281"/>
                <a:gd name="connsiteX13" fmla="*/ 2187236 w 4190079"/>
                <a:gd name="connsiteY13" fmla="*/ 4131 h 1358281"/>
                <a:gd name="connsiteX14" fmla="*/ 2236986 w 4190079"/>
                <a:gd name="connsiteY14" fmla="*/ 9 h 1358281"/>
                <a:gd name="connsiteX0" fmla="*/ 2715749 w 4668842"/>
                <a:gd name="connsiteY0" fmla="*/ 9 h 1358281"/>
                <a:gd name="connsiteX1" fmla="*/ 3013178 w 4668842"/>
                <a:gd name="connsiteY1" fmla="*/ 163818 h 1358281"/>
                <a:gd name="connsiteX2" fmla="*/ 3491781 w 4668842"/>
                <a:gd name="connsiteY2" fmla="*/ 38434 h 1358281"/>
                <a:gd name="connsiteX3" fmla="*/ 3734483 w 4668842"/>
                <a:gd name="connsiteY3" fmla="*/ 380492 h 1358281"/>
                <a:gd name="connsiteX4" fmla="*/ 4045958 w 4668842"/>
                <a:gd name="connsiteY4" fmla="*/ 712469 h 1358281"/>
                <a:gd name="connsiteX5" fmla="*/ 4032016 w 4668842"/>
                <a:gd name="connsiteY5" fmla="*/ 1072449 h 1358281"/>
                <a:gd name="connsiteX6" fmla="*/ 4141166 w 4668842"/>
                <a:gd name="connsiteY6" fmla="*/ 1358281 h 1358281"/>
                <a:gd name="connsiteX7" fmla="*/ 478763 w 4668842"/>
                <a:gd name="connsiteY7" fmla="*/ 1358281 h 1358281"/>
                <a:gd name="connsiteX8" fmla="*/ 805483 w 4668842"/>
                <a:gd name="connsiteY8" fmla="*/ 1005732 h 1358281"/>
                <a:gd name="connsiteX9" fmla="*/ 808628 w 4668842"/>
                <a:gd name="connsiteY9" fmla="*/ 996141 h 1358281"/>
                <a:gd name="connsiteX10" fmla="*/ 955099 w 4668842"/>
                <a:gd name="connsiteY10" fmla="*/ 473673 h 1358281"/>
                <a:gd name="connsiteX11" fmla="*/ 1667648 w 4668842"/>
                <a:gd name="connsiteY11" fmla="*/ 354310 h 1358281"/>
                <a:gd name="connsiteX12" fmla="*/ 2386063 w 4668842"/>
                <a:gd name="connsiteY12" fmla="*/ 230396 h 1358281"/>
                <a:gd name="connsiteX13" fmla="*/ 2665999 w 4668842"/>
                <a:gd name="connsiteY13" fmla="*/ 4131 h 1358281"/>
                <a:gd name="connsiteX14" fmla="*/ 2715749 w 4668842"/>
                <a:gd name="connsiteY14" fmla="*/ 9 h 1358281"/>
                <a:gd name="connsiteX0" fmla="*/ 2511333 w 4464426"/>
                <a:gd name="connsiteY0" fmla="*/ 9 h 1358281"/>
                <a:gd name="connsiteX1" fmla="*/ 2808762 w 4464426"/>
                <a:gd name="connsiteY1" fmla="*/ 163818 h 1358281"/>
                <a:gd name="connsiteX2" fmla="*/ 3287365 w 4464426"/>
                <a:gd name="connsiteY2" fmla="*/ 38434 h 1358281"/>
                <a:gd name="connsiteX3" fmla="*/ 3530067 w 4464426"/>
                <a:gd name="connsiteY3" fmla="*/ 380492 h 1358281"/>
                <a:gd name="connsiteX4" fmla="*/ 3841542 w 4464426"/>
                <a:gd name="connsiteY4" fmla="*/ 712469 h 1358281"/>
                <a:gd name="connsiteX5" fmla="*/ 3827600 w 4464426"/>
                <a:gd name="connsiteY5" fmla="*/ 1072449 h 1358281"/>
                <a:gd name="connsiteX6" fmla="*/ 3936750 w 4464426"/>
                <a:gd name="connsiteY6" fmla="*/ 1358281 h 1358281"/>
                <a:gd name="connsiteX7" fmla="*/ 274347 w 4464426"/>
                <a:gd name="connsiteY7" fmla="*/ 1358281 h 1358281"/>
                <a:gd name="connsiteX8" fmla="*/ 601067 w 4464426"/>
                <a:gd name="connsiteY8" fmla="*/ 1005732 h 1358281"/>
                <a:gd name="connsiteX9" fmla="*/ 604212 w 4464426"/>
                <a:gd name="connsiteY9" fmla="*/ 996141 h 1358281"/>
                <a:gd name="connsiteX10" fmla="*/ 750683 w 4464426"/>
                <a:gd name="connsiteY10" fmla="*/ 473673 h 1358281"/>
                <a:gd name="connsiteX11" fmla="*/ 1463232 w 4464426"/>
                <a:gd name="connsiteY11" fmla="*/ 354310 h 1358281"/>
                <a:gd name="connsiteX12" fmla="*/ 2181647 w 4464426"/>
                <a:gd name="connsiteY12" fmla="*/ 230396 h 1358281"/>
                <a:gd name="connsiteX13" fmla="*/ 2461583 w 4464426"/>
                <a:gd name="connsiteY13" fmla="*/ 4131 h 1358281"/>
                <a:gd name="connsiteX14" fmla="*/ 2511333 w 4464426"/>
                <a:gd name="connsiteY14" fmla="*/ 9 h 1358281"/>
                <a:gd name="connsiteX0" fmla="*/ 2760315 w 4713408"/>
                <a:gd name="connsiteY0" fmla="*/ 9 h 1465525"/>
                <a:gd name="connsiteX1" fmla="*/ 3057744 w 4713408"/>
                <a:gd name="connsiteY1" fmla="*/ 163818 h 1465525"/>
                <a:gd name="connsiteX2" fmla="*/ 3536347 w 4713408"/>
                <a:gd name="connsiteY2" fmla="*/ 38434 h 1465525"/>
                <a:gd name="connsiteX3" fmla="*/ 3779049 w 4713408"/>
                <a:gd name="connsiteY3" fmla="*/ 380492 h 1465525"/>
                <a:gd name="connsiteX4" fmla="*/ 4090524 w 4713408"/>
                <a:gd name="connsiteY4" fmla="*/ 712469 h 1465525"/>
                <a:gd name="connsiteX5" fmla="*/ 4076582 w 4713408"/>
                <a:gd name="connsiteY5" fmla="*/ 1072449 h 1465525"/>
                <a:gd name="connsiteX6" fmla="*/ 4185732 w 4713408"/>
                <a:gd name="connsiteY6" fmla="*/ 1358281 h 1465525"/>
                <a:gd name="connsiteX7" fmla="*/ 523329 w 4713408"/>
                <a:gd name="connsiteY7" fmla="*/ 1358281 h 1465525"/>
                <a:gd name="connsiteX8" fmla="*/ 850049 w 4713408"/>
                <a:gd name="connsiteY8" fmla="*/ 1005732 h 1465525"/>
                <a:gd name="connsiteX9" fmla="*/ 853194 w 4713408"/>
                <a:gd name="connsiteY9" fmla="*/ 996141 h 1465525"/>
                <a:gd name="connsiteX10" fmla="*/ 999665 w 4713408"/>
                <a:gd name="connsiteY10" fmla="*/ 473673 h 1465525"/>
                <a:gd name="connsiteX11" fmla="*/ 1712214 w 4713408"/>
                <a:gd name="connsiteY11" fmla="*/ 354310 h 1465525"/>
                <a:gd name="connsiteX12" fmla="*/ 2430629 w 4713408"/>
                <a:gd name="connsiteY12" fmla="*/ 230396 h 1465525"/>
                <a:gd name="connsiteX13" fmla="*/ 2710565 w 4713408"/>
                <a:gd name="connsiteY13" fmla="*/ 4131 h 1465525"/>
                <a:gd name="connsiteX14" fmla="*/ 2760315 w 4713408"/>
                <a:gd name="connsiteY14" fmla="*/ 9 h 1465525"/>
                <a:gd name="connsiteX0" fmla="*/ 2430087 w 4383180"/>
                <a:gd name="connsiteY0" fmla="*/ 9 h 1431658"/>
                <a:gd name="connsiteX1" fmla="*/ 2727516 w 4383180"/>
                <a:gd name="connsiteY1" fmla="*/ 163818 h 1431658"/>
                <a:gd name="connsiteX2" fmla="*/ 3206119 w 4383180"/>
                <a:gd name="connsiteY2" fmla="*/ 38434 h 1431658"/>
                <a:gd name="connsiteX3" fmla="*/ 3448821 w 4383180"/>
                <a:gd name="connsiteY3" fmla="*/ 380492 h 1431658"/>
                <a:gd name="connsiteX4" fmla="*/ 3760296 w 4383180"/>
                <a:gd name="connsiteY4" fmla="*/ 712469 h 1431658"/>
                <a:gd name="connsiteX5" fmla="*/ 3746354 w 4383180"/>
                <a:gd name="connsiteY5" fmla="*/ 1072449 h 1431658"/>
                <a:gd name="connsiteX6" fmla="*/ 3855504 w 4383180"/>
                <a:gd name="connsiteY6" fmla="*/ 1358281 h 1431658"/>
                <a:gd name="connsiteX7" fmla="*/ 193101 w 4383180"/>
                <a:gd name="connsiteY7" fmla="*/ 1358281 h 1431658"/>
                <a:gd name="connsiteX8" fmla="*/ 519821 w 4383180"/>
                <a:gd name="connsiteY8" fmla="*/ 1005732 h 1431658"/>
                <a:gd name="connsiteX9" fmla="*/ 522966 w 4383180"/>
                <a:gd name="connsiteY9" fmla="*/ 996141 h 1431658"/>
                <a:gd name="connsiteX10" fmla="*/ 669437 w 4383180"/>
                <a:gd name="connsiteY10" fmla="*/ 473673 h 1431658"/>
                <a:gd name="connsiteX11" fmla="*/ 1381986 w 4383180"/>
                <a:gd name="connsiteY11" fmla="*/ 354310 h 1431658"/>
                <a:gd name="connsiteX12" fmla="*/ 2100401 w 4383180"/>
                <a:gd name="connsiteY12" fmla="*/ 230396 h 1431658"/>
                <a:gd name="connsiteX13" fmla="*/ 2380337 w 4383180"/>
                <a:gd name="connsiteY13" fmla="*/ 4131 h 1431658"/>
                <a:gd name="connsiteX14" fmla="*/ 2430087 w 4383180"/>
                <a:gd name="connsiteY14" fmla="*/ 9 h 1431658"/>
                <a:gd name="connsiteX0" fmla="*/ 2446199 w 4399292"/>
                <a:gd name="connsiteY0" fmla="*/ 9 h 1521969"/>
                <a:gd name="connsiteX1" fmla="*/ 2743628 w 4399292"/>
                <a:gd name="connsiteY1" fmla="*/ 163818 h 1521969"/>
                <a:gd name="connsiteX2" fmla="*/ 3222231 w 4399292"/>
                <a:gd name="connsiteY2" fmla="*/ 38434 h 1521969"/>
                <a:gd name="connsiteX3" fmla="*/ 3464933 w 4399292"/>
                <a:gd name="connsiteY3" fmla="*/ 380492 h 1521969"/>
                <a:gd name="connsiteX4" fmla="*/ 3776408 w 4399292"/>
                <a:gd name="connsiteY4" fmla="*/ 712469 h 1521969"/>
                <a:gd name="connsiteX5" fmla="*/ 3762466 w 4399292"/>
                <a:gd name="connsiteY5" fmla="*/ 1072449 h 1521969"/>
                <a:gd name="connsiteX6" fmla="*/ 3871616 w 4399292"/>
                <a:gd name="connsiteY6" fmla="*/ 1358281 h 1521969"/>
                <a:gd name="connsiteX7" fmla="*/ 209213 w 4399292"/>
                <a:gd name="connsiteY7" fmla="*/ 1358281 h 1521969"/>
                <a:gd name="connsiteX8" fmla="*/ 535933 w 4399292"/>
                <a:gd name="connsiteY8" fmla="*/ 1005732 h 1521969"/>
                <a:gd name="connsiteX9" fmla="*/ 539078 w 4399292"/>
                <a:gd name="connsiteY9" fmla="*/ 996141 h 1521969"/>
                <a:gd name="connsiteX10" fmla="*/ 685549 w 4399292"/>
                <a:gd name="connsiteY10" fmla="*/ 473673 h 1521969"/>
                <a:gd name="connsiteX11" fmla="*/ 1398098 w 4399292"/>
                <a:gd name="connsiteY11" fmla="*/ 354310 h 1521969"/>
                <a:gd name="connsiteX12" fmla="*/ 2116513 w 4399292"/>
                <a:gd name="connsiteY12" fmla="*/ 230396 h 1521969"/>
                <a:gd name="connsiteX13" fmla="*/ 2396449 w 4399292"/>
                <a:gd name="connsiteY13" fmla="*/ 4131 h 1521969"/>
                <a:gd name="connsiteX14" fmla="*/ 2446199 w 4399292"/>
                <a:gd name="connsiteY14" fmla="*/ 9 h 1521969"/>
                <a:gd name="connsiteX0" fmla="*/ 2446199 w 4162589"/>
                <a:gd name="connsiteY0" fmla="*/ 9 h 1521969"/>
                <a:gd name="connsiteX1" fmla="*/ 2743628 w 4162589"/>
                <a:gd name="connsiteY1" fmla="*/ 163818 h 1521969"/>
                <a:gd name="connsiteX2" fmla="*/ 3222231 w 4162589"/>
                <a:gd name="connsiteY2" fmla="*/ 38434 h 1521969"/>
                <a:gd name="connsiteX3" fmla="*/ 3464933 w 4162589"/>
                <a:gd name="connsiteY3" fmla="*/ 380492 h 1521969"/>
                <a:gd name="connsiteX4" fmla="*/ 3776408 w 4162589"/>
                <a:gd name="connsiteY4" fmla="*/ 712469 h 1521969"/>
                <a:gd name="connsiteX5" fmla="*/ 3762466 w 4162589"/>
                <a:gd name="connsiteY5" fmla="*/ 1072449 h 1521969"/>
                <a:gd name="connsiteX6" fmla="*/ 3871616 w 4162589"/>
                <a:gd name="connsiteY6" fmla="*/ 1358281 h 1521969"/>
                <a:gd name="connsiteX7" fmla="*/ 209213 w 4162589"/>
                <a:gd name="connsiteY7" fmla="*/ 1358281 h 1521969"/>
                <a:gd name="connsiteX8" fmla="*/ 535933 w 4162589"/>
                <a:gd name="connsiteY8" fmla="*/ 1005732 h 1521969"/>
                <a:gd name="connsiteX9" fmla="*/ 539078 w 4162589"/>
                <a:gd name="connsiteY9" fmla="*/ 996141 h 1521969"/>
                <a:gd name="connsiteX10" fmla="*/ 685549 w 4162589"/>
                <a:gd name="connsiteY10" fmla="*/ 473673 h 1521969"/>
                <a:gd name="connsiteX11" fmla="*/ 1398098 w 4162589"/>
                <a:gd name="connsiteY11" fmla="*/ 354310 h 1521969"/>
                <a:gd name="connsiteX12" fmla="*/ 2116513 w 4162589"/>
                <a:gd name="connsiteY12" fmla="*/ 230396 h 1521969"/>
                <a:gd name="connsiteX13" fmla="*/ 2396449 w 4162589"/>
                <a:gd name="connsiteY13" fmla="*/ 4131 h 1521969"/>
                <a:gd name="connsiteX14" fmla="*/ 2446199 w 4162589"/>
                <a:gd name="connsiteY14" fmla="*/ 9 h 1521969"/>
                <a:gd name="connsiteX0" fmla="*/ 2446199 w 4168218"/>
                <a:gd name="connsiteY0" fmla="*/ 9 h 1561326"/>
                <a:gd name="connsiteX1" fmla="*/ 2743628 w 4168218"/>
                <a:gd name="connsiteY1" fmla="*/ 163818 h 1561326"/>
                <a:gd name="connsiteX2" fmla="*/ 3222231 w 4168218"/>
                <a:gd name="connsiteY2" fmla="*/ 38434 h 1561326"/>
                <a:gd name="connsiteX3" fmla="*/ 3464933 w 4168218"/>
                <a:gd name="connsiteY3" fmla="*/ 380492 h 1561326"/>
                <a:gd name="connsiteX4" fmla="*/ 3776408 w 4168218"/>
                <a:gd name="connsiteY4" fmla="*/ 712469 h 1561326"/>
                <a:gd name="connsiteX5" fmla="*/ 3762466 w 4168218"/>
                <a:gd name="connsiteY5" fmla="*/ 1072449 h 1561326"/>
                <a:gd name="connsiteX6" fmla="*/ 3871616 w 4168218"/>
                <a:gd name="connsiteY6" fmla="*/ 1358281 h 1561326"/>
                <a:gd name="connsiteX7" fmla="*/ 209213 w 4168218"/>
                <a:gd name="connsiteY7" fmla="*/ 1358281 h 1561326"/>
                <a:gd name="connsiteX8" fmla="*/ 535933 w 4168218"/>
                <a:gd name="connsiteY8" fmla="*/ 1005732 h 1561326"/>
                <a:gd name="connsiteX9" fmla="*/ 539078 w 4168218"/>
                <a:gd name="connsiteY9" fmla="*/ 996141 h 1561326"/>
                <a:gd name="connsiteX10" fmla="*/ 685549 w 4168218"/>
                <a:gd name="connsiteY10" fmla="*/ 473673 h 1561326"/>
                <a:gd name="connsiteX11" fmla="*/ 1398098 w 4168218"/>
                <a:gd name="connsiteY11" fmla="*/ 354310 h 1561326"/>
                <a:gd name="connsiteX12" fmla="*/ 2116513 w 4168218"/>
                <a:gd name="connsiteY12" fmla="*/ 230396 h 1561326"/>
                <a:gd name="connsiteX13" fmla="*/ 2396449 w 4168218"/>
                <a:gd name="connsiteY13" fmla="*/ 4131 h 1561326"/>
                <a:gd name="connsiteX14" fmla="*/ 2446199 w 4168218"/>
                <a:gd name="connsiteY14" fmla="*/ 9 h 15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68218" h="1561326">
                  <a:moveTo>
                    <a:pt x="2446199" y="9"/>
                  </a:moveTo>
                  <a:cubicBezTo>
                    <a:pt x="2561798" y="-832"/>
                    <a:pt x="2672369" y="59008"/>
                    <a:pt x="2743628" y="163818"/>
                  </a:cubicBezTo>
                  <a:cubicBezTo>
                    <a:pt x="2861111" y="8821"/>
                    <a:pt x="3055443" y="-42075"/>
                    <a:pt x="3222231" y="38434"/>
                  </a:cubicBezTo>
                  <a:cubicBezTo>
                    <a:pt x="3349320" y="99761"/>
                    <a:pt x="3440450" y="228156"/>
                    <a:pt x="3464933" y="380492"/>
                  </a:cubicBezTo>
                  <a:cubicBezTo>
                    <a:pt x="3611829" y="425437"/>
                    <a:pt x="3728802" y="550051"/>
                    <a:pt x="3776408" y="712469"/>
                  </a:cubicBezTo>
                  <a:cubicBezTo>
                    <a:pt x="3811006" y="830362"/>
                    <a:pt x="3806076" y="958407"/>
                    <a:pt x="3762466" y="1072449"/>
                  </a:cubicBezTo>
                  <a:cubicBezTo>
                    <a:pt x="3820491" y="1157106"/>
                    <a:pt x="4571717" y="1205881"/>
                    <a:pt x="3871616" y="1358281"/>
                  </a:cubicBezTo>
                  <a:cubicBezTo>
                    <a:pt x="3171515" y="1510681"/>
                    <a:pt x="807714" y="1726581"/>
                    <a:pt x="209213" y="1358281"/>
                  </a:cubicBezTo>
                  <a:cubicBezTo>
                    <a:pt x="-389288" y="989981"/>
                    <a:pt x="480956" y="1066089"/>
                    <a:pt x="535933" y="1005732"/>
                  </a:cubicBezTo>
                  <a:cubicBezTo>
                    <a:pt x="536953" y="1002512"/>
                    <a:pt x="538058" y="999361"/>
                    <a:pt x="539078" y="996141"/>
                  </a:cubicBezTo>
                  <a:cubicBezTo>
                    <a:pt x="516040" y="806210"/>
                    <a:pt x="569766" y="614668"/>
                    <a:pt x="685549" y="473673"/>
                  </a:cubicBezTo>
                  <a:cubicBezTo>
                    <a:pt x="868490" y="250978"/>
                    <a:pt x="1165088" y="201343"/>
                    <a:pt x="1398098" y="354310"/>
                  </a:cubicBezTo>
                  <a:cubicBezTo>
                    <a:pt x="1540319" y="53766"/>
                    <a:pt x="1900419" y="-8331"/>
                    <a:pt x="2116513" y="230396"/>
                  </a:cubicBezTo>
                  <a:cubicBezTo>
                    <a:pt x="2171004" y="107952"/>
                    <a:pt x="2275651" y="23313"/>
                    <a:pt x="2396449" y="4131"/>
                  </a:cubicBezTo>
                  <a:cubicBezTo>
                    <a:pt x="2413069" y="1488"/>
                    <a:pt x="2429685" y="129"/>
                    <a:pt x="2446199" y="9"/>
                  </a:cubicBezTo>
                  <a:close/>
                </a:path>
              </a:pathLst>
            </a:custGeom>
            <a:solidFill>
              <a:srgbClr val="B0007E"/>
            </a:solid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云形标注 5"/>
            <p:cNvSpPr/>
            <p:nvPr/>
          </p:nvSpPr>
          <p:spPr>
            <a:xfrm>
              <a:off x="2987800" y="1479036"/>
              <a:ext cx="3159868" cy="1368578"/>
            </a:xfrm>
            <a:custGeom>
              <a:avLst/>
              <a:gdLst>
                <a:gd name="connsiteX0" fmla="*/ 2236986 w 4190079"/>
                <a:gd name="connsiteY0" fmla="*/ 9 h 1358281"/>
                <a:gd name="connsiteX1" fmla="*/ 2534415 w 4190079"/>
                <a:gd name="connsiteY1" fmla="*/ 163818 h 1358281"/>
                <a:gd name="connsiteX2" fmla="*/ 3013018 w 4190079"/>
                <a:gd name="connsiteY2" fmla="*/ 38434 h 1358281"/>
                <a:gd name="connsiteX3" fmla="*/ 3255720 w 4190079"/>
                <a:gd name="connsiteY3" fmla="*/ 380492 h 1358281"/>
                <a:gd name="connsiteX4" fmla="*/ 3567195 w 4190079"/>
                <a:gd name="connsiteY4" fmla="*/ 712469 h 1358281"/>
                <a:gd name="connsiteX5" fmla="*/ 3553253 w 4190079"/>
                <a:gd name="connsiteY5" fmla="*/ 1072449 h 1358281"/>
                <a:gd name="connsiteX6" fmla="*/ 3662403 w 4190079"/>
                <a:gd name="connsiteY6" fmla="*/ 1358281 h 1358281"/>
                <a:gd name="connsiteX7" fmla="*/ 0 w 4190079"/>
                <a:gd name="connsiteY7" fmla="*/ 1358281 h 1358281"/>
                <a:gd name="connsiteX8" fmla="*/ 326720 w 4190079"/>
                <a:gd name="connsiteY8" fmla="*/ 1005732 h 1358281"/>
                <a:gd name="connsiteX9" fmla="*/ 329865 w 4190079"/>
                <a:gd name="connsiteY9" fmla="*/ 996141 h 1358281"/>
                <a:gd name="connsiteX10" fmla="*/ 476336 w 4190079"/>
                <a:gd name="connsiteY10" fmla="*/ 473673 h 1358281"/>
                <a:gd name="connsiteX11" fmla="*/ 1188885 w 4190079"/>
                <a:gd name="connsiteY11" fmla="*/ 354310 h 1358281"/>
                <a:gd name="connsiteX12" fmla="*/ 1907300 w 4190079"/>
                <a:gd name="connsiteY12" fmla="*/ 230396 h 1358281"/>
                <a:gd name="connsiteX13" fmla="*/ 2187236 w 4190079"/>
                <a:gd name="connsiteY13" fmla="*/ 4131 h 1358281"/>
                <a:gd name="connsiteX14" fmla="*/ 2236986 w 4190079"/>
                <a:gd name="connsiteY14" fmla="*/ 9 h 1358281"/>
                <a:gd name="connsiteX0" fmla="*/ 2715749 w 4668842"/>
                <a:gd name="connsiteY0" fmla="*/ 9 h 1358281"/>
                <a:gd name="connsiteX1" fmla="*/ 3013178 w 4668842"/>
                <a:gd name="connsiteY1" fmla="*/ 163818 h 1358281"/>
                <a:gd name="connsiteX2" fmla="*/ 3491781 w 4668842"/>
                <a:gd name="connsiteY2" fmla="*/ 38434 h 1358281"/>
                <a:gd name="connsiteX3" fmla="*/ 3734483 w 4668842"/>
                <a:gd name="connsiteY3" fmla="*/ 380492 h 1358281"/>
                <a:gd name="connsiteX4" fmla="*/ 4045958 w 4668842"/>
                <a:gd name="connsiteY4" fmla="*/ 712469 h 1358281"/>
                <a:gd name="connsiteX5" fmla="*/ 4032016 w 4668842"/>
                <a:gd name="connsiteY5" fmla="*/ 1072449 h 1358281"/>
                <a:gd name="connsiteX6" fmla="*/ 4141166 w 4668842"/>
                <a:gd name="connsiteY6" fmla="*/ 1358281 h 1358281"/>
                <a:gd name="connsiteX7" fmla="*/ 478763 w 4668842"/>
                <a:gd name="connsiteY7" fmla="*/ 1358281 h 1358281"/>
                <a:gd name="connsiteX8" fmla="*/ 805483 w 4668842"/>
                <a:gd name="connsiteY8" fmla="*/ 1005732 h 1358281"/>
                <a:gd name="connsiteX9" fmla="*/ 808628 w 4668842"/>
                <a:gd name="connsiteY9" fmla="*/ 996141 h 1358281"/>
                <a:gd name="connsiteX10" fmla="*/ 955099 w 4668842"/>
                <a:gd name="connsiteY10" fmla="*/ 473673 h 1358281"/>
                <a:gd name="connsiteX11" fmla="*/ 1667648 w 4668842"/>
                <a:gd name="connsiteY11" fmla="*/ 354310 h 1358281"/>
                <a:gd name="connsiteX12" fmla="*/ 2386063 w 4668842"/>
                <a:gd name="connsiteY12" fmla="*/ 230396 h 1358281"/>
                <a:gd name="connsiteX13" fmla="*/ 2665999 w 4668842"/>
                <a:gd name="connsiteY13" fmla="*/ 4131 h 1358281"/>
                <a:gd name="connsiteX14" fmla="*/ 2715749 w 4668842"/>
                <a:gd name="connsiteY14" fmla="*/ 9 h 1358281"/>
                <a:gd name="connsiteX0" fmla="*/ 2511333 w 4464426"/>
                <a:gd name="connsiteY0" fmla="*/ 9 h 1358281"/>
                <a:gd name="connsiteX1" fmla="*/ 2808762 w 4464426"/>
                <a:gd name="connsiteY1" fmla="*/ 163818 h 1358281"/>
                <a:gd name="connsiteX2" fmla="*/ 3287365 w 4464426"/>
                <a:gd name="connsiteY2" fmla="*/ 38434 h 1358281"/>
                <a:gd name="connsiteX3" fmla="*/ 3530067 w 4464426"/>
                <a:gd name="connsiteY3" fmla="*/ 380492 h 1358281"/>
                <a:gd name="connsiteX4" fmla="*/ 3841542 w 4464426"/>
                <a:gd name="connsiteY4" fmla="*/ 712469 h 1358281"/>
                <a:gd name="connsiteX5" fmla="*/ 3827600 w 4464426"/>
                <a:gd name="connsiteY5" fmla="*/ 1072449 h 1358281"/>
                <a:gd name="connsiteX6" fmla="*/ 3936750 w 4464426"/>
                <a:gd name="connsiteY6" fmla="*/ 1358281 h 1358281"/>
                <a:gd name="connsiteX7" fmla="*/ 274347 w 4464426"/>
                <a:gd name="connsiteY7" fmla="*/ 1358281 h 1358281"/>
                <a:gd name="connsiteX8" fmla="*/ 601067 w 4464426"/>
                <a:gd name="connsiteY8" fmla="*/ 1005732 h 1358281"/>
                <a:gd name="connsiteX9" fmla="*/ 604212 w 4464426"/>
                <a:gd name="connsiteY9" fmla="*/ 996141 h 1358281"/>
                <a:gd name="connsiteX10" fmla="*/ 750683 w 4464426"/>
                <a:gd name="connsiteY10" fmla="*/ 473673 h 1358281"/>
                <a:gd name="connsiteX11" fmla="*/ 1463232 w 4464426"/>
                <a:gd name="connsiteY11" fmla="*/ 354310 h 1358281"/>
                <a:gd name="connsiteX12" fmla="*/ 2181647 w 4464426"/>
                <a:gd name="connsiteY12" fmla="*/ 230396 h 1358281"/>
                <a:gd name="connsiteX13" fmla="*/ 2461583 w 4464426"/>
                <a:gd name="connsiteY13" fmla="*/ 4131 h 1358281"/>
                <a:gd name="connsiteX14" fmla="*/ 2511333 w 4464426"/>
                <a:gd name="connsiteY14" fmla="*/ 9 h 1358281"/>
                <a:gd name="connsiteX0" fmla="*/ 2760315 w 4713408"/>
                <a:gd name="connsiteY0" fmla="*/ 9 h 1465525"/>
                <a:gd name="connsiteX1" fmla="*/ 3057744 w 4713408"/>
                <a:gd name="connsiteY1" fmla="*/ 163818 h 1465525"/>
                <a:gd name="connsiteX2" fmla="*/ 3536347 w 4713408"/>
                <a:gd name="connsiteY2" fmla="*/ 38434 h 1465525"/>
                <a:gd name="connsiteX3" fmla="*/ 3779049 w 4713408"/>
                <a:gd name="connsiteY3" fmla="*/ 380492 h 1465525"/>
                <a:gd name="connsiteX4" fmla="*/ 4090524 w 4713408"/>
                <a:gd name="connsiteY4" fmla="*/ 712469 h 1465525"/>
                <a:gd name="connsiteX5" fmla="*/ 4076582 w 4713408"/>
                <a:gd name="connsiteY5" fmla="*/ 1072449 h 1465525"/>
                <a:gd name="connsiteX6" fmla="*/ 4185732 w 4713408"/>
                <a:gd name="connsiteY6" fmla="*/ 1358281 h 1465525"/>
                <a:gd name="connsiteX7" fmla="*/ 523329 w 4713408"/>
                <a:gd name="connsiteY7" fmla="*/ 1358281 h 1465525"/>
                <a:gd name="connsiteX8" fmla="*/ 850049 w 4713408"/>
                <a:gd name="connsiteY8" fmla="*/ 1005732 h 1465525"/>
                <a:gd name="connsiteX9" fmla="*/ 853194 w 4713408"/>
                <a:gd name="connsiteY9" fmla="*/ 996141 h 1465525"/>
                <a:gd name="connsiteX10" fmla="*/ 999665 w 4713408"/>
                <a:gd name="connsiteY10" fmla="*/ 473673 h 1465525"/>
                <a:gd name="connsiteX11" fmla="*/ 1712214 w 4713408"/>
                <a:gd name="connsiteY11" fmla="*/ 354310 h 1465525"/>
                <a:gd name="connsiteX12" fmla="*/ 2430629 w 4713408"/>
                <a:gd name="connsiteY12" fmla="*/ 230396 h 1465525"/>
                <a:gd name="connsiteX13" fmla="*/ 2710565 w 4713408"/>
                <a:gd name="connsiteY13" fmla="*/ 4131 h 1465525"/>
                <a:gd name="connsiteX14" fmla="*/ 2760315 w 4713408"/>
                <a:gd name="connsiteY14" fmla="*/ 9 h 1465525"/>
                <a:gd name="connsiteX0" fmla="*/ 2430087 w 4383180"/>
                <a:gd name="connsiteY0" fmla="*/ 9 h 1431658"/>
                <a:gd name="connsiteX1" fmla="*/ 2727516 w 4383180"/>
                <a:gd name="connsiteY1" fmla="*/ 163818 h 1431658"/>
                <a:gd name="connsiteX2" fmla="*/ 3206119 w 4383180"/>
                <a:gd name="connsiteY2" fmla="*/ 38434 h 1431658"/>
                <a:gd name="connsiteX3" fmla="*/ 3448821 w 4383180"/>
                <a:gd name="connsiteY3" fmla="*/ 380492 h 1431658"/>
                <a:gd name="connsiteX4" fmla="*/ 3760296 w 4383180"/>
                <a:gd name="connsiteY4" fmla="*/ 712469 h 1431658"/>
                <a:gd name="connsiteX5" fmla="*/ 3746354 w 4383180"/>
                <a:gd name="connsiteY5" fmla="*/ 1072449 h 1431658"/>
                <a:gd name="connsiteX6" fmla="*/ 3855504 w 4383180"/>
                <a:gd name="connsiteY6" fmla="*/ 1358281 h 1431658"/>
                <a:gd name="connsiteX7" fmla="*/ 193101 w 4383180"/>
                <a:gd name="connsiteY7" fmla="*/ 1358281 h 1431658"/>
                <a:gd name="connsiteX8" fmla="*/ 519821 w 4383180"/>
                <a:gd name="connsiteY8" fmla="*/ 1005732 h 1431658"/>
                <a:gd name="connsiteX9" fmla="*/ 522966 w 4383180"/>
                <a:gd name="connsiteY9" fmla="*/ 996141 h 1431658"/>
                <a:gd name="connsiteX10" fmla="*/ 669437 w 4383180"/>
                <a:gd name="connsiteY10" fmla="*/ 473673 h 1431658"/>
                <a:gd name="connsiteX11" fmla="*/ 1381986 w 4383180"/>
                <a:gd name="connsiteY11" fmla="*/ 354310 h 1431658"/>
                <a:gd name="connsiteX12" fmla="*/ 2100401 w 4383180"/>
                <a:gd name="connsiteY12" fmla="*/ 230396 h 1431658"/>
                <a:gd name="connsiteX13" fmla="*/ 2380337 w 4383180"/>
                <a:gd name="connsiteY13" fmla="*/ 4131 h 1431658"/>
                <a:gd name="connsiteX14" fmla="*/ 2430087 w 4383180"/>
                <a:gd name="connsiteY14" fmla="*/ 9 h 1431658"/>
                <a:gd name="connsiteX0" fmla="*/ 2446199 w 4399292"/>
                <a:gd name="connsiteY0" fmla="*/ 9 h 1521969"/>
                <a:gd name="connsiteX1" fmla="*/ 2743628 w 4399292"/>
                <a:gd name="connsiteY1" fmla="*/ 163818 h 1521969"/>
                <a:gd name="connsiteX2" fmla="*/ 3222231 w 4399292"/>
                <a:gd name="connsiteY2" fmla="*/ 38434 h 1521969"/>
                <a:gd name="connsiteX3" fmla="*/ 3464933 w 4399292"/>
                <a:gd name="connsiteY3" fmla="*/ 380492 h 1521969"/>
                <a:gd name="connsiteX4" fmla="*/ 3776408 w 4399292"/>
                <a:gd name="connsiteY4" fmla="*/ 712469 h 1521969"/>
                <a:gd name="connsiteX5" fmla="*/ 3762466 w 4399292"/>
                <a:gd name="connsiteY5" fmla="*/ 1072449 h 1521969"/>
                <a:gd name="connsiteX6" fmla="*/ 3871616 w 4399292"/>
                <a:gd name="connsiteY6" fmla="*/ 1358281 h 1521969"/>
                <a:gd name="connsiteX7" fmla="*/ 209213 w 4399292"/>
                <a:gd name="connsiteY7" fmla="*/ 1358281 h 1521969"/>
                <a:gd name="connsiteX8" fmla="*/ 535933 w 4399292"/>
                <a:gd name="connsiteY8" fmla="*/ 1005732 h 1521969"/>
                <a:gd name="connsiteX9" fmla="*/ 539078 w 4399292"/>
                <a:gd name="connsiteY9" fmla="*/ 996141 h 1521969"/>
                <a:gd name="connsiteX10" fmla="*/ 685549 w 4399292"/>
                <a:gd name="connsiteY10" fmla="*/ 473673 h 1521969"/>
                <a:gd name="connsiteX11" fmla="*/ 1398098 w 4399292"/>
                <a:gd name="connsiteY11" fmla="*/ 354310 h 1521969"/>
                <a:gd name="connsiteX12" fmla="*/ 2116513 w 4399292"/>
                <a:gd name="connsiteY12" fmla="*/ 230396 h 1521969"/>
                <a:gd name="connsiteX13" fmla="*/ 2396449 w 4399292"/>
                <a:gd name="connsiteY13" fmla="*/ 4131 h 1521969"/>
                <a:gd name="connsiteX14" fmla="*/ 2446199 w 4399292"/>
                <a:gd name="connsiteY14" fmla="*/ 9 h 1521969"/>
                <a:gd name="connsiteX0" fmla="*/ 2446199 w 4162589"/>
                <a:gd name="connsiteY0" fmla="*/ 9 h 1521969"/>
                <a:gd name="connsiteX1" fmla="*/ 2743628 w 4162589"/>
                <a:gd name="connsiteY1" fmla="*/ 163818 h 1521969"/>
                <a:gd name="connsiteX2" fmla="*/ 3222231 w 4162589"/>
                <a:gd name="connsiteY2" fmla="*/ 38434 h 1521969"/>
                <a:gd name="connsiteX3" fmla="*/ 3464933 w 4162589"/>
                <a:gd name="connsiteY3" fmla="*/ 380492 h 1521969"/>
                <a:gd name="connsiteX4" fmla="*/ 3776408 w 4162589"/>
                <a:gd name="connsiteY4" fmla="*/ 712469 h 1521969"/>
                <a:gd name="connsiteX5" fmla="*/ 3762466 w 4162589"/>
                <a:gd name="connsiteY5" fmla="*/ 1072449 h 1521969"/>
                <a:gd name="connsiteX6" fmla="*/ 3871616 w 4162589"/>
                <a:gd name="connsiteY6" fmla="*/ 1358281 h 1521969"/>
                <a:gd name="connsiteX7" fmla="*/ 209213 w 4162589"/>
                <a:gd name="connsiteY7" fmla="*/ 1358281 h 1521969"/>
                <a:gd name="connsiteX8" fmla="*/ 535933 w 4162589"/>
                <a:gd name="connsiteY8" fmla="*/ 1005732 h 1521969"/>
                <a:gd name="connsiteX9" fmla="*/ 539078 w 4162589"/>
                <a:gd name="connsiteY9" fmla="*/ 996141 h 1521969"/>
                <a:gd name="connsiteX10" fmla="*/ 685549 w 4162589"/>
                <a:gd name="connsiteY10" fmla="*/ 473673 h 1521969"/>
                <a:gd name="connsiteX11" fmla="*/ 1398098 w 4162589"/>
                <a:gd name="connsiteY11" fmla="*/ 354310 h 1521969"/>
                <a:gd name="connsiteX12" fmla="*/ 2116513 w 4162589"/>
                <a:gd name="connsiteY12" fmla="*/ 230396 h 1521969"/>
                <a:gd name="connsiteX13" fmla="*/ 2396449 w 4162589"/>
                <a:gd name="connsiteY13" fmla="*/ 4131 h 1521969"/>
                <a:gd name="connsiteX14" fmla="*/ 2446199 w 4162589"/>
                <a:gd name="connsiteY14" fmla="*/ 9 h 1521969"/>
                <a:gd name="connsiteX0" fmla="*/ 2446199 w 4168218"/>
                <a:gd name="connsiteY0" fmla="*/ 9 h 1561326"/>
                <a:gd name="connsiteX1" fmla="*/ 2743628 w 4168218"/>
                <a:gd name="connsiteY1" fmla="*/ 163818 h 1561326"/>
                <a:gd name="connsiteX2" fmla="*/ 3222231 w 4168218"/>
                <a:gd name="connsiteY2" fmla="*/ 38434 h 1561326"/>
                <a:gd name="connsiteX3" fmla="*/ 3464933 w 4168218"/>
                <a:gd name="connsiteY3" fmla="*/ 380492 h 1561326"/>
                <a:gd name="connsiteX4" fmla="*/ 3776408 w 4168218"/>
                <a:gd name="connsiteY4" fmla="*/ 712469 h 1561326"/>
                <a:gd name="connsiteX5" fmla="*/ 3762466 w 4168218"/>
                <a:gd name="connsiteY5" fmla="*/ 1072449 h 1561326"/>
                <a:gd name="connsiteX6" fmla="*/ 3871616 w 4168218"/>
                <a:gd name="connsiteY6" fmla="*/ 1358281 h 1561326"/>
                <a:gd name="connsiteX7" fmla="*/ 209213 w 4168218"/>
                <a:gd name="connsiteY7" fmla="*/ 1358281 h 1561326"/>
                <a:gd name="connsiteX8" fmla="*/ 535933 w 4168218"/>
                <a:gd name="connsiteY8" fmla="*/ 1005732 h 1561326"/>
                <a:gd name="connsiteX9" fmla="*/ 539078 w 4168218"/>
                <a:gd name="connsiteY9" fmla="*/ 996141 h 1561326"/>
                <a:gd name="connsiteX10" fmla="*/ 685549 w 4168218"/>
                <a:gd name="connsiteY10" fmla="*/ 473673 h 1561326"/>
                <a:gd name="connsiteX11" fmla="*/ 1398098 w 4168218"/>
                <a:gd name="connsiteY11" fmla="*/ 354310 h 1561326"/>
                <a:gd name="connsiteX12" fmla="*/ 2116513 w 4168218"/>
                <a:gd name="connsiteY12" fmla="*/ 230396 h 1561326"/>
                <a:gd name="connsiteX13" fmla="*/ 2396449 w 4168218"/>
                <a:gd name="connsiteY13" fmla="*/ 4131 h 1561326"/>
                <a:gd name="connsiteX14" fmla="*/ 2446199 w 4168218"/>
                <a:gd name="connsiteY14" fmla="*/ 9 h 15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68218" h="1561326">
                  <a:moveTo>
                    <a:pt x="2446199" y="9"/>
                  </a:moveTo>
                  <a:cubicBezTo>
                    <a:pt x="2561798" y="-832"/>
                    <a:pt x="2672369" y="59008"/>
                    <a:pt x="2743628" y="163818"/>
                  </a:cubicBezTo>
                  <a:cubicBezTo>
                    <a:pt x="2861111" y="8821"/>
                    <a:pt x="3055443" y="-42075"/>
                    <a:pt x="3222231" y="38434"/>
                  </a:cubicBezTo>
                  <a:cubicBezTo>
                    <a:pt x="3349320" y="99761"/>
                    <a:pt x="3440450" y="228156"/>
                    <a:pt x="3464933" y="380492"/>
                  </a:cubicBezTo>
                  <a:cubicBezTo>
                    <a:pt x="3611829" y="425437"/>
                    <a:pt x="3728802" y="550051"/>
                    <a:pt x="3776408" y="712469"/>
                  </a:cubicBezTo>
                  <a:cubicBezTo>
                    <a:pt x="3811006" y="830362"/>
                    <a:pt x="3806076" y="958407"/>
                    <a:pt x="3762466" y="1072449"/>
                  </a:cubicBezTo>
                  <a:cubicBezTo>
                    <a:pt x="3820491" y="1157106"/>
                    <a:pt x="4571717" y="1205881"/>
                    <a:pt x="3871616" y="1358281"/>
                  </a:cubicBezTo>
                  <a:cubicBezTo>
                    <a:pt x="3171515" y="1510681"/>
                    <a:pt x="807714" y="1726581"/>
                    <a:pt x="209213" y="1358281"/>
                  </a:cubicBezTo>
                  <a:cubicBezTo>
                    <a:pt x="-389288" y="989981"/>
                    <a:pt x="480956" y="1066089"/>
                    <a:pt x="535933" y="1005732"/>
                  </a:cubicBezTo>
                  <a:cubicBezTo>
                    <a:pt x="536953" y="1002512"/>
                    <a:pt x="538058" y="999361"/>
                    <a:pt x="539078" y="996141"/>
                  </a:cubicBezTo>
                  <a:cubicBezTo>
                    <a:pt x="516040" y="806210"/>
                    <a:pt x="569766" y="614668"/>
                    <a:pt x="685549" y="473673"/>
                  </a:cubicBezTo>
                  <a:cubicBezTo>
                    <a:pt x="868490" y="250978"/>
                    <a:pt x="1165088" y="201343"/>
                    <a:pt x="1398098" y="354310"/>
                  </a:cubicBezTo>
                  <a:cubicBezTo>
                    <a:pt x="1540319" y="53766"/>
                    <a:pt x="1900419" y="-8331"/>
                    <a:pt x="2116513" y="230396"/>
                  </a:cubicBezTo>
                  <a:cubicBezTo>
                    <a:pt x="2171004" y="107952"/>
                    <a:pt x="2275651" y="23313"/>
                    <a:pt x="2396449" y="4131"/>
                  </a:cubicBezTo>
                  <a:cubicBezTo>
                    <a:pt x="2413069" y="1488"/>
                    <a:pt x="2429685" y="129"/>
                    <a:pt x="2446199" y="9"/>
                  </a:cubicBezTo>
                  <a:close/>
                </a:path>
              </a:pathLst>
            </a:custGeom>
            <a:gradFill flip="none" rotWithShape="1">
              <a:gsLst>
                <a:gs pos="47000">
                  <a:srgbClr val="FF4BCC"/>
                </a:gs>
                <a:gs pos="0">
                  <a:srgbClr val="E900A8">
                    <a:shade val="67500"/>
                    <a:satMod val="115000"/>
                  </a:srgbClr>
                </a:gs>
                <a:gs pos="100000">
                  <a:srgbClr val="FF4BCC"/>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8" name="椭圆 27"/>
          <p:cNvSpPr/>
          <p:nvPr/>
        </p:nvSpPr>
        <p:spPr>
          <a:xfrm>
            <a:off x="5834033" y="3170151"/>
            <a:ext cx="356253" cy="356253"/>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w="762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28"/>
          <p:cNvSpPr/>
          <p:nvPr/>
        </p:nvSpPr>
        <p:spPr>
          <a:xfrm>
            <a:off x="6283491" y="3613584"/>
            <a:ext cx="216024" cy="216024"/>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w="762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椭圆 29"/>
          <p:cNvSpPr/>
          <p:nvPr/>
        </p:nvSpPr>
        <p:spPr>
          <a:xfrm>
            <a:off x="2627784" y="3429000"/>
            <a:ext cx="216024" cy="216024"/>
          </a:xfrm>
          <a:prstGeom prst="ellipse">
            <a:avLst/>
          </a:prstGeom>
          <a:gradFill flip="none" rotWithShape="1">
            <a:gsLst>
              <a:gs pos="47000">
                <a:srgbClr val="FF4BCC"/>
              </a:gs>
              <a:gs pos="0">
                <a:srgbClr val="E900A8">
                  <a:shade val="67500"/>
                  <a:satMod val="115000"/>
                </a:srgbClr>
              </a:gs>
              <a:gs pos="100000">
                <a:srgbClr val="FF4BCC"/>
              </a:gs>
            </a:gsLst>
            <a:lin ang="16200000" scaled="1"/>
            <a:tileRect/>
          </a:gradFill>
          <a:ln w="762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椭圆 30"/>
          <p:cNvSpPr/>
          <p:nvPr/>
        </p:nvSpPr>
        <p:spPr>
          <a:xfrm>
            <a:off x="3004940" y="2780928"/>
            <a:ext cx="414932" cy="414932"/>
          </a:xfrm>
          <a:prstGeom prst="ellipse">
            <a:avLst/>
          </a:prstGeom>
          <a:gradFill flip="none" rotWithShape="1">
            <a:gsLst>
              <a:gs pos="47000">
                <a:srgbClr val="FF4BCC"/>
              </a:gs>
              <a:gs pos="0">
                <a:srgbClr val="E900A8">
                  <a:shade val="67500"/>
                  <a:satMod val="115000"/>
                </a:srgbClr>
              </a:gs>
              <a:gs pos="100000">
                <a:srgbClr val="FF4BCC"/>
              </a:gs>
            </a:gsLst>
            <a:lin ang="16200000" scaled="1"/>
            <a:tileRect/>
          </a:gradFill>
          <a:ln w="762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TextBox 31"/>
          <p:cNvSpPr txBox="1"/>
          <p:nvPr/>
        </p:nvSpPr>
        <p:spPr>
          <a:xfrm>
            <a:off x="2348673" y="1852024"/>
            <a:ext cx="2087871"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的内容打在这里，或通过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3" name="TextBox 32"/>
          <p:cNvSpPr txBox="1"/>
          <p:nvPr/>
        </p:nvSpPr>
        <p:spPr>
          <a:xfrm>
            <a:off x="4963352" y="2338231"/>
            <a:ext cx="1586963"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4" name="TextBox 33"/>
          <p:cNvSpPr txBox="1"/>
          <p:nvPr/>
        </p:nvSpPr>
        <p:spPr>
          <a:xfrm>
            <a:off x="3131840" y="4127479"/>
            <a:ext cx="2977880" cy="572464"/>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5" name="TextBox 34"/>
          <p:cNvSpPr txBox="1"/>
          <p:nvPr/>
        </p:nvSpPr>
        <p:spPr>
          <a:xfrm>
            <a:off x="3059833" y="4760569"/>
            <a:ext cx="3312367"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选择只保留文字。您的内容打在这里，或通过复制您的文本后在此框</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中</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286432146"/>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764704"/>
            <a:ext cx="6968723" cy="5112568"/>
          </a:xfrm>
          <a:prstGeom prst="rect">
            <a:avLst/>
          </a:prstGeom>
          <a:effectLst>
            <a:outerShdw blurRad="50800" dist="38100" dir="5400000" algn="t" rotWithShape="0">
              <a:prstClr val="black">
                <a:alpha val="40000"/>
              </a:prstClr>
            </a:outerShdw>
          </a:effectLst>
        </p:spPr>
      </p:pic>
      <p:sp>
        <p:nvSpPr>
          <p:cNvPr id="13" name="TextBox 12"/>
          <p:cNvSpPr txBox="1"/>
          <p:nvPr/>
        </p:nvSpPr>
        <p:spPr>
          <a:xfrm>
            <a:off x="1420541" y="3209833"/>
            <a:ext cx="86409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14" name="TextBox 13"/>
          <p:cNvSpPr txBox="1"/>
          <p:nvPr/>
        </p:nvSpPr>
        <p:spPr>
          <a:xfrm>
            <a:off x="2818284" y="2399680"/>
            <a:ext cx="64807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15" name="TextBox 14"/>
          <p:cNvSpPr txBox="1"/>
          <p:nvPr/>
        </p:nvSpPr>
        <p:spPr>
          <a:xfrm>
            <a:off x="5160764" y="2878601"/>
            <a:ext cx="64807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16" name="TextBox 15"/>
          <p:cNvSpPr txBox="1"/>
          <p:nvPr/>
        </p:nvSpPr>
        <p:spPr>
          <a:xfrm>
            <a:off x="6804248" y="3184433"/>
            <a:ext cx="64807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17" name="TextBox 16"/>
          <p:cNvSpPr txBox="1"/>
          <p:nvPr/>
        </p:nvSpPr>
        <p:spPr>
          <a:xfrm>
            <a:off x="4860032" y="4728744"/>
            <a:ext cx="2592288"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8" name="TextBox 17"/>
          <p:cNvSpPr txBox="1"/>
          <p:nvPr/>
        </p:nvSpPr>
        <p:spPr>
          <a:xfrm>
            <a:off x="4746421" y="5304749"/>
            <a:ext cx="2849916"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9" name="TextBox 18"/>
          <p:cNvSpPr txBox="1"/>
          <p:nvPr/>
        </p:nvSpPr>
        <p:spPr>
          <a:xfrm>
            <a:off x="2205237" y="5672861"/>
            <a:ext cx="1646683" cy="41735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945225002"/>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373" y="2399680"/>
            <a:ext cx="3968198" cy="2304256"/>
          </a:xfrm>
          <a:prstGeom prst="rect">
            <a:avLst/>
          </a:prstGeom>
          <a:effectLst>
            <a:outerShdw blurRad="50800" dist="38100" algn="l" rotWithShape="0">
              <a:prstClr val="black">
                <a:alpha val="40000"/>
              </a:prstClr>
            </a:outerShdw>
          </a:effectLst>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8366" y="2399680"/>
            <a:ext cx="3968198" cy="2304256"/>
          </a:xfrm>
          <a:prstGeom prst="rect">
            <a:avLst/>
          </a:prstGeom>
          <a:effectLst>
            <a:outerShdw blurRad="50800" dist="38100" algn="l" rotWithShape="0">
              <a:prstClr val="black">
                <a:alpha val="40000"/>
              </a:prstClr>
            </a:outerShdw>
          </a:effectLst>
        </p:spPr>
      </p:pic>
      <p:sp>
        <p:nvSpPr>
          <p:cNvPr id="16" name="TextBox 15"/>
          <p:cNvSpPr txBox="1"/>
          <p:nvPr/>
        </p:nvSpPr>
        <p:spPr>
          <a:xfrm>
            <a:off x="386793" y="3295466"/>
            <a:ext cx="86409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17" name="TextBox 16"/>
          <p:cNvSpPr txBox="1"/>
          <p:nvPr/>
        </p:nvSpPr>
        <p:spPr>
          <a:xfrm>
            <a:off x="4831066" y="3295466"/>
            <a:ext cx="86409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18" name="TextBox 17"/>
          <p:cNvSpPr txBox="1"/>
          <p:nvPr/>
        </p:nvSpPr>
        <p:spPr>
          <a:xfrm>
            <a:off x="1310576" y="2492896"/>
            <a:ext cx="2901384"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19" name="直接连接符 18"/>
          <p:cNvCxnSpPr/>
          <p:nvPr/>
        </p:nvCxnSpPr>
        <p:spPr>
          <a:xfrm>
            <a:off x="1322897" y="2985339"/>
            <a:ext cx="2817055" cy="0"/>
          </a:xfrm>
          <a:prstGeom prst="line">
            <a:avLst/>
          </a:prstGeom>
          <a:noFill/>
          <a:ln w="19050" cap="flat" cmpd="sng" algn="ctr">
            <a:solidFill>
              <a:srgbClr val="635223"/>
            </a:solidFill>
            <a:prstDash val="solid"/>
          </a:ln>
          <a:effectLst>
            <a:outerShdw dist="12700" dir="5400000" sx="101000" sy="101000" algn="t" rotWithShape="0">
              <a:sysClr val="window" lastClr="FFFFFF"/>
            </a:outerShdw>
          </a:effectLst>
        </p:spPr>
      </p:cxnSp>
      <p:sp>
        <p:nvSpPr>
          <p:cNvPr id="20" name="TextBox 19"/>
          <p:cNvSpPr txBox="1"/>
          <p:nvPr/>
        </p:nvSpPr>
        <p:spPr>
          <a:xfrm>
            <a:off x="1626295" y="3140968"/>
            <a:ext cx="2585665"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1" name="TextBox 20"/>
          <p:cNvSpPr txBox="1"/>
          <p:nvPr/>
        </p:nvSpPr>
        <p:spPr>
          <a:xfrm>
            <a:off x="5796136" y="2492896"/>
            <a:ext cx="2901384"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22" name="直接连接符 21"/>
          <p:cNvCxnSpPr/>
          <p:nvPr/>
        </p:nvCxnSpPr>
        <p:spPr>
          <a:xfrm>
            <a:off x="5808457" y="2985339"/>
            <a:ext cx="2817055" cy="0"/>
          </a:xfrm>
          <a:prstGeom prst="line">
            <a:avLst/>
          </a:prstGeom>
          <a:noFill/>
          <a:ln w="19050" cap="flat" cmpd="sng" algn="ctr">
            <a:solidFill>
              <a:srgbClr val="635223"/>
            </a:solidFill>
            <a:prstDash val="solid"/>
          </a:ln>
          <a:effectLst>
            <a:outerShdw dist="12700" dir="5400000" sx="101000" sy="101000" algn="t" rotWithShape="0">
              <a:sysClr val="window" lastClr="FFFFFF"/>
            </a:outerShdw>
          </a:effectLst>
        </p:spPr>
      </p:cxnSp>
      <p:sp>
        <p:nvSpPr>
          <p:cNvPr id="23" name="TextBox 22"/>
          <p:cNvSpPr txBox="1"/>
          <p:nvPr/>
        </p:nvSpPr>
        <p:spPr>
          <a:xfrm>
            <a:off x="6111855" y="3140968"/>
            <a:ext cx="2585665"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370039146"/>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1916832"/>
            <a:ext cx="2679365" cy="3669842"/>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3848" y="1916832"/>
            <a:ext cx="2679365" cy="3669842"/>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1916832"/>
            <a:ext cx="2679365" cy="3669842"/>
          </a:xfrm>
          <a:prstGeom prst="rect">
            <a:avLst/>
          </a:prstGeom>
        </p:spPr>
      </p:pic>
      <p:sp>
        <p:nvSpPr>
          <p:cNvPr id="16" name="TextBox 15"/>
          <p:cNvSpPr txBox="1"/>
          <p:nvPr/>
        </p:nvSpPr>
        <p:spPr>
          <a:xfrm>
            <a:off x="1043608" y="2648525"/>
            <a:ext cx="1605240"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7" name="TextBox 16"/>
          <p:cNvSpPr txBox="1"/>
          <p:nvPr/>
        </p:nvSpPr>
        <p:spPr>
          <a:xfrm>
            <a:off x="1043608" y="3168375"/>
            <a:ext cx="1728192" cy="177279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8" name="TextBox 17"/>
          <p:cNvSpPr txBox="1"/>
          <p:nvPr/>
        </p:nvSpPr>
        <p:spPr>
          <a:xfrm>
            <a:off x="3635896" y="2648525"/>
            <a:ext cx="1605240"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9" name="TextBox 18"/>
          <p:cNvSpPr txBox="1"/>
          <p:nvPr/>
        </p:nvSpPr>
        <p:spPr>
          <a:xfrm>
            <a:off x="3635896" y="3168375"/>
            <a:ext cx="1728192" cy="177279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0" name="TextBox 19"/>
          <p:cNvSpPr txBox="1"/>
          <p:nvPr/>
        </p:nvSpPr>
        <p:spPr>
          <a:xfrm>
            <a:off x="6228184" y="2648525"/>
            <a:ext cx="1605240"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1" name="TextBox 20"/>
          <p:cNvSpPr txBox="1"/>
          <p:nvPr/>
        </p:nvSpPr>
        <p:spPr>
          <a:xfrm>
            <a:off x="6228184" y="3168375"/>
            <a:ext cx="1728192" cy="177279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673349053"/>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grpSp>
        <p:nvGrpSpPr>
          <p:cNvPr id="38" name="组合 37"/>
          <p:cNvGrpSpPr/>
          <p:nvPr/>
        </p:nvGrpSpPr>
        <p:grpSpPr>
          <a:xfrm>
            <a:off x="4957261" y="2520000"/>
            <a:ext cx="3503171" cy="300349"/>
            <a:chOff x="0" y="4648783"/>
            <a:chExt cx="9161140" cy="227143"/>
          </a:xfrm>
        </p:grpSpPr>
        <p:sp>
          <p:nvSpPr>
            <p:cNvPr id="39" name="矩形 38"/>
            <p:cNvSpPr/>
            <p:nvPr/>
          </p:nvSpPr>
          <p:spPr>
            <a:xfrm flipV="1">
              <a:off x="0" y="4648783"/>
              <a:ext cx="9144000" cy="28800"/>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椭圆 3"/>
            <p:cNvSpPr/>
            <p:nvPr/>
          </p:nvSpPr>
          <p:spPr>
            <a:xfrm flipV="1">
              <a:off x="0" y="4653136"/>
              <a:ext cx="9161140" cy="222790"/>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708789" y="2520000"/>
            <a:ext cx="3503171" cy="300349"/>
            <a:chOff x="0" y="4648783"/>
            <a:chExt cx="9161140" cy="227143"/>
          </a:xfrm>
        </p:grpSpPr>
        <p:sp>
          <p:nvSpPr>
            <p:cNvPr id="42" name="矩形 41"/>
            <p:cNvSpPr/>
            <p:nvPr/>
          </p:nvSpPr>
          <p:spPr>
            <a:xfrm flipV="1">
              <a:off x="0" y="4648783"/>
              <a:ext cx="9144000" cy="28800"/>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3"/>
            <p:cNvSpPr/>
            <p:nvPr/>
          </p:nvSpPr>
          <p:spPr>
            <a:xfrm flipV="1">
              <a:off x="0" y="4653136"/>
              <a:ext cx="9161140" cy="222790"/>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425" y="1844824"/>
            <a:ext cx="2185432" cy="1727135"/>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3995" y="1855092"/>
            <a:ext cx="2160240" cy="1704273"/>
          </a:xfrm>
          <a:prstGeom prst="rect">
            <a:avLst/>
          </a:prstGeom>
        </p:spPr>
      </p:pic>
      <p:sp>
        <p:nvSpPr>
          <p:cNvPr id="46" name="TextBox 45"/>
          <p:cNvSpPr txBox="1"/>
          <p:nvPr/>
        </p:nvSpPr>
        <p:spPr>
          <a:xfrm>
            <a:off x="1005137" y="2325002"/>
            <a:ext cx="1485886" cy="41735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7" name="TextBox 46"/>
          <p:cNvSpPr txBox="1"/>
          <p:nvPr/>
        </p:nvSpPr>
        <p:spPr>
          <a:xfrm>
            <a:off x="5256911" y="2325002"/>
            <a:ext cx="1485886" cy="41735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8" name="TextBox 47"/>
          <p:cNvSpPr txBox="1"/>
          <p:nvPr/>
        </p:nvSpPr>
        <p:spPr>
          <a:xfrm>
            <a:off x="2267744" y="2759200"/>
            <a:ext cx="2018559" cy="261302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9" name="TextBox 48"/>
          <p:cNvSpPr txBox="1"/>
          <p:nvPr/>
        </p:nvSpPr>
        <p:spPr>
          <a:xfrm>
            <a:off x="6516216" y="2759200"/>
            <a:ext cx="2018559" cy="261302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6716202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77" y="-6036"/>
            <a:ext cx="9157577" cy="6864036"/>
          </a:xfrm>
          <a:prstGeom prst="rect">
            <a:avLst/>
          </a:prstGeom>
        </p:spPr>
      </p:pic>
      <p:sp>
        <p:nvSpPr>
          <p:cNvPr id="17" name="TextBox 16"/>
          <p:cNvSpPr txBox="1"/>
          <p:nvPr/>
        </p:nvSpPr>
        <p:spPr>
          <a:xfrm rot="2797591">
            <a:off x="3109149" y="1422556"/>
            <a:ext cx="153968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Times New Roman" pitchFamily="18"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18" name="TextBox 17"/>
          <p:cNvSpPr txBox="1"/>
          <p:nvPr/>
        </p:nvSpPr>
        <p:spPr>
          <a:xfrm rot="2702437">
            <a:off x="2460746" y="1649450"/>
            <a:ext cx="164969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19" name="TextBox 18"/>
          <p:cNvSpPr txBox="1"/>
          <p:nvPr/>
        </p:nvSpPr>
        <p:spPr>
          <a:xfrm rot="18203581">
            <a:off x="1283018" y="3786672"/>
            <a:ext cx="153968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Times New Roman" pitchFamily="18"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20" name="TextBox 19"/>
          <p:cNvSpPr txBox="1"/>
          <p:nvPr/>
        </p:nvSpPr>
        <p:spPr>
          <a:xfrm rot="18108427">
            <a:off x="2011100" y="3768751"/>
            <a:ext cx="164969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1" name="TextBox 20"/>
          <p:cNvSpPr txBox="1"/>
          <p:nvPr/>
        </p:nvSpPr>
        <p:spPr>
          <a:xfrm rot="2713131">
            <a:off x="4880997" y="4660970"/>
            <a:ext cx="153968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Times New Roman" pitchFamily="18"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22" name="TextBox 21"/>
          <p:cNvSpPr txBox="1"/>
          <p:nvPr/>
        </p:nvSpPr>
        <p:spPr>
          <a:xfrm rot="2484944">
            <a:off x="4298966" y="4936991"/>
            <a:ext cx="164969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3" name="TextBox 22"/>
          <p:cNvSpPr txBox="1"/>
          <p:nvPr/>
        </p:nvSpPr>
        <p:spPr>
          <a:xfrm rot="18044850">
            <a:off x="5408686" y="2173627"/>
            <a:ext cx="153968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Times New Roman" pitchFamily="18"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24" name="TextBox 23"/>
          <p:cNvSpPr txBox="1"/>
          <p:nvPr/>
        </p:nvSpPr>
        <p:spPr>
          <a:xfrm rot="17960158">
            <a:off x="6114121" y="2170807"/>
            <a:ext cx="164969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5" name="TextBox 24"/>
          <p:cNvSpPr txBox="1"/>
          <p:nvPr/>
        </p:nvSpPr>
        <p:spPr>
          <a:xfrm rot="2570862">
            <a:off x="3823630" y="1001578"/>
            <a:ext cx="864096"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Times New Roman" pitchFamily="18" charset="0"/>
                <a:ea typeface="微软雅黑" pitchFamily="34" charset="-122"/>
                <a:cs typeface="Times New Roman" pitchFamily="18" charset="0"/>
              </a:rPr>
              <a:t>01</a:t>
            </a:r>
            <a:endParaRPr kumimoji="0" lang="zh-CN" altLang="en-US" sz="4400" b="1" i="0" u="none" strike="noStrike" kern="0" cap="none" spc="0" normalizeH="0" baseline="0" noProof="0" dirty="0">
              <a:ln>
                <a:noFill/>
              </a:ln>
              <a:solidFill>
                <a:sysClr val="window" lastClr="FFFFFF"/>
              </a:solidFill>
              <a:effectLst/>
              <a:uLnTx/>
              <a:uFillTx/>
              <a:latin typeface="Times New Roman" pitchFamily="18" charset="0"/>
              <a:ea typeface="微软雅黑" pitchFamily="34" charset="-122"/>
              <a:cs typeface="Times New Roman" pitchFamily="18" charset="0"/>
            </a:endParaRPr>
          </a:p>
        </p:txBody>
      </p:sp>
      <p:sp>
        <p:nvSpPr>
          <p:cNvPr id="26" name="TextBox 25"/>
          <p:cNvSpPr txBox="1"/>
          <p:nvPr/>
        </p:nvSpPr>
        <p:spPr>
          <a:xfrm rot="18211108">
            <a:off x="1258655" y="3353889"/>
            <a:ext cx="803403"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Times New Roman" pitchFamily="18" charset="0"/>
                <a:ea typeface="微软雅黑" pitchFamily="34" charset="-122"/>
                <a:cs typeface="Times New Roman" pitchFamily="18" charset="0"/>
              </a:rPr>
              <a:t>02</a:t>
            </a:r>
            <a:endParaRPr kumimoji="0" lang="zh-CN" altLang="en-US" sz="4400" b="1" i="0" u="none" strike="noStrike" kern="0" cap="none" spc="0" normalizeH="0" baseline="0" noProof="0" dirty="0">
              <a:ln>
                <a:noFill/>
              </a:ln>
              <a:solidFill>
                <a:sysClr val="window" lastClr="FFFFFF"/>
              </a:solidFill>
              <a:effectLst/>
              <a:uLnTx/>
              <a:uFillTx/>
              <a:latin typeface="Times New Roman" pitchFamily="18" charset="0"/>
              <a:ea typeface="微软雅黑" pitchFamily="34" charset="-122"/>
              <a:cs typeface="Times New Roman" pitchFamily="18" charset="0"/>
            </a:endParaRPr>
          </a:p>
        </p:txBody>
      </p:sp>
      <p:sp>
        <p:nvSpPr>
          <p:cNvPr id="27" name="TextBox 26"/>
          <p:cNvSpPr txBox="1"/>
          <p:nvPr/>
        </p:nvSpPr>
        <p:spPr>
          <a:xfrm rot="2467774">
            <a:off x="5689607" y="4204236"/>
            <a:ext cx="803403"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Times New Roman" pitchFamily="18" charset="0"/>
                <a:ea typeface="微软雅黑" pitchFamily="34" charset="-122"/>
                <a:cs typeface="Times New Roman" pitchFamily="18" charset="0"/>
              </a:rPr>
              <a:t>03</a:t>
            </a:r>
            <a:endParaRPr kumimoji="0" lang="zh-CN" altLang="en-US" sz="4400" b="1" i="0" u="none" strike="noStrike" kern="0" cap="none" spc="0" normalizeH="0" baseline="0" noProof="0" dirty="0">
              <a:ln>
                <a:noFill/>
              </a:ln>
              <a:solidFill>
                <a:sysClr val="window" lastClr="FFFFFF"/>
              </a:solidFill>
              <a:effectLst/>
              <a:uLnTx/>
              <a:uFillTx/>
              <a:latin typeface="Times New Roman" pitchFamily="18" charset="0"/>
              <a:ea typeface="微软雅黑" pitchFamily="34" charset="-122"/>
              <a:cs typeface="Times New Roman" pitchFamily="18" charset="0"/>
            </a:endParaRPr>
          </a:p>
        </p:txBody>
      </p:sp>
      <p:sp>
        <p:nvSpPr>
          <p:cNvPr id="28" name="TextBox 27"/>
          <p:cNvSpPr txBox="1"/>
          <p:nvPr/>
        </p:nvSpPr>
        <p:spPr>
          <a:xfrm rot="18315362">
            <a:off x="5429914" y="1770966"/>
            <a:ext cx="803403"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Times New Roman" pitchFamily="18" charset="0"/>
                <a:ea typeface="微软雅黑" pitchFamily="34" charset="-122"/>
                <a:cs typeface="Times New Roman" pitchFamily="18" charset="0"/>
              </a:rPr>
              <a:t>04</a:t>
            </a:r>
            <a:endParaRPr kumimoji="0" lang="zh-CN" altLang="en-US" sz="4400" b="1" i="0" u="none" strike="noStrike" kern="0" cap="none" spc="0" normalizeH="0" baseline="0" noProof="0" dirty="0">
              <a:ln>
                <a:noFill/>
              </a:ln>
              <a:solidFill>
                <a:sysClr val="window" lastClr="FFFFFF"/>
              </a:solidFill>
              <a:effectLst/>
              <a:uLnTx/>
              <a:uFillTx/>
              <a:latin typeface="Times New Roman" pitchFamily="18" charset="0"/>
              <a:ea typeface="微软雅黑" pitchFamily="34" charset="-122"/>
              <a:cs typeface="Times New Roman" pitchFamily="18" charset="0"/>
            </a:endParaRPr>
          </a:p>
        </p:txBody>
      </p:sp>
      <p:sp>
        <p:nvSpPr>
          <p:cNvPr id="29" name="TextBox 28"/>
          <p:cNvSpPr txBox="1"/>
          <p:nvPr/>
        </p:nvSpPr>
        <p:spPr>
          <a:xfrm>
            <a:off x="3743836" y="2996952"/>
            <a:ext cx="1620252" cy="117570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Times New Roman" pitchFamily="18" charset="0"/>
                <a:ea typeface="微软雅黑" pitchFamily="34" charset="-122"/>
                <a:cs typeface="Times New Roman" pitchFamily="18" charset="0"/>
              </a:rPr>
              <a:t>Your</a:t>
            </a:r>
            <a:r>
              <a:rPr kumimoji="0" lang="en-US" altLang="zh-CN" sz="3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rPr>
              <a:t> </a:t>
            </a:r>
            <a:r>
              <a:rPr kumimoji="0" lang="en-US" altLang="zh-CN" sz="4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rPr>
              <a:t>title</a:t>
            </a:r>
            <a:endParaRPr kumimoji="0" lang="zh-CN" altLang="en-US" sz="4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endParaRPr>
          </a:p>
        </p:txBody>
      </p:sp>
    </p:spTree>
    <p:extLst>
      <p:ext uri="{BB962C8B-B14F-4D97-AF65-F5344CB8AC3E}">
        <p14:creationId xmlns:p14="http://schemas.microsoft.com/office/powerpoint/2010/main" val="2768799015"/>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smtClean="0"/>
              <a:t>单击此处输入标题</a:t>
            </a:r>
            <a:endParaRPr lang="zh-CN" altLang="en-US"/>
          </a:p>
        </p:txBody>
      </p:sp>
      <p:sp>
        <p:nvSpPr>
          <p:cNvPr id="22" name="Oval 65"/>
          <p:cNvSpPr>
            <a:spLocks noChangeArrowheads="1"/>
          </p:cNvSpPr>
          <p:nvPr/>
        </p:nvSpPr>
        <p:spPr bwMode="auto">
          <a:xfrm>
            <a:off x="3088811" y="4838612"/>
            <a:ext cx="3006255" cy="314364"/>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3" name="Oval 65"/>
          <p:cNvSpPr>
            <a:spLocks noChangeArrowheads="1"/>
          </p:cNvSpPr>
          <p:nvPr/>
        </p:nvSpPr>
        <p:spPr bwMode="auto">
          <a:xfrm>
            <a:off x="5886225" y="4842828"/>
            <a:ext cx="3006255" cy="314364"/>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4" name="Oval 65"/>
          <p:cNvSpPr>
            <a:spLocks noChangeArrowheads="1"/>
          </p:cNvSpPr>
          <p:nvPr/>
        </p:nvSpPr>
        <p:spPr bwMode="auto">
          <a:xfrm>
            <a:off x="400224" y="4829127"/>
            <a:ext cx="3006255" cy="314364"/>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171" y="2322688"/>
            <a:ext cx="2230241" cy="2654493"/>
          </a:xfrm>
          <a:prstGeom prst="rect">
            <a:avLst/>
          </a:prstGeom>
          <a:effectLst>
            <a:outerShdw blurRad="50800" dist="38100" dir="5400000" algn="t" rotWithShape="0">
              <a:prstClr val="black">
                <a:alpha val="40000"/>
              </a:prstClr>
            </a:outerShdw>
          </a:effectLst>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78479" y="2322688"/>
            <a:ext cx="2230241" cy="2654493"/>
          </a:xfrm>
          <a:prstGeom prst="rect">
            <a:avLst/>
          </a:prstGeom>
          <a:effectLst>
            <a:outerShdw blurRad="50800" dist="38100" dir="5400000" algn="t" rotWithShape="0">
              <a:prstClr val="black">
                <a:alpha val="40000"/>
              </a:prstClr>
            </a:outerShdw>
          </a:effectLst>
        </p:spPr>
      </p:pic>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0787" y="2322688"/>
            <a:ext cx="2230241" cy="2654493"/>
          </a:xfrm>
          <a:prstGeom prst="rect">
            <a:avLst/>
          </a:prstGeom>
          <a:effectLst>
            <a:outerShdw blurRad="50800" dist="38100" dir="5400000" algn="t" rotWithShape="0">
              <a:prstClr val="black">
                <a:alpha val="40000"/>
              </a:prstClr>
            </a:outerShdw>
          </a:effectLst>
        </p:spPr>
      </p:pic>
      <p:sp>
        <p:nvSpPr>
          <p:cNvPr id="28" name="圆角矩形 27"/>
          <p:cNvSpPr/>
          <p:nvPr/>
        </p:nvSpPr>
        <p:spPr>
          <a:xfrm>
            <a:off x="1162998" y="4566660"/>
            <a:ext cx="1436820" cy="302488"/>
          </a:xfrm>
          <a:prstGeom prst="roundRect">
            <a:avLst>
              <a:gd name="adj" fmla="val 50000"/>
            </a:avLst>
          </a:prstGeom>
          <a:gradFill flip="none" rotWithShape="1">
            <a:gsLst>
              <a:gs pos="0">
                <a:srgbClr val="ADADAD"/>
              </a:gs>
              <a:gs pos="50000">
                <a:sysClr val="window" lastClr="FFFFFF">
                  <a:lumMod val="95000"/>
                  <a:shade val="67500"/>
                  <a:satMod val="115000"/>
                </a:sysClr>
              </a:gs>
              <a:gs pos="100000">
                <a:sysClr val="window" lastClr="FFFFFF">
                  <a:lumMod val="95000"/>
                  <a:shade val="100000"/>
                  <a:satMod val="115000"/>
                </a:sys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圆角矩形 28"/>
          <p:cNvSpPr/>
          <p:nvPr/>
        </p:nvSpPr>
        <p:spPr>
          <a:xfrm>
            <a:off x="3922081" y="4547847"/>
            <a:ext cx="1436820" cy="302488"/>
          </a:xfrm>
          <a:prstGeom prst="roundRect">
            <a:avLst>
              <a:gd name="adj" fmla="val 50000"/>
            </a:avLst>
          </a:prstGeom>
          <a:gradFill flip="none" rotWithShape="1">
            <a:gsLst>
              <a:gs pos="0">
                <a:srgbClr val="ADADAD"/>
              </a:gs>
              <a:gs pos="50000">
                <a:sysClr val="window" lastClr="FFFFFF">
                  <a:lumMod val="95000"/>
                  <a:shade val="67500"/>
                  <a:satMod val="115000"/>
                </a:sysClr>
              </a:gs>
              <a:gs pos="100000">
                <a:sysClr val="window" lastClr="FFFFFF">
                  <a:lumMod val="95000"/>
                  <a:shade val="100000"/>
                  <a:satMod val="115000"/>
                </a:sys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圆角矩形 29"/>
          <p:cNvSpPr/>
          <p:nvPr/>
        </p:nvSpPr>
        <p:spPr>
          <a:xfrm>
            <a:off x="6705944" y="4566660"/>
            <a:ext cx="1436820" cy="302488"/>
          </a:xfrm>
          <a:prstGeom prst="roundRect">
            <a:avLst>
              <a:gd name="adj" fmla="val 50000"/>
            </a:avLst>
          </a:prstGeom>
          <a:gradFill flip="none" rotWithShape="1">
            <a:gsLst>
              <a:gs pos="0">
                <a:srgbClr val="ADADAD"/>
              </a:gs>
              <a:gs pos="50000">
                <a:sysClr val="window" lastClr="FFFFFF">
                  <a:lumMod val="95000"/>
                  <a:shade val="67500"/>
                  <a:satMod val="115000"/>
                </a:sysClr>
              </a:gs>
              <a:gs pos="100000">
                <a:sysClr val="window" lastClr="FFFFFF">
                  <a:lumMod val="95000"/>
                  <a:shade val="100000"/>
                  <a:satMod val="115000"/>
                </a:sys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TextBox 30"/>
          <p:cNvSpPr txBox="1"/>
          <p:nvPr/>
        </p:nvSpPr>
        <p:spPr>
          <a:xfrm rot="18494414">
            <a:off x="617121" y="2609051"/>
            <a:ext cx="998551"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2" name="TextBox 31"/>
          <p:cNvSpPr txBox="1"/>
          <p:nvPr/>
        </p:nvSpPr>
        <p:spPr>
          <a:xfrm rot="18494414">
            <a:off x="3398471" y="2579986"/>
            <a:ext cx="998551"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3" name="TextBox 32"/>
          <p:cNvSpPr txBox="1"/>
          <p:nvPr/>
        </p:nvSpPr>
        <p:spPr>
          <a:xfrm rot="18494414">
            <a:off x="6159776" y="2562160"/>
            <a:ext cx="998551"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4" name="TextBox 33"/>
          <p:cNvSpPr txBox="1"/>
          <p:nvPr/>
        </p:nvSpPr>
        <p:spPr>
          <a:xfrm>
            <a:off x="1127829" y="4496739"/>
            <a:ext cx="1485886" cy="38125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5" name="TextBox 34"/>
          <p:cNvSpPr txBox="1"/>
          <p:nvPr/>
        </p:nvSpPr>
        <p:spPr>
          <a:xfrm>
            <a:off x="3886589" y="4496739"/>
            <a:ext cx="1485886" cy="38125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6" name="TextBox 35"/>
          <p:cNvSpPr txBox="1"/>
          <p:nvPr/>
        </p:nvSpPr>
        <p:spPr>
          <a:xfrm>
            <a:off x="6682498" y="4496739"/>
            <a:ext cx="1485886" cy="38125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7" name="TextBox 36"/>
          <p:cNvSpPr txBox="1"/>
          <p:nvPr/>
        </p:nvSpPr>
        <p:spPr>
          <a:xfrm>
            <a:off x="1409181" y="2888700"/>
            <a:ext cx="1512168"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8" name="TextBox 37"/>
          <p:cNvSpPr txBox="1"/>
          <p:nvPr/>
        </p:nvSpPr>
        <p:spPr>
          <a:xfrm>
            <a:off x="4184829" y="2888700"/>
            <a:ext cx="1512168"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9" name="TextBox 38"/>
          <p:cNvSpPr txBox="1"/>
          <p:nvPr/>
        </p:nvSpPr>
        <p:spPr>
          <a:xfrm>
            <a:off x="6973346" y="2869483"/>
            <a:ext cx="1512168"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234811475"/>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smtClean="0"/>
              <a:t>单击此处输入标题</a:t>
            </a:r>
            <a:endParaRPr lang="zh-CN" altLang="en-US"/>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1124744"/>
            <a:ext cx="2683064" cy="2288988"/>
          </a:xfrm>
          <a:prstGeom prst="rect">
            <a:avLst/>
          </a:prstGeom>
          <a:effectLst/>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2668" y="1124744"/>
            <a:ext cx="2677473" cy="2288988"/>
          </a:xfrm>
          <a:prstGeom prst="rect">
            <a:avLst/>
          </a:prstGeom>
          <a:effectLst/>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2160" y="1124744"/>
            <a:ext cx="2683064" cy="2288988"/>
          </a:xfrm>
          <a:prstGeom prst="rect">
            <a:avLst/>
          </a:prstGeom>
          <a:effectLst/>
        </p:spPr>
      </p:pic>
      <p:sp>
        <p:nvSpPr>
          <p:cNvPr id="22" name="TextBox 21"/>
          <p:cNvSpPr txBox="1"/>
          <p:nvPr/>
        </p:nvSpPr>
        <p:spPr>
          <a:xfrm>
            <a:off x="1139062" y="1988840"/>
            <a:ext cx="1485886"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TextBox 22"/>
          <p:cNvSpPr txBox="1"/>
          <p:nvPr/>
        </p:nvSpPr>
        <p:spPr>
          <a:xfrm>
            <a:off x="3744743" y="1988840"/>
            <a:ext cx="1485886"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TextBox 23"/>
          <p:cNvSpPr txBox="1"/>
          <p:nvPr/>
        </p:nvSpPr>
        <p:spPr>
          <a:xfrm>
            <a:off x="6303532" y="1988840"/>
            <a:ext cx="1485886"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TextBox 24"/>
          <p:cNvSpPr txBox="1"/>
          <p:nvPr/>
        </p:nvSpPr>
        <p:spPr>
          <a:xfrm>
            <a:off x="1018492" y="2845441"/>
            <a:ext cx="2018559" cy="261302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6" name="TextBox 25"/>
          <p:cNvSpPr txBox="1"/>
          <p:nvPr/>
        </p:nvSpPr>
        <p:spPr>
          <a:xfrm>
            <a:off x="3594467" y="2845441"/>
            <a:ext cx="2018559" cy="261302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7" name="TextBox 26"/>
          <p:cNvSpPr txBox="1"/>
          <p:nvPr/>
        </p:nvSpPr>
        <p:spPr>
          <a:xfrm>
            <a:off x="6170443" y="2845441"/>
            <a:ext cx="2018559" cy="261302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49177972"/>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smtClean="0"/>
              <a:t>单击此处输入标题</a:t>
            </a:r>
            <a:endParaRPr lang="zh-CN" altLang="en-US"/>
          </a:p>
        </p:txBody>
      </p:sp>
      <p:sp>
        <p:nvSpPr>
          <p:cNvPr id="16" name="Oval 65"/>
          <p:cNvSpPr>
            <a:spLocks noChangeArrowheads="1"/>
          </p:cNvSpPr>
          <p:nvPr/>
        </p:nvSpPr>
        <p:spPr bwMode="auto">
          <a:xfrm>
            <a:off x="1480153" y="5511623"/>
            <a:ext cx="1411181" cy="241822"/>
          </a:xfrm>
          <a:prstGeom prst="ellipse">
            <a:avLst/>
          </a:prstGeom>
          <a:gradFill rotWithShape="1">
            <a:gsLst>
              <a:gs pos="0">
                <a:srgbClr val="C0504D">
                  <a:lumMod val="50000"/>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7" name="Oval 65"/>
          <p:cNvSpPr>
            <a:spLocks noChangeArrowheads="1"/>
          </p:cNvSpPr>
          <p:nvPr/>
        </p:nvSpPr>
        <p:spPr bwMode="auto">
          <a:xfrm>
            <a:off x="2811014" y="4263908"/>
            <a:ext cx="1411181" cy="241822"/>
          </a:xfrm>
          <a:prstGeom prst="ellipse">
            <a:avLst/>
          </a:prstGeom>
          <a:gradFill rotWithShape="1">
            <a:gsLst>
              <a:gs pos="0">
                <a:srgbClr val="C0504D">
                  <a:lumMod val="50000"/>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8" name="Oval 65"/>
          <p:cNvSpPr>
            <a:spLocks noChangeArrowheads="1"/>
          </p:cNvSpPr>
          <p:nvPr/>
        </p:nvSpPr>
        <p:spPr bwMode="auto">
          <a:xfrm>
            <a:off x="4168931" y="3023543"/>
            <a:ext cx="1411181" cy="241822"/>
          </a:xfrm>
          <a:prstGeom prst="ellipse">
            <a:avLst/>
          </a:prstGeom>
          <a:gradFill rotWithShape="1">
            <a:gsLst>
              <a:gs pos="0">
                <a:srgbClr val="C0504D">
                  <a:lumMod val="50000"/>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43911" y="1700808"/>
            <a:ext cx="1852225" cy="1443646"/>
          </a:xfrm>
          <a:prstGeom prst="rect">
            <a:avLst/>
          </a:prstGeom>
          <a:effectLst>
            <a:outerShdw blurRad="50800" dist="38100" dir="5400000" algn="t" rotWithShape="0">
              <a:prstClr val="black">
                <a:alpha val="40000"/>
              </a:prstClr>
            </a:outerShdw>
          </a:effectLst>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0493" y="2918884"/>
            <a:ext cx="1852225" cy="1443646"/>
          </a:xfrm>
          <a:prstGeom prst="rect">
            <a:avLst/>
          </a:prstGeom>
          <a:effectLst>
            <a:outerShdw blurRad="50800" dist="38100" dir="5400000" algn="t" rotWithShape="0">
              <a:prstClr val="black">
                <a:alpha val="40000"/>
              </a:prstClr>
            </a:outerShdw>
          </a:effectLst>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9632" y="4177165"/>
            <a:ext cx="1852225" cy="1443646"/>
          </a:xfrm>
          <a:prstGeom prst="rect">
            <a:avLst/>
          </a:prstGeom>
          <a:effectLst>
            <a:outerShdw blurRad="50800" dist="38100" dir="5400000" algn="t" rotWithShape="0">
              <a:prstClr val="black">
                <a:alpha val="40000"/>
              </a:prstClr>
            </a:outerShdw>
          </a:effectLst>
        </p:spPr>
      </p:pic>
      <p:sp>
        <p:nvSpPr>
          <p:cNvPr id="22" name="TextBox 21"/>
          <p:cNvSpPr txBox="1"/>
          <p:nvPr/>
        </p:nvSpPr>
        <p:spPr>
          <a:xfrm>
            <a:off x="4117672" y="2011797"/>
            <a:ext cx="1485886" cy="453457"/>
          </a:xfrm>
          <a:prstGeom prst="rect">
            <a:avLst/>
          </a:prstGeom>
          <a:noFill/>
        </p:spPr>
        <p:txBody>
          <a:bodyPr wrap="square" rtlCol="0">
            <a:spAutoFit/>
          </a:bodyPr>
          <a:lstStyle/>
          <a:p>
            <a:pPr algn="ctr">
              <a:lnSpc>
                <a:spcPct val="130000"/>
              </a:lnSpc>
            </a:pPr>
            <a:r>
              <a:rPr lang="zh-CN" altLang="en-US" sz="2000" b="1" dirty="0" smtClean="0">
                <a:solidFill>
                  <a:srgbClr val="C00000"/>
                </a:solidFill>
                <a:latin typeface="微软雅黑" pitchFamily="34" charset="-122"/>
                <a:ea typeface="微软雅黑" pitchFamily="34" charset="-122"/>
              </a:rPr>
              <a:t>您的标题</a:t>
            </a:r>
            <a:endParaRPr lang="zh-CN" altLang="en-US" sz="2000" b="1" dirty="0">
              <a:solidFill>
                <a:srgbClr val="C00000"/>
              </a:solidFill>
              <a:latin typeface="微软雅黑" pitchFamily="34" charset="-122"/>
              <a:ea typeface="微软雅黑" pitchFamily="34" charset="-122"/>
            </a:endParaRPr>
          </a:p>
        </p:txBody>
      </p:sp>
      <p:sp>
        <p:nvSpPr>
          <p:cNvPr id="23" name="TextBox 22"/>
          <p:cNvSpPr txBox="1"/>
          <p:nvPr/>
        </p:nvSpPr>
        <p:spPr>
          <a:xfrm>
            <a:off x="2773662" y="3253642"/>
            <a:ext cx="1485886" cy="453457"/>
          </a:xfrm>
          <a:prstGeom prst="rect">
            <a:avLst/>
          </a:prstGeom>
          <a:noFill/>
        </p:spPr>
        <p:txBody>
          <a:bodyPr wrap="square" rtlCol="0">
            <a:spAutoFit/>
          </a:bodyPr>
          <a:lstStyle/>
          <a:p>
            <a:pPr algn="ctr">
              <a:lnSpc>
                <a:spcPct val="130000"/>
              </a:lnSpc>
            </a:pPr>
            <a:r>
              <a:rPr lang="zh-CN" altLang="en-US" sz="2000" b="1" dirty="0" smtClean="0">
                <a:solidFill>
                  <a:srgbClr val="C00000"/>
                </a:solidFill>
                <a:latin typeface="微软雅黑" pitchFamily="34" charset="-122"/>
                <a:ea typeface="微软雅黑" pitchFamily="34" charset="-122"/>
              </a:rPr>
              <a:t>您的标题</a:t>
            </a:r>
            <a:endParaRPr lang="zh-CN" altLang="en-US" sz="2000" b="1" dirty="0">
              <a:solidFill>
                <a:srgbClr val="C00000"/>
              </a:solidFill>
              <a:latin typeface="微软雅黑" pitchFamily="34" charset="-122"/>
              <a:ea typeface="微软雅黑" pitchFamily="34" charset="-122"/>
            </a:endParaRPr>
          </a:p>
        </p:txBody>
      </p:sp>
      <p:sp>
        <p:nvSpPr>
          <p:cNvPr id="24" name="TextBox 23"/>
          <p:cNvSpPr txBox="1"/>
          <p:nvPr/>
        </p:nvSpPr>
        <p:spPr>
          <a:xfrm>
            <a:off x="1436709" y="4505730"/>
            <a:ext cx="1485886" cy="453457"/>
          </a:xfrm>
          <a:prstGeom prst="rect">
            <a:avLst/>
          </a:prstGeom>
          <a:noFill/>
        </p:spPr>
        <p:txBody>
          <a:bodyPr wrap="square" rtlCol="0">
            <a:spAutoFit/>
          </a:bodyPr>
          <a:lstStyle/>
          <a:p>
            <a:pPr algn="ctr">
              <a:lnSpc>
                <a:spcPct val="130000"/>
              </a:lnSpc>
            </a:pPr>
            <a:r>
              <a:rPr lang="zh-CN" altLang="en-US" sz="2000" b="1" dirty="0" smtClean="0">
                <a:solidFill>
                  <a:srgbClr val="C00000"/>
                </a:solidFill>
                <a:latin typeface="微软雅黑" pitchFamily="34" charset="-122"/>
                <a:ea typeface="微软雅黑" pitchFamily="34" charset="-122"/>
              </a:rPr>
              <a:t>您的标题</a:t>
            </a:r>
            <a:endParaRPr lang="zh-CN" altLang="en-US" sz="2000" b="1" dirty="0">
              <a:solidFill>
                <a:srgbClr val="C00000"/>
              </a:solidFill>
              <a:latin typeface="微软雅黑" pitchFamily="34" charset="-122"/>
              <a:ea typeface="微软雅黑" pitchFamily="34" charset="-122"/>
            </a:endParaRPr>
          </a:p>
        </p:txBody>
      </p:sp>
      <p:sp>
        <p:nvSpPr>
          <p:cNvPr id="25" name="TextBox 24"/>
          <p:cNvSpPr txBox="1"/>
          <p:nvPr/>
        </p:nvSpPr>
        <p:spPr>
          <a:xfrm>
            <a:off x="5794968" y="2204862"/>
            <a:ext cx="2521448" cy="90524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6" name="TextBox 25"/>
          <p:cNvSpPr txBox="1"/>
          <p:nvPr/>
        </p:nvSpPr>
        <p:spPr>
          <a:xfrm>
            <a:off x="4426816" y="3573014"/>
            <a:ext cx="2521448" cy="90524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7" name="TextBox 26"/>
          <p:cNvSpPr txBox="1"/>
          <p:nvPr/>
        </p:nvSpPr>
        <p:spPr>
          <a:xfrm>
            <a:off x="3058664" y="4844005"/>
            <a:ext cx="2521448" cy="90524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07792588"/>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smtClean="0"/>
              <a:t>单击此处输入标题</a:t>
            </a:r>
            <a:endParaRPr lang="zh-CN" altLang="en-US"/>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7704" y="1052736"/>
            <a:ext cx="5590461" cy="5026833"/>
          </a:xfrm>
          <a:prstGeom prst="rect">
            <a:avLst/>
          </a:prstGeom>
          <a:effectLst/>
        </p:spPr>
      </p:pic>
      <p:sp>
        <p:nvSpPr>
          <p:cNvPr id="9" name="TextBox 8"/>
          <p:cNvSpPr txBox="1"/>
          <p:nvPr/>
        </p:nvSpPr>
        <p:spPr>
          <a:xfrm>
            <a:off x="4405704" y="1603684"/>
            <a:ext cx="886376"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10" name="TextBox 9"/>
          <p:cNvSpPr txBox="1"/>
          <p:nvPr/>
        </p:nvSpPr>
        <p:spPr>
          <a:xfrm>
            <a:off x="2987824" y="5157192"/>
            <a:ext cx="3587260"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11" name="TextBox 10"/>
          <p:cNvSpPr txBox="1"/>
          <p:nvPr/>
        </p:nvSpPr>
        <p:spPr>
          <a:xfrm>
            <a:off x="4231724" y="2908211"/>
            <a:ext cx="430887" cy="1733808"/>
          </a:xfrm>
          <a:prstGeom prst="rect">
            <a:avLst/>
          </a:prstGeom>
          <a:noFill/>
        </p:spPr>
        <p:txBody>
          <a:bodyPr vert="eaVert" wrap="none" rtlCol="0">
            <a:spAutoFit/>
          </a:bodyPr>
          <a:lstStyle/>
          <a:p>
            <a:r>
              <a:rPr lang="zh-CN" altLang="en-US" sz="1600" b="1" dirty="0" smtClean="0">
                <a:solidFill>
                  <a:srgbClr val="0070C0"/>
                </a:solidFill>
                <a:latin typeface="微软雅黑" pitchFamily="34" charset="-122"/>
                <a:ea typeface="微软雅黑" pitchFamily="34" charset="-122"/>
              </a:rPr>
              <a:t>您的内容打在这里</a:t>
            </a:r>
            <a:endParaRPr lang="zh-CN" altLang="en-US" sz="16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56245841"/>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3899" y="908720"/>
            <a:ext cx="4736201" cy="5607857"/>
          </a:xfrm>
          <a:prstGeom prst="rect">
            <a:avLst/>
          </a:prstGeom>
          <a:effectLst>
            <a:outerShdw blurRad="50800" dist="38100" dir="5400000" algn="t" rotWithShape="0">
              <a:prstClr val="black">
                <a:alpha val="40000"/>
              </a:prstClr>
            </a:outerShdw>
          </a:effectLst>
        </p:spPr>
      </p:pic>
      <p:sp>
        <p:nvSpPr>
          <p:cNvPr id="21" name="矩形 20"/>
          <p:cNvSpPr/>
          <p:nvPr/>
        </p:nvSpPr>
        <p:spPr>
          <a:xfrm>
            <a:off x="2339752" y="1484784"/>
            <a:ext cx="3384376" cy="576064"/>
          </a:xfrm>
          <a:prstGeom prst="rect">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TextBox 21"/>
          <p:cNvSpPr txBox="1"/>
          <p:nvPr/>
        </p:nvSpPr>
        <p:spPr>
          <a:xfrm>
            <a:off x="2388314" y="1476060"/>
            <a:ext cx="1476164" cy="572464"/>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3" name="TextBox 22"/>
          <p:cNvSpPr txBox="1"/>
          <p:nvPr/>
        </p:nvSpPr>
        <p:spPr>
          <a:xfrm>
            <a:off x="3923928" y="1746030"/>
            <a:ext cx="1872208" cy="33239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4" name="矩形 23"/>
          <p:cNvSpPr/>
          <p:nvPr/>
        </p:nvSpPr>
        <p:spPr>
          <a:xfrm>
            <a:off x="3864478" y="1772816"/>
            <a:ext cx="45719" cy="258721"/>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TextBox 24"/>
          <p:cNvSpPr txBox="1"/>
          <p:nvPr/>
        </p:nvSpPr>
        <p:spPr>
          <a:xfrm>
            <a:off x="2699792" y="2243931"/>
            <a:ext cx="1476164"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您的小标题</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26" name="燕尾形 25"/>
          <p:cNvSpPr/>
          <p:nvPr/>
        </p:nvSpPr>
        <p:spPr>
          <a:xfrm>
            <a:off x="2480429" y="2411115"/>
            <a:ext cx="95314" cy="95314"/>
          </a:xfrm>
          <a:prstGeom prst="chevron">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7" name="燕尾形 26"/>
          <p:cNvSpPr/>
          <p:nvPr/>
        </p:nvSpPr>
        <p:spPr>
          <a:xfrm>
            <a:off x="2575743" y="2411115"/>
            <a:ext cx="95314" cy="95314"/>
          </a:xfrm>
          <a:prstGeom prst="chevron">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燕尾形 27"/>
          <p:cNvSpPr/>
          <p:nvPr/>
        </p:nvSpPr>
        <p:spPr>
          <a:xfrm>
            <a:off x="2671057" y="2411115"/>
            <a:ext cx="95314" cy="95314"/>
          </a:xfrm>
          <a:prstGeom prst="chevron">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TextBox 28"/>
          <p:cNvSpPr txBox="1"/>
          <p:nvPr/>
        </p:nvSpPr>
        <p:spPr>
          <a:xfrm>
            <a:off x="2684806" y="2564904"/>
            <a:ext cx="3941518"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30" name="直接连接符 29"/>
          <p:cNvCxnSpPr/>
          <p:nvPr/>
        </p:nvCxnSpPr>
        <p:spPr>
          <a:xfrm>
            <a:off x="2551029" y="3279175"/>
            <a:ext cx="4050581" cy="0"/>
          </a:xfrm>
          <a:prstGeom prst="line">
            <a:avLst/>
          </a:prstGeom>
          <a:noFill/>
          <a:ln w="12700" cap="flat" cmpd="sng" algn="ctr">
            <a:solidFill>
              <a:srgbClr val="4BACC6">
                <a:lumMod val="75000"/>
              </a:srgbClr>
            </a:solidFill>
            <a:prstDash val="sysDash"/>
          </a:ln>
          <a:effectLst/>
        </p:spPr>
      </p:cxnSp>
      <p:sp>
        <p:nvSpPr>
          <p:cNvPr id="31" name="TextBox 30"/>
          <p:cNvSpPr txBox="1"/>
          <p:nvPr/>
        </p:nvSpPr>
        <p:spPr>
          <a:xfrm>
            <a:off x="2699792" y="3331390"/>
            <a:ext cx="1476164"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您的小标题</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2" name="燕尾形 31"/>
          <p:cNvSpPr/>
          <p:nvPr/>
        </p:nvSpPr>
        <p:spPr>
          <a:xfrm>
            <a:off x="2480429" y="3498574"/>
            <a:ext cx="95314" cy="95314"/>
          </a:xfrm>
          <a:prstGeom prst="chevron">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3" name="燕尾形 32"/>
          <p:cNvSpPr/>
          <p:nvPr/>
        </p:nvSpPr>
        <p:spPr>
          <a:xfrm>
            <a:off x="2575743" y="3498574"/>
            <a:ext cx="95314" cy="95314"/>
          </a:xfrm>
          <a:prstGeom prst="chevron">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燕尾形 33"/>
          <p:cNvSpPr/>
          <p:nvPr/>
        </p:nvSpPr>
        <p:spPr>
          <a:xfrm>
            <a:off x="2671057" y="3498574"/>
            <a:ext cx="95314" cy="95314"/>
          </a:xfrm>
          <a:prstGeom prst="chevron">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5" name="TextBox 34"/>
          <p:cNvSpPr txBox="1"/>
          <p:nvPr/>
        </p:nvSpPr>
        <p:spPr>
          <a:xfrm>
            <a:off x="2684806" y="3652363"/>
            <a:ext cx="3941518"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618639777"/>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sp>
        <p:nvSpPr>
          <p:cNvPr id="19" name="矩形 12"/>
          <p:cNvSpPr/>
          <p:nvPr/>
        </p:nvSpPr>
        <p:spPr>
          <a:xfrm>
            <a:off x="2005351" y="2751178"/>
            <a:ext cx="4251204" cy="394344"/>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矩形 1"/>
          <p:cNvSpPr/>
          <p:nvPr/>
        </p:nvSpPr>
        <p:spPr>
          <a:xfrm>
            <a:off x="1979712" y="1347652"/>
            <a:ext cx="4276843" cy="1403525"/>
          </a:xfrm>
          <a:custGeom>
            <a:avLst/>
            <a:gdLst/>
            <a:ahLst/>
            <a:cxnLst/>
            <a:rect l="l" t="t" r="r" b="b"/>
            <a:pathLst>
              <a:path w="3949630" h="1296144">
                <a:moveTo>
                  <a:pt x="1437549" y="0"/>
                </a:moveTo>
                <a:lnTo>
                  <a:pt x="3517142" y="0"/>
                </a:lnTo>
                <a:lnTo>
                  <a:pt x="3949630" y="1296144"/>
                </a:lnTo>
                <a:lnTo>
                  <a:pt x="0" y="1296144"/>
                </a:lnTo>
                <a:lnTo>
                  <a:pt x="0" y="1284651"/>
                </a:lnTo>
                <a:close/>
              </a:path>
            </a:pathLst>
          </a:cu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27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矩形 4"/>
          <p:cNvSpPr/>
          <p:nvPr/>
        </p:nvSpPr>
        <p:spPr>
          <a:xfrm>
            <a:off x="2005351" y="3126723"/>
            <a:ext cx="4844833" cy="1403525"/>
          </a:xfrm>
          <a:custGeom>
            <a:avLst/>
            <a:gdLst/>
            <a:ahLst/>
            <a:cxnLst/>
            <a:rect l="l" t="t" r="r" b="b"/>
            <a:pathLst>
              <a:path w="4474164" h="1296144">
                <a:moveTo>
                  <a:pt x="0" y="0"/>
                </a:moveTo>
                <a:lnTo>
                  <a:pt x="4041676" y="0"/>
                </a:lnTo>
                <a:lnTo>
                  <a:pt x="4474164" y="1296144"/>
                </a:lnTo>
                <a:lnTo>
                  <a:pt x="432489" y="1296144"/>
                </a:lnTo>
                <a:close/>
              </a:path>
            </a:pathLst>
          </a:cu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27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矩形 5"/>
          <p:cNvSpPr/>
          <p:nvPr/>
        </p:nvSpPr>
        <p:spPr>
          <a:xfrm>
            <a:off x="2598981" y="4905795"/>
            <a:ext cx="4277274" cy="1403525"/>
          </a:xfrm>
          <a:custGeom>
            <a:avLst/>
            <a:gdLst/>
            <a:ahLst/>
            <a:cxnLst/>
            <a:rect l="l" t="t" r="r" b="b"/>
            <a:pathLst>
              <a:path w="3950028" h="1296144">
                <a:moveTo>
                  <a:pt x="0" y="0"/>
                </a:moveTo>
                <a:lnTo>
                  <a:pt x="3950028" y="0"/>
                </a:lnTo>
                <a:lnTo>
                  <a:pt x="2499617" y="1296144"/>
                </a:lnTo>
                <a:lnTo>
                  <a:pt x="432488" y="1296144"/>
                </a:lnTo>
                <a:close/>
              </a:path>
            </a:pathLst>
          </a:cu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27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12"/>
          <p:cNvSpPr/>
          <p:nvPr/>
        </p:nvSpPr>
        <p:spPr>
          <a:xfrm>
            <a:off x="2595746" y="4530248"/>
            <a:ext cx="4251204" cy="386783"/>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Oval 65"/>
          <p:cNvSpPr>
            <a:spLocks noChangeArrowheads="1"/>
          </p:cNvSpPr>
          <p:nvPr/>
        </p:nvSpPr>
        <p:spPr bwMode="auto">
          <a:xfrm>
            <a:off x="1293098" y="6230729"/>
            <a:ext cx="5832648" cy="157182"/>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5" name="TextBox 24"/>
          <p:cNvSpPr txBox="1"/>
          <p:nvPr/>
        </p:nvSpPr>
        <p:spPr>
          <a:xfrm>
            <a:off x="2927539" y="1077852"/>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1</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6" name="TextBox 25"/>
          <p:cNvSpPr txBox="1"/>
          <p:nvPr/>
        </p:nvSpPr>
        <p:spPr>
          <a:xfrm>
            <a:off x="2483768" y="2786347"/>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2</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7" name="TextBox 26"/>
          <p:cNvSpPr txBox="1"/>
          <p:nvPr/>
        </p:nvSpPr>
        <p:spPr>
          <a:xfrm>
            <a:off x="2927539" y="4558360"/>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3</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8" name="TextBox 27"/>
          <p:cNvSpPr txBox="1"/>
          <p:nvPr/>
        </p:nvSpPr>
        <p:spPr>
          <a:xfrm>
            <a:off x="3707904" y="1565175"/>
            <a:ext cx="1422246"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9" name="TextBox 28"/>
          <p:cNvSpPr txBox="1"/>
          <p:nvPr/>
        </p:nvSpPr>
        <p:spPr>
          <a:xfrm>
            <a:off x="3707904" y="1997819"/>
            <a:ext cx="2232248"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0" name="TextBox 29"/>
          <p:cNvSpPr txBox="1"/>
          <p:nvPr/>
        </p:nvSpPr>
        <p:spPr>
          <a:xfrm>
            <a:off x="3408149" y="3310880"/>
            <a:ext cx="1422246"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1" name="TextBox 30"/>
          <p:cNvSpPr txBox="1"/>
          <p:nvPr/>
        </p:nvSpPr>
        <p:spPr>
          <a:xfrm>
            <a:off x="3851920" y="5037210"/>
            <a:ext cx="1422246"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TextBox 31"/>
          <p:cNvSpPr txBox="1"/>
          <p:nvPr/>
        </p:nvSpPr>
        <p:spPr>
          <a:xfrm>
            <a:off x="3851920" y="5469854"/>
            <a:ext cx="2016224"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3" name="TextBox 32"/>
          <p:cNvSpPr txBox="1"/>
          <p:nvPr/>
        </p:nvSpPr>
        <p:spPr>
          <a:xfrm>
            <a:off x="3419872" y="3717032"/>
            <a:ext cx="3096344"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2808832"/>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sp>
        <p:nvSpPr>
          <p:cNvPr id="19" name="矩形 12"/>
          <p:cNvSpPr/>
          <p:nvPr/>
        </p:nvSpPr>
        <p:spPr>
          <a:xfrm>
            <a:off x="2005351" y="2751178"/>
            <a:ext cx="4251204" cy="394344"/>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矩形 1"/>
          <p:cNvSpPr/>
          <p:nvPr/>
        </p:nvSpPr>
        <p:spPr>
          <a:xfrm>
            <a:off x="1979712" y="1347652"/>
            <a:ext cx="4276843" cy="1403525"/>
          </a:xfrm>
          <a:custGeom>
            <a:avLst/>
            <a:gdLst/>
            <a:ahLst/>
            <a:cxnLst/>
            <a:rect l="l" t="t" r="r" b="b"/>
            <a:pathLst>
              <a:path w="3949630" h="1296144">
                <a:moveTo>
                  <a:pt x="1437549" y="0"/>
                </a:moveTo>
                <a:lnTo>
                  <a:pt x="3517142" y="0"/>
                </a:lnTo>
                <a:lnTo>
                  <a:pt x="3949630" y="1296144"/>
                </a:lnTo>
                <a:lnTo>
                  <a:pt x="0" y="1296144"/>
                </a:lnTo>
                <a:lnTo>
                  <a:pt x="0" y="1284651"/>
                </a:lnTo>
                <a:close/>
              </a:path>
            </a:pathLst>
          </a:cu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27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矩形 4"/>
          <p:cNvSpPr/>
          <p:nvPr/>
        </p:nvSpPr>
        <p:spPr>
          <a:xfrm>
            <a:off x="2005351" y="3126723"/>
            <a:ext cx="4844833" cy="1403525"/>
          </a:xfrm>
          <a:custGeom>
            <a:avLst/>
            <a:gdLst/>
            <a:ahLst/>
            <a:cxnLst/>
            <a:rect l="l" t="t" r="r" b="b"/>
            <a:pathLst>
              <a:path w="4474164" h="1296144">
                <a:moveTo>
                  <a:pt x="0" y="0"/>
                </a:moveTo>
                <a:lnTo>
                  <a:pt x="4041676" y="0"/>
                </a:lnTo>
                <a:lnTo>
                  <a:pt x="4474164" y="1296144"/>
                </a:lnTo>
                <a:lnTo>
                  <a:pt x="432489" y="1296144"/>
                </a:lnTo>
                <a:close/>
              </a:path>
            </a:pathLst>
          </a:cu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27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矩形 5"/>
          <p:cNvSpPr/>
          <p:nvPr/>
        </p:nvSpPr>
        <p:spPr>
          <a:xfrm>
            <a:off x="2598981" y="4905795"/>
            <a:ext cx="4277274" cy="1403525"/>
          </a:xfrm>
          <a:custGeom>
            <a:avLst/>
            <a:gdLst/>
            <a:ahLst/>
            <a:cxnLst/>
            <a:rect l="l" t="t" r="r" b="b"/>
            <a:pathLst>
              <a:path w="3950028" h="1296144">
                <a:moveTo>
                  <a:pt x="0" y="0"/>
                </a:moveTo>
                <a:lnTo>
                  <a:pt x="3950028" y="0"/>
                </a:lnTo>
                <a:lnTo>
                  <a:pt x="2499617" y="1296144"/>
                </a:lnTo>
                <a:lnTo>
                  <a:pt x="432488" y="1296144"/>
                </a:lnTo>
                <a:close/>
              </a:path>
            </a:pathLst>
          </a:cu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27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12"/>
          <p:cNvSpPr/>
          <p:nvPr/>
        </p:nvSpPr>
        <p:spPr>
          <a:xfrm>
            <a:off x="2595746" y="4530248"/>
            <a:ext cx="4251204" cy="386783"/>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Oval 65"/>
          <p:cNvSpPr>
            <a:spLocks noChangeArrowheads="1"/>
          </p:cNvSpPr>
          <p:nvPr/>
        </p:nvSpPr>
        <p:spPr bwMode="auto">
          <a:xfrm>
            <a:off x="1293098" y="6230729"/>
            <a:ext cx="5832648" cy="157182"/>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5" name="TextBox 24"/>
          <p:cNvSpPr txBox="1"/>
          <p:nvPr/>
        </p:nvSpPr>
        <p:spPr>
          <a:xfrm>
            <a:off x="2927539" y="1077852"/>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1</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6" name="TextBox 25"/>
          <p:cNvSpPr txBox="1"/>
          <p:nvPr/>
        </p:nvSpPr>
        <p:spPr>
          <a:xfrm>
            <a:off x="2483768" y="2786347"/>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2</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7" name="TextBox 26"/>
          <p:cNvSpPr txBox="1"/>
          <p:nvPr/>
        </p:nvSpPr>
        <p:spPr>
          <a:xfrm>
            <a:off x="2927539" y="4558360"/>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3</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8" name="TextBox 27"/>
          <p:cNvSpPr txBox="1"/>
          <p:nvPr/>
        </p:nvSpPr>
        <p:spPr>
          <a:xfrm>
            <a:off x="3707904" y="1565175"/>
            <a:ext cx="1422246"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9" name="TextBox 28"/>
          <p:cNvSpPr txBox="1"/>
          <p:nvPr/>
        </p:nvSpPr>
        <p:spPr>
          <a:xfrm>
            <a:off x="3707904" y="1997819"/>
            <a:ext cx="2232248"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0" name="TextBox 29"/>
          <p:cNvSpPr txBox="1"/>
          <p:nvPr/>
        </p:nvSpPr>
        <p:spPr>
          <a:xfrm>
            <a:off x="3408149" y="3310880"/>
            <a:ext cx="1422246"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1" name="TextBox 30"/>
          <p:cNvSpPr txBox="1"/>
          <p:nvPr/>
        </p:nvSpPr>
        <p:spPr>
          <a:xfrm>
            <a:off x="3851920" y="5037210"/>
            <a:ext cx="1422246"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TextBox 31"/>
          <p:cNvSpPr txBox="1"/>
          <p:nvPr/>
        </p:nvSpPr>
        <p:spPr>
          <a:xfrm>
            <a:off x="3851920" y="5469854"/>
            <a:ext cx="2016224"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3" name="TextBox 32"/>
          <p:cNvSpPr txBox="1"/>
          <p:nvPr/>
        </p:nvSpPr>
        <p:spPr>
          <a:xfrm>
            <a:off x="3419872" y="3717032"/>
            <a:ext cx="3096344"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18" name="TextBox 17"/>
          <p:cNvSpPr txBox="1"/>
          <p:nvPr/>
        </p:nvSpPr>
        <p:spPr>
          <a:xfrm>
            <a:off x="-45473560" y="27335656"/>
            <a:ext cx="3871957" cy="369332"/>
          </a:xfrm>
          <a:prstGeom prst="rect">
            <a:avLst/>
          </a:prstGeom>
          <a:noFill/>
        </p:spPr>
        <p:txBody>
          <a:bodyPr wrap="none" rtlCol="0">
            <a:spAutoFit/>
          </a:bodyPr>
          <a:lstStyle/>
          <a:p>
            <a:r>
              <a:rPr lang="en-US" altLang="zh-CN" dirty="0" smtClean="0">
                <a:latin typeface="微软雅黑" pitchFamily="34" charset="-122"/>
                <a:ea typeface="微软雅黑" pitchFamily="34" charset="-122"/>
                <a:hlinkClick r:id="rId3"/>
              </a:rPr>
              <a:t>www.51ppt </a:t>
            </a:r>
            <a:r>
              <a:rPr lang="en-US" altLang="zh-CN" dirty="0" err="1" smtClean="0">
                <a:latin typeface="微软雅黑" pitchFamily="34" charset="-122"/>
                <a:ea typeface="微软雅黑" pitchFamily="34" charset="-122"/>
                <a:hlinkClick r:id="rId3"/>
              </a:rPr>
              <a:t>moban</a:t>
            </a:r>
            <a:r>
              <a:rPr lang="en-US" altLang="zh-CN" dirty="0" smtClean="0">
                <a:latin typeface="微软雅黑" pitchFamily="34" charset="-122"/>
                <a:ea typeface="微软雅黑" pitchFamily="34" charset="-122"/>
                <a:hlinkClick r:id="rId3"/>
              </a:rPr>
              <a:t>. com</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搜集整理</a:t>
            </a:r>
          </a:p>
        </p:txBody>
      </p:sp>
    </p:spTree>
    <p:extLst>
      <p:ext uri="{BB962C8B-B14F-4D97-AF65-F5344CB8AC3E}">
        <p14:creationId xmlns:p14="http://schemas.microsoft.com/office/powerpoint/2010/main" val="42808832"/>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sp>
        <p:nvSpPr>
          <p:cNvPr id="22" name="矩形 21"/>
          <p:cNvSpPr/>
          <p:nvPr/>
        </p:nvSpPr>
        <p:spPr>
          <a:xfrm>
            <a:off x="899592" y="2947747"/>
            <a:ext cx="2309239" cy="2239263"/>
          </a:xfrm>
          <a:prstGeom prst="rect">
            <a:avLst/>
          </a:prstGeom>
          <a:gradFill flip="none" rotWithShape="1">
            <a:gsLst>
              <a:gs pos="63000">
                <a:sysClr val="window" lastClr="FFFFFF"/>
              </a:gs>
              <a:gs pos="89000">
                <a:sysClr val="windowText" lastClr="000000">
                  <a:lumMod val="75000"/>
                  <a:lumOff val="25000"/>
                </a:sysClr>
              </a:gs>
              <a:gs pos="100000">
                <a:sysClr val="window" lastClr="FFFFFF">
                  <a:lumMod val="65000"/>
                  <a:shade val="100000"/>
                  <a:satMod val="115000"/>
                </a:sysClr>
              </a:gs>
            </a:gsLst>
            <a:path path="circle">
              <a:fillToRect l="50000" t="50000" r="50000" b="50000"/>
            </a:path>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4"/>
          <p:cNvSpPr/>
          <p:nvPr/>
        </p:nvSpPr>
        <p:spPr>
          <a:xfrm>
            <a:off x="914627" y="2900267"/>
            <a:ext cx="2305277" cy="2309240"/>
          </a:xfrm>
          <a:custGeom>
            <a:avLst/>
            <a:gdLst/>
            <a:ahLst/>
            <a:cxnLst/>
            <a:rect l="l" t="t" r="r" b="b"/>
            <a:pathLst>
              <a:path w="2372187" h="2304256">
                <a:moveTo>
                  <a:pt x="0" y="0"/>
                </a:moveTo>
                <a:lnTo>
                  <a:pt x="2372187" y="0"/>
                </a:lnTo>
                <a:cubicBezTo>
                  <a:pt x="2219574" y="282921"/>
                  <a:pt x="2124178" y="694319"/>
                  <a:pt x="2124178" y="1152128"/>
                </a:cubicBezTo>
                <a:cubicBezTo>
                  <a:pt x="2124178" y="1609938"/>
                  <a:pt x="2219574" y="2021335"/>
                  <a:pt x="2372187" y="2304256"/>
                </a:cubicBezTo>
                <a:lnTo>
                  <a:pt x="0" y="2304256"/>
                </a:lnTo>
                <a:lnTo>
                  <a:pt x="0" y="2302068"/>
                </a:lnTo>
                <a:cubicBezTo>
                  <a:pt x="151946" y="2019224"/>
                  <a:pt x="246853" y="1608763"/>
                  <a:pt x="246853" y="1152128"/>
                </a:cubicBezTo>
                <a:cubicBezTo>
                  <a:pt x="246853" y="695493"/>
                  <a:pt x="151946" y="285033"/>
                  <a:pt x="0" y="2188"/>
                </a:cubicBezTo>
                <a:close/>
              </a:path>
            </a:pathLst>
          </a:custGeom>
          <a:gradFill flip="none" rotWithShape="1">
            <a:gsLst>
              <a:gs pos="0">
                <a:srgbClr val="4F81BD">
                  <a:shade val="30000"/>
                  <a:satMod val="115000"/>
                </a:srgbClr>
              </a:gs>
              <a:gs pos="50000">
                <a:srgbClr val="4F81BD">
                  <a:shade val="67500"/>
                  <a:satMod val="115000"/>
                </a:srgbClr>
              </a:gs>
              <a:gs pos="100000">
                <a:srgbClr val="4F81BD">
                  <a:shade val="100000"/>
                  <a:satMod val="115000"/>
                </a:srgbClr>
              </a:gs>
            </a:gsLst>
            <a:lin ang="1620000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Oval 65"/>
          <p:cNvSpPr>
            <a:spLocks noChangeArrowheads="1"/>
          </p:cNvSpPr>
          <p:nvPr/>
        </p:nvSpPr>
        <p:spPr bwMode="auto">
          <a:xfrm>
            <a:off x="1370998" y="3163060"/>
            <a:ext cx="1375647" cy="116629"/>
          </a:xfrm>
          <a:prstGeom prst="ellipse">
            <a:avLst/>
          </a:prstGeom>
          <a:gradFill rotWithShape="1">
            <a:gsLst>
              <a:gs pos="0">
                <a:sysClr val="window" lastClr="FFFFFF"/>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5" name="梯形 5"/>
          <p:cNvSpPr/>
          <p:nvPr/>
        </p:nvSpPr>
        <p:spPr>
          <a:xfrm flipV="1">
            <a:off x="1269761" y="2492896"/>
            <a:ext cx="1620444" cy="726406"/>
          </a:xfrm>
          <a:custGeom>
            <a:avLst/>
            <a:gdLst/>
            <a:ahLst/>
            <a:cxnLst/>
            <a:rect l="l" t="t" r="r" b="b"/>
            <a:pathLst>
              <a:path w="2088232" h="936104">
                <a:moveTo>
                  <a:pt x="0" y="936104"/>
                </a:moveTo>
                <a:lnTo>
                  <a:pt x="2088232" y="936104"/>
                </a:lnTo>
                <a:lnTo>
                  <a:pt x="1806069" y="121639"/>
                </a:lnTo>
                <a:cubicBezTo>
                  <a:pt x="1592213" y="43072"/>
                  <a:pt x="1353842" y="0"/>
                  <a:pt x="1102692" y="0"/>
                </a:cubicBezTo>
                <a:cubicBezTo>
                  <a:pt x="796970" y="0"/>
                  <a:pt x="510183" y="63824"/>
                  <a:pt x="263143" y="176543"/>
                </a:cubicBezTo>
                <a:close/>
              </a:path>
            </a:pathLst>
          </a:custGeom>
          <a:gradFill flip="none" rotWithShape="1">
            <a:gsLst>
              <a:gs pos="1000">
                <a:srgbClr val="284C78"/>
              </a:gs>
              <a:gs pos="45000">
                <a:srgbClr val="3E71AF"/>
              </a:gs>
              <a:gs pos="98000">
                <a:srgbClr val="3B6DA9"/>
              </a:gs>
              <a:gs pos="71000">
                <a:srgbClr val="3B6CA7"/>
              </a:gs>
              <a:gs pos="25000">
                <a:srgbClr val="4F81BD">
                  <a:shade val="67500"/>
                  <a:satMod val="115000"/>
                </a:srgbClr>
              </a:gs>
              <a:gs pos="93000">
                <a:srgbClr val="87ACD9"/>
              </a:gs>
            </a:gsLst>
            <a:lin ang="5400000" scaled="1"/>
            <a:tileRect/>
          </a:gradFill>
          <a:ln w="25400" cap="flat" cmpd="sng" algn="ctr">
            <a:solidFill>
              <a:srgbClr val="1F497D">
                <a:lumMod val="40000"/>
                <a:lumOff val="60000"/>
              </a:srgbClr>
            </a:solidFill>
            <a:prstDash val="solid"/>
          </a:ln>
          <a:effectLst>
            <a:outerShdw blurRad="50800" dist="38100" dir="5400000" algn="t" rotWithShape="0">
              <a:sysClr val="window" lastClr="FFFFFF">
                <a:alpha val="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矩形 25"/>
          <p:cNvSpPr/>
          <p:nvPr/>
        </p:nvSpPr>
        <p:spPr>
          <a:xfrm>
            <a:off x="3460837" y="2947747"/>
            <a:ext cx="2309239" cy="2239263"/>
          </a:xfrm>
          <a:prstGeom prst="rect">
            <a:avLst/>
          </a:prstGeom>
          <a:gradFill flip="none" rotWithShape="1">
            <a:gsLst>
              <a:gs pos="63000">
                <a:sysClr val="window" lastClr="FFFFFF"/>
              </a:gs>
              <a:gs pos="89000">
                <a:sysClr val="windowText" lastClr="000000">
                  <a:lumMod val="75000"/>
                  <a:lumOff val="25000"/>
                </a:sysClr>
              </a:gs>
              <a:gs pos="100000">
                <a:sysClr val="window" lastClr="FFFFFF">
                  <a:lumMod val="65000"/>
                  <a:shade val="100000"/>
                  <a:satMod val="115000"/>
                </a:sysClr>
              </a:gs>
            </a:gsLst>
            <a:path path="circle">
              <a:fillToRect l="50000" t="50000" r="50000" b="50000"/>
            </a:path>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矩形 4"/>
          <p:cNvSpPr/>
          <p:nvPr/>
        </p:nvSpPr>
        <p:spPr>
          <a:xfrm>
            <a:off x="3475872" y="2900267"/>
            <a:ext cx="2305277" cy="2309240"/>
          </a:xfrm>
          <a:custGeom>
            <a:avLst/>
            <a:gdLst/>
            <a:ahLst/>
            <a:cxnLst/>
            <a:rect l="l" t="t" r="r" b="b"/>
            <a:pathLst>
              <a:path w="2372187" h="2304256">
                <a:moveTo>
                  <a:pt x="0" y="0"/>
                </a:moveTo>
                <a:lnTo>
                  <a:pt x="2372187" y="0"/>
                </a:lnTo>
                <a:cubicBezTo>
                  <a:pt x="2219574" y="282921"/>
                  <a:pt x="2124178" y="694319"/>
                  <a:pt x="2124178" y="1152128"/>
                </a:cubicBezTo>
                <a:cubicBezTo>
                  <a:pt x="2124178" y="1609938"/>
                  <a:pt x="2219574" y="2021335"/>
                  <a:pt x="2372187" y="2304256"/>
                </a:cubicBezTo>
                <a:lnTo>
                  <a:pt x="0" y="2304256"/>
                </a:lnTo>
                <a:lnTo>
                  <a:pt x="0" y="2302068"/>
                </a:lnTo>
                <a:cubicBezTo>
                  <a:pt x="151946" y="2019224"/>
                  <a:pt x="246853" y="1608763"/>
                  <a:pt x="246853" y="1152128"/>
                </a:cubicBezTo>
                <a:cubicBezTo>
                  <a:pt x="246853" y="695493"/>
                  <a:pt x="151946" y="285033"/>
                  <a:pt x="0" y="2188"/>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Oval 65"/>
          <p:cNvSpPr>
            <a:spLocks noChangeArrowheads="1"/>
          </p:cNvSpPr>
          <p:nvPr/>
        </p:nvSpPr>
        <p:spPr bwMode="auto">
          <a:xfrm>
            <a:off x="3932243" y="3163060"/>
            <a:ext cx="1375647" cy="116629"/>
          </a:xfrm>
          <a:prstGeom prst="ellipse">
            <a:avLst/>
          </a:prstGeom>
          <a:gradFill rotWithShape="1">
            <a:gsLst>
              <a:gs pos="0">
                <a:sysClr val="window" lastClr="FFFFFF"/>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9" name="梯形 5"/>
          <p:cNvSpPr/>
          <p:nvPr/>
        </p:nvSpPr>
        <p:spPr>
          <a:xfrm flipV="1">
            <a:off x="3831006" y="2492896"/>
            <a:ext cx="1620444" cy="726406"/>
          </a:xfrm>
          <a:custGeom>
            <a:avLst/>
            <a:gdLst/>
            <a:ahLst/>
            <a:cxnLst/>
            <a:rect l="l" t="t" r="r" b="b"/>
            <a:pathLst>
              <a:path w="2088232" h="936104">
                <a:moveTo>
                  <a:pt x="0" y="936104"/>
                </a:moveTo>
                <a:lnTo>
                  <a:pt x="2088232" y="936104"/>
                </a:lnTo>
                <a:lnTo>
                  <a:pt x="1806069" y="121639"/>
                </a:lnTo>
                <a:cubicBezTo>
                  <a:pt x="1592213" y="43072"/>
                  <a:pt x="1353842" y="0"/>
                  <a:pt x="1102692" y="0"/>
                </a:cubicBezTo>
                <a:cubicBezTo>
                  <a:pt x="796970" y="0"/>
                  <a:pt x="510183" y="63824"/>
                  <a:pt x="263143" y="176543"/>
                </a:cubicBezTo>
                <a:close/>
              </a:path>
            </a:pathLst>
          </a:custGeom>
          <a:gradFill flip="none" rotWithShape="1">
            <a:gsLst>
              <a:gs pos="1000">
                <a:srgbClr val="F79646">
                  <a:lumMod val="50000"/>
                </a:srgbClr>
              </a:gs>
              <a:gs pos="31000">
                <a:srgbClr val="F79646">
                  <a:lumMod val="75000"/>
                </a:srgbClr>
              </a:gs>
              <a:gs pos="98000">
                <a:srgbClr val="F79646">
                  <a:lumMod val="50000"/>
                </a:srgbClr>
              </a:gs>
              <a:gs pos="62000">
                <a:srgbClr val="F79646">
                  <a:lumMod val="75000"/>
                </a:srgbClr>
              </a:gs>
              <a:gs pos="53000">
                <a:srgbClr val="F79646">
                  <a:lumMod val="75000"/>
                </a:srgbClr>
              </a:gs>
              <a:gs pos="93000">
                <a:srgbClr val="F79646">
                  <a:lumMod val="60000"/>
                  <a:lumOff val="40000"/>
                </a:srgbClr>
              </a:gs>
            </a:gsLst>
            <a:lin ang="5400000" scaled="1"/>
            <a:tileRect/>
          </a:gradFill>
          <a:ln w="25400" cap="flat" cmpd="sng" algn="ctr">
            <a:solidFill>
              <a:srgbClr val="F79646"/>
            </a:solidFill>
            <a:prstDash val="solid"/>
          </a:ln>
          <a:effectLst>
            <a:outerShdw blurRad="50800" dist="38100" dir="5400000" algn="t" rotWithShape="0">
              <a:sysClr val="window" lastClr="FFFFFF">
                <a:alpha val="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矩形 29"/>
          <p:cNvSpPr/>
          <p:nvPr/>
        </p:nvSpPr>
        <p:spPr>
          <a:xfrm>
            <a:off x="6022082" y="2947747"/>
            <a:ext cx="2309239" cy="2239263"/>
          </a:xfrm>
          <a:prstGeom prst="rect">
            <a:avLst/>
          </a:prstGeom>
          <a:gradFill flip="none" rotWithShape="1">
            <a:gsLst>
              <a:gs pos="63000">
                <a:sysClr val="window" lastClr="FFFFFF"/>
              </a:gs>
              <a:gs pos="89000">
                <a:sysClr val="windowText" lastClr="000000">
                  <a:lumMod val="75000"/>
                  <a:lumOff val="25000"/>
                </a:sysClr>
              </a:gs>
              <a:gs pos="100000">
                <a:sysClr val="window" lastClr="FFFFFF">
                  <a:lumMod val="65000"/>
                  <a:shade val="100000"/>
                  <a:satMod val="115000"/>
                </a:sysClr>
              </a:gs>
            </a:gsLst>
            <a:path path="circle">
              <a:fillToRect l="50000" t="50000" r="50000" b="50000"/>
            </a:path>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矩形 4"/>
          <p:cNvSpPr/>
          <p:nvPr/>
        </p:nvSpPr>
        <p:spPr>
          <a:xfrm>
            <a:off x="6037117" y="2900267"/>
            <a:ext cx="2305277" cy="2309240"/>
          </a:xfrm>
          <a:custGeom>
            <a:avLst/>
            <a:gdLst/>
            <a:ahLst/>
            <a:cxnLst/>
            <a:rect l="l" t="t" r="r" b="b"/>
            <a:pathLst>
              <a:path w="2372187" h="2304256">
                <a:moveTo>
                  <a:pt x="0" y="0"/>
                </a:moveTo>
                <a:lnTo>
                  <a:pt x="2372187" y="0"/>
                </a:lnTo>
                <a:cubicBezTo>
                  <a:pt x="2219574" y="282921"/>
                  <a:pt x="2124178" y="694319"/>
                  <a:pt x="2124178" y="1152128"/>
                </a:cubicBezTo>
                <a:cubicBezTo>
                  <a:pt x="2124178" y="1609938"/>
                  <a:pt x="2219574" y="2021335"/>
                  <a:pt x="2372187" y="2304256"/>
                </a:cubicBezTo>
                <a:lnTo>
                  <a:pt x="0" y="2304256"/>
                </a:lnTo>
                <a:lnTo>
                  <a:pt x="0" y="2302068"/>
                </a:lnTo>
                <a:cubicBezTo>
                  <a:pt x="151946" y="2019224"/>
                  <a:pt x="246853" y="1608763"/>
                  <a:pt x="246853" y="1152128"/>
                </a:cubicBezTo>
                <a:cubicBezTo>
                  <a:pt x="246853" y="695493"/>
                  <a:pt x="151946" y="285033"/>
                  <a:pt x="0" y="2188"/>
                </a:cubicBezTo>
                <a:close/>
              </a:path>
            </a:pathLst>
          </a:cu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Oval 65"/>
          <p:cNvSpPr>
            <a:spLocks noChangeArrowheads="1"/>
          </p:cNvSpPr>
          <p:nvPr/>
        </p:nvSpPr>
        <p:spPr bwMode="auto">
          <a:xfrm>
            <a:off x="6493488" y="3163060"/>
            <a:ext cx="1375647" cy="116629"/>
          </a:xfrm>
          <a:prstGeom prst="ellipse">
            <a:avLst/>
          </a:prstGeom>
          <a:gradFill rotWithShape="1">
            <a:gsLst>
              <a:gs pos="0">
                <a:sysClr val="window" lastClr="FFFFFF"/>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3" name="梯形 5"/>
          <p:cNvSpPr/>
          <p:nvPr/>
        </p:nvSpPr>
        <p:spPr>
          <a:xfrm flipV="1">
            <a:off x="6392251" y="2492896"/>
            <a:ext cx="1620444" cy="726406"/>
          </a:xfrm>
          <a:custGeom>
            <a:avLst/>
            <a:gdLst/>
            <a:ahLst/>
            <a:cxnLst/>
            <a:rect l="l" t="t" r="r" b="b"/>
            <a:pathLst>
              <a:path w="2088232" h="936104">
                <a:moveTo>
                  <a:pt x="0" y="936104"/>
                </a:moveTo>
                <a:lnTo>
                  <a:pt x="2088232" y="936104"/>
                </a:lnTo>
                <a:lnTo>
                  <a:pt x="1806069" y="121639"/>
                </a:lnTo>
                <a:cubicBezTo>
                  <a:pt x="1592213" y="43072"/>
                  <a:pt x="1353842" y="0"/>
                  <a:pt x="1102692" y="0"/>
                </a:cubicBezTo>
                <a:cubicBezTo>
                  <a:pt x="796970" y="0"/>
                  <a:pt x="510183" y="63824"/>
                  <a:pt x="263143" y="176543"/>
                </a:cubicBezTo>
                <a:close/>
              </a:path>
            </a:pathLst>
          </a:custGeom>
          <a:gradFill flip="none" rotWithShape="1">
            <a:gsLst>
              <a:gs pos="100000">
                <a:srgbClr val="517D22"/>
              </a:gs>
              <a:gs pos="1000">
                <a:srgbClr val="4D7620"/>
              </a:gs>
              <a:gs pos="54000">
                <a:srgbClr val="92D050"/>
              </a:gs>
              <a:gs pos="25000">
                <a:srgbClr val="679E2A"/>
              </a:gs>
              <a:gs pos="89000">
                <a:srgbClr val="D0F490"/>
              </a:gs>
            </a:gsLst>
            <a:lin ang="5400000" scaled="1"/>
            <a:tileRect/>
          </a:gradFill>
          <a:ln w="25400" cap="flat" cmpd="sng" algn="ctr">
            <a:solidFill>
              <a:srgbClr val="D0F490"/>
            </a:solidFill>
            <a:prstDash val="solid"/>
          </a:ln>
          <a:effectLst>
            <a:outerShdw blurRad="50800" dist="38100" dir="5400000" algn="t" rotWithShape="0">
              <a:sysClr val="window" lastClr="FFFFFF">
                <a:alpha val="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TextBox 33"/>
          <p:cNvSpPr txBox="1"/>
          <p:nvPr/>
        </p:nvSpPr>
        <p:spPr>
          <a:xfrm>
            <a:off x="1526589" y="2564941"/>
            <a:ext cx="1112770"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5" name="TextBox 34"/>
          <p:cNvSpPr txBox="1"/>
          <p:nvPr/>
        </p:nvSpPr>
        <p:spPr>
          <a:xfrm>
            <a:off x="4096418" y="2564941"/>
            <a:ext cx="1112770"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6" name="TextBox 35"/>
          <p:cNvSpPr txBox="1"/>
          <p:nvPr/>
        </p:nvSpPr>
        <p:spPr>
          <a:xfrm>
            <a:off x="6646088" y="2564941"/>
            <a:ext cx="1112770"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37" name="TextBox 36"/>
          <p:cNvSpPr txBox="1"/>
          <p:nvPr/>
        </p:nvSpPr>
        <p:spPr>
          <a:xfrm>
            <a:off x="1285122" y="3461192"/>
            <a:ext cx="1728410"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8" name="TextBox 37"/>
          <p:cNvSpPr txBox="1"/>
          <p:nvPr/>
        </p:nvSpPr>
        <p:spPr>
          <a:xfrm>
            <a:off x="3846473" y="3461192"/>
            <a:ext cx="1728410"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9" name="TextBox 38"/>
          <p:cNvSpPr txBox="1"/>
          <p:nvPr/>
        </p:nvSpPr>
        <p:spPr>
          <a:xfrm>
            <a:off x="6388460" y="3461192"/>
            <a:ext cx="1728410"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911450683"/>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grpSp>
        <p:nvGrpSpPr>
          <p:cNvPr id="20" name="组合 19"/>
          <p:cNvGrpSpPr/>
          <p:nvPr/>
        </p:nvGrpSpPr>
        <p:grpSpPr>
          <a:xfrm>
            <a:off x="1764709" y="1428636"/>
            <a:ext cx="5327571" cy="4664660"/>
            <a:chOff x="1764709" y="1052736"/>
            <a:chExt cx="6003614" cy="5256583"/>
          </a:xfrm>
        </p:grpSpPr>
        <p:sp>
          <p:nvSpPr>
            <p:cNvPr id="21" name="矩形 12"/>
            <p:cNvSpPr/>
            <p:nvPr/>
          </p:nvSpPr>
          <p:spPr>
            <a:xfrm>
              <a:off x="1900634" y="2582622"/>
              <a:ext cx="5632957" cy="350556"/>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09962 w 4872574"/>
                <a:gd name="connsiteY0" fmla="*/ 0 h 582700"/>
                <a:gd name="connsiteX1" fmla="*/ 4872574 w 4872574"/>
                <a:gd name="connsiteY1" fmla="*/ 0 h 582700"/>
                <a:gd name="connsiteX2" fmla="*/ 4167725 w 4872574"/>
                <a:gd name="connsiteY2" fmla="*/ 582700 h 582700"/>
                <a:gd name="connsiteX3" fmla="*/ 0 w 4872574"/>
                <a:gd name="connsiteY3" fmla="*/ 571926 h 582700"/>
                <a:gd name="connsiteX4" fmla="*/ 409962 w 4872574"/>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574" h="582700">
                  <a:moveTo>
                    <a:pt x="409962" y="0"/>
                  </a:moveTo>
                  <a:lnTo>
                    <a:pt x="4872574" y="0"/>
                  </a:lnTo>
                  <a:lnTo>
                    <a:pt x="4167725" y="582700"/>
                  </a:lnTo>
                  <a:lnTo>
                    <a:pt x="0" y="571926"/>
                  </a:lnTo>
                  <a:lnTo>
                    <a:pt x="409962" y="0"/>
                  </a:lnTo>
                  <a:close/>
                </a:path>
              </a:pathLst>
            </a:custGeom>
            <a:gradFill flip="none" rotWithShape="1">
              <a:gsLst>
                <a:gs pos="0">
                  <a:srgbClr val="006B96"/>
                </a:gs>
                <a:gs pos="99000">
                  <a:srgbClr val="003950"/>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矩形 4"/>
            <p:cNvSpPr/>
            <p:nvPr/>
          </p:nvSpPr>
          <p:spPr>
            <a:xfrm>
              <a:off x="1764709" y="2920820"/>
              <a:ext cx="6003614" cy="1529886"/>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flip="none" rotWithShape="1">
              <a:gsLst>
                <a:gs pos="99000">
                  <a:srgbClr val="00B0F0">
                    <a:shade val="30000"/>
                    <a:satMod val="115000"/>
                  </a:srgbClr>
                </a:gs>
                <a:gs pos="38000">
                  <a:srgbClr val="00B0F0"/>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12"/>
            <p:cNvSpPr/>
            <p:nvPr/>
          </p:nvSpPr>
          <p:spPr>
            <a:xfrm>
              <a:off x="1937704" y="4450706"/>
              <a:ext cx="5756251" cy="35344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84964 w 4947576"/>
                <a:gd name="connsiteY0" fmla="*/ 0 h 582700"/>
                <a:gd name="connsiteX1" fmla="*/ 4947576 w 4947576"/>
                <a:gd name="connsiteY1" fmla="*/ 0 h 582700"/>
                <a:gd name="connsiteX2" fmla="*/ 4242727 w 4947576"/>
                <a:gd name="connsiteY2" fmla="*/ 582700 h 582700"/>
                <a:gd name="connsiteX3" fmla="*/ 0 w 4947576"/>
                <a:gd name="connsiteY3" fmla="*/ 571925 h 582700"/>
                <a:gd name="connsiteX4" fmla="*/ 484964 w 4947576"/>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220" h="582700">
                  <a:moveTo>
                    <a:pt x="495608" y="0"/>
                  </a:moveTo>
                  <a:lnTo>
                    <a:pt x="4958220" y="0"/>
                  </a:lnTo>
                  <a:lnTo>
                    <a:pt x="4253371" y="582700"/>
                  </a:lnTo>
                  <a:lnTo>
                    <a:pt x="0" y="550815"/>
                  </a:lnTo>
                  <a:lnTo>
                    <a:pt x="495608" y="0"/>
                  </a:lnTo>
                  <a:close/>
                </a:path>
              </a:pathLst>
            </a:custGeom>
            <a:gradFill flip="none" rotWithShape="1">
              <a:gsLst>
                <a:gs pos="0">
                  <a:srgbClr val="006B96"/>
                </a:gs>
                <a:gs pos="99000">
                  <a:srgbClr val="003950"/>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矩形 4"/>
            <p:cNvSpPr/>
            <p:nvPr/>
          </p:nvSpPr>
          <p:spPr>
            <a:xfrm>
              <a:off x="1999443" y="1052736"/>
              <a:ext cx="5534148" cy="1529886"/>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flip="none" rotWithShape="1">
              <a:gsLst>
                <a:gs pos="99000">
                  <a:srgbClr val="00B0F0">
                    <a:shade val="30000"/>
                    <a:satMod val="115000"/>
                  </a:srgbClr>
                </a:gs>
                <a:gs pos="38000">
                  <a:srgbClr val="00B0F0"/>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4"/>
            <p:cNvSpPr/>
            <p:nvPr/>
          </p:nvSpPr>
          <p:spPr>
            <a:xfrm>
              <a:off x="1937933" y="4779433"/>
              <a:ext cx="5657166" cy="1529886"/>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flip="none" rotWithShape="1">
              <a:gsLst>
                <a:gs pos="99000">
                  <a:srgbClr val="00B0F0">
                    <a:shade val="30000"/>
                    <a:satMod val="115000"/>
                  </a:srgbClr>
                </a:gs>
                <a:gs pos="38000">
                  <a:srgbClr val="00B0F0"/>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6" name="TextBox 25"/>
          <p:cNvSpPr txBox="1"/>
          <p:nvPr/>
        </p:nvSpPr>
        <p:spPr>
          <a:xfrm>
            <a:off x="2627784" y="1087673"/>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1</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7" name="TextBox 26"/>
          <p:cNvSpPr txBox="1"/>
          <p:nvPr/>
        </p:nvSpPr>
        <p:spPr>
          <a:xfrm>
            <a:off x="1979712" y="2708920"/>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2</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8" name="TextBox 27"/>
          <p:cNvSpPr txBox="1"/>
          <p:nvPr/>
        </p:nvSpPr>
        <p:spPr>
          <a:xfrm>
            <a:off x="2555776" y="4293096"/>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3</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9" name="TextBox 28"/>
          <p:cNvSpPr txBox="1"/>
          <p:nvPr/>
        </p:nvSpPr>
        <p:spPr>
          <a:xfrm>
            <a:off x="3351544" y="1614025"/>
            <a:ext cx="1476164"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0" name="TextBox 29"/>
          <p:cNvSpPr txBox="1"/>
          <p:nvPr/>
        </p:nvSpPr>
        <p:spPr>
          <a:xfrm>
            <a:off x="3336558" y="2007006"/>
            <a:ext cx="3149430"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1" name="TextBox 30"/>
          <p:cNvSpPr txBox="1"/>
          <p:nvPr/>
        </p:nvSpPr>
        <p:spPr>
          <a:xfrm>
            <a:off x="2908490" y="3250047"/>
            <a:ext cx="1476164"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TextBox 31"/>
          <p:cNvSpPr txBox="1"/>
          <p:nvPr/>
        </p:nvSpPr>
        <p:spPr>
          <a:xfrm>
            <a:off x="2893504" y="3652967"/>
            <a:ext cx="3941518"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3" name="TextBox 32"/>
          <p:cNvSpPr txBox="1"/>
          <p:nvPr/>
        </p:nvSpPr>
        <p:spPr>
          <a:xfrm>
            <a:off x="3434858" y="4856803"/>
            <a:ext cx="1476164"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4" name="TextBox 33"/>
          <p:cNvSpPr txBox="1"/>
          <p:nvPr/>
        </p:nvSpPr>
        <p:spPr>
          <a:xfrm>
            <a:off x="3419872" y="5249784"/>
            <a:ext cx="3149430"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5" name="Oval 65"/>
          <p:cNvSpPr>
            <a:spLocks noChangeArrowheads="1"/>
          </p:cNvSpPr>
          <p:nvPr/>
        </p:nvSpPr>
        <p:spPr bwMode="auto">
          <a:xfrm>
            <a:off x="1354883" y="6021288"/>
            <a:ext cx="5832648" cy="157182"/>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Tree>
    <p:extLst>
      <p:ext uri="{BB962C8B-B14F-4D97-AF65-F5344CB8AC3E}">
        <p14:creationId xmlns:p14="http://schemas.microsoft.com/office/powerpoint/2010/main" val="1601674866"/>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grpSp>
        <p:nvGrpSpPr>
          <p:cNvPr id="20" name="组合 19"/>
          <p:cNvGrpSpPr/>
          <p:nvPr/>
        </p:nvGrpSpPr>
        <p:grpSpPr>
          <a:xfrm>
            <a:off x="1764709" y="1428636"/>
            <a:ext cx="5327571" cy="4664660"/>
            <a:chOff x="1764709" y="1052736"/>
            <a:chExt cx="6003614" cy="5256583"/>
          </a:xfrm>
        </p:grpSpPr>
        <p:sp>
          <p:nvSpPr>
            <p:cNvPr id="21" name="矩形 12"/>
            <p:cNvSpPr/>
            <p:nvPr/>
          </p:nvSpPr>
          <p:spPr>
            <a:xfrm>
              <a:off x="1900634" y="2582622"/>
              <a:ext cx="5632957" cy="350556"/>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09962 w 4872574"/>
                <a:gd name="connsiteY0" fmla="*/ 0 h 582700"/>
                <a:gd name="connsiteX1" fmla="*/ 4872574 w 4872574"/>
                <a:gd name="connsiteY1" fmla="*/ 0 h 582700"/>
                <a:gd name="connsiteX2" fmla="*/ 4167725 w 4872574"/>
                <a:gd name="connsiteY2" fmla="*/ 582700 h 582700"/>
                <a:gd name="connsiteX3" fmla="*/ 0 w 4872574"/>
                <a:gd name="connsiteY3" fmla="*/ 571926 h 582700"/>
                <a:gd name="connsiteX4" fmla="*/ 409962 w 4872574"/>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574" h="582700">
                  <a:moveTo>
                    <a:pt x="409962" y="0"/>
                  </a:moveTo>
                  <a:lnTo>
                    <a:pt x="4872574" y="0"/>
                  </a:lnTo>
                  <a:lnTo>
                    <a:pt x="4167725" y="582700"/>
                  </a:lnTo>
                  <a:lnTo>
                    <a:pt x="0" y="571926"/>
                  </a:lnTo>
                  <a:lnTo>
                    <a:pt x="409962" y="0"/>
                  </a:lnTo>
                  <a:close/>
                </a:path>
              </a:pathLst>
            </a:custGeom>
            <a:gradFill flip="none" rotWithShape="1">
              <a:gsLst>
                <a:gs pos="0">
                  <a:srgbClr val="006B96"/>
                </a:gs>
                <a:gs pos="99000">
                  <a:srgbClr val="003950"/>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矩形 4"/>
            <p:cNvSpPr/>
            <p:nvPr/>
          </p:nvSpPr>
          <p:spPr>
            <a:xfrm>
              <a:off x="1764709" y="2920820"/>
              <a:ext cx="6003614" cy="1529886"/>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flip="none" rotWithShape="1">
              <a:gsLst>
                <a:gs pos="99000">
                  <a:srgbClr val="00B0F0">
                    <a:shade val="30000"/>
                    <a:satMod val="115000"/>
                  </a:srgbClr>
                </a:gs>
                <a:gs pos="38000">
                  <a:srgbClr val="00B0F0"/>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12"/>
            <p:cNvSpPr/>
            <p:nvPr/>
          </p:nvSpPr>
          <p:spPr>
            <a:xfrm>
              <a:off x="1937704" y="4450706"/>
              <a:ext cx="5756251" cy="35344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84964 w 4947576"/>
                <a:gd name="connsiteY0" fmla="*/ 0 h 582700"/>
                <a:gd name="connsiteX1" fmla="*/ 4947576 w 4947576"/>
                <a:gd name="connsiteY1" fmla="*/ 0 h 582700"/>
                <a:gd name="connsiteX2" fmla="*/ 4242727 w 4947576"/>
                <a:gd name="connsiteY2" fmla="*/ 582700 h 582700"/>
                <a:gd name="connsiteX3" fmla="*/ 0 w 4947576"/>
                <a:gd name="connsiteY3" fmla="*/ 571925 h 582700"/>
                <a:gd name="connsiteX4" fmla="*/ 484964 w 4947576"/>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220" h="582700">
                  <a:moveTo>
                    <a:pt x="495608" y="0"/>
                  </a:moveTo>
                  <a:lnTo>
                    <a:pt x="4958220" y="0"/>
                  </a:lnTo>
                  <a:lnTo>
                    <a:pt x="4253371" y="582700"/>
                  </a:lnTo>
                  <a:lnTo>
                    <a:pt x="0" y="550815"/>
                  </a:lnTo>
                  <a:lnTo>
                    <a:pt x="495608" y="0"/>
                  </a:lnTo>
                  <a:close/>
                </a:path>
              </a:pathLst>
            </a:custGeom>
            <a:gradFill flip="none" rotWithShape="1">
              <a:gsLst>
                <a:gs pos="0">
                  <a:srgbClr val="006B96"/>
                </a:gs>
                <a:gs pos="99000">
                  <a:srgbClr val="003950"/>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矩形 4"/>
            <p:cNvSpPr/>
            <p:nvPr/>
          </p:nvSpPr>
          <p:spPr>
            <a:xfrm>
              <a:off x="1999443" y="1052736"/>
              <a:ext cx="5534148" cy="1529886"/>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flip="none" rotWithShape="1">
              <a:gsLst>
                <a:gs pos="99000">
                  <a:srgbClr val="00B0F0">
                    <a:shade val="30000"/>
                    <a:satMod val="115000"/>
                  </a:srgbClr>
                </a:gs>
                <a:gs pos="38000">
                  <a:srgbClr val="00B0F0"/>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4"/>
            <p:cNvSpPr/>
            <p:nvPr/>
          </p:nvSpPr>
          <p:spPr>
            <a:xfrm>
              <a:off x="1937933" y="4779433"/>
              <a:ext cx="5657166" cy="1529886"/>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flip="none" rotWithShape="1">
              <a:gsLst>
                <a:gs pos="99000">
                  <a:srgbClr val="00B0F0">
                    <a:shade val="30000"/>
                    <a:satMod val="115000"/>
                  </a:srgbClr>
                </a:gs>
                <a:gs pos="38000">
                  <a:srgbClr val="00B0F0"/>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6" name="TextBox 25"/>
          <p:cNvSpPr txBox="1"/>
          <p:nvPr/>
        </p:nvSpPr>
        <p:spPr>
          <a:xfrm>
            <a:off x="2627784" y="1087673"/>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1</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7" name="TextBox 26"/>
          <p:cNvSpPr txBox="1"/>
          <p:nvPr/>
        </p:nvSpPr>
        <p:spPr>
          <a:xfrm>
            <a:off x="1979712" y="2708920"/>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2</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8" name="TextBox 27"/>
          <p:cNvSpPr txBox="1"/>
          <p:nvPr/>
        </p:nvSpPr>
        <p:spPr>
          <a:xfrm>
            <a:off x="2555776" y="4293096"/>
            <a:ext cx="833868" cy="181530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3</a:t>
            </a:r>
            <a:endParaRPr kumimoji="0" lang="zh-CN" altLang="en-US" sz="96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9" name="TextBox 28"/>
          <p:cNvSpPr txBox="1"/>
          <p:nvPr/>
        </p:nvSpPr>
        <p:spPr>
          <a:xfrm>
            <a:off x="3351544" y="1614025"/>
            <a:ext cx="1476164"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0" name="TextBox 29"/>
          <p:cNvSpPr txBox="1"/>
          <p:nvPr/>
        </p:nvSpPr>
        <p:spPr>
          <a:xfrm>
            <a:off x="3336558" y="2007006"/>
            <a:ext cx="3149430"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1" name="TextBox 30"/>
          <p:cNvSpPr txBox="1"/>
          <p:nvPr/>
        </p:nvSpPr>
        <p:spPr>
          <a:xfrm>
            <a:off x="2908490" y="3250047"/>
            <a:ext cx="1476164"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TextBox 31"/>
          <p:cNvSpPr txBox="1"/>
          <p:nvPr/>
        </p:nvSpPr>
        <p:spPr>
          <a:xfrm>
            <a:off x="2893504" y="3652967"/>
            <a:ext cx="3941518"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3" name="TextBox 32"/>
          <p:cNvSpPr txBox="1"/>
          <p:nvPr/>
        </p:nvSpPr>
        <p:spPr>
          <a:xfrm>
            <a:off x="3434858" y="4856803"/>
            <a:ext cx="1476164"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4" name="TextBox 33"/>
          <p:cNvSpPr txBox="1"/>
          <p:nvPr/>
        </p:nvSpPr>
        <p:spPr>
          <a:xfrm>
            <a:off x="3419872" y="5249784"/>
            <a:ext cx="3149430"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5" name="Oval 65"/>
          <p:cNvSpPr>
            <a:spLocks noChangeArrowheads="1"/>
          </p:cNvSpPr>
          <p:nvPr/>
        </p:nvSpPr>
        <p:spPr bwMode="auto">
          <a:xfrm>
            <a:off x="1354883" y="6021288"/>
            <a:ext cx="5832648" cy="157182"/>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Tree>
    <p:extLst>
      <p:ext uri="{BB962C8B-B14F-4D97-AF65-F5344CB8AC3E}">
        <p14:creationId xmlns:p14="http://schemas.microsoft.com/office/powerpoint/2010/main" val="16016748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7308878" y="2461186"/>
            <a:ext cx="1835122" cy="2191950"/>
          </a:xfrm>
          <a:prstGeom prst="roundRect">
            <a:avLst>
              <a:gd name="adj" fmla="val 6426"/>
            </a:avLst>
          </a:prstGeom>
          <a:solidFill>
            <a:sysClr val="windowText" lastClr="000000">
              <a:lumMod val="85000"/>
              <a:lumOff val="15000"/>
            </a:sysClr>
          </a:solidFill>
          <a:ln w="25400" cap="flat" cmpd="sng" algn="ctr">
            <a:solidFill>
              <a:sysClr val="windowText" lastClr="000000">
                <a:lumMod val="65000"/>
                <a:lumOff val="35000"/>
              </a:sysClr>
            </a:solidFill>
            <a:prstDash val="solid"/>
          </a:ln>
          <a:effectLst>
            <a:reflection blurRad="6350" stA="52000" endA="300" endPos="3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圆角矩形 17"/>
          <p:cNvSpPr/>
          <p:nvPr/>
        </p:nvSpPr>
        <p:spPr>
          <a:xfrm>
            <a:off x="7308878" y="2456573"/>
            <a:ext cx="1835122" cy="1079709"/>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8000">
                <a:sysClr val="windowText" lastClr="000000">
                  <a:lumMod val="65000"/>
                  <a:lumOff val="35000"/>
                </a:sysClr>
              </a:gs>
              <a:gs pos="54000">
                <a:sysClr val="windowText" lastClr="000000">
                  <a:lumMod val="85000"/>
                  <a:lumOff val="15000"/>
                </a:sysClr>
              </a:gs>
              <a:gs pos="100000">
                <a:sysClr val="window" lastClr="FFFFFF">
                  <a:lumMod val="75000"/>
                  <a:alpha val="24000"/>
                </a:sysClr>
              </a:gs>
              <a:gs pos="25000">
                <a:sysClr val="window" lastClr="FFFFFF">
                  <a:lumMod val="65000"/>
                  <a:alpha val="29000"/>
                </a:sysClr>
              </a:gs>
            </a:gsLst>
            <a:path path="rect">
              <a:fillToRect l="100000" b="100000"/>
            </a:path>
            <a:tileRect t="-100000" r="-100000"/>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圆角矩形 29"/>
          <p:cNvSpPr/>
          <p:nvPr/>
        </p:nvSpPr>
        <p:spPr>
          <a:xfrm>
            <a:off x="12475" y="2461186"/>
            <a:ext cx="1835122" cy="2191950"/>
          </a:xfrm>
          <a:prstGeom prst="roundRect">
            <a:avLst>
              <a:gd name="adj" fmla="val 6426"/>
            </a:avLst>
          </a:prstGeom>
          <a:solidFill>
            <a:sysClr val="windowText" lastClr="000000">
              <a:lumMod val="85000"/>
              <a:lumOff val="15000"/>
            </a:sysClr>
          </a:solidFill>
          <a:ln w="25400" cap="flat" cmpd="sng" algn="ctr">
            <a:solidFill>
              <a:sysClr val="windowText" lastClr="000000">
                <a:lumMod val="65000"/>
                <a:lumOff val="35000"/>
              </a:sysClr>
            </a:solidFill>
            <a:prstDash val="solid"/>
          </a:ln>
          <a:effectLst>
            <a:reflection blurRad="6350" stA="52000" endA="300" endPos="3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圆角矩形 30"/>
          <p:cNvSpPr/>
          <p:nvPr/>
        </p:nvSpPr>
        <p:spPr>
          <a:xfrm>
            <a:off x="3680871" y="2461186"/>
            <a:ext cx="1835122" cy="2191950"/>
          </a:xfrm>
          <a:prstGeom prst="roundRect">
            <a:avLst>
              <a:gd name="adj" fmla="val 6426"/>
            </a:avLst>
          </a:prstGeom>
          <a:solidFill>
            <a:sysClr val="windowText" lastClr="000000">
              <a:lumMod val="85000"/>
              <a:lumOff val="15000"/>
            </a:sysClr>
          </a:solidFill>
          <a:ln w="25400" cap="flat" cmpd="sng" algn="ctr">
            <a:solidFill>
              <a:sysClr val="windowText" lastClr="000000">
                <a:lumMod val="65000"/>
                <a:lumOff val="35000"/>
              </a:sysClr>
            </a:solidFill>
            <a:prstDash val="solid"/>
          </a:ln>
          <a:effectLst>
            <a:reflection blurRad="6350" stA="52000" endA="300" endPos="3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圆角矩形 17"/>
          <p:cNvSpPr/>
          <p:nvPr/>
        </p:nvSpPr>
        <p:spPr>
          <a:xfrm>
            <a:off x="12475" y="2456573"/>
            <a:ext cx="1835122" cy="1079709"/>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8000">
                <a:sysClr val="windowText" lastClr="000000">
                  <a:lumMod val="65000"/>
                  <a:lumOff val="35000"/>
                </a:sysClr>
              </a:gs>
              <a:gs pos="54000">
                <a:sysClr val="windowText" lastClr="000000">
                  <a:lumMod val="85000"/>
                  <a:lumOff val="15000"/>
                </a:sysClr>
              </a:gs>
              <a:gs pos="100000">
                <a:sysClr val="window" lastClr="FFFFFF">
                  <a:lumMod val="75000"/>
                  <a:alpha val="24000"/>
                </a:sysClr>
              </a:gs>
              <a:gs pos="25000">
                <a:sysClr val="window" lastClr="FFFFFF">
                  <a:lumMod val="65000"/>
                  <a:alpha val="29000"/>
                </a:sysClr>
              </a:gs>
            </a:gsLst>
            <a:path path="rect">
              <a:fillToRect l="100000" b="100000"/>
            </a:path>
            <a:tileRect t="-100000" r="-100000"/>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圆角矩形 17"/>
          <p:cNvSpPr/>
          <p:nvPr/>
        </p:nvSpPr>
        <p:spPr>
          <a:xfrm>
            <a:off x="3680871" y="2477452"/>
            <a:ext cx="1835122" cy="1079709"/>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8000">
                <a:sysClr val="windowText" lastClr="000000">
                  <a:lumMod val="65000"/>
                  <a:lumOff val="35000"/>
                </a:sysClr>
              </a:gs>
              <a:gs pos="54000">
                <a:sysClr val="windowText" lastClr="000000">
                  <a:lumMod val="85000"/>
                  <a:lumOff val="15000"/>
                </a:sysClr>
              </a:gs>
              <a:gs pos="100000">
                <a:sysClr val="window" lastClr="FFFFFF">
                  <a:lumMod val="75000"/>
                  <a:alpha val="24000"/>
                </a:sysClr>
              </a:gs>
              <a:gs pos="25000">
                <a:sysClr val="window" lastClr="FFFFFF">
                  <a:lumMod val="65000"/>
                  <a:alpha val="29000"/>
                </a:sysClr>
              </a:gs>
            </a:gsLst>
            <a:path path="rect">
              <a:fillToRect l="100000" b="100000"/>
            </a:path>
            <a:tileRect t="-100000" r="-100000"/>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圆角矩形 10"/>
          <p:cNvSpPr/>
          <p:nvPr/>
        </p:nvSpPr>
        <p:spPr>
          <a:xfrm>
            <a:off x="1193506" y="2461186"/>
            <a:ext cx="3137460" cy="2191950"/>
          </a:xfrm>
          <a:custGeom>
            <a:avLst/>
            <a:gdLst/>
            <a:ahLst/>
            <a:cxnLst/>
            <a:rect l="l" t="t" r="r" b="b"/>
            <a:pathLst>
              <a:path w="4431968" h="3096344">
                <a:moveTo>
                  <a:pt x="1087936" y="0"/>
                </a:moveTo>
                <a:lnTo>
                  <a:pt x="3347064" y="0"/>
                </a:lnTo>
                <a:cubicBezTo>
                  <a:pt x="3439064" y="0"/>
                  <a:pt x="3513644" y="74580"/>
                  <a:pt x="3513644" y="166580"/>
                </a:cubicBezTo>
                <a:lnTo>
                  <a:pt x="3513644" y="1288893"/>
                </a:lnTo>
                <a:cubicBezTo>
                  <a:pt x="3533780" y="1348375"/>
                  <a:pt x="3599073" y="1406682"/>
                  <a:pt x="3686877" y="1439616"/>
                </a:cubicBezTo>
                <a:cubicBezTo>
                  <a:pt x="3752028" y="1464054"/>
                  <a:pt x="3817029" y="1469817"/>
                  <a:pt x="3868444" y="1458115"/>
                </a:cubicBezTo>
                <a:cubicBezTo>
                  <a:pt x="3902404" y="1342696"/>
                  <a:pt x="4009446" y="1259067"/>
                  <a:pt x="4136021" y="1259067"/>
                </a:cubicBezTo>
                <a:cubicBezTo>
                  <a:pt x="4233444" y="1259067"/>
                  <a:pt x="4319296" y="1308611"/>
                  <a:pt x="4369676" y="1383931"/>
                </a:cubicBezTo>
                <a:cubicBezTo>
                  <a:pt x="4408794" y="1427426"/>
                  <a:pt x="4431968" y="1485093"/>
                  <a:pt x="4431968" y="1548172"/>
                </a:cubicBezTo>
                <a:cubicBezTo>
                  <a:pt x="4431968" y="1644547"/>
                  <a:pt x="4377873" y="1728287"/>
                  <a:pt x="4297838" y="1769649"/>
                </a:cubicBezTo>
                <a:cubicBezTo>
                  <a:pt x="4252315" y="1802442"/>
                  <a:pt x="4196390" y="1821465"/>
                  <a:pt x="4136021" y="1821465"/>
                </a:cubicBezTo>
                <a:cubicBezTo>
                  <a:pt x="4014931" y="1821465"/>
                  <a:pt x="3911717" y="1744927"/>
                  <a:pt x="3873048" y="1637247"/>
                </a:cubicBezTo>
                <a:cubicBezTo>
                  <a:pt x="3827849" y="1622474"/>
                  <a:pt x="3772083" y="1618289"/>
                  <a:pt x="3713445" y="1627378"/>
                </a:cubicBezTo>
                <a:cubicBezTo>
                  <a:pt x="3622832" y="1641424"/>
                  <a:pt x="3548351" y="1683602"/>
                  <a:pt x="3513644" y="1735150"/>
                </a:cubicBezTo>
                <a:lnTo>
                  <a:pt x="3513644" y="2929764"/>
                </a:lnTo>
                <a:cubicBezTo>
                  <a:pt x="3513644" y="3021764"/>
                  <a:pt x="3439064" y="3096344"/>
                  <a:pt x="3347064" y="3096344"/>
                </a:cubicBezTo>
                <a:lnTo>
                  <a:pt x="1087936" y="3096344"/>
                </a:lnTo>
                <a:cubicBezTo>
                  <a:pt x="995936" y="3096344"/>
                  <a:pt x="921356" y="3021764"/>
                  <a:pt x="921356" y="2929764"/>
                </a:cubicBezTo>
                <a:lnTo>
                  <a:pt x="921356" y="1739827"/>
                </a:lnTo>
                <a:cubicBezTo>
                  <a:pt x="888117" y="1686184"/>
                  <a:pt x="811882" y="1641849"/>
                  <a:pt x="718523" y="1627378"/>
                </a:cubicBezTo>
                <a:cubicBezTo>
                  <a:pt x="659885" y="1618289"/>
                  <a:pt x="604119" y="1622474"/>
                  <a:pt x="558920" y="1637247"/>
                </a:cubicBezTo>
                <a:cubicBezTo>
                  <a:pt x="520251" y="1744927"/>
                  <a:pt x="417037" y="1821465"/>
                  <a:pt x="295947" y="1821465"/>
                </a:cubicBezTo>
                <a:cubicBezTo>
                  <a:pt x="235578" y="1821465"/>
                  <a:pt x="179653" y="1802442"/>
                  <a:pt x="134130" y="1769649"/>
                </a:cubicBezTo>
                <a:cubicBezTo>
                  <a:pt x="54095" y="1728287"/>
                  <a:pt x="0" y="1644547"/>
                  <a:pt x="0" y="1548172"/>
                </a:cubicBezTo>
                <a:cubicBezTo>
                  <a:pt x="0" y="1485093"/>
                  <a:pt x="23174" y="1427426"/>
                  <a:pt x="62292" y="1383931"/>
                </a:cubicBezTo>
                <a:cubicBezTo>
                  <a:pt x="112672" y="1308611"/>
                  <a:pt x="198524" y="1259067"/>
                  <a:pt x="295947" y="1259067"/>
                </a:cubicBezTo>
                <a:cubicBezTo>
                  <a:pt x="422522" y="1259067"/>
                  <a:pt x="529564" y="1342696"/>
                  <a:pt x="563524" y="1458115"/>
                </a:cubicBezTo>
                <a:cubicBezTo>
                  <a:pt x="614939" y="1469817"/>
                  <a:pt x="679940" y="1464054"/>
                  <a:pt x="745091" y="1439616"/>
                </a:cubicBezTo>
                <a:cubicBezTo>
                  <a:pt x="836964" y="1405155"/>
                  <a:pt x="904191" y="1342916"/>
                  <a:pt x="921356" y="1280963"/>
                </a:cubicBezTo>
                <a:lnTo>
                  <a:pt x="921356" y="166580"/>
                </a:lnTo>
                <a:cubicBezTo>
                  <a:pt x="921356" y="74580"/>
                  <a:pt x="995936" y="0"/>
                  <a:pt x="1087936" y="0"/>
                </a:cubicBezTo>
                <a:close/>
              </a:path>
            </a:pathLst>
          </a:custGeom>
          <a:gradFill flip="none" rotWithShape="1">
            <a:gsLst>
              <a:gs pos="48000">
                <a:srgbClr val="BCE43C"/>
              </a:gs>
              <a:gs pos="100000">
                <a:srgbClr val="8AC930"/>
              </a:gs>
              <a:gs pos="0">
                <a:srgbClr val="97DD43">
                  <a:shade val="67500"/>
                  <a:satMod val="115000"/>
                </a:srgbClr>
              </a:gs>
            </a:gsLst>
            <a:lin ang="5400000" scaled="1"/>
            <a:tileRect/>
          </a:gradFill>
          <a:ln w="25400" cap="flat" cmpd="sng" algn="ctr">
            <a:noFill/>
            <a:prstDash val="solid"/>
          </a:ln>
          <a:effectLst>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90500" h="381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圆角矩形 10"/>
          <p:cNvSpPr/>
          <p:nvPr/>
        </p:nvSpPr>
        <p:spPr>
          <a:xfrm>
            <a:off x="1198793" y="2450745"/>
            <a:ext cx="3135546" cy="1085535"/>
          </a:xfrm>
          <a:custGeom>
            <a:avLst/>
            <a:gdLst/>
            <a:ahLst/>
            <a:cxnLst/>
            <a:rect l="l" t="t" r="r" b="b"/>
            <a:pathLst>
              <a:path w="4429264" h="1533424">
                <a:moveTo>
                  <a:pt x="1086584" y="0"/>
                </a:moveTo>
                <a:lnTo>
                  <a:pt x="3345712" y="0"/>
                </a:lnTo>
                <a:cubicBezTo>
                  <a:pt x="3437712" y="0"/>
                  <a:pt x="3512292" y="74580"/>
                  <a:pt x="3512292" y="166580"/>
                </a:cubicBezTo>
                <a:lnTo>
                  <a:pt x="3512292" y="1288893"/>
                </a:lnTo>
                <a:cubicBezTo>
                  <a:pt x="3532428" y="1348375"/>
                  <a:pt x="3597721" y="1406682"/>
                  <a:pt x="3685525" y="1439616"/>
                </a:cubicBezTo>
                <a:cubicBezTo>
                  <a:pt x="3750676" y="1464054"/>
                  <a:pt x="3815677" y="1469817"/>
                  <a:pt x="3867092" y="1458115"/>
                </a:cubicBezTo>
                <a:cubicBezTo>
                  <a:pt x="3901052" y="1342696"/>
                  <a:pt x="4008094" y="1259067"/>
                  <a:pt x="4134669" y="1259067"/>
                </a:cubicBezTo>
                <a:cubicBezTo>
                  <a:pt x="4232092" y="1259067"/>
                  <a:pt x="4317944" y="1308611"/>
                  <a:pt x="4368324" y="1383931"/>
                </a:cubicBezTo>
                <a:cubicBezTo>
                  <a:pt x="4404361" y="1424000"/>
                  <a:pt x="4426866" y="1476096"/>
                  <a:pt x="4429264" y="1533424"/>
                </a:cubicBezTo>
                <a:lnTo>
                  <a:pt x="0" y="1533424"/>
                </a:lnTo>
                <a:cubicBezTo>
                  <a:pt x="2398" y="1476096"/>
                  <a:pt x="24903" y="1424000"/>
                  <a:pt x="60940" y="1383931"/>
                </a:cubicBezTo>
                <a:cubicBezTo>
                  <a:pt x="111320" y="1308611"/>
                  <a:pt x="197172" y="1259067"/>
                  <a:pt x="294595" y="1259067"/>
                </a:cubicBezTo>
                <a:cubicBezTo>
                  <a:pt x="421170" y="1259067"/>
                  <a:pt x="528212" y="1342696"/>
                  <a:pt x="562172" y="1458115"/>
                </a:cubicBezTo>
                <a:cubicBezTo>
                  <a:pt x="613587" y="1469817"/>
                  <a:pt x="678588" y="1464054"/>
                  <a:pt x="743739" y="1439616"/>
                </a:cubicBezTo>
                <a:cubicBezTo>
                  <a:pt x="835612" y="1405155"/>
                  <a:pt x="902839" y="1342916"/>
                  <a:pt x="920004" y="1280963"/>
                </a:cubicBezTo>
                <a:lnTo>
                  <a:pt x="920004" y="166580"/>
                </a:lnTo>
                <a:cubicBezTo>
                  <a:pt x="920004" y="74580"/>
                  <a:pt x="994584" y="0"/>
                  <a:pt x="1086584" y="0"/>
                </a:cubicBezTo>
                <a:close/>
              </a:path>
            </a:pathLst>
          </a:custGeom>
          <a:gradFill flip="none" rotWithShape="1">
            <a:gsLst>
              <a:gs pos="45000">
                <a:srgbClr val="99BE24"/>
              </a:gs>
              <a:gs pos="54000">
                <a:srgbClr val="95BC1A"/>
              </a:gs>
              <a:gs pos="100000">
                <a:srgbClr val="D1ED47"/>
              </a:gs>
              <a:gs pos="25000">
                <a:srgbClr val="D1ED47"/>
              </a:gs>
            </a:gsLst>
            <a:path path="rect">
              <a:fillToRect l="100000" b="100000"/>
            </a:path>
            <a:tileRect t="-100000" r="-100000"/>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圆角矩形 10"/>
          <p:cNvSpPr/>
          <p:nvPr/>
        </p:nvSpPr>
        <p:spPr>
          <a:xfrm>
            <a:off x="4852663" y="2461186"/>
            <a:ext cx="3137460" cy="2191950"/>
          </a:xfrm>
          <a:custGeom>
            <a:avLst/>
            <a:gdLst/>
            <a:ahLst/>
            <a:cxnLst/>
            <a:rect l="l" t="t" r="r" b="b"/>
            <a:pathLst>
              <a:path w="4431968" h="3096344">
                <a:moveTo>
                  <a:pt x="1087936" y="0"/>
                </a:moveTo>
                <a:lnTo>
                  <a:pt x="3347064" y="0"/>
                </a:lnTo>
                <a:cubicBezTo>
                  <a:pt x="3439064" y="0"/>
                  <a:pt x="3513644" y="74580"/>
                  <a:pt x="3513644" y="166580"/>
                </a:cubicBezTo>
                <a:lnTo>
                  <a:pt x="3513644" y="1288893"/>
                </a:lnTo>
                <a:cubicBezTo>
                  <a:pt x="3533780" y="1348375"/>
                  <a:pt x="3599073" y="1406682"/>
                  <a:pt x="3686877" y="1439616"/>
                </a:cubicBezTo>
                <a:cubicBezTo>
                  <a:pt x="3752028" y="1464054"/>
                  <a:pt x="3817029" y="1469817"/>
                  <a:pt x="3868444" y="1458115"/>
                </a:cubicBezTo>
                <a:cubicBezTo>
                  <a:pt x="3902404" y="1342696"/>
                  <a:pt x="4009446" y="1259067"/>
                  <a:pt x="4136021" y="1259067"/>
                </a:cubicBezTo>
                <a:cubicBezTo>
                  <a:pt x="4233444" y="1259067"/>
                  <a:pt x="4319296" y="1308611"/>
                  <a:pt x="4369676" y="1383931"/>
                </a:cubicBezTo>
                <a:cubicBezTo>
                  <a:pt x="4408794" y="1427426"/>
                  <a:pt x="4431968" y="1485093"/>
                  <a:pt x="4431968" y="1548172"/>
                </a:cubicBezTo>
                <a:cubicBezTo>
                  <a:pt x="4431968" y="1644547"/>
                  <a:pt x="4377873" y="1728287"/>
                  <a:pt x="4297838" y="1769649"/>
                </a:cubicBezTo>
                <a:cubicBezTo>
                  <a:pt x="4252315" y="1802442"/>
                  <a:pt x="4196390" y="1821465"/>
                  <a:pt x="4136021" y="1821465"/>
                </a:cubicBezTo>
                <a:cubicBezTo>
                  <a:pt x="4014931" y="1821465"/>
                  <a:pt x="3911717" y="1744927"/>
                  <a:pt x="3873048" y="1637247"/>
                </a:cubicBezTo>
                <a:cubicBezTo>
                  <a:pt x="3827849" y="1622474"/>
                  <a:pt x="3772083" y="1618289"/>
                  <a:pt x="3713445" y="1627378"/>
                </a:cubicBezTo>
                <a:cubicBezTo>
                  <a:pt x="3622832" y="1641424"/>
                  <a:pt x="3548351" y="1683602"/>
                  <a:pt x="3513644" y="1735150"/>
                </a:cubicBezTo>
                <a:lnTo>
                  <a:pt x="3513644" y="2929764"/>
                </a:lnTo>
                <a:cubicBezTo>
                  <a:pt x="3513644" y="3021764"/>
                  <a:pt x="3439064" y="3096344"/>
                  <a:pt x="3347064" y="3096344"/>
                </a:cubicBezTo>
                <a:lnTo>
                  <a:pt x="1087936" y="3096344"/>
                </a:lnTo>
                <a:cubicBezTo>
                  <a:pt x="995936" y="3096344"/>
                  <a:pt x="921356" y="3021764"/>
                  <a:pt x="921356" y="2929764"/>
                </a:cubicBezTo>
                <a:lnTo>
                  <a:pt x="921356" y="1739827"/>
                </a:lnTo>
                <a:cubicBezTo>
                  <a:pt x="888117" y="1686184"/>
                  <a:pt x="811882" y="1641849"/>
                  <a:pt x="718523" y="1627378"/>
                </a:cubicBezTo>
                <a:cubicBezTo>
                  <a:pt x="659885" y="1618289"/>
                  <a:pt x="604119" y="1622474"/>
                  <a:pt x="558920" y="1637247"/>
                </a:cubicBezTo>
                <a:cubicBezTo>
                  <a:pt x="520251" y="1744927"/>
                  <a:pt x="417037" y="1821465"/>
                  <a:pt x="295947" y="1821465"/>
                </a:cubicBezTo>
                <a:cubicBezTo>
                  <a:pt x="235578" y="1821465"/>
                  <a:pt x="179653" y="1802442"/>
                  <a:pt x="134130" y="1769649"/>
                </a:cubicBezTo>
                <a:cubicBezTo>
                  <a:pt x="54095" y="1728287"/>
                  <a:pt x="0" y="1644547"/>
                  <a:pt x="0" y="1548172"/>
                </a:cubicBezTo>
                <a:cubicBezTo>
                  <a:pt x="0" y="1485093"/>
                  <a:pt x="23174" y="1427426"/>
                  <a:pt x="62292" y="1383931"/>
                </a:cubicBezTo>
                <a:cubicBezTo>
                  <a:pt x="112672" y="1308611"/>
                  <a:pt x="198524" y="1259067"/>
                  <a:pt x="295947" y="1259067"/>
                </a:cubicBezTo>
                <a:cubicBezTo>
                  <a:pt x="422522" y="1259067"/>
                  <a:pt x="529564" y="1342696"/>
                  <a:pt x="563524" y="1458115"/>
                </a:cubicBezTo>
                <a:cubicBezTo>
                  <a:pt x="614939" y="1469817"/>
                  <a:pt x="679940" y="1464054"/>
                  <a:pt x="745091" y="1439616"/>
                </a:cubicBezTo>
                <a:cubicBezTo>
                  <a:pt x="836964" y="1405155"/>
                  <a:pt x="904191" y="1342916"/>
                  <a:pt x="921356" y="1280963"/>
                </a:cubicBezTo>
                <a:lnTo>
                  <a:pt x="921356" y="166580"/>
                </a:lnTo>
                <a:cubicBezTo>
                  <a:pt x="921356" y="74580"/>
                  <a:pt x="995936" y="0"/>
                  <a:pt x="1087936" y="0"/>
                </a:cubicBezTo>
                <a:close/>
              </a:path>
            </a:pathLst>
          </a:custGeom>
          <a:gradFill flip="none" rotWithShape="1">
            <a:gsLst>
              <a:gs pos="48000">
                <a:srgbClr val="BCE43C"/>
              </a:gs>
              <a:gs pos="100000">
                <a:srgbClr val="8AC930"/>
              </a:gs>
              <a:gs pos="0">
                <a:srgbClr val="97DD43">
                  <a:shade val="67500"/>
                  <a:satMod val="115000"/>
                </a:srgbClr>
              </a:gs>
            </a:gsLst>
            <a:lin ang="5400000" scaled="1"/>
            <a:tileRect/>
          </a:gradFill>
          <a:ln w="25400" cap="flat" cmpd="sng" algn="ctr">
            <a:noFill/>
            <a:prstDash val="solid"/>
          </a:ln>
          <a:effectLst>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90500" h="381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圆角矩形 10"/>
          <p:cNvSpPr/>
          <p:nvPr/>
        </p:nvSpPr>
        <p:spPr>
          <a:xfrm>
            <a:off x="4857951" y="2450745"/>
            <a:ext cx="3135546" cy="1085535"/>
          </a:xfrm>
          <a:custGeom>
            <a:avLst/>
            <a:gdLst/>
            <a:ahLst/>
            <a:cxnLst/>
            <a:rect l="l" t="t" r="r" b="b"/>
            <a:pathLst>
              <a:path w="4429264" h="1533424">
                <a:moveTo>
                  <a:pt x="1086584" y="0"/>
                </a:moveTo>
                <a:lnTo>
                  <a:pt x="3345712" y="0"/>
                </a:lnTo>
                <a:cubicBezTo>
                  <a:pt x="3437712" y="0"/>
                  <a:pt x="3512292" y="74580"/>
                  <a:pt x="3512292" y="166580"/>
                </a:cubicBezTo>
                <a:lnTo>
                  <a:pt x="3512292" y="1288893"/>
                </a:lnTo>
                <a:cubicBezTo>
                  <a:pt x="3532428" y="1348375"/>
                  <a:pt x="3597721" y="1406682"/>
                  <a:pt x="3685525" y="1439616"/>
                </a:cubicBezTo>
                <a:cubicBezTo>
                  <a:pt x="3750676" y="1464054"/>
                  <a:pt x="3815677" y="1469817"/>
                  <a:pt x="3867092" y="1458115"/>
                </a:cubicBezTo>
                <a:cubicBezTo>
                  <a:pt x="3901052" y="1342696"/>
                  <a:pt x="4008094" y="1259067"/>
                  <a:pt x="4134669" y="1259067"/>
                </a:cubicBezTo>
                <a:cubicBezTo>
                  <a:pt x="4232092" y="1259067"/>
                  <a:pt x="4317944" y="1308611"/>
                  <a:pt x="4368324" y="1383931"/>
                </a:cubicBezTo>
                <a:cubicBezTo>
                  <a:pt x="4404361" y="1424000"/>
                  <a:pt x="4426866" y="1476096"/>
                  <a:pt x="4429264" y="1533424"/>
                </a:cubicBezTo>
                <a:lnTo>
                  <a:pt x="0" y="1533424"/>
                </a:lnTo>
                <a:cubicBezTo>
                  <a:pt x="2398" y="1476096"/>
                  <a:pt x="24903" y="1424000"/>
                  <a:pt x="60940" y="1383931"/>
                </a:cubicBezTo>
                <a:cubicBezTo>
                  <a:pt x="111320" y="1308611"/>
                  <a:pt x="197172" y="1259067"/>
                  <a:pt x="294595" y="1259067"/>
                </a:cubicBezTo>
                <a:cubicBezTo>
                  <a:pt x="421170" y="1259067"/>
                  <a:pt x="528212" y="1342696"/>
                  <a:pt x="562172" y="1458115"/>
                </a:cubicBezTo>
                <a:cubicBezTo>
                  <a:pt x="613587" y="1469817"/>
                  <a:pt x="678588" y="1464054"/>
                  <a:pt x="743739" y="1439616"/>
                </a:cubicBezTo>
                <a:cubicBezTo>
                  <a:pt x="835612" y="1405155"/>
                  <a:pt x="902839" y="1342916"/>
                  <a:pt x="920004" y="1280963"/>
                </a:cubicBezTo>
                <a:lnTo>
                  <a:pt x="920004" y="166580"/>
                </a:lnTo>
                <a:cubicBezTo>
                  <a:pt x="920004" y="74580"/>
                  <a:pt x="994584" y="0"/>
                  <a:pt x="1086584" y="0"/>
                </a:cubicBezTo>
                <a:close/>
              </a:path>
            </a:pathLst>
          </a:custGeom>
          <a:gradFill flip="none" rotWithShape="1">
            <a:gsLst>
              <a:gs pos="45000">
                <a:srgbClr val="99BE24"/>
              </a:gs>
              <a:gs pos="54000">
                <a:srgbClr val="95BC1A"/>
              </a:gs>
              <a:gs pos="100000">
                <a:srgbClr val="D1ED47"/>
              </a:gs>
              <a:gs pos="25000">
                <a:srgbClr val="D1ED47"/>
              </a:gs>
            </a:gsLst>
            <a:path path="rect">
              <a:fillToRect l="100000" b="100000"/>
            </a:path>
            <a:tileRect t="-100000" r="-100000"/>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TextBox 37"/>
          <p:cNvSpPr txBox="1"/>
          <p:nvPr/>
        </p:nvSpPr>
        <p:spPr>
          <a:xfrm>
            <a:off x="290013" y="2496486"/>
            <a:ext cx="1041627" cy="707886"/>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000" b="1" i="0" u="none" strike="noStrike" kern="0" cap="none" spc="0" normalizeH="0" baseline="0" noProof="0" dirty="0" smtClean="0">
                <a:ln w="18415" cmpd="sng">
                  <a:noFill/>
                  <a:prstDash val="solid"/>
                </a:ln>
                <a:uLnTx/>
                <a:uFillTx/>
                <a:latin typeface="Agency FB" pitchFamily="34" charset="0"/>
                <a:ea typeface="微软雅黑" pitchFamily="34" charset="-122"/>
              </a:rPr>
              <a:t>A</a:t>
            </a:r>
            <a:endParaRPr kumimoji="0" lang="zh-CN" altLang="en-US" sz="5000" b="1" i="0" u="none" strike="noStrike" kern="0" cap="none" spc="0" normalizeH="0" baseline="0" noProof="0" dirty="0">
              <a:ln w="18415" cmpd="sng">
                <a:noFill/>
                <a:prstDash val="solid"/>
              </a:ln>
              <a:uLnTx/>
              <a:uFillTx/>
              <a:latin typeface="Agency FB" pitchFamily="34" charset="0"/>
              <a:ea typeface="微软雅黑" pitchFamily="34" charset="-122"/>
            </a:endParaRPr>
          </a:p>
        </p:txBody>
      </p:sp>
      <p:sp>
        <p:nvSpPr>
          <p:cNvPr id="39" name="TextBox 38"/>
          <p:cNvSpPr txBox="1"/>
          <p:nvPr/>
        </p:nvSpPr>
        <p:spPr>
          <a:xfrm>
            <a:off x="45133" y="3788084"/>
            <a:ext cx="183512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0" name="TextBox 39"/>
          <p:cNvSpPr txBox="1"/>
          <p:nvPr/>
        </p:nvSpPr>
        <p:spPr>
          <a:xfrm>
            <a:off x="307068" y="3090446"/>
            <a:ext cx="10075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Your</a:t>
            </a: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41" name="TextBox 40"/>
          <p:cNvSpPr txBox="1"/>
          <p:nvPr/>
        </p:nvSpPr>
        <p:spPr>
          <a:xfrm>
            <a:off x="1547664" y="1196752"/>
            <a:ext cx="6281453" cy="830997"/>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dirty="0">
                <a:ln>
                  <a:noFill/>
                </a:ln>
                <a:solidFill>
                  <a:sysClr val="windowText" lastClr="000000">
                    <a:lumMod val="75000"/>
                    <a:lumOff val="25000"/>
                  </a:sysClr>
                </a:solidFill>
                <a:effectLst/>
                <a:uLnTx/>
                <a:uFillTx/>
                <a:latin typeface="Agency FB" pitchFamily="34" charset="0"/>
                <a:ea typeface="微软雅黑" pitchFamily="34" charset="-122"/>
                <a:cs typeface="Calibri" pitchFamily="34" charset="0"/>
              </a:rPr>
              <a:t>Click here to add your title</a:t>
            </a:r>
            <a:endParaRPr kumimoji="0" lang="zh-CN" altLang="en-US" sz="4800" b="1" i="0" u="none" strike="noStrike" kern="0" cap="none" spc="0" normalizeH="0" baseline="0" noProof="0" dirty="0">
              <a:ln>
                <a:noFill/>
              </a:ln>
              <a:solidFill>
                <a:sysClr val="windowText" lastClr="000000">
                  <a:lumMod val="75000"/>
                  <a:lumOff val="25000"/>
                </a:sysClr>
              </a:solidFill>
              <a:effectLst/>
              <a:uLnTx/>
              <a:uFillTx/>
              <a:latin typeface="Agency FB" pitchFamily="34" charset="0"/>
              <a:ea typeface="微软雅黑" pitchFamily="34" charset="-122"/>
              <a:cs typeface="Calibri" pitchFamily="34" charset="0"/>
            </a:endParaRPr>
          </a:p>
        </p:txBody>
      </p:sp>
      <p:sp>
        <p:nvSpPr>
          <p:cNvPr id="42" name="TextBox 41"/>
          <p:cNvSpPr txBox="1"/>
          <p:nvPr/>
        </p:nvSpPr>
        <p:spPr>
          <a:xfrm>
            <a:off x="2234229" y="2496486"/>
            <a:ext cx="1041627" cy="707886"/>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000" b="1" i="0" u="none" strike="noStrike" kern="0" cap="none" spc="0" normalizeH="0" baseline="0" noProof="0" dirty="0" smtClean="0">
                <a:ln w="18415" cmpd="sng">
                  <a:noFill/>
                  <a:prstDash val="solid"/>
                </a:ln>
                <a:solidFill>
                  <a:sysClr val="windowText" lastClr="000000">
                    <a:lumMod val="85000"/>
                    <a:lumOff val="15000"/>
                  </a:sysClr>
                </a:solidFill>
                <a:effectLst/>
                <a:uLnTx/>
                <a:uFillTx/>
                <a:latin typeface="Agency FB" pitchFamily="34" charset="0"/>
                <a:ea typeface="微软雅黑" pitchFamily="34" charset="-122"/>
              </a:rPr>
              <a:t>B</a:t>
            </a:r>
            <a:endParaRPr kumimoji="0" lang="zh-CN" altLang="en-US" sz="5000" b="1" i="0" u="none" strike="noStrike" kern="0" cap="none" spc="0" normalizeH="0" baseline="0" noProof="0" dirty="0">
              <a:ln w="18415" cmpd="sng">
                <a:noFill/>
                <a:prstDash val="solid"/>
              </a:ln>
              <a:solidFill>
                <a:sysClr val="windowText" lastClr="000000">
                  <a:lumMod val="85000"/>
                  <a:lumOff val="15000"/>
                </a:sysClr>
              </a:solidFill>
              <a:effectLst/>
              <a:uLnTx/>
              <a:uFillTx/>
              <a:latin typeface="Agency FB" pitchFamily="34" charset="0"/>
              <a:ea typeface="微软雅黑" pitchFamily="34" charset="-122"/>
            </a:endParaRPr>
          </a:p>
        </p:txBody>
      </p:sp>
      <p:sp>
        <p:nvSpPr>
          <p:cNvPr id="43" name="TextBox 42"/>
          <p:cNvSpPr txBox="1"/>
          <p:nvPr/>
        </p:nvSpPr>
        <p:spPr>
          <a:xfrm>
            <a:off x="1879562" y="3788084"/>
            <a:ext cx="183512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endParaRPr>
          </a:p>
        </p:txBody>
      </p:sp>
      <p:sp>
        <p:nvSpPr>
          <p:cNvPr id="44" name="TextBox 43"/>
          <p:cNvSpPr txBox="1"/>
          <p:nvPr/>
        </p:nvSpPr>
        <p:spPr>
          <a:xfrm>
            <a:off x="2251284" y="3090446"/>
            <a:ext cx="10075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85000"/>
                    <a:lumOff val="15000"/>
                  </a:sysClr>
                </a:solidFill>
                <a:effectLst/>
                <a:uLnTx/>
                <a:uFillTx/>
                <a:latin typeface="Agency FB" pitchFamily="34" charset="0"/>
                <a:ea typeface="微软雅黑" pitchFamily="34" charset="-122"/>
              </a:rPr>
              <a:t>Your</a:t>
            </a:r>
            <a:r>
              <a:rPr kumimoji="0" lang="en-US" altLang="zh-CN" sz="1600" b="1" i="0" u="none" strike="noStrike" kern="0" cap="none" spc="0" normalizeH="0" baseline="0" noProof="0" dirty="0" smtClean="0">
                <a:ln w="18415" cmpd="sng">
                  <a:noFill/>
                  <a:prstDash val="solid"/>
                </a:ln>
                <a:solidFill>
                  <a:sysClr val="windowText" lastClr="000000">
                    <a:lumMod val="85000"/>
                    <a:lumOff val="15000"/>
                  </a:sysClr>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Text" lastClr="000000">
                    <a:lumMod val="85000"/>
                    <a:lumOff val="15000"/>
                  </a:sysClr>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Text" lastClr="000000">
                  <a:lumMod val="85000"/>
                  <a:lumOff val="15000"/>
                </a:sysClr>
              </a:solidFill>
              <a:effectLst/>
              <a:uLnTx/>
              <a:uFillTx/>
              <a:latin typeface="Agency FB" pitchFamily="34" charset="0"/>
              <a:ea typeface="微软雅黑" pitchFamily="34" charset="-122"/>
            </a:endParaRPr>
          </a:p>
        </p:txBody>
      </p:sp>
      <p:sp>
        <p:nvSpPr>
          <p:cNvPr id="45" name="TextBox 44"/>
          <p:cNvSpPr txBox="1"/>
          <p:nvPr/>
        </p:nvSpPr>
        <p:spPr>
          <a:xfrm>
            <a:off x="4106437" y="2496486"/>
            <a:ext cx="1041627" cy="707886"/>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000" b="1" i="0" u="none" strike="noStrike" kern="0" cap="none" spc="0" normalizeH="0" baseline="0" noProof="0" dirty="0" smtClean="0">
                <a:ln w="18415" cmpd="sng">
                  <a:noFill/>
                  <a:prstDash val="solid"/>
                </a:ln>
                <a:uLnTx/>
                <a:uFillTx/>
                <a:latin typeface="Agency FB" pitchFamily="34" charset="0"/>
                <a:ea typeface="微软雅黑" pitchFamily="34" charset="-122"/>
              </a:rPr>
              <a:t>C</a:t>
            </a:r>
            <a:endParaRPr kumimoji="0" lang="zh-CN" altLang="en-US" sz="5000" b="1" i="0" u="none" strike="noStrike" kern="0" cap="none" spc="0" normalizeH="0" baseline="0" noProof="0" dirty="0">
              <a:ln w="18415" cmpd="sng">
                <a:noFill/>
                <a:prstDash val="solid"/>
              </a:ln>
              <a:uLnTx/>
              <a:uFillTx/>
              <a:latin typeface="Agency FB" pitchFamily="34" charset="0"/>
              <a:ea typeface="微软雅黑" pitchFamily="34" charset="-122"/>
            </a:endParaRPr>
          </a:p>
        </p:txBody>
      </p:sp>
      <p:sp>
        <p:nvSpPr>
          <p:cNvPr id="46" name="TextBox 45"/>
          <p:cNvSpPr txBox="1"/>
          <p:nvPr/>
        </p:nvSpPr>
        <p:spPr>
          <a:xfrm>
            <a:off x="3703294" y="3788084"/>
            <a:ext cx="183512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7" name="TextBox 46"/>
          <p:cNvSpPr txBox="1"/>
          <p:nvPr/>
        </p:nvSpPr>
        <p:spPr>
          <a:xfrm>
            <a:off x="4123492" y="3090446"/>
            <a:ext cx="10075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Your</a:t>
            </a: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48" name="TextBox 47"/>
          <p:cNvSpPr txBox="1"/>
          <p:nvPr/>
        </p:nvSpPr>
        <p:spPr>
          <a:xfrm>
            <a:off x="5906637" y="2496486"/>
            <a:ext cx="1041627" cy="707886"/>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000" b="1" i="0" u="none" strike="noStrike" kern="0" cap="none" spc="0" normalizeH="0" baseline="0" noProof="0" dirty="0" smtClean="0">
                <a:ln w="18415" cmpd="sng">
                  <a:noFill/>
                  <a:prstDash val="solid"/>
                </a:ln>
                <a:solidFill>
                  <a:sysClr val="windowText" lastClr="000000">
                    <a:lumMod val="85000"/>
                    <a:lumOff val="15000"/>
                  </a:sysClr>
                </a:solidFill>
                <a:effectLst/>
                <a:uLnTx/>
                <a:uFillTx/>
                <a:latin typeface="Agency FB" pitchFamily="34" charset="0"/>
                <a:ea typeface="微软雅黑" pitchFamily="34" charset="-122"/>
              </a:rPr>
              <a:t>D</a:t>
            </a:r>
            <a:endParaRPr kumimoji="0" lang="zh-CN" altLang="en-US" sz="5000" b="1" i="0" u="none" strike="noStrike" kern="0" cap="none" spc="0" normalizeH="0" baseline="0" noProof="0" dirty="0">
              <a:ln w="18415" cmpd="sng">
                <a:noFill/>
                <a:prstDash val="solid"/>
              </a:ln>
              <a:solidFill>
                <a:sysClr val="windowText" lastClr="000000">
                  <a:lumMod val="85000"/>
                  <a:lumOff val="15000"/>
                </a:sysClr>
              </a:solidFill>
              <a:effectLst/>
              <a:uLnTx/>
              <a:uFillTx/>
              <a:latin typeface="Agency FB" pitchFamily="34" charset="0"/>
              <a:ea typeface="微软雅黑" pitchFamily="34" charset="-122"/>
            </a:endParaRPr>
          </a:p>
        </p:txBody>
      </p:sp>
      <p:sp>
        <p:nvSpPr>
          <p:cNvPr id="49" name="TextBox 48"/>
          <p:cNvSpPr txBox="1"/>
          <p:nvPr/>
        </p:nvSpPr>
        <p:spPr>
          <a:xfrm>
            <a:off x="5522612" y="3798166"/>
            <a:ext cx="183512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endParaRPr>
          </a:p>
        </p:txBody>
      </p:sp>
      <p:sp>
        <p:nvSpPr>
          <p:cNvPr id="50" name="TextBox 49"/>
          <p:cNvSpPr txBox="1"/>
          <p:nvPr/>
        </p:nvSpPr>
        <p:spPr>
          <a:xfrm>
            <a:off x="5923692" y="3090446"/>
            <a:ext cx="10075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85000"/>
                    <a:lumOff val="15000"/>
                  </a:sysClr>
                </a:solidFill>
                <a:effectLst/>
                <a:uLnTx/>
                <a:uFillTx/>
                <a:latin typeface="Agency FB" pitchFamily="34" charset="0"/>
                <a:ea typeface="微软雅黑" pitchFamily="34" charset="-122"/>
              </a:rPr>
              <a:t>Your</a:t>
            </a:r>
            <a:r>
              <a:rPr kumimoji="0" lang="en-US" altLang="zh-CN" sz="1600" b="1" i="0" u="none" strike="noStrike" kern="0" cap="none" spc="0" normalizeH="0" baseline="0" noProof="0" dirty="0" smtClean="0">
                <a:ln w="18415" cmpd="sng">
                  <a:noFill/>
                  <a:prstDash val="solid"/>
                </a:ln>
                <a:solidFill>
                  <a:sysClr val="windowText" lastClr="000000">
                    <a:lumMod val="85000"/>
                    <a:lumOff val="15000"/>
                  </a:sysClr>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Text" lastClr="000000">
                    <a:lumMod val="85000"/>
                    <a:lumOff val="15000"/>
                  </a:sysClr>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Text" lastClr="000000">
                  <a:lumMod val="85000"/>
                  <a:lumOff val="15000"/>
                </a:sysClr>
              </a:solidFill>
              <a:effectLst/>
              <a:uLnTx/>
              <a:uFillTx/>
              <a:latin typeface="Agency FB" pitchFamily="34" charset="0"/>
              <a:ea typeface="微软雅黑" pitchFamily="34" charset="-122"/>
            </a:endParaRPr>
          </a:p>
        </p:txBody>
      </p:sp>
      <p:sp>
        <p:nvSpPr>
          <p:cNvPr id="51" name="TextBox 50"/>
          <p:cNvSpPr txBox="1"/>
          <p:nvPr/>
        </p:nvSpPr>
        <p:spPr>
          <a:xfrm>
            <a:off x="7740352" y="2496486"/>
            <a:ext cx="1041627" cy="707886"/>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000" b="1" i="0" u="none" strike="noStrike" kern="0" cap="none" spc="0" normalizeH="0" baseline="0" noProof="0" dirty="0" smtClean="0">
                <a:ln w="18415" cmpd="sng">
                  <a:noFill/>
                  <a:prstDash val="solid"/>
                </a:ln>
                <a:uLnTx/>
                <a:uFillTx/>
                <a:latin typeface="Agency FB" pitchFamily="34" charset="0"/>
                <a:ea typeface="微软雅黑" pitchFamily="34" charset="-122"/>
              </a:rPr>
              <a:t>E</a:t>
            </a:r>
            <a:endParaRPr kumimoji="0" lang="zh-CN" altLang="en-US" sz="5000" b="1" i="0" u="none" strike="noStrike" kern="0" cap="none" spc="0" normalizeH="0" baseline="0" noProof="0" dirty="0">
              <a:ln w="18415" cmpd="sng">
                <a:noFill/>
                <a:prstDash val="solid"/>
              </a:ln>
              <a:uLnTx/>
              <a:uFillTx/>
              <a:latin typeface="Agency FB" pitchFamily="34" charset="0"/>
              <a:ea typeface="微软雅黑" pitchFamily="34" charset="-122"/>
            </a:endParaRPr>
          </a:p>
        </p:txBody>
      </p:sp>
      <p:sp>
        <p:nvSpPr>
          <p:cNvPr id="52" name="TextBox 51"/>
          <p:cNvSpPr txBox="1"/>
          <p:nvPr/>
        </p:nvSpPr>
        <p:spPr>
          <a:xfrm>
            <a:off x="7361998" y="3798166"/>
            <a:ext cx="183512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3" name="TextBox 52"/>
          <p:cNvSpPr txBox="1"/>
          <p:nvPr/>
        </p:nvSpPr>
        <p:spPr>
          <a:xfrm>
            <a:off x="7757407" y="3090446"/>
            <a:ext cx="10075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Your</a:t>
            </a: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Tree>
    <p:extLst>
      <p:ext uri="{BB962C8B-B14F-4D97-AF65-F5344CB8AC3E}">
        <p14:creationId xmlns:p14="http://schemas.microsoft.com/office/powerpoint/2010/main" val="2062643247"/>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sp>
        <p:nvSpPr>
          <p:cNvPr id="18" name="矩形 4"/>
          <p:cNvSpPr/>
          <p:nvPr/>
        </p:nvSpPr>
        <p:spPr>
          <a:xfrm rot="5400000">
            <a:off x="3387794" y="1768795"/>
            <a:ext cx="1711555" cy="3090308"/>
          </a:xfrm>
          <a:custGeom>
            <a:avLst/>
            <a:gdLst/>
            <a:ahLst/>
            <a:cxnLst/>
            <a:rect l="l" t="t" r="r" b="b"/>
            <a:pathLst>
              <a:path w="1711555" h="3090308">
                <a:moveTo>
                  <a:pt x="0" y="760691"/>
                </a:moveTo>
                <a:lnTo>
                  <a:pt x="0" y="0"/>
                </a:lnTo>
                <a:lnTo>
                  <a:pt x="1512168" y="0"/>
                </a:lnTo>
                <a:lnTo>
                  <a:pt x="1512168" y="208614"/>
                </a:lnTo>
                <a:lnTo>
                  <a:pt x="1711555" y="208614"/>
                </a:lnTo>
                <a:lnTo>
                  <a:pt x="1711555" y="760691"/>
                </a:lnTo>
                <a:lnTo>
                  <a:pt x="760692" y="760691"/>
                </a:lnTo>
                <a:lnTo>
                  <a:pt x="760692" y="3090308"/>
                </a:lnTo>
                <a:lnTo>
                  <a:pt x="1" y="3090308"/>
                </a:lnTo>
                <a:lnTo>
                  <a:pt x="1" y="760691"/>
                </a:ln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0800000" scaled="1"/>
            <a:tileRect/>
          </a:gra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矩形 6"/>
          <p:cNvSpPr/>
          <p:nvPr/>
        </p:nvSpPr>
        <p:spPr>
          <a:xfrm rot="5400000">
            <a:off x="2475730" y="2719658"/>
            <a:ext cx="1711556" cy="3090308"/>
          </a:xfrm>
          <a:custGeom>
            <a:avLst/>
            <a:gdLst/>
            <a:ahLst/>
            <a:cxnLst/>
            <a:rect l="l" t="t" r="r" b="b"/>
            <a:pathLst>
              <a:path w="2265842" h="4091101">
                <a:moveTo>
                  <a:pt x="0" y="4091101"/>
                </a:moveTo>
                <a:lnTo>
                  <a:pt x="0" y="188820"/>
                </a:lnTo>
                <a:lnTo>
                  <a:pt x="1" y="188820"/>
                </a:lnTo>
                <a:lnTo>
                  <a:pt x="1" y="0"/>
                </a:lnTo>
                <a:lnTo>
                  <a:pt x="2265842" y="0"/>
                </a:lnTo>
                <a:lnTo>
                  <a:pt x="2265842" y="1007040"/>
                </a:lnTo>
                <a:lnTo>
                  <a:pt x="1007041" y="1007040"/>
                </a:lnTo>
                <a:lnTo>
                  <a:pt x="1007041" y="4091101"/>
                </a:lnTo>
                <a:close/>
              </a:path>
            </a:pathLst>
          </a:custGeom>
          <a:gradFill flip="none" rotWithShape="1">
            <a:gsLst>
              <a:gs pos="0">
                <a:srgbClr val="F79646">
                  <a:lumMod val="75000"/>
                  <a:shade val="30000"/>
                  <a:satMod val="115000"/>
                </a:srgbClr>
              </a:gs>
              <a:gs pos="50000">
                <a:srgbClr val="F79646">
                  <a:lumMod val="75000"/>
                  <a:shade val="67500"/>
                  <a:satMod val="115000"/>
                </a:srgbClr>
              </a:gs>
              <a:gs pos="100000">
                <a:srgbClr val="F79646">
                  <a:lumMod val="75000"/>
                  <a:shade val="100000"/>
                  <a:satMod val="115000"/>
                </a:srgbClr>
              </a:gs>
            </a:gsLst>
            <a:lin ang="10800000" scaled="1"/>
            <a:tileRect/>
          </a:gra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矩形 8"/>
          <p:cNvSpPr/>
          <p:nvPr/>
        </p:nvSpPr>
        <p:spPr>
          <a:xfrm rot="5400000">
            <a:off x="1561389" y="3702781"/>
            <a:ext cx="1711555" cy="3090308"/>
          </a:xfrm>
          <a:custGeom>
            <a:avLst/>
            <a:gdLst/>
            <a:ahLst/>
            <a:cxnLst/>
            <a:rect l="l" t="t" r="r" b="b"/>
            <a:pathLst>
              <a:path w="2265841" h="4091101">
                <a:moveTo>
                  <a:pt x="0" y="1007040"/>
                </a:moveTo>
                <a:lnTo>
                  <a:pt x="0" y="0"/>
                </a:lnTo>
                <a:lnTo>
                  <a:pt x="2265841" y="0"/>
                </a:lnTo>
                <a:lnTo>
                  <a:pt x="2265841" y="1007040"/>
                </a:lnTo>
                <a:lnTo>
                  <a:pt x="1007041" y="1007040"/>
                </a:lnTo>
                <a:lnTo>
                  <a:pt x="1007041" y="4091101"/>
                </a:lnTo>
                <a:lnTo>
                  <a:pt x="1" y="4091101"/>
                </a:lnTo>
                <a:lnTo>
                  <a:pt x="1" y="1007040"/>
                </a:lnTo>
                <a:close/>
              </a:path>
            </a:pathLst>
          </a:custGeom>
          <a:gradFill flip="none" rotWithShape="1">
            <a:gsLst>
              <a:gs pos="0">
                <a:srgbClr val="9BBB59">
                  <a:shade val="30000"/>
                  <a:satMod val="115000"/>
                </a:srgbClr>
              </a:gs>
              <a:gs pos="50000">
                <a:srgbClr val="9BBB59">
                  <a:shade val="67500"/>
                  <a:satMod val="115000"/>
                </a:srgbClr>
              </a:gs>
              <a:gs pos="100000">
                <a:srgbClr val="9BBB59">
                  <a:shade val="100000"/>
                  <a:satMod val="115000"/>
                </a:srgbClr>
              </a:gs>
            </a:gsLst>
            <a:lin ang="10800000" scaled="1"/>
            <a:tileRect/>
          </a:gradFill>
          <a:ln w="25400" cap="flat" cmpd="sng" algn="ctr">
            <a:solidFill>
              <a:srgbClr val="9BBB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TextBox 20"/>
          <p:cNvSpPr txBox="1"/>
          <p:nvPr/>
        </p:nvSpPr>
        <p:spPr>
          <a:xfrm>
            <a:off x="5132381" y="2430526"/>
            <a:ext cx="629881" cy="215629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15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3</a:t>
            </a:r>
            <a:endParaRPr kumimoji="0" lang="zh-CN" altLang="en-US" sz="115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2" name="TextBox 21"/>
          <p:cNvSpPr txBox="1"/>
          <p:nvPr/>
        </p:nvSpPr>
        <p:spPr>
          <a:xfrm>
            <a:off x="4206675" y="3371820"/>
            <a:ext cx="629881" cy="215629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15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2</a:t>
            </a:r>
            <a:endParaRPr kumimoji="0" lang="zh-CN" altLang="en-US" sz="115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3" name="矩形 4"/>
          <p:cNvSpPr/>
          <p:nvPr/>
        </p:nvSpPr>
        <p:spPr>
          <a:xfrm rot="5400000">
            <a:off x="4325272" y="832691"/>
            <a:ext cx="1711555" cy="3090308"/>
          </a:xfrm>
          <a:custGeom>
            <a:avLst/>
            <a:gdLst/>
            <a:ahLst/>
            <a:cxnLst/>
            <a:rect l="l" t="t" r="r" b="b"/>
            <a:pathLst>
              <a:path w="1711555" h="3090308">
                <a:moveTo>
                  <a:pt x="0" y="760691"/>
                </a:moveTo>
                <a:lnTo>
                  <a:pt x="0" y="0"/>
                </a:lnTo>
                <a:lnTo>
                  <a:pt x="1440160" y="0"/>
                </a:lnTo>
                <a:lnTo>
                  <a:pt x="1440160" y="209988"/>
                </a:lnTo>
                <a:lnTo>
                  <a:pt x="1512168" y="209988"/>
                </a:lnTo>
                <a:lnTo>
                  <a:pt x="1512168" y="357543"/>
                </a:lnTo>
                <a:lnTo>
                  <a:pt x="1711555" y="357543"/>
                </a:lnTo>
                <a:lnTo>
                  <a:pt x="1711555" y="760691"/>
                </a:lnTo>
                <a:lnTo>
                  <a:pt x="760692" y="760691"/>
                </a:lnTo>
                <a:lnTo>
                  <a:pt x="760692" y="3090308"/>
                </a:lnTo>
                <a:lnTo>
                  <a:pt x="1" y="3090308"/>
                </a:lnTo>
                <a:lnTo>
                  <a:pt x="1" y="760691"/>
                </a:lnTo>
                <a:close/>
              </a:path>
            </a:pathLst>
          </a:cu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10800000" scaled="1"/>
            <a:tileRect/>
          </a:gra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TextBox 23"/>
          <p:cNvSpPr txBox="1"/>
          <p:nvPr/>
        </p:nvSpPr>
        <p:spPr>
          <a:xfrm>
            <a:off x="3466224" y="4361173"/>
            <a:ext cx="629881" cy="215629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15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1</a:t>
            </a:r>
            <a:endParaRPr kumimoji="0" lang="zh-CN" altLang="en-US" sz="115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5" name="TextBox 24"/>
          <p:cNvSpPr txBox="1"/>
          <p:nvPr/>
        </p:nvSpPr>
        <p:spPr>
          <a:xfrm>
            <a:off x="5940152" y="1484784"/>
            <a:ext cx="833868" cy="215629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15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4</a:t>
            </a:r>
            <a:endParaRPr kumimoji="0" lang="zh-CN" altLang="en-US" sz="115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26" name="TextBox 25"/>
          <p:cNvSpPr txBox="1"/>
          <p:nvPr/>
        </p:nvSpPr>
        <p:spPr>
          <a:xfrm>
            <a:off x="992889" y="4454399"/>
            <a:ext cx="2862841"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7" name="TextBox 26"/>
          <p:cNvSpPr txBox="1"/>
          <p:nvPr/>
        </p:nvSpPr>
        <p:spPr>
          <a:xfrm>
            <a:off x="1900087" y="3459986"/>
            <a:ext cx="2862841"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8" name="TextBox 27"/>
          <p:cNvSpPr txBox="1"/>
          <p:nvPr/>
        </p:nvSpPr>
        <p:spPr>
          <a:xfrm>
            <a:off x="2796270" y="2492896"/>
            <a:ext cx="2862841"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9" name="TextBox 28"/>
          <p:cNvSpPr txBox="1"/>
          <p:nvPr/>
        </p:nvSpPr>
        <p:spPr>
          <a:xfrm>
            <a:off x="3735685" y="1556792"/>
            <a:ext cx="2862841"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0" name="TextBox 29"/>
          <p:cNvSpPr txBox="1"/>
          <p:nvPr/>
        </p:nvSpPr>
        <p:spPr>
          <a:xfrm>
            <a:off x="5508104" y="4791591"/>
            <a:ext cx="2880320"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1" name="TextBox 30"/>
          <p:cNvSpPr txBox="1"/>
          <p:nvPr/>
        </p:nvSpPr>
        <p:spPr>
          <a:xfrm>
            <a:off x="5508104" y="4293096"/>
            <a:ext cx="1422246" cy="45345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209476114"/>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702369" y="1042452"/>
            <a:ext cx="5400195" cy="5667658"/>
          </a:xfrm>
          <a:prstGeom prst="rect">
            <a:avLst/>
          </a:prstGeom>
        </p:spPr>
      </p:pic>
      <p:sp>
        <p:nvSpPr>
          <p:cNvPr id="13" name="TextBox 12"/>
          <p:cNvSpPr txBox="1"/>
          <p:nvPr/>
        </p:nvSpPr>
        <p:spPr>
          <a:xfrm>
            <a:off x="5677800" y="3646694"/>
            <a:ext cx="833868" cy="1382814"/>
          </a:xfrm>
          <a:prstGeom prst="rect">
            <a:avLst/>
          </a:prstGeom>
          <a:noFill/>
        </p:spPr>
        <p:txBody>
          <a:bodyPr wrap="square" rtlCol="0">
            <a:spAutoFit/>
          </a:bodyPr>
          <a:lstStyle/>
          <a:p>
            <a:pPr algn="ctr">
              <a:lnSpc>
                <a:spcPct val="130000"/>
              </a:lnSpc>
            </a:pPr>
            <a:r>
              <a:rPr lang="en-US" altLang="zh-CN" sz="7200" b="1" dirty="0" smtClean="0">
                <a:solidFill>
                  <a:srgbClr val="0070C0"/>
                </a:solidFill>
                <a:effectLst>
                  <a:innerShdw blurRad="63500" dist="50800" dir="13500000">
                    <a:prstClr val="black">
                      <a:alpha val="50000"/>
                    </a:prstClr>
                  </a:innerShdw>
                </a:effectLst>
                <a:latin typeface="Arial" pitchFamily="34" charset="0"/>
                <a:ea typeface="微软雅黑" pitchFamily="34" charset="-122"/>
                <a:cs typeface="Arial" pitchFamily="34" charset="0"/>
              </a:rPr>
              <a:t>B</a:t>
            </a:r>
            <a:endParaRPr lang="zh-CN" altLang="en-US" sz="7200" b="1" dirty="0">
              <a:solidFill>
                <a:srgbClr val="0070C0"/>
              </a:solidFill>
              <a:effectLst>
                <a:innerShdw blurRad="63500" dist="50800" dir="13500000">
                  <a:prstClr val="black">
                    <a:alpha val="50000"/>
                  </a:prstClr>
                </a:innerShdw>
              </a:effectLst>
              <a:latin typeface="Arial" pitchFamily="34" charset="0"/>
              <a:ea typeface="微软雅黑" pitchFamily="34" charset="-122"/>
              <a:cs typeface="Arial" pitchFamily="34" charset="0"/>
            </a:endParaRPr>
          </a:p>
        </p:txBody>
      </p:sp>
      <p:sp>
        <p:nvSpPr>
          <p:cNvPr id="14" name="TextBox 13"/>
          <p:cNvSpPr txBox="1"/>
          <p:nvPr/>
        </p:nvSpPr>
        <p:spPr>
          <a:xfrm>
            <a:off x="827584" y="2204864"/>
            <a:ext cx="833868" cy="1382814"/>
          </a:xfrm>
          <a:prstGeom prst="rect">
            <a:avLst/>
          </a:prstGeom>
          <a:noFill/>
        </p:spPr>
        <p:txBody>
          <a:bodyPr wrap="square" rtlCol="0">
            <a:spAutoFit/>
          </a:bodyPr>
          <a:lstStyle/>
          <a:p>
            <a:pPr algn="ctr">
              <a:lnSpc>
                <a:spcPct val="130000"/>
              </a:lnSpc>
            </a:pPr>
            <a:r>
              <a:rPr lang="en-US" altLang="zh-CN" sz="7200" b="1" dirty="0" smtClean="0">
                <a:solidFill>
                  <a:srgbClr val="FF0000"/>
                </a:solidFill>
                <a:effectLst>
                  <a:innerShdw blurRad="63500" dist="50800" dir="13500000">
                    <a:prstClr val="black">
                      <a:alpha val="50000"/>
                    </a:prstClr>
                  </a:innerShdw>
                </a:effectLst>
                <a:latin typeface="Arial" pitchFamily="34" charset="0"/>
                <a:ea typeface="微软雅黑" pitchFamily="34" charset="-122"/>
                <a:cs typeface="Arial" pitchFamily="34" charset="0"/>
              </a:rPr>
              <a:t>A</a:t>
            </a:r>
            <a:endParaRPr lang="zh-CN" altLang="en-US" sz="7200" b="1" dirty="0">
              <a:solidFill>
                <a:srgbClr val="FF0000"/>
              </a:solidFill>
              <a:effectLst>
                <a:innerShdw blurRad="63500" dist="50800" dir="13500000">
                  <a:prstClr val="black">
                    <a:alpha val="50000"/>
                  </a:prstClr>
                </a:innerShdw>
              </a:effectLst>
              <a:latin typeface="Arial" pitchFamily="34" charset="0"/>
              <a:ea typeface="微软雅黑" pitchFamily="34" charset="-122"/>
              <a:cs typeface="Arial" pitchFamily="34" charset="0"/>
            </a:endParaRPr>
          </a:p>
        </p:txBody>
      </p:sp>
      <p:sp>
        <p:nvSpPr>
          <p:cNvPr id="15" name="TextBox 14"/>
          <p:cNvSpPr txBox="1"/>
          <p:nvPr/>
        </p:nvSpPr>
        <p:spPr>
          <a:xfrm>
            <a:off x="1583585" y="2615694"/>
            <a:ext cx="1476164" cy="381258"/>
          </a:xfrm>
          <a:prstGeom prst="rect">
            <a:avLst/>
          </a:prstGeom>
          <a:noFill/>
        </p:spPr>
        <p:txBody>
          <a:bodyPr wrap="square" rtlCol="0">
            <a:spAutoFit/>
          </a:bodyPr>
          <a:lstStyle/>
          <a:p>
            <a:pPr>
              <a:lnSpc>
                <a:spcPct val="130000"/>
              </a:lnSpc>
            </a:pPr>
            <a:r>
              <a:rPr lang="zh-CN" altLang="en-US" sz="1600" b="1" dirty="0" smtClean="0">
                <a:solidFill>
                  <a:srgbClr val="C00000"/>
                </a:solidFill>
                <a:latin typeface="微软雅黑" pitchFamily="34" charset="-122"/>
                <a:ea typeface="微软雅黑" pitchFamily="34" charset="-122"/>
              </a:rPr>
              <a:t>您的标题</a:t>
            </a:r>
            <a:endParaRPr lang="zh-CN" altLang="en-US" sz="1600" b="1" dirty="0">
              <a:solidFill>
                <a:srgbClr val="C00000"/>
              </a:solidFill>
              <a:latin typeface="微软雅黑" pitchFamily="34" charset="-122"/>
              <a:ea typeface="微软雅黑" pitchFamily="34" charset="-122"/>
            </a:endParaRPr>
          </a:p>
        </p:txBody>
      </p:sp>
      <p:sp>
        <p:nvSpPr>
          <p:cNvPr id="16" name="TextBox 15"/>
          <p:cNvSpPr txBox="1"/>
          <p:nvPr/>
        </p:nvSpPr>
        <p:spPr>
          <a:xfrm>
            <a:off x="6421332" y="3969895"/>
            <a:ext cx="1476164" cy="381258"/>
          </a:xfrm>
          <a:prstGeom prst="rect">
            <a:avLst/>
          </a:prstGeom>
          <a:noFill/>
        </p:spPr>
        <p:txBody>
          <a:bodyPr wrap="square" rtlCol="0">
            <a:spAutoFit/>
          </a:bodyPr>
          <a:lstStyle/>
          <a:p>
            <a:pPr>
              <a:lnSpc>
                <a:spcPct val="130000"/>
              </a:lnSpc>
            </a:pPr>
            <a:r>
              <a:rPr lang="zh-CN" altLang="en-US" sz="1600" b="1" dirty="0" smtClean="0">
                <a:solidFill>
                  <a:srgbClr val="0070C0"/>
                </a:solidFill>
                <a:latin typeface="微软雅黑" pitchFamily="34" charset="-122"/>
                <a:ea typeface="微软雅黑" pitchFamily="34" charset="-122"/>
              </a:rPr>
              <a:t>您的标题</a:t>
            </a:r>
            <a:endParaRPr lang="zh-CN" altLang="en-US" sz="1600" b="1" dirty="0">
              <a:solidFill>
                <a:srgbClr val="0070C0"/>
              </a:solidFill>
              <a:latin typeface="微软雅黑" pitchFamily="34" charset="-122"/>
              <a:ea typeface="微软雅黑" pitchFamily="34" charset="-122"/>
            </a:endParaRPr>
          </a:p>
        </p:txBody>
      </p:sp>
      <p:sp>
        <p:nvSpPr>
          <p:cNvPr id="17" name="TextBox 16"/>
          <p:cNvSpPr txBox="1"/>
          <p:nvPr/>
        </p:nvSpPr>
        <p:spPr>
          <a:xfrm>
            <a:off x="1583585" y="2996952"/>
            <a:ext cx="2040780"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8" name="TextBox 17"/>
          <p:cNvSpPr txBox="1"/>
          <p:nvPr/>
        </p:nvSpPr>
        <p:spPr>
          <a:xfrm>
            <a:off x="6419652" y="4364999"/>
            <a:ext cx="2040780"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365813355"/>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6411" y="1724768"/>
            <a:ext cx="4815442" cy="1432442"/>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6411" y="4660854"/>
            <a:ext cx="4815442" cy="1432442"/>
          </a:xfrm>
          <a:prstGeom prst="rect">
            <a:avLst/>
          </a:prstGeom>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76411" y="3205114"/>
            <a:ext cx="4815442" cy="1450728"/>
          </a:xfrm>
          <a:prstGeom prst="rect">
            <a:avLst/>
          </a:prstGeom>
        </p:spPr>
      </p:pic>
      <p:sp>
        <p:nvSpPr>
          <p:cNvPr id="19" name="TextBox 18"/>
          <p:cNvSpPr txBox="1"/>
          <p:nvPr/>
        </p:nvSpPr>
        <p:spPr>
          <a:xfrm rot="2499987">
            <a:off x="6013538" y="2013952"/>
            <a:ext cx="983104"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F79646">
                  <a:lumMod val="50000"/>
                </a:srgbClr>
              </a:solidFill>
              <a:effectLst/>
              <a:uLnTx/>
              <a:uFillTx/>
              <a:latin typeface="微软雅黑" pitchFamily="34" charset="-122"/>
              <a:ea typeface="微软雅黑" pitchFamily="34" charset="-122"/>
            </a:endParaRPr>
          </a:p>
        </p:txBody>
      </p:sp>
      <p:sp>
        <p:nvSpPr>
          <p:cNvPr id="20" name="TextBox 19"/>
          <p:cNvSpPr txBox="1"/>
          <p:nvPr/>
        </p:nvSpPr>
        <p:spPr>
          <a:xfrm rot="2499987">
            <a:off x="5982489" y="3495682"/>
            <a:ext cx="983104"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endParaRPr>
          </a:p>
        </p:txBody>
      </p:sp>
      <p:sp>
        <p:nvSpPr>
          <p:cNvPr id="21" name="TextBox 20"/>
          <p:cNvSpPr txBox="1"/>
          <p:nvPr/>
        </p:nvSpPr>
        <p:spPr>
          <a:xfrm rot="2499987">
            <a:off x="5982489" y="4930279"/>
            <a:ext cx="983104" cy="453457"/>
          </a:xfrm>
          <a:prstGeom prst="rect">
            <a:avLst/>
          </a:prstGeom>
          <a:noFill/>
        </p:spPr>
        <p:txBody>
          <a:bodyPr wrap="square" rtlCol="0">
            <a:spAutoFit/>
          </a:bodyPr>
          <a:lstStyle/>
          <a:p>
            <a:pPr algn="ctr">
              <a:lnSpc>
                <a:spcPct val="130000"/>
              </a:lnSpc>
            </a:pPr>
            <a:r>
              <a:rPr lang="zh-CN" altLang="en-US" sz="2000" b="1" dirty="0" smtClean="0">
                <a:solidFill>
                  <a:srgbClr val="941C58"/>
                </a:solidFill>
                <a:latin typeface="微软雅黑" pitchFamily="34" charset="-122"/>
                <a:ea typeface="微软雅黑" pitchFamily="34" charset="-122"/>
              </a:rPr>
              <a:t>文本</a:t>
            </a:r>
            <a:endParaRPr lang="zh-CN" altLang="en-US" sz="2000" b="1" dirty="0">
              <a:solidFill>
                <a:srgbClr val="941C58"/>
              </a:solidFill>
              <a:latin typeface="微软雅黑" pitchFamily="34" charset="-122"/>
              <a:ea typeface="微软雅黑" pitchFamily="34" charset="-122"/>
            </a:endParaRPr>
          </a:p>
        </p:txBody>
      </p:sp>
      <p:sp>
        <p:nvSpPr>
          <p:cNvPr id="22" name="TextBox 21"/>
          <p:cNvSpPr txBox="1"/>
          <p:nvPr/>
        </p:nvSpPr>
        <p:spPr>
          <a:xfrm>
            <a:off x="2425020" y="1872436"/>
            <a:ext cx="2400287"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您的标题写在这里</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3" name="TextBox 22"/>
          <p:cNvSpPr txBox="1"/>
          <p:nvPr/>
        </p:nvSpPr>
        <p:spPr>
          <a:xfrm>
            <a:off x="2411760" y="2257281"/>
            <a:ext cx="3816423"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TextBox 23"/>
          <p:cNvSpPr txBox="1"/>
          <p:nvPr/>
        </p:nvSpPr>
        <p:spPr>
          <a:xfrm>
            <a:off x="2444845" y="3356992"/>
            <a:ext cx="2400287"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您的标题写在这里</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5" name="TextBox 24"/>
          <p:cNvSpPr txBox="1"/>
          <p:nvPr/>
        </p:nvSpPr>
        <p:spPr>
          <a:xfrm>
            <a:off x="2431585" y="3741837"/>
            <a:ext cx="3816423"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6" name="TextBox 25"/>
          <p:cNvSpPr txBox="1"/>
          <p:nvPr/>
        </p:nvSpPr>
        <p:spPr>
          <a:xfrm>
            <a:off x="2444845" y="4799710"/>
            <a:ext cx="2400287"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您的标题写在这里</a:t>
            </a:r>
            <a:endParaRPr kumimoji="0" lang="zh-CN" altLang="en-US" sz="18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7" name="TextBox 26"/>
          <p:cNvSpPr txBox="1"/>
          <p:nvPr/>
        </p:nvSpPr>
        <p:spPr>
          <a:xfrm>
            <a:off x="2431585" y="5184555"/>
            <a:ext cx="3816423"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275792987"/>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28800"/>
            <a:ext cx="9144000" cy="3853306"/>
          </a:xfrm>
          <a:prstGeom prst="rect">
            <a:avLst/>
          </a:prstGeom>
        </p:spPr>
      </p:pic>
      <p:sp>
        <p:nvSpPr>
          <p:cNvPr id="20" name="五边形 19"/>
          <p:cNvSpPr/>
          <p:nvPr/>
        </p:nvSpPr>
        <p:spPr>
          <a:xfrm rot="5400000">
            <a:off x="1901970" y="2287760"/>
            <a:ext cx="1224136" cy="432048"/>
          </a:xfrm>
          <a:prstGeom prst="homePlate">
            <a:avLst/>
          </a:prstGeom>
          <a:solidFill>
            <a:srgbClr val="654329"/>
          </a:solidFill>
          <a:ln w="25400" cap="flat" cmpd="sng" algn="ctr">
            <a:no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TextBox 20"/>
          <p:cNvSpPr txBox="1"/>
          <p:nvPr/>
        </p:nvSpPr>
        <p:spPr>
          <a:xfrm>
            <a:off x="2741785" y="2383493"/>
            <a:ext cx="1476164" cy="417358"/>
          </a:xfrm>
          <a:prstGeom prst="rect">
            <a:avLst/>
          </a:prstGeom>
          <a:noFill/>
        </p:spPr>
        <p:txBody>
          <a:bodyPr wrap="square" rtlCol="0">
            <a:spAutoFit/>
          </a:bodyPr>
          <a:lstStyle/>
          <a:p>
            <a:pPr>
              <a:lnSpc>
                <a:spcPct val="130000"/>
              </a:lnSpc>
            </a:pPr>
            <a:r>
              <a:rPr lang="zh-CN" altLang="en-US" b="1" dirty="0" smtClean="0">
                <a:solidFill>
                  <a:srgbClr val="654329"/>
                </a:solidFill>
                <a:latin typeface="微软雅黑" pitchFamily="34" charset="-122"/>
                <a:ea typeface="微软雅黑" pitchFamily="34" charset="-122"/>
              </a:rPr>
              <a:t>您的标题</a:t>
            </a:r>
            <a:endParaRPr lang="zh-CN" altLang="en-US" b="1" dirty="0">
              <a:solidFill>
                <a:srgbClr val="654329"/>
              </a:solidFill>
              <a:latin typeface="微软雅黑" pitchFamily="34" charset="-122"/>
              <a:ea typeface="微软雅黑" pitchFamily="34" charset="-122"/>
            </a:endParaRPr>
          </a:p>
        </p:txBody>
      </p:sp>
      <p:sp>
        <p:nvSpPr>
          <p:cNvPr id="22" name="TextBox 21"/>
          <p:cNvSpPr txBox="1"/>
          <p:nvPr/>
        </p:nvSpPr>
        <p:spPr>
          <a:xfrm>
            <a:off x="2730062" y="2800380"/>
            <a:ext cx="1476164"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3" name="TextBox 22"/>
          <p:cNvSpPr txBox="1"/>
          <p:nvPr/>
        </p:nvSpPr>
        <p:spPr>
          <a:xfrm>
            <a:off x="2100282" y="2075573"/>
            <a:ext cx="833868" cy="1211081"/>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1</a:t>
            </a:r>
            <a:endParaRPr kumimoji="0" lang="zh-CN" altLang="en-US" sz="48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cxnSp>
        <p:nvCxnSpPr>
          <p:cNvPr id="24" name="直接连接符 23"/>
          <p:cNvCxnSpPr/>
          <p:nvPr/>
        </p:nvCxnSpPr>
        <p:spPr>
          <a:xfrm>
            <a:off x="2184013" y="4797152"/>
            <a:ext cx="2376264" cy="0"/>
          </a:xfrm>
          <a:prstGeom prst="line">
            <a:avLst/>
          </a:prstGeom>
          <a:noFill/>
          <a:ln w="19050" cap="flat" cmpd="sng" algn="ctr">
            <a:solidFill>
              <a:srgbClr val="654329"/>
            </a:solidFill>
            <a:prstDash val="solid"/>
          </a:ln>
          <a:effectLst/>
        </p:spPr>
      </p:cxnSp>
      <p:cxnSp>
        <p:nvCxnSpPr>
          <p:cNvPr id="25" name="直接连接符 24"/>
          <p:cNvCxnSpPr/>
          <p:nvPr/>
        </p:nvCxnSpPr>
        <p:spPr>
          <a:xfrm>
            <a:off x="2184013" y="4917722"/>
            <a:ext cx="2376264" cy="0"/>
          </a:xfrm>
          <a:prstGeom prst="line">
            <a:avLst/>
          </a:prstGeom>
          <a:noFill/>
          <a:ln w="57150" cap="flat" cmpd="sng" algn="ctr">
            <a:solidFill>
              <a:srgbClr val="654329"/>
            </a:solidFill>
            <a:prstDash val="solid"/>
          </a:ln>
          <a:effectLst/>
        </p:spPr>
      </p:cxnSp>
      <p:cxnSp>
        <p:nvCxnSpPr>
          <p:cNvPr id="26" name="直接连接符 25"/>
          <p:cNvCxnSpPr/>
          <p:nvPr/>
        </p:nvCxnSpPr>
        <p:spPr>
          <a:xfrm>
            <a:off x="4608839" y="4797152"/>
            <a:ext cx="2376264" cy="0"/>
          </a:xfrm>
          <a:prstGeom prst="line">
            <a:avLst/>
          </a:prstGeom>
          <a:noFill/>
          <a:ln w="19050" cap="flat" cmpd="sng" algn="ctr">
            <a:solidFill>
              <a:srgbClr val="654329"/>
            </a:solidFill>
            <a:prstDash val="solid"/>
          </a:ln>
          <a:effectLst/>
        </p:spPr>
      </p:cxnSp>
      <p:cxnSp>
        <p:nvCxnSpPr>
          <p:cNvPr id="27" name="直接连接符 26"/>
          <p:cNvCxnSpPr/>
          <p:nvPr/>
        </p:nvCxnSpPr>
        <p:spPr>
          <a:xfrm>
            <a:off x="4608839" y="4917722"/>
            <a:ext cx="2376264" cy="0"/>
          </a:xfrm>
          <a:prstGeom prst="line">
            <a:avLst/>
          </a:prstGeom>
          <a:noFill/>
          <a:ln w="57150" cap="flat" cmpd="sng" algn="ctr">
            <a:solidFill>
              <a:srgbClr val="654329"/>
            </a:solidFill>
            <a:prstDash val="solid"/>
          </a:ln>
          <a:effectLst/>
        </p:spPr>
      </p:cxnSp>
      <p:sp>
        <p:nvSpPr>
          <p:cNvPr id="28" name="TextBox 27"/>
          <p:cNvSpPr txBox="1"/>
          <p:nvPr/>
        </p:nvSpPr>
        <p:spPr>
          <a:xfrm>
            <a:off x="5094566" y="2397442"/>
            <a:ext cx="1890537"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的</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9" name="TextBox 28"/>
          <p:cNvSpPr txBox="1"/>
          <p:nvPr/>
        </p:nvSpPr>
        <p:spPr>
          <a:xfrm>
            <a:off x="5094566" y="3115852"/>
            <a:ext cx="1890537"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的</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0" name="TextBox 29"/>
          <p:cNvSpPr txBox="1"/>
          <p:nvPr/>
        </p:nvSpPr>
        <p:spPr>
          <a:xfrm>
            <a:off x="5094566" y="3834262"/>
            <a:ext cx="1890537"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的</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1" name="椭圆 30"/>
          <p:cNvSpPr/>
          <p:nvPr/>
        </p:nvSpPr>
        <p:spPr>
          <a:xfrm>
            <a:off x="4967209" y="2538953"/>
            <a:ext cx="108000" cy="108000"/>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椭圆 31"/>
          <p:cNvSpPr/>
          <p:nvPr/>
        </p:nvSpPr>
        <p:spPr>
          <a:xfrm>
            <a:off x="4967209" y="3254013"/>
            <a:ext cx="108000" cy="108000"/>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4967209" y="3969072"/>
            <a:ext cx="108000" cy="108000"/>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3117665289"/>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sp>
        <p:nvSpPr>
          <p:cNvPr id="26" name="矩形 25"/>
          <p:cNvSpPr/>
          <p:nvPr/>
        </p:nvSpPr>
        <p:spPr>
          <a:xfrm>
            <a:off x="6087448" y="2764878"/>
            <a:ext cx="788808" cy="1468720"/>
          </a:xfrm>
          <a:prstGeom prst="rect">
            <a:avLst/>
          </a:prstGeom>
          <a:solidFill>
            <a:srgbClr val="4F81BD">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圆角矩形 26"/>
          <p:cNvSpPr/>
          <p:nvPr/>
        </p:nvSpPr>
        <p:spPr>
          <a:xfrm>
            <a:off x="2359431" y="1052736"/>
            <a:ext cx="3896942" cy="5014717"/>
          </a:xfrm>
          <a:prstGeom prst="roundRect">
            <a:avLst>
              <a:gd name="adj" fmla="val 47349"/>
            </a:avLst>
          </a:prstGeom>
          <a:gradFill flip="none" rotWithShape="1">
            <a:gsLst>
              <a:gs pos="0">
                <a:srgbClr val="4F81BD">
                  <a:shade val="30000"/>
                  <a:satMod val="115000"/>
                </a:srgbClr>
              </a:gs>
              <a:gs pos="50000">
                <a:srgbClr val="4F81BD">
                  <a:shade val="67500"/>
                  <a:satMod val="115000"/>
                </a:srgbClr>
              </a:gs>
              <a:gs pos="100000">
                <a:srgbClr val="4F81BD">
                  <a:shade val="100000"/>
                  <a:satMod val="115000"/>
                </a:srgbClr>
              </a:gs>
            </a:gsLst>
            <a:lin ang="16200000" scaled="1"/>
            <a:tileRect/>
          </a:gradFill>
          <a:ln w="25400" cap="flat" cmpd="sng" algn="ctr">
            <a:solidFill>
              <a:srgbClr val="4F81B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圆角矩形 27"/>
          <p:cNvSpPr/>
          <p:nvPr/>
        </p:nvSpPr>
        <p:spPr>
          <a:xfrm>
            <a:off x="2620792" y="1389064"/>
            <a:ext cx="3374219" cy="4342060"/>
          </a:xfrm>
          <a:prstGeom prst="roundRect">
            <a:avLst>
              <a:gd name="adj" fmla="val 47349"/>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等腰三角形 28"/>
          <p:cNvSpPr/>
          <p:nvPr/>
        </p:nvSpPr>
        <p:spPr>
          <a:xfrm rot="16200000">
            <a:off x="5128398" y="3309885"/>
            <a:ext cx="405164" cy="405164"/>
          </a:xfrm>
          <a:prstGeom prst="triangle">
            <a:avLst/>
          </a:prstGeom>
          <a:gradFill flip="none" rotWithShape="1">
            <a:gsLst>
              <a:gs pos="0">
                <a:srgbClr val="4F81BD">
                  <a:shade val="30000"/>
                  <a:satMod val="115000"/>
                </a:srgbClr>
              </a:gs>
              <a:gs pos="50000">
                <a:srgbClr val="4F81BD">
                  <a:shade val="67500"/>
                  <a:satMod val="115000"/>
                </a:srgbClr>
              </a:gs>
              <a:gs pos="100000">
                <a:srgbClr val="4F81BD">
                  <a:shade val="100000"/>
                  <a:satMod val="115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梯形 29"/>
          <p:cNvSpPr/>
          <p:nvPr/>
        </p:nvSpPr>
        <p:spPr>
          <a:xfrm rot="16200000">
            <a:off x="5395132" y="3239607"/>
            <a:ext cx="721036" cy="519264"/>
          </a:xfrm>
          <a:prstGeom prst="trapezoid">
            <a:avLst/>
          </a:prstGeom>
          <a:gradFill flip="none" rotWithShape="1">
            <a:gsLst>
              <a:gs pos="0">
                <a:srgbClr val="4F81BD">
                  <a:shade val="30000"/>
                  <a:satMod val="115000"/>
                </a:srgbClr>
              </a:gs>
              <a:gs pos="50000">
                <a:srgbClr val="4F81BD">
                  <a:shade val="67500"/>
                  <a:satMod val="115000"/>
                </a:srgbClr>
              </a:gs>
              <a:gs pos="100000">
                <a:srgbClr val="4F81BD">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梯形 30"/>
          <p:cNvSpPr/>
          <p:nvPr/>
        </p:nvSpPr>
        <p:spPr>
          <a:xfrm rot="16200000">
            <a:off x="5628593" y="2976809"/>
            <a:ext cx="1442069" cy="1038526"/>
          </a:xfrm>
          <a:prstGeom prst="trapezoid">
            <a:avLst/>
          </a:prstGeom>
          <a:gradFill flip="none" rotWithShape="1">
            <a:gsLst>
              <a:gs pos="0">
                <a:srgbClr val="4F81BD">
                  <a:shade val="30000"/>
                  <a:satMod val="115000"/>
                </a:srgbClr>
              </a:gs>
              <a:gs pos="50000">
                <a:srgbClr val="4F81BD">
                  <a:shade val="67500"/>
                  <a:satMod val="115000"/>
                </a:srgbClr>
              </a:gs>
              <a:gs pos="100000">
                <a:srgbClr val="4F81BD">
                  <a:shade val="100000"/>
                  <a:satMod val="115000"/>
                </a:srgbClr>
              </a:gs>
            </a:gsLst>
            <a:lin ang="135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TextBox 31"/>
          <p:cNvSpPr txBox="1"/>
          <p:nvPr/>
        </p:nvSpPr>
        <p:spPr>
          <a:xfrm>
            <a:off x="2999750" y="1968664"/>
            <a:ext cx="1304154" cy="400618"/>
          </a:xfrm>
          <a:prstGeom prst="rect">
            <a:avLst/>
          </a:prstGeom>
          <a:noFill/>
        </p:spPr>
        <p:txBody>
          <a:bodyPr wrap="square" rtlCol="0">
            <a:spAutoFit/>
          </a:bodyPr>
          <a:lstStyle/>
          <a:p>
            <a:pPr>
              <a:lnSpc>
                <a:spcPct val="130000"/>
              </a:lnSpc>
            </a:pPr>
            <a:r>
              <a:rPr lang="zh-CN" altLang="en-US" sz="2000" b="1" dirty="0" smtClean="0">
                <a:solidFill>
                  <a:srgbClr val="0070C0"/>
                </a:solidFill>
                <a:latin typeface="微软雅黑" pitchFamily="34" charset="-122"/>
                <a:ea typeface="微软雅黑" pitchFamily="34" charset="-122"/>
              </a:rPr>
              <a:t>您的标题</a:t>
            </a:r>
            <a:endParaRPr lang="zh-CN" altLang="en-US" sz="2000" b="1" dirty="0">
              <a:solidFill>
                <a:srgbClr val="0070C0"/>
              </a:solidFill>
              <a:latin typeface="微软雅黑" pitchFamily="34" charset="-122"/>
              <a:ea typeface="微软雅黑" pitchFamily="34" charset="-122"/>
            </a:endParaRPr>
          </a:p>
        </p:txBody>
      </p:sp>
      <p:sp>
        <p:nvSpPr>
          <p:cNvPr id="33" name="TextBox 32"/>
          <p:cNvSpPr txBox="1"/>
          <p:nvPr/>
        </p:nvSpPr>
        <p:spPr>
          <a:xfrm>
            <a:off x="2983771" y="2374009"/>
            <a:ext cx="2712406" cy="57645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4" name="TextBox 33"/>
          <p:cNvSpPr txBox="1"/>
          <p:nvPr/>
        </p:nvSpPr>
        <p:spPr>
          <a:xfrm>
            <a:off x="3301858" y="3230535"/>
            <a:ext cx="1654049" cy="32901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5" name="TextBox 34"/>
          <p:cNvSpPr txBox="1"/>
          <p:nvPr/>
        </p:nvSpPr>
        <p:spPr>
          <a:xfrm>
            <a:off x="3301858" y="3601488"/>
            <a:ext cx="1654049" cy="32901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6" name="TextBox 35"/>
          <p:cNvSpPr txBox="1"/>
          <p:nvPr/>
        </p:nvSpPr>
        <p:spPr>
          <a:xfrm>
            <a:off x="3301858" y="3972440"/>
            <a:ext cx="1654049" cy="32901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7" name="椭圆 36"/>
          <p:cNvSpPr/>
          <p:nvPr/>
        </p:nvSpPr>
        <p:spPr>
          <a:xfrm>
            <a:off x="3095029" y="3329649"/>
            <a:ext cx="157871" cy="157871"/>
          </a:xfrm>
          <a:prstGeom prst="ellipse">
            <a:avLst/>
          </a:prstGeom>
          <a:solidFill>
            <a:srgbClr val="0070C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37"/>
          <p:cNvSpPr/>
          <p:nvPr/>
        </p:nvSpPr>
        <p:spPr>
          <a:xfrm>
            <a:off x="3095029" y="3701078"/>
            <a:ext cx="157871" cy="157871"/>
          </a:xfrm>
          <a:prstGeom prst="ellipse">
            <a:avLst/>
          </a:prstGeom>
          <a:solidFill>
            <a:srgbClr val="0070C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3095029" y="4072507"/>
            <a:ext cx="157871" cy="157871"/>
          </a:xfrm>
          <a:prstGeom prst="ellipse">
            <a:avLst/>
          </a:prstGeom>
          <a:solidFill>
            <a:srgbClr val="0070C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椭圆 39"/>
          <p:cNvSpPr/>
          <p:nvPr/>
        </p:nvSpPr>
        <p:spPr>
          <a:xfrm>
            <a:off x="3095029" y="4443936"/>
            <a:ext cx="157871" cy="157871"/>
          </a:xfrm>
          <a:prstGeom prst="ellipse">
            <a:avLst/>
          </a:prstGeom>
          <a:solidFill>
            <a:srgbClr val="0070C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TextBox 40"/>
          <p:cNvSpPr txBox="1"/>
          <p:nvPr/>
        </p:nvSpPr>
        <p:spPr>
          <a:xfrm>
            <a:off x="3301858" y="4343393"/>
            <a:ext cx="1654049" cy="32901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42" name="直接连接符 41"/>
          <p:cNvCxnSpPr/>
          <p:nvPr/>
        </p:nvCxnSpPr>
        <p:spPr>
          <a:xfrm>
            <a:off x="3063957" y="3054034"/>
            <a:ext cx="2490319" cy="0"/>
          </a:xfrm>
          <a:prstGeom prst="line">
            <a:avLst/>
          </a:prstGeom>
          <a:noFill/>
          <a:ln w="38100" cap="flat" cmpd="sng" algn="ctr">
            <a:solidFill>
              <a:srgbClr val="4F81BD">
                <a:shade val="95000"/>
                <a:satMod val="105000"/>
              </a:srgbClr>
            </a:solidFill>
            <a:prstDash val="sysDot"/>
          </a:ln>
          <a:effectLst/>
        </p:spPr>
      </p:cxnSp>
      <p:cxnSp>
        <p:nvCxnSpPr>
          <p:cNvPr id="43" name="直接连接符 42"/>
          <p:cNvCxnSpPr/>
          <p:nvPr/>
        </p:nvCxnSpPr>
        <p:spPr>
          <a:xfrm>
            <a:off x="3095028" y="4892409"/>
            <a:ext cx="2490319" cy="0"/>
          </a:xfrm>
          <a:prstGeom prst="line">
            <a:avLst/>
          </a:prstGeom>
          <a:noFill/>
          <a:ln w="38100" cap="flat" cmpd="sng" algn="ctr">
            <a:solidFill>
              <a:srgbClr val="4F81BD">
                <a:shade val="95000"/>
                <a:satMod val="105000"/>
              </a:srgbClr>
            </a:solidFill>
            <a:prstDash val="sysDot"/>
          </a:ln>
          <a:effectLst/>
        </p:spPr>
      </p:cxnSp>
      <p:sp>
        <p:nvSpPr>
          <p:cNvPr id="44" name="TextBox 43"/>
          <p:cNvSpPr txBox="1"/>
          <p:nvPr/>
        </p:nvSpPr>
        <p:spPr>
          <a:xfrm>
            <a:off x="5858380" y="3314432"/>
            <a:ext cx="983104" cy="40061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45" name="TextBox 44"/>
          <p:cNvSpPr txBox="1"/>
          <p:nvPr/>
        </p:nvSpPr>
        <p:spPr>
          <a:xfrm>
            <a:off x="3494015" y="5085184"/>
            <a:ext cx="1654049" cy="32901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6" name="Oval 65"/>
          <p:cNvSpPr>
            <a:spLocks noChangeArrowheads="1"/>
          </p:cNvSpPr>
          <p:nvPr/>
        </p:nvSpPr>
        <p:spPr bwMode="auto">
          <a:xfrm>
            <a:off x="1736189" y="5924866"/>
            <a:ext cx="1938021" cy="47700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2985" y="4374170"/>
            <a:ext cx="560786" cy="1862174"/>
          </a:xfrm>
          <a:prstGeom prst="rect">
            <a:avLst/>
          </a:prstGeom>
        </p:spPr>
      </p:pic>
    </p:spTree>
    <p:extLst>
      <p:ext uri="{BB962C8B-B14F-4D97-AF65-F5344CB8AC3E}">
        <p14:creationId xmlns:p14="http://schemas.microsoft.com/office/powerpoint/2010/main" val="3792903815"/>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pic>
        <p:nvPicPr>
          <p:cNvPr id="25" name="Picture 3" descr="D:\wang\office图表模板\图示\15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 y="1844824"/>
            <a:ext cx="9144001" cy="3552463"/>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直接连接符 25"/>
          <p:cNvCxnSpPr/>
          <p:nvPr/>
        </p:nvCxnSpPr>
        <p:spPr>
          <a:xfrm flipV="1">
            <a:off x="-1" y="2854607"/>
            <a:ext cx="9106835" cy="9982"/>
          </a:xfrm>
          <a:prstGeom prst="line">
            <a:avLst/>
          </a:prstGeom>
          <a:noFill/>
          <a:ln w="12700" cap="flat" cmpd="sng" algn="ctr">
            <a:solidFill>
              <a:sysClr val="window" lastClr="FFFFFF"/>
            </a:solidFill>
            <a:prstDash val="sysDash"/>
          </a:ln>
          <a:effectLst>
            <a:outerShdw dist="12700" dir="5400000" algn="t" rotWithShape="0">
              <a:sysClr val="windowText" lastClr="000000">
                <a:lumMod val="75000"/>
                <a:lumOff val="25000"/>
              </a:sysClr>
            </a:outerShdw>
          </a:effectLst>
        </p:spPr>
      </p:cxnSp>
      <p:sp>
        <p:nvSpPr>
          <p:cNvPr id="27" name="直角三角形 26"/>
          <p:cNvSpPr/>
          <p:nvPr/>
        </p:nvSpPr>
        <p:spPr>
          <a:xfrm rot="16200000">
            <a:off x="611561" y="2121573"/>
            <a:ext cx="216024" cy="216024"/>
          </a:xfrm>
          <a:prstGeom prst="rtTriangle">
            <a:avLst/>
          </a:prstGeom>
          <a:gradFill flip="none" rotWithShape="1">
            <a:gsLst>
              <a:gs pos="0">
                <a:sysClr val="window" lastClr="FFFFFF">
                  <a:lumMod val="65000"/>
                  <a:shade val="30000"/>
                  <a:satMod val="115000"/>
                </a:sysClr>
              </a:gs>
              <a:gs pos="50000">
                <a:sysClr val="window" lastClr="FFFFFF">
                  <a:lumMod val="65000"/>
                  <a:shade val="67500"/>
                  <a:satMod val="115000"/>
                </a:sysClr>
              </a:gs>
              <a:gs pos="100000">
                <a:sysClr val="window" lastClr="FFFFFF">
                  <a:lumMod val="65000"/>
                  <a:shade val="100000"/>
                  <a:satMod val="115000"/>
                </a:sys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直角三角形 27"/>
          <p:cNvSpPr/>
          <p:nvPr/>
        </p:nvSpPr>
        <p:spPr>
          <a:xfrm rot="10800000">
            <a:off x="611561" y="4975162"/>
            <a:ext cx="216024" cy="216024"/>
          </a:xfrm>
          <a:prstGeom prst="rtTriangle">
            <a:avLst/>
          </a:prstGeom>
          <a:gradFill flip="none" rotWithShape="1">
            <a:gsLst>
              <a:gs pos="0">
                <a:sysClr val="window" lastClr="FFFFFF">
                  <a:lumMod val="65000"/>
                  <a:shade val="30000"/>
                  <a:satMod val="115000"/>
                </a:sysClr>
              </a:gs>
              <a:gs pos="50000">
                <a:sysClr val="window" lastClr="FFFFFF">
                  <a:lumMod val="65000"/>
                  <a:shade val="67500"/>
                  <a:satMod val="115000"/>
                </a:sysClr>
              </a:gs>
              <a:gs pos="100000">
                <a:sysClr val="window" lastClr="FFFFFF">
                  <a:lumMod val="65000"/>
                  <a:shade val="100000"/>
                  <a:satMod val="115000"/>
                </a:sysClr>
              </a:gs>
            </a:gsLst>
            <a:lin ang="135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矩形 28"/>
          <p:cNvSpPr/>
          <p:nvPr/>
        </p:nvSpPr>
        <p:spPr>
          <a:xfrm>
            <a:off x="827585" y="2121573"/>
            <a:ext cx="2160240" cy="3069558"/>
          </a:xfrm>
          <a:prstGeom prst="rect">
            <a:avLst/>
          </a:prstGeom>
          <a:gradFill flip="none" rotWithShape="1">
            <a:gsLst>
              <a:gs pos="0">
                <a:sysClr val="window" lastClr="FFFFFF">
                  <a:lumMod val="95000"/>
                  <a:shade val="67500"/>
                  <a:satMod val="115000"/>
                </a:sysClr>
              </a:gs>
              <a:gs pos="100000">
                <a:sysClr val="window" lastClr="FFFFFF">
                  <a:lumMod val="95000"/>
                </a:sysClr>
              </a:gs>
              <a:gs pos="48000">
                <a:sysClr val="window" lastClr="FFFFFF">
                  <a:lumMod val="95000"/>
                  <a:shade val="100000"/>
                  <a:satMod val="115000"/>
                </a:sysClr>
              </a:gs>
            </a:gsLst>
            <a:lin ang="16200000" scaled="1"/>
            <a:tileRect/>
          </a:gradFill>
          <a:ln w="19050" cap="flat" cmpd="sng" algn="ctr">
            <a:noFill/>
            <a:prstDash val="solid"/>
          </a:ln>
          <a:effectLst>
            <a:outerShdw blurRad="114300" dir="2700000" algn="ctr">
              <a:srgbClr val="000000">
                <a:alpha val="79000"/>
              </a:srgbClr>
            </a:outerShdw>
          </a:effectLst>
          <a:scene3d>
            <a:camera prst="orthographicFront">
              <a:rot lat="0" lon="0" rev="0"/>
            </a:camera>
            <a:lightRig rig="glow" dir="t">
              <a:rot lat="0" lon="0" rev="4800000"/>
            </a:lightRig>
          </a:scene3d>
          <a:sp3d prstMaterial="matte">
            <a:bevelT w="1270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30" name="直接连接符 29"/>
          <p:cNvCxnSpPr/>
          <p:nvPr/>
        </p:nvCxnSpPr>
        <p:spPr>
          <a:xfrm>
            <a:off x="862754" y="2754142"/>
            <a:ext cx="2088000" cy="0"/>
          </a:xfrm>
          <a:prstGeom prst="line">
            <a:avLst/>
          </a:prstGeom>
          <a:noFill/>
          <a:ln w="12700" cap="flat" cmpd="sng" algn="ctr">
            <a:solidFill>
              <a:sysClr val="window" lastClr="FFFFFF">
                <a:lumMod val="50000"/>
              </a:sysClr>
            </a:solidFill>
            <a:prstDash val="sysDash"/>
          </a:ln>
          <a:effectLst>
            <a:outerShdw dist="12700" dir="5400000" sx="102000" sy="102000" algn="t" rotWithShape="0">
              <a:sysClr val="window" lastClr="FFFFFF"/>
            </a:outerShdw>
          </a:effectLst>
        </p:spPr>
      </p:cxnSp>
      <p:cxnSp>
        <p:nvCxnSpPr>
          <p:cNvPr id="31" name="直接连接符 30"/>
          <p:cNvCxnSpPr/>
          <p:nvPr/>
        </p:nvCxnSpPr>
        <p:spPr>
          <a:xfrm>
            <a:off x="862754" y="3355322"/>
            <a:ext cx="2088000" cy="0"/>
          </a:xfrm>
          <a:prstGeom prst="line">
            <a:avLst/>
          </a:prstGeom>
          <a:noFill/>
          <a:ln w="12700" cap="flat" cmpd="sng" algn="ctr">
            <a:solidFill>
              <a:sysClr val="window" lastClr="FFFFFF">
                <a:lumMod val="50000"/>
              </a:sysClr>
            </a:solidFill>
            <a:prstDash val="sysDash"/>
          </a:ln>
          <a:effectLst>
            <a:outerShdw dist="12700" dir="5400000" sx="102000" sy="102000" algn="t" rotWithShape="0">
              <a:sysClr val="window" lastClr="FFFFFF"/>
            </a:outerShdw>
          </a:effectLst>
        </p:spPr>
      </p:cxnSp>
      <p:cxnSp>
        <p:nvCxnSpPr>
          <p:cNvPr id="32" name="直接连接符 31"/>
          <p:cNvCxnSpPr/>
          <p:nvPr/>
        </p:nvCxnSpPr>
        <p:spPr>
          <a:xfrm>
            <a:off x="862754" y="3956502"/>
            <a:ext cx="2088000" cy="0"/>
          </a:xfrm>
          <a:prstGeom prst="line">
            <a:avLst/>
          </a:prstGeom>
          <a:noFill/>
          <a:ln w="12700" cap="flat" cmpd="sng" algn="ctr">
            <a:solidFill>
              <a:sysClr val="window" lastClr="FFFFFF">
                <a:lumMod val="50000"/>
              </a:sysClr>
            </a:solidFill>
            <a:prstDash val="sysDash"/>
          </a:ln>
          <a:effectLst>
            <a:outerShdw dist="12700" dir="5400000" sx="102000" sy="102000" algn="t" rotWithShape="0">
              <a:sysClr val="window" lastClr="FFFFFF"/>
            </a:outerShdw>
          </a:effectLst>
        </p:spPr>
      </p:cxnSp>
      <p:cxnSp>
        <p:nvCxnSpPr>
          <p:cNvPr id="33" name="直接连接符 32"/>
          <p:cNvCxnSpPr/>
          <p:nvPr/>
        </p:nvCxnSpPr>
        <p:spPr>
          <a:xfrm>
            <a:off x="862754" y="4557682"/>
            <a:ext cx="2088000" cy="0"/>
          </a:xfrm>
          <a:prstGeom prst="line">
            <a:avLst/>
          </a:prstGeom>
          <a:noFill/>
          <a:ln w="12700" cap="flat" cmpd="sng" algn="ctr">
            <a:solidFill>
              <a:sysClr val="window" lastClr="FFFFFF">
                <a:lumMod val="50000"/>
              </a:sysClr>
            </a:solidFill>
            <a:prstDash val="sysDash"/>
          </a:ln>
          <a:effectLst>
            <a:outerShdw dist="12700" dir="5400000" sx="102000" sy="102000" algn="t" rotWithShape="0">
              <a:sysClr val="window" lastClr="FFFFFF"/>
            </a:outerShdw>
          </a:effectLst>
        </p:spPr>
      </p:cxnSp>
      <p:sp>
        <p:nvSpPr>
          <p:cNvPr id="34" name="TextBox 33"/>
          <p:cNvSpPr txBox="1"/>
          <p:nvPr/>
        </p:nvSpPr>
        <p:spPr>
          <a:xfrm>
            <a:off x="1168672" y="2260241"/>
            <a:ext cx="1476164" cy="452432"/>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BACC6">
                    <a:lumMod val="75000"/>
                  </a:srgbClr>
                </a:solidFill>
                <a:effectLst>
                  <a:outerShdw dist="25400" dir="5400000" algn="t" rotWithShape="0">
                    <a:sysClr val="window" lastClr="FFFFFF"/>
                  </a:outerShdw>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4BACC6">
                  <a:lumMod val="75000"/>
                </a:srgbClr>
              </a:solidFill>
              <a:effectLst>
                <a:outerShdw dist="25400" dir="5400000" algn="t" rotWithShape="0">
                  <a:sysClr val="window" lastClr="FFFFFF"/>
                </a:outerShdw>
              </a:effectLst>
              <a:uLnTx/>
              <a:uFillTx/>
              <a:latin typeface="微软雅黑" pitchFamily="34" charset="-122"/>
              <a:ea typeface="微软雅黑" pitchFamily="34" charset="-122"/>
            </a:endParaRPr>
          </a:p>
        </p:txBody>
      </p:sp>
      <p:sp>
        <p:nvSpPr>
          <p:cNvPr id="35" name="TextBox 34"/>
          <p:cNvSpPr txBox="1"/>
          <p:nvPr/>
        </p:nvSpPr>
        <p:spPr>
          <a:xfrm>
            <a:off x="1168672" y="2841143"/>
            <a:ext cx="1476164" cy="452432"/>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BACC6">
                    <a:lumMod val="75000"/>
                  </a:srgbClr>
                </a:solidFill>
                <a:effectLst>
                  <a:outerShdw dist="25400" dir="5400000" algn="t" rotWithShape="0">
                    <a:sysClr val="window" lastClr="FFFFFF"/>
                  </a:outerShdw>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4BACC6">
                  <a:lumMod val="75000"/>
                </a:srgbClr>
              </a:solidFill>
              <a:effectLst>
                <a:outerShdw dist="25400" dir="5400000" algn="t" rotWithShape="0">
                  <a:sysClr val="window" lastClr="FFFFFF"/>
                </a:outerShdw>
              </a:effectLst>
              <a:uLnTx/>
              <a:uFillTx/>
              <a:latin typeface="微软雅黑" pitchFamily="34" charset="-122"/>
              <a:ea typeface="微软雅黑" pitchFamily="34" charset="-122"/>
            </a:endParaRPr>
          </a:p>
        </p:txBody>
      </p:sp>
      <p:sp>
        <p:nvSpPr>
          <p:cNvPr id="36" name="TextBox 35"/>
          <p:cNvSpPr txBox="1"/>
          <p:nvPr/>
        </p:nvSpPr>
        <p:spPr>
          <a:xfrm>
            <a:off x="1168672" y="3422045"/>
            <a:ext cx="1476164" cy="452432"/>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BACC6">
                    <a:lumMod val="75000"/>
                  </a:srgbClr>
                </a:solidFill>
                <a:effectLst>
                  <a:outerShdw dist="25400" dir="5400000" algn="t" rotWithShape="0">
                    <a:sysClr val="window" lastClr="FFFFFF"/>
                  </a:outerShdw>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4BACC6">
                  <a:lumMod val="75000"/>
                </a:srgbClr>
              </a:solidFill>
              <a:effectLst>
                <a:outerShdw dist="25400" dir="5400000" algn="t" rotWithShape="0">
                  <a:sysClr val="window" lastClr="FFFFFF"/>
                </a:outerShdw>
              </a:effectLst>
              <a:uLnTx/>
              <a:uFillTx/>
              <a:latin typeface="微软雅黑" pitchFamily="34" charset="-122"/>
              <a:ea typeface="微软雅黑" pitchFamily="34" charset="-122"/>
            </a:endParaRPr>
          </a:p>
        </p:txBody>
      </p:sp>
      <p:sp>
        <p:nvSpPr>
          <p:cNvPr id="37" name="TextBox 36"/>
          <p:cNvSpPr txBox="1"/>
          <p:nvPr/>
        </p:nvSpPr>
        <p:spPr>
          <a:xfrm>
            <a:off x="1168672" y="4002947"/>
            <a:ext cx="1476164" cy="452432"/>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BACC6">
                    <a:lumMod val="75000"/>
                  </a:srgbClr>
                </a:solidFill>
                <a:effectLst>
                  <a:outerShdw dist="25400" dir="5400000" algn="t" rotWithShape="0">
                    <a:sysClr val="window" lastClr="FFFFFF"/>
                  </a:outerShdw>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4BACC6">
                  <a:lumMod val="75000"/>
                </a:srgbClr>
              </a:solidFill>
              <a:effectLst>
                <a:outerShdw dist="25400" dir="5400000" algn="t" rotWithShape="0">
                  <a:sysClr val="window" lastClr="FFFFFF"/>
                </a:outerShdw>
              </a:effectLst>
              <a:uLnTx/>
              <a:uFillTx/>
              <a:latin typeface="微软雅黑" pitchFamily="34" charset="-122"/>
              <a:ea typeface="微软雅黑" pitchFamily="34" charset="-122"/>
            </a:endParaRPr>
          </a:p>
        </p:txBody>
      </p:sp>
      <p:sp>
        <p:nvSpPr>
          <p:cNvPr id="38" name="TextBox 37"/>
          <p:cNvSpPr txBox="1"/>
          <p:nvPr/>
        </p:nvSpPr>
        <p:spPr>
          <a:xfrm>
            <a:off x="1168672" y="4583850"/>
            <a:ext cx="1476164" cy="452432"/>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BACC6">
                    <a:lumMod val="75000"/>
                  </a:srgbClr>
                </a:solidFill>
                <a:effectLst>
                  <a:outerShdw dist="25400" dir="5400000" algn="t" rotWithShape="0">
                    <a:sysClr val="window" lastClr="FFFFFF"/>
                  </a:outerShdw>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4BACC6">
                  <a:lumMod val="75000"/>
                </a:srgbClr>
              </a:solidFill>
              <a:effectLst>
                <a:outerShdw dist="25400" dir="5400000" algn="t" rotWithShape="0">
                  <a:sysClr val="window" lastClr="FFFFFF"/>
                </a:outerShdw>
              </a:effectLst>
              <a:uLnTx/>
              <a:uFillTx/>
              <a:latin typeface="微软雅黑" pitchFamily="34" charset="-122"/>
              <a:ea typeface="微软雅黑" pitchFamily="34" charset="-122"/>
            </a:endParaRPr>
          </a:p>
        </p:txBody>
      </p:sp>
      <p:sp>
        <p:nvSpPr>
          <p:cNvPr id="39" name="TextBox 38"/>
          <p:cNvSpPr txBox="1"/>
          <p:nvPr/>
        </p:nvSpPr>
        <p:spPr>
          <a:xfrm>
            <a:off x="3235678" y="2367005"/>
            <a:ext cx="2801452" cy="452432"/>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您的标题写在这里</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0" name="TextBox 39"/>
          <p:cNvSpPr txBox="1"/>
          <p:nvPr/>
        </p:nvSpPr>
        <p:spPr>
          <a:xfrm>
            <a:off x="3285910" y="2924944"/>
            <a:ext cx="833868" cy="106022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Arial" pitchFamily="34" charset="0"/>
                <a:ea typeface="微软雅黑" pitchFamily="34" charset="-122"/>
                <a:cs typeface="Arial" pitchFamily="34" charset="0"/>
              </a:rPr>
              <a:t>A</a:t>
            </a:r>
            <a:endParaRPr kumimoji="0" lang="zh-CN" altLang="en-US" sz="54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Arial" pitchFamily="34" charset="0"/>
              <a:ea typeface="微软雅黑" pitchFamily="34" charset="-122"/>
              <a:cs typeface="Arial" pitchFamily="34" charset="0"/>
            </a:endParaRPr>
          </a:p>
        </p:txBody>
      </p:sp>
      <p:sp>
        <p:nvSpPr>
          <p:cNvPr id="41" name="TextBox 40"/>
          <p:cNvSpPr txBox="1"/>
          <p:nvPr/>
        </p:nvSpPr>
        <p:spPr>
          <a:xfrm>
            <a:off x="3971381" y="3158824"/>
            <a:ext cx="1476164"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a:t>
            </a: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小</a:t>
            </a: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2" name="TextBox 41"/>
          <p:cNvSpPr txBox="1"/>
          <p:nvPr/>
        </p:nvSpPr>
        <p:spPr>
          <a:xfrm>
            <a:off x="3971381" y="3573016"/>
            <a:ext cx="2040780"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43" name="TextBox 42"/>
          <p:cNvSpPr txBox="1"/>
          <p:nvPr/>
        </p:nvSpPr>
        <p:spPr>
          <a:xfrm>
            <a:off x="6070776" y="2924944"/>
            <a:ext cx="833868" cy="106022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Arial" pitchFamily="34" charset="0"/>
                <a:ea typeface="微软雅黑" pitchFamily="34" charset="-122"/>
                <a:cs typeface="Arial" pitchFamily="34" charset="0"/>
              </a:rPr>
              <a:t>B</a:t>
            </a:r>
            <a:endParaRPr kumimoji="0" lang="zh-CN" altLang="en-US" sz="54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Arial" pitchFamily="34" charset="0"/>
              <a:ea typeface="微软雅黑" pitchFamily="34" charset="-122"/>
              <a:cs typeface="Arial" pitchFamily="34" charset="0"/>
            </a:endParaRPr>
          </a:p>
        </p:txBody>
      </p:sp>
      <p:sp>
        <p:nvSpPr>
          <p:cNvPr id="44" name="TextBox 43"/>
          <p:cNvSpPr txBox="1"/>
          <p:nvPr/>
        </p:nvSpPr>
        <p:spPr>
          <a:xfrm>
            <a:off x="6732801" y="3158824"/>
            <a:ext cx="1476164" cy="4173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a:t>
            </a: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小</a:t>
            </a: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5" name="TextBox 44"/>
          <p:cNvSpPr txBox="1"/>
          <p:nvPr/>
        </p:nvSpPr>
        <p:spPr>
          <a:xfrm>
            <a:off x="6732801" y="3573016"/>
            <a:ext cx="2040780"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302975800"/>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sp>
        <p:nvSpPr>
          <p:cNvPr id="18" name="矩形 17"/>
          <p:cNvSpPr/>
          <p:nvPr/>
        </p:nvSpPr>
        <p:spPr>
          <a:xfrm>
            <a:off x="0" y="1700808"/>
            <a:ext cx="9144000" cy="2520280"/>
          </a:xfrm>
          <a:prstGeom prst="rect">
            <a:avLst/>
          </a:prstGeom>
          <a:solidFill>
            <a:srgbClr val="734C2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矩形 18"/>
          <p:cNvSpPr/>
          <p:nvPr/>
        </p:nvSpPr>
        <p:spPr>
          <a:xfrm>
            <a:off x="0" y="1864072"/>
            <a:ext cx="9144000" cy="2175933"/>
          </a:xfrm>
          <a:prstGeom prst="rect">
            <a:avLst/>
          </a:prstGeom>
          <a:gradFill flip="none" rotWithShape="1">
            <a:gsLst>
              <a:gs pos="0">
                <a:srgbClr val="92592B"/>
              </a:gs>
              <a:gs pos="100000">
                <a:srgbClr val="AA6934"/>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20" name="直接连接符 19"/>
          <p:cNvCxnSpPr/>
          <p:nvPr/>
        </p:nvCxnSpPr>
        <p:spPr>
          <a:xfrm>
            <a:off x="0" y="1864072"/>
            <a:ext cx="9144000" cy="0"/>
          </a:xfrm>
          <a:prstGeom prst="line">
            <a:avLst/>
          </a:prstGeom>
          <a:noFill/>
          <a:ln w="9525" cap="flat" cmpd="sng" algn="ctr">
            <a:solidFill>
              <a:srgbClr val="B77743"/>
            </a:solidFill>
            <a:prstDash val="solid"/>
          </a:ln>
          <a:effectLst/>
        </p:spPr>
      </p:cxnSp>
      <p:cxnSp>
        <p:nvCxnSpPr>
          <p:cNvPr id="21" name="直接连接符 20"/>
          <p:cNvCxnSpPr/>
          <p:nvPr/>
        </p:nvCxnSpPr>
        <p:spPr>
          <a:xfrm>
            <a:off x="0" y="4040005"/>
            <a:ext cx="9144000" cy="0"/>
          </a:xfrm>
          <a:prstGeom prst="line">
            <a:avLst/>
          </a:prstGeom>
          <a:noFill/>
          <a:ln w="9525" cap="flat" cmpd="sng" algn="ctr">
            <a:solidFill>
              <a:srgbClr val="B77743"/>
            </a:solidFill>
            <a:prstDash val="solid"/>
          </a:ln>
          <a:effectLst/>
        </p:spPr>
      </p:cxnSp>
      <p:pic>
        <p:nvPicPr>
          <p:cNvPr id="22" name="Picture 2" descr="D:\wang\office图表模板\背景素材下载\1356952266073_zcool.com.cn\椅子1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backgroundMark x1="36895" y1="46327" x2="36895" y2="46327"/>
                        <a14:backgroundMark x1="38358" y1="49475" x2="38358" y2="49475"/>
                        <a14:backgroundMark x1="36670" y1="52324" x2="36670" y2="52324"/>
                      </a14:backgroundRemoval>
                    </a14:imgEffect>
                  </a14:imgLayer>
                </a14:imgProps>
              </a:ext>
              <a:ext uri="{28A0092B-C50C-407E-A947-70E740481C1C}">
                <a14:useLocalDpi xmlns:a14="http://schemas.microsoft.com/office/drawing/2010/main" val="0"/>
              </a:ext>
            </a:extLst>
          </a:blip>
          <a:srcRect/>
          <a:stretch>
            <a:fillRect/>
          </a:stretch>
        </p:blipFill>
        <p:spPr bwMode="auto">
          <a:xfrm>
            <a:off x="-252536" y="2026249"/>
            <a:ext cx="5392305" cy="4045545"/>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3618391" y="2063406"/>
            <a:ext cx="2801452"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您的标题写在这里</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TextBox 23"/>
          <p:cNvSpPr txBox="1"/>
          <p:nvPr/>
        </p:nvSpPr>
        <p:spPr>
          <a:xfrm>
            <a:off x="3615322" y="2636912"/>
            <a:ext cx="4269046" cy="121264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选择只保留文字您的内容打在这里，或通过复制您的文本后在此框中选择粘贴并选择只保留</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58694" y="4028429"/>
            <a:ext cx="1421418" cy="1286045"/>
          </a:xfrm>
          <a:prstGeom prst="rect">
            <a:avLst/>
          </a:prstGeom>
        </p:spPr>
      </p:pic>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65867" y="4028429"/>
            <a:ext cx="1421418" cy="1286045"/>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73040" y="4028429"/>
            <a:ext cx="1421418" cy="1286045"/>
          </a:xfrm>
          <a:prstGeom prst="rect">
            <a:avLst/>
          </a:prstGeom>
        </p:spPr>
      </p:pic>
      <p:sp>
        <p:nvSpPr>
          <p:cNvPr id="28" name="TextBox 27"/>
          <p:cNvSpPr txBox="1"/>
          <p:nvPr/>
        </p:nvSpPr>
        <p:spPr>
          <a:xfrm>
            <a:off x="4354701" y="4590604"/>
            <a:ext cx="983104" cy="417358"/>
          </a:xfrm>
          <a:prstGeom prst="rect">
            <a:avLst/>
          </a:prstGeom>
          <a:noFill/>
        </p:spPr>
        <p:txBody>
          <a:bodyPr wrap="square" rtlCol="0">
            <a:spAutoFit/>
          </a:bodyPr>
          <a:lstStyle/>
          <a:p>
            <a:pPr algn="ctr">
              <a:lnSpc>
                <a:spcPct val="130000"/>
              </a:lnSpc>
            </a:pPr>
            <a:r>
              <a:rPr lang="zh-CN" altLang="en-US" b="1" dirty="0" smtClean="0">
                <a:solidFill>
                  <a:srgbClr val="654329"/>
                </a:solidFill>
                <a:latin typeface="微软雅黑" pitchFamily="34" charset="-122"/>
                <a:ea typeface="微软雅黑" pitchFamily="34" charset="-122"/>
              </a:rPr>
              <a:t>文本</a:t>
            </a:r>
            <a:endParaRPr lang="zh-CN" altLang="en-US" b="1" dirty="0">
              <a:solidFill>
                <a:srgbClr val="654329"/>
              </a:solidFill>
              <a:latin typeface="微软雅黑" pitchFamily="34" charset="-122"/>
              <a:ea typeface="微软雅黑" pitchFamily="34" charset="-122"/>
            </a:endParaRPr>
          </a:p>
        </p:txBody>
      </p:sp>
      <p:sp>
        <p:nvSpPr>
          <p:cNvPr id="29" name="TextBox 28"/>
          <p:cNvSpPr txBox="1"/>
          <p:nvPr/>
        </p:nvSpPr>
        <p:spPr>
          <a:xfrm>
            <a:off x="5767662" y="4590604"/>
            <a:ext cx="983104" cy="417358"/>
          </a:xfrm>
          <a:prstGeom prst="rect">
            <a:avLst/>
          </a:prstGeom>
          <a:noFill/>
        </p:spPr>
        <p:txBody>
          <a:bodyPr wrap="square" rtlCol="0">
            <a:spAutoFit/>
          </a:bodyPr>
          <a:lstStyle/>
          <a:p>
            <a:pPr algn="ctr">
              <a:lnSpc>
                <a:spcPct val="130000"/>
              </a:lnSpc>
            </a:pPr>
            <a:r>
              <a:rPr lang="zh-CN" altLang="en-US" b="1" dirty="0" smtClean="0">
                <a:solidFill>
                  <a:srgbClr val="654329"/>
                </a:solidFill>
                <a:latin typeface="微软雅黑" pitchFamily="34" charset="-122"/>
                <a:ea typeface="微软雅黑" pitchFamily="34" charset="-122"/>
              </a:rPr>
              <a:t>文本</a:t>
            </a:r>
            <a:endParaRPr lang="zh-CN" altLang="en-US" b="1" dirty="0">
              <a:solidFill>
                <a:srgbClr val="654329"/>
              </a:solidFill>
              <a:latin typeface="微软雅黑" pitchFamily="34" charset="-122"/>
              <a:ea typeface="微软雅黑" pitchFamily="34" charset="-122"/>
            </a:endParaRPr>
          </a:p>
        </p:txBody>
      </p:sp>
      <p:sp>
        <p:nvSpPr>
          <p:cNvPr id="30" name="TextBox 29"/>
          <p:cNvSpPr txBox="1"/>
          <p:nvPr/>
        </p:nvSpPr>
        <p:spPr>
          <a:xfrm>
            <a:off x="7180622" y="4590604"/>
            <a:ext cx="983104" cy="417358"/>
          </a:xfrm>
          <a:prstGeom prst="rect">
            <a:avLst/>
          </a:prstGeom>
          <a:noFill/>
        </p:spPr>
        <p:txBody>
          <a:bodyPr wrap="square" rtlCol="0">
            <a:spAutoFit/>
          </a:bodyPr>
          <a:lstStyle/>
          <a:p>
            <a:pPr algn="ctr">
              <a:lnSpc>
                <a:spcPct val="130000"/>
              </a:lnSpc>
            </a:pPr>
            <a:r>
              <a:rPr lang="zh-CN" altLang="en-US" b="1" dirty="0" smtClean="0">
                <a:solidFill>
                  <a:srgbClr val="654329"/>
                </a:solidFill>
                <a:latin typeface="微软雅黑" pitchFamily="34" charset="-122"/>
                <a:ea typeface="微软雅黑" pitchFamily="34" charset="-122"/>
              </a:rPr>
              <a:t>文本</a:t>
            </a:r>
            <a:endParaRPr lang="zh-CN" altLang="en-US" b="1" dirty="0">
              <a:solidFill>
                <a:srgbClr val="654329"/>
              </a:solidFill>
              <a:latin typeface="微软雅黑" pitchFamily="34" charset="-122"/>
              <a:ea typeface="微软雅黑" pitchFamily="34" charset="-122"/>
            </a:endParaRPr>
          </a:p>
        </p:txBody>
      </p:sp>
      <p:cxnSp>
        <p:nvCxnSpPr>
          <p:cNvPr id="31" name="直接连接符 30"/>
          <p:cNvCxnSpPr/>
          <p:nvPr/>
        </p:nvCxnSpPr>
        <p:spPr>
          <a:xfrm>
            <a:off x="3737537" y="2555255"/>
            <a:ext cx="3844666" cy="0"/>
          </a:xfrm>
          <a:prstGeom prst="line">
            <a:avLst/>
          </a:prstGeom>
          <a:noFill/>
          <a:ln w="12700" cap="flat" cmpd="sng" algn="ctr">
            <a:solidFill>
              <a:srgbClr val="683C2A"/>
            </a:solidFill>
            <a:prstDash val="sysDash"/>
          </a:ln>
          <a:effectLst>
            <a:outerShdw dist="12700" dir="5400000" algn="t" rotWithShape="0">
              <a:srgbClr val="CB9B73"/>
            </a:outerShdw>
          </a:effectLst>
        </p:spPr>
      </p:cxnSp>
    </p:spTree>
    <p:extLst>
      <p:ext uri="{BB962C8B-B14F-4D97-AF65-F5344CB8AC3E}">
        <p14:creationId xmlns:p14="http://schemas.microsoft.com/office/powerpoint/2010/main" val="59338934"/>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sp>
        <p:nvSpPr>
          <p:cNvPr id="24" name="矩形 23"/>
          <p:cNvSpPr/>
          <p:nvPr/>
        </p:nvSpPr>
        <p:spPr>
          <a:xfrm>
            <a:off x="0" y="2924944"/>
            <a:ext cx="9144000" cy="1512168"/>
          </a:xfrm>
          <a:prstGeom prst="rect">
            <a:avLst/>
          </a:prstGeom>
          <a:gradFill flip="none" rotWithShape="1">
            <a:gsLst>
              <a:gs pos="0">
                <a:sysClr val="windowText" lastClr="000000">
                  <a:lumMod val="65000"/>
                  <a:lumOff val="35000"/>
                </a:sysClr>
              </a:gs>
              <a:gs pos="2000">
                <a:sysClr val="window" lastClr="FFFFFF">
                  <a:lumMod val="75000"/>
                </a:sysClr>
              </a:gs>
              <a:gs pos="100000">
                <a:srgbClr val="FFC000">
                  <a:shade val="100000"/>
                  <a:satMod val="115000"/>
                  <a:alpha val="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24"/>
          <p:cNvSpPr/>
          <p:nvPr/>
        </p:nvSpPr>
        <p:spPr>
          <a:xfrm>
            <a:off x="0" y="4437112"/>
            <a:ext cx="9144000" cy="1656184"/>
          </a:xfrm>
          <a:prstGeom prst="rect">
            <a:avLst/>
          </a:prstGeom>
          <a:gradFill flip="none" rotWithShape="1">
            <a:gsLst>
              <a:gs pos="0">
                <a:srgbClr val="AA6934">
                  <a:shade val="30000"/>
                  <a:satMod val="115000"/>
                </a:srgbClr>
              </a:gs>
              <a:gs pos="21000">
                <a:srgbClr val="AA6934">
                  <a:shade val="67500"/>
                  <a:satMod val="115000"/>
                </a:srgbClr>
              </a:gs>
              <a:gs pos="100000">
                <a:srgbClr val="AA6934">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26" name="直接连接符 25"/>
          <p:cNvCxnSpPr/>
          <p:nvPr/>
        </p:nvCxnSpPr>
        <p:spPr>
          <a:xfrm>
            <a:off x="0" y="4437112"/>
            <a:ext cx="9144000" cy="0"/>
          </a:xfrm>
          <a:prstGeom prst="line">
            <a:avLst/>
          </a:prstGeom>
          <a:noFill/>
          <a:ln w="9525" cap="flat" cmpd="sng" algn="ctr">
            <a:solidFill>
              <a:srgbClr val="B77743"/>
            </a:solidFill>
            <a:prstDash val="solid"/>
          </a:ln>
          <a:effectLst/>
        </p:spPr>
      </p:cxn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2040" y="3828996"/>
            <a:ext cx="2664296" cy="2070743"/>
          </a:xfrm>
          <a:prstGeom prst="rect">
            <a:avLst/>
          </a:prstGeom>
          <a:effectLst>
            <a:outerShdw blurRad="50800" dist="38100" dir="5400000" algn="t" rotWithShape="0">
              <a:prstClr val="black">
                <a:alpha val="40000"/>
              </a:prstClr>
            </a:outerShdw>
          </a:effectLst>
        </p:spPr>
      </p:pic>
      <p:sp>
        <p:nvSpPr>
          <p:cNvPr id="28" name="矩形 8"/>
          <p:cNvSpPr/>
          <p:nvPr/>
        </p:nvSpPr>
        <p:spPr>
          <a:xfrm>
            <a:off x="1602981" y="1621657"/>
            <a:ext cx="3600400" cy="3822040"/>
          </a:xfrm>
          <a:custGeom>
            <a:avLst/>
            <a:gdLst>
              <a:gd name="connsiteX0" fmla="*/ 0 w 2592288"/>
              <a:gd name="connsiteY0" fmla="*/ 0 h 3600400"/>
              <a:gd name="connsiteX1" fmla="*/ 2592288 w 2592288"/>
              <a:gd name="connsiteY1" fmla="*/ 0 h 3600400"/>
              <a:gd name="connsiteX2" fmla="*/ 2592288 w 2592288"/>
              <a:gd name="connsiteY2" fmla="*/ 3600400 h 3600400"/>
              <a:gd name="connsiteX3" fmla="*/ 0 w 2592288"/>
              <a:gd name="connsiteY3" fmla="*/ 3600400 h 3600400"/>
              <a:gd name="connsiteX4" fmla="*/ 0 w 2592288"/>
              <a:gd name="connsiteY4" fmla="*/ 0 h 3600400"/>
              <a:gd name="connsiteX0" fmla="*/ 0 w 3402516"/>
              <a:gd name="connsiteY0" fmla="*/ 0 h 3611974"/>
              <a:gd name="connsiteX1" fmla="*/ 2592288 w 3402516"/>
              <a:gd name="connsiteY1" fmla="*/ 0 h 3611974"/>
              <a:gd name="connsiteX2" fmla="*/ 3402516 w 3402516"/>
              <a:gd name="connsiteY2" fmla="*/ 3611974 h 3611974"/>
              <a:gd name="connsiteX3" fmla="*/ 0 w 3402516"/>
              <a:gd name="connsiteY3" fmla="*/ 3600400 h 3611974"/>
              <a:gd name="connsiteX4" fmla="*/ 0 w 3402516"/>
              <a:gd name="connsiteY4" fmla="*/ 0 h 3611974"/>
              <a:gd name="connsiteX0" fmla="*/ 0 w 3402516"/>
              <a:gd name="connsiteY0" fmla="*/ 0 h 3611974"/>
              <a:gd name="connsiteX1" fmla="*/ 2592288 w 3402516"/>
              <a:gd name="connsiteY1" fmla="*/ 0 h 3611974"/>
              <a:gd name="connsiteX2" fmla="*/ 3402516 w 3402516"/>
              <a:gd name="connsiteY2" fmla="*/ 3611974 h 3611974"/>
              <a:gd name="connsiteX3" fmla="*/ 601883 w 3402516"/>
              <a:gd name="connsiteY3" fmla="*/ 3600400 h 3611974"/>
              <a:gd name="connsiteX4" fmla="*/ 0 w 3402516"/>
              <a:gd name="connsiteY4" fmla="*/ 0 h 361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516" h="3611974">
                <a:moveTo>
                  <a:pt x="0" y="0"/>
                </a:moveTo>
                <a:lnTo>
                  <a:pt x="2592288" y="0"/>
                </a:lnTo>
                <a:lnTo>
                  <a:pt x="3402516" y="3611974"/>
                </a:lnTo>
                <a:lnTo>
                  <a:pt x="601883" y="3600400"/>
                </a:lnTo>
                <a:lnTo>
                  <a:pt x="0" y="0"/>
                </a:lnTo>
                <a:close/>
              </a:path>
            </a:pathLst>
          </a:custGeom>
          <a:gradFill flip="none" rotWithShape="1">
            <a:gsLst>
              <a:gs pos="1000">
                <a:sysClr val="windowText" lastClr="000000">
                  <a:lumMod val="50000"/>
                  <a:lumOff val="50000"/>
                </a:sysClr>
              </a:gs>
              <a:gs pos="72000">
                <a:sysClr val="windowText" lastClr="000000">
                  <a:lumMod val="75000"/>
                  <a:lumOff val="25000"/>
                  <a:shade val="100000"/>
                  <a:satMod val="115000"/>
                  <a:alpha val="0"/>
                </a:sys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Oval 65"/>
          <p:cNvSpPr>
            <a:spLocks noChangeArrowheads="1"/>
          </p:cNvSpPr>
          <p:nvPr/>
        </p:nvSpPr>
        <p:spPr bwMode="auto">
          <a:xfrm flipV="1">
            <a:off x="904708" y="5644317"/>
            <a:ext cx="4159773" cy="19754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0" name="圆角矩形 29"/>
          <p:cNvSpPr/>
          <p:nvPr/>
        </p:nvSpPr>
        <p:spPr>
          <a:xfrm>
            <a:off x="1602981" y="1511423"/>
            <a:ext cx="2743051" cy="4190772"/>
          </a:xfrm>
          <a:prstGeom prst="roundRect">
            <a:avLst>
              <a:gd name="adj" fmla="val 6397"/>
            </a:avLst>
          </a:prstGeom>
          <a:gradFill flip="none" rotWithShape="1">
            <a:gsLst>
              <a:gs pos="0">
                <a:sysClr val="window" lastClr="FFFFFF">
                  <a:lumMod val="85000"/>
                </a:sysClr>
              </a:gs>
              <a:gs pos="6000">
                <a:sysClr val="window" lastClr="FFFFFF"/>
              </a:gs>
              <a:gs pos="100000">
                <a:sysClr val="window" lastClr="FFFFFF">
                  <a:lumMod val="95000"/>
                  <a:shade val="100000"/>
                  <a:satMod val="115000"/>
                </a:sysClr>
              </a:gs>
            </a:gsLst>
            <a:lin ang="5400000" scaled="1"/>
            <a:tileRect/>
          </a:gradFill>
          <a:ln w="19050" cap="flat" cmpd="sng" algn="ctr">
            <a:solidFill>
              <a:sysClr val="window" lastClr="FFFFFF">
                <a:lumMod val="95000"/>
              </a:sysClr>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椭圆 30"/>
          <p:cNvSpPr/>
          <p:nvPr/>
        </p:nvSpPr>
        <p:spPr>
          <a:xfrm>
            <a:off x="2841250" y="1561908"/>
            <a:ext cx="237431" cy="237431"/>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任意多边形 31"/>
          <p:cNvSpPr/>
          <p:nvPr/>
        </p:nvSpPr>
        <p:spPr>
          <a:xfrm rot="840435">
            <a:off x="2974506" y="986774"/>
            <a:ext cx="850213" cy="869018"/>
          </a:xfrm>
          <a:custGeom>
            <a:avLst/>
            <a:gdLst>
              <a:gd name="connsiteX0" fmla="*/ 0 w 983848"/>
              <a:gd name="connsiteY0" fmla="*/ 520861 h 694481"/>
              <a:gd name="connsiteX1" fmla="*/ 81023 w 983848"/>
              <a:gd name="connsiteY1" fmla="*/ 694481 h 694481"/>
              <a:gd name="connsiteX2" fmla="*/ 983848 w 983848"/>
              <a:gd name="connsiteY2" fmla="*/ 0 h 694481"/>
              <a:gd name="connsiteX3" fmla="*/ 23149 w 983848"/>
              <a:gd name="connsiteY3" fmla="*/ 416689 h 694481"/>
              <a:gd name="connsiteX0" fmla="*/ 11374 w 995314"/>
              <a:gd name="connsiteY0" fmla="*/ 520861 h 715801"/>
              <a:gd name="connsiteX1" fmla="*/ 92397 w 995314"/>
              <a:gd name="connsiteY1" fmla="*/ 694481 h 715801"/>
              <a:gd name="connsiteX2" fmla="*/ 995222 w 995314"/>
              <a:gd name="connsiteY2" fmla="*/ 0 h 715801"/>
              <a:gd name="connsiteX3" fmla="*/ 34523 w 995314"/>
              <a:gd name="connsiteY3" fmla="*/ 416689 h 715801"/>
              <a:gd name="connsiteX0" fmla="*/ 11374 w 1055178"/>
              <a:gd name="connsiteY0" fmla="*/ 538036 h 732976"/>
              <a:gd name="connsiteX1" fmla="*/ 92397 w 1055178"/>
              <a:gd name="connsiteY1" fmla="*/ 711656 h 732976"/>
              <a:gd name="connsiteX2" fmla="*/ 995222 w 1055178"/>
              <a:gd name="connsiteY2" fmla="*/ 17175 h 732976"/>
              <a:gd name="connsiteX3" fmla="*/ 34523 w 1055178"/>
              <a:gd name="connsiteY3" fmla="*/ 433864 h 732976"/>
              <a:gd name="connsiteX0" fmla="*/ 11374 w 1062114"/>
              <a:gd name="connsiteY0" fmla="*/ 522125 h 717065"/>
              <a:gd name="connsiteX1" fmla="*/ 92397 w 1062114"/>
              <a:gd name="connsiteY1" fmla="*/ 695745 h 717065"/>
              <a:gd name="connsiteX2" fmla="*/ 995222 w 1062114"/>
              <a:gd name="connsiteY2" fmla="*/ 1264 h 717065"/>
              <a:gd name="connsiteX3" fmla="*/ 34523 w 1062114"/>
              <a:gd name="connsiteY3" fmla="*/ 417953 h 717065"/>
              <a:gd name="connsiteX0" fmla="*/ 11374 w 1000468"/>
              <a:gd name="connsiteY0" fmla="*/ 552460 h 747400"/>
              <a:gd name="connsiteX1" fmla="*/ 92397 w 1000468"/>
              <a:gd name="connsiteY1" fmla="*/ 726080 h 747400"/>
              <a:gd name="connsiteX2" fmla="*/ 995222 w 1000468"/>
              <a:gd name="connsiteY2" fmla="*/ 31599 h 747400"/>
              <a:gd name="connsiteX3" fmla="*/ 34523 w 1000468"/>
              <a:gd name="connsiteY3" fmla="*/ 448288 h 747400"/>
              <a:gd name="connsiteX0" fmla="*/ 2197 w 853539"/>
              <a:gd name="connsiteY0" fmla="*/ 684941 h 888340"/>
              <a:gd name="connsiteX1" fmla="*/ 83220 w 853539"/>
              <a:gd name="connsiteY1" fmla="*/ 858561 h 888340"/>
              <a:gd name="connsiteX2" fmla="*/ 847148 w 853539"/>
              <a:gd name="connsiteY2" fmla="*/ 25183 h 888340"/>
              <a:gd name="connsiteX3" fmla="*/ 25346 w 853539"/>
              <a:gd name="connsiteY3" fmla="*/ 580769 h 888340"/>
              <a:gd name="connsiteX0" fmla="*/ 2197 w 852410"/>
              <a:gd name="connsiteY0" fmla="*/ 691557 h 894956"/>
              <a:gd name="connsiteX1" fmla="*/ 83220 w 852410"/>
              <a:gd name="connsiteY1" fmla="*/ 865177 h 894956"/>
              <a:gd name="connsiteX2" fmla="*/ 847148 w 852410"/>
              <a:gd name="connsiteY2" fmla="*/ 31799 h 894956"/>
              <a:gd name="connsiteX3" fmla="*/ 25346 w 852410"/>
              <a:gd name="connsiteY3" fmla="*/ 587385 h 894956"/>
              <a:gd name="connsiteX0" fmla="*/ 0 w 850213"/>
              <a:gd name="connsiteY0" fmla="*/ 691557 h 869018"/>
              <a:gd name="connsiteX1" fmla="*/ 81023 w 850213"/>
              <a:gd name="connsiteY1" fmla="*/ 865177 h 869018"/>
              <a:gd name="connsiteX2" fmla="*/ 844951 w 850213"/>
              <a:gd name="connsiteY2" fmla="*/ 31799 h 869018"/>
              <a:gd name="connsiteX3" fmla="*/ 23149 w 850213"/>
              <a:gd name="connsiteY3" fmla="*/ 587385 h 869018"/>
            </a:gdLst>
            <a:ahLst/>
            <a:cxnLst>
              <a:cxn ang="0">
                <a:pos x="connsiteX0" y="connsiteY0"/>
              </a:cxn>
              <a:cxn ang="0">
                <a:pos x="connsiteX1" y="connsiteY1"/>
              </a:cxn>
              <a:cxn ang="0">
                <a:pos x="connsiteX2" y="connsiteY2"/>
              </a:cxn>
              <a:cxn ang="0">
                <a:pos x="connsiteX3" y="connsiteY3"/>
              </a:cxn>
            </a:cxnLst>
            <a:rect l="l" t="t" r="r" b="b"/>
            <a:pathLst>
              <a:path w="850213" h="869018">
                <a:moveTo>
                  <a:pt x="0" y="691557"/>
                </a:moveTo>
                <a:cubicBezTo>
                  <a:pt x="27008" y="749430"/>
                  <a:pt x="-13503" y="801517"/>
                  <a:pt x="81023" y="865177"/>
                </a:cubicBezTo>
                <a:cubicBezTo>
                  <a:pt x="175549" y="928837"/>
                  <a:pt x="771644" y="182271"/>
                  <a:pt x="844951" y="31799"/>
                </a:cubicBezTo>
                <a:cubicBezTo>
                  <a:pt x="918258" y="-118673"/>
                  <a:pt x="204486" y="298018"/>
                  <a:pt x="23149" y="587385"/>
                </a:cubicBez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任意多边形 32"/>
          <p:cNvSpPr/>
          <p:nvPr/>
        </p:nvSpPr>
        <p:spPr>
          <a:xfrm>
            <a:off x="2916823" y="894174"/>
            <a:ext cx="850213" cy="869018"/>
          </a:xfrm>
          <a:custGeom>
            <a:avLst/>
            <a:gdLst>
              <a:gd name="connsiteX0" fmla="*/ 0 w 983848"/>
              <a:gd name="connsiteY0" fmla="*/ 520861 h 694481"/>
              <a:gd name="connsiteX1" fmla="*/ 81023 w 983848"/>
              <a:gd name="connsiteY1" fmla="*/ 694481 h 694481"/>
              <a:gd name="connsiteX2" fmla="*/ 983848 w 983848"/>
              <a:gd name="connsiteY2" fmla="*/ 0 h 694481"/>
              <a:gd name="connsiteX3" fmla="*/ 23149 w 983848"/>
              <a:gd name="connsiteY3" fmla="*/ 416689 h 694481"/>
              <a:gd name="connsiteX0" fmla="*/ 11374 w 995314"/>
              <a:gd name="connsiteY0" fmla="*/ 520861 h 715801"/>
              <a:gd name="connsiteX1" fmla="*/ 92397 w 995314"/>
              <a:gd name="connsiteY1" fmla="*/ 694481 h 715801"/>
              <a:gd name="connsiteX2" fmla="*/ 995222 w 995314"/>
              <a:gd name="connsiteY2" fmla="*/ 0 h 715801"/>
              <a:gd name="connsiteX3" fmla="*/ 34523 w 995314"/>
              <a:gd name="connsiteY3" fmla="*/ 416689 h 715801"/>
              <a:gd name="connsiteX0" fmla="*/ 11374 w 1055178"/>
              <a:gd name="connsiteY0" fmla="*/ 538036 h 732976"/>
              <a:gd name="connsiteX1" fmla="*/ 92397 w 1055178"/>
              <a:gd name="connsiteY1" fmla="*/ 711656 h 732976"/>
              <a:gd name="connsiteX2" fmla="*/ 995222 w 1055178"/>
              <a:gd name="connsiteY2" fmla="*/ 17175 h 732976"/>
              <a:gd name="connsiteX3" fmla="*/ 34523 w 1055178"/>
              <a:gd name="connsiteY3" fmla="*/ 433864 h 732976"/>
              <a:gd name="connsiteX0" fmla="*/ 11374 w 1062114"/>
              <a:gd name="connsiteY0" fmla="*/ 522125 h 717065"/>
              <a:gd name="connsiteX1" fmla="*/ 92397 w 1062114"/>
              <a:gd name="connsiteY1" fmla="*/ 695745 h 717065"/>
              <a:gd name="connsiteX2" fmla="*/ 995222 w 1062114"/>
              <a:gd name="connsiteY2" fmla="*/ 1264 h 717065"/>
              <a:gd name="connsiteX3" fmla="*/ 34523 w 1062114"/>
              <a:gd name="connsiteY3" fmla="*/ 417953 h 717065"/>
              <a:gd name="connsiteX0" fmla="*/ 11374 w 1000468"/>
              <a:gd name="connsiteY0" fmla="*/ 552460 h 747400"/>
              <a:gd name="connsiteX1" fmla="*/ 92397 w 1000468"/>
              <a:gd name="connsiteY1" fmla="*/ 726080 h 747400"/>
              <a:gd name="connsiteX2" fmla="*/ 995222 w 1000468"/>
              <a:gd name="connsiteY2" fmla="*/ 31599 h 747400"/>
              <a:gd name="connsiteX3" fmla="*/ 34523 w 1000468"/>
              <a:gd name="connsiteY3" fmla="*/ 448288 h 747400"/>
              <a:gd name="connsiteX0" fmla="*/ 2197 w 853539"/>
              <a:gd name="connsiteY0" fmla="*/ 684941 h 888340"/>
              <a:gd name="connsiteX1" fmla="*/ 83220 w 853539"/>
              <a:gd name="connsiteY1" fmla="*/ 858561 h 888340"/>
              <a:gd name="connsiteX2" fmla="*/ 847148 w 853539"/>
              <a:gd name="connsiteY2" fmla="*/ 25183 h 888340"/>
              <a:gd name="connsiteX3" fmla="*/ 25346 w 853539"/>
              <a:gd name="connsiteY3" fmla="*/ 580769 h 888340"/>
              <a:gd name="connsiteX0" fmla="*/ 2197 w 852410"/>
              <a:gd name="connsiteY0" fmla="*/ 691557 h 894956"/>
              <a:gd name="connsiteX1" fmla="*/ 83220 w 852410"/>
              <a:gd name="connsiteY1" fmla="*/ 865177 h 894956"/>
              <a:gd name="connsiteX2" fmla="*/ 847148 w 852410"/>
              <a:gd name="connsiteY2" fmla="*/ 31799 h 894956"/>
              <a:gd name="connsiteX3" fmla="*/ 25346 w 852410"/>
              <a:gd name="connsiteY3" fmla="*/ 587385 h 894956"/>
              <a:gd name="connsiteX0" fmla="*/ 0 w 850213"/>
              <a:gd name="connsiteY0" fmla="*/ 691557 h 869018"/>
              <a:gd name="connsiteX1" fmla="*/ 81023 w 850213"/>
              <a:gd name="connsiteY1" fmla="*/ 865177 h 869018"/>
              <a:gd name="connsiteX2" fmla="*/ 844951 w 850213"/>
              <a:gd name="connsiteY2" fmla="*/ 31799 h 869018"/>
              <a:gd name="connsiteX3" fmla="*/ 23149 w 850213"/>
              <a:gd name="connsiteY3" fmla="*/ 587385 h 869018"/>
            </a:gdLst>
            <a:ahLst/>
            <a:cxnLst>
              <a:cxn ang="0">
                <a:pos x="connsiteX0" y="connsiteY0"/>
              </a:cxn>
              <a:cxn ang="0">
                <a:pos x="connsiteX1" y="connsiteY1"/>
              </a:cxn>
              <a:cxn ang="0">
                <a:pos x="connsiteX2" y="connsiteY2"/>
              </a:cxn>
              <a:cxn ang="0">
                <a:pos x="connsiteX3" y="connsiteY3"/>
              </a:cxn>
            </a:cxnLst>
            <a:rect l="l" t="t" r="r" b="b"/>
            <a:pathLst>
              <a:path w="850213" h="869018">
                <a:moveTo>
                  <a:pt x="0" y="691557"/>
                </a:moveTo>
                <a:cubicBezTo>
                  <a:pt x="27008" y="749430"/>
                  <a:pt x="-13503" y="801517"/>
                  <a:pt x="81023" y="865177"/>
                </a:cubicBezTo>
                <a:cubicBezTo>
                  <a:pt x="175549" y="928837"/>
                  <a:pt x="771644" y="182271"/>
                  <a:pt x="844951" y="31799"/>
                </a:cubicBezTo>
                <a:cubicBezTo>
                  <a:pt x="918258" y="-118673"/>
                  <a:pt x="204486" y="298018"/>
                  <a:pt x="23149" y="587385"/>
                </a:cubicBezTo>
              </a:path>
            </a:pathLst>
          </a:custGeom>
          <a:no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矩形 33"/>
          <p:cNvSpPr/>
          <p:nvPr/>
        </p:nvSpPr>
        <p:spPr>
          <a:xfrm>
            <a:off x="1626132" y="2325730"/>
            <a:ext cx="2708325" cy="792088"/>
          </a:xfrm>
          <a:prstGeom prst="rect">
            <a:avLst/>
          </a:prstGeom>
          <a:solidFill>
            <a:srgbClr val="AC823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TextBox 34"/>
          <p:cNvSpPr txBox="1"/>
          <p:nvPr/>
        </p:nvSpPr>
        <p:spPr>
          <a:xfrm>
            <a:off x="1659526" y="1844824"/>
            <a:ext cx="1304154" cy="453457"/>
          </a:xfrm>
          <a:prstGeom prst="rect">
            <a:avLst/>
          </a:prstGeom>
          <a:noFill/>
        </p:spPr>
        <p:txBody>
          <a:bodyPr wrap="square" rtlCol="0">
            <a:spAutoFit/>
          </a:bodyPr>
          <a:lstStyle/>
          <a:p>
            <a:pPr>
              <a:lnSpc>
                <a:spcPct val="130000"/>
              </a:lnSpc>
            </a:pPr>
            <a:r>
              <a:rPr lang="zh-CN" altLang="en-US" sz="2000" b="1" dirty="0" smtClean="0">
                <a:solidFill>
                  <a:srgbClr val="99573D"/>
                </a:solidFill>
                <a:latin typeface="微软雅黑" pitchFamily="34" charset="-122"/>
                <a:ea typeface="微软雅黑" pitchFamily="34" charset="-122"/>
              </a:rPr>
              <a:t>您的标题</a:t>
            </a:r>
            <a:endParaRPr lang="zh-CN" altLang="en-US" sz="2000" b="1" dirty="0">
              <a:solidFill>
                <a:srgbClr val="99573D"/>
              </a:solidFill>
              <a:latin typeface="微软雅黑" pitchFamily="34" charset="-122"/>
              <a:ea typeface="微软雅黑" pitchFamily="34" charset="-122"/>
            </a:endParaRPr>
          </a:p>
        </p:txBody>
      </p:sp>
      <p:sp>
        <p:nvSpPr>
          <p:cNvPr id="36" name="TextBox 35"/>
          <p:cNvSpPr txBox="1"/>
          <p:nvPr/>
        </p:nvSpPr>
        <p:spPr>
          <a:xfrm>
            <a:off x="1655122" y="2398821"/>
            <a:ext cx="2712406"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7" name="TextBox 36"/>
          <p:cNvSpPr txBox="1"/>
          <p:nvPr/>
        </p:nvSpPr>
        <p:spPr>
          <a:xfrm>
            <a:off x="1690806" y="3262647"/>
            <a:ext cx="2400287" cy="345094"/>
          </a:xfrm>
          <a:prstGeom prst="rect">
            <a:avLst/>
          </a:prstGeom>
          <a:noFill/>
        </p:spPr>
        <p:txBody>
          <a:bodyPr wrap="square" rtlCol="0">
            <a:spAutoFit/>
          </a:bodyPr>
          <a:lstStyle/>
          <a:p>
            <a:pPr>
              <a:lnSpc>
                <a:spcPct val="130000"/>
              </a:lnSpc>
            </a:pPr>
            <a:r>
              <a:rPr lang="zh-CN" altLang="en-US" sz="1400" b="1" dirty="0" smtClean="0">
                <a:solidFill>
                  <a:srgbClr val="99573D"/>
                </a:solidFill>
                <a:latin typeface="微软雅黑" pitchFamily="34" charset="-122"/>
                <a:ea typeface="微软雅黑" pitchFamily="34" charset="-122"/>
              </a:rPr>
              <a:t>您的小标题写在这里</a:t>
            </a:r>
            <a:endParaRPr lang="zh-CN" altLang="en-US" sz="1400" b="1" dirty="0">
              <a:solidFill>
                <a:srgbClr val="99573D"/>
              </a:solidFill>
              <a:latin typeface="微软雅黑" pitchFamily="34" charset="-122"/>
              <a:ea typeface="微软雅黑" pitchFamily="34" charset="-122"/>
            </a:endParaRPr>
          </a:p>
        </p:txBody>
      </p:sp>
      <p:sp>
        <p:nvSpPr>
          <p:cNvPr id="38" name="TextBox 37"/>
          <p:cNvSpPr txBox="1"/>
          <p:nvPr/>
        </p:nvSpPr>
        <p:spPr>
          <a:xfrm>
            <a:off x="1691680" y="3549527"/>
            <a:ext cx="2520280"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39" name="直接连接符 38"/>
          <p:cNvCxnSpPr/>
          <p:nvPr/>
        </p:nvCxnSpPr>
        <p:spPr>
          <a:xfrm>
            <a:off x="1749555" y="4544547"/>
            <a:ext cx="2376263" cy="0"/>
          </a:xfrm>
          <a:prstGeom prst="line">
            <a:avLst/>
          </a:prstGeom>
          <a:noFill/>
          <a:ln w="12700" cap="flat" cmpd="sng" algn="ctr">
            <a:solidFill>
              <a:sysClr val="window" lastClr="FFFFFF">
                <a:lumMod val="50000"/>
              </a:sysClr>
            </a:solidFill>
            <a:prstDash val="sysDash"/>
          </a:ln>
          <a:effectLst>
            <a:outerShdw dist="12700" dir="5400000" sx="102000" sy="102000" algn="t" rotWithShape="0">
              <a:sysClr val="window" lastClr="FFFFFF"/>
            </a:outerShdw>
          </a:effectLst>
        </p:spPr>
      </p:cxnSp>
      <p:sp>
        <p:nvSpPr>
          <p:cNvPr id="40" name="TextBox 39"/>
          <p:cNvSpPr txBox="1"/>
          <p:nvPr/>
        </p:nvSpPr>
        <p:spPr>
          <a:xfrm>
            <a:off x="1691680" y="4656084"/>
            <a:ext cx="2400287" cy="345094"/>
          </a:xfrm>
          <a:prstGeom prst="rect">
            <a:avLst/>
          </a:prstGeom>
          <a:noFill/>
        </p:spPr>
        <p:txBody>
          <a:bodyPr wrap="square" rtlCol="0">
            <a:spAutoFit/>
          </a:bodyPr>
          <a:lstStyle/>
          <a:p>
            <a:pPr>
              <a:lnSpc>
                <a:spcPct val="130000"/>
              </a:lnSpc>
            </a:pPr>
            <a:r>
              <a:rPr lang="zh-CN" altLang="en-US" sz="1400" b="1" dirty="0" smtClean="0">
                <a:solidFill>
                  <a:srgbClr val="99573D"/>
                </a:solidFill>
                <a:latin typeface="微软雅黑" pitchFamily="34" charset="-122"/>
                <a:ea typeface="微软雅黑" pitchFamily="34" charset="-122"/>
              </a:rPr>
              <a:t>您的小标题写在这里</a:t>
            </a:r>
            <a:endParaRPr lang="zh-CN" altLang="en-US" sz="1400" b="1" dirty="0">
              <a:solidFill>
                <a:srgbClr val="99573D"/>
              </a:solidFill>
              <a:latin typeface="微软雅黑" pitchFamily="34" charset="-122"/>
              <a:ea typeface="微软雅黑" pitchFamily="34" charset="-122"/>
            </a:endParaRPr>
          </a:p>
        </p:txBody>
      </p:sp>
      <p:sp>
        <p:nvSpPr>
          <p:cNvPr id="41" name="TextBox 40"/>
          <p:cNvSpPr txBox="1"/>
          <p:nvPr/>
        </p:nvSpPr>
        <p:spPr>
          <a:xfrm>
            <a:off x="1691680" y="4948329"/>
            <a:ext cx="2520280"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中</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2" name="TextBox 41"/>
          <p:cNvSpPr txBox="1"/>
          <p:nvPr/>
        </p:nvSpPr>
        <p:spPr>
          <a:xfrm>
            <a:off x="5644110" y="2492896"/>
            <a:ext cx="1304154" cy="453457"/>
          </a:xfrm>
          <a:prstGeom prst="rect">
            <a:avLst/>
          </a:prstGeom>
          <a:noFill/>
        </p:spPr>
        <p:txBody>
          <a:bodyPr wrap="square" rtlCol="0">
            <a:spAutoFit/>
          </a:bodyPr>
          <a:lstStyle/>
          <a:p>
            <a:pPr>
              <a:lnSpc>
                <a:spcPct val="130000"/>
              </a:lnSpc>
            </a:pPr>
            <a:r>
              <a:rPr lang="zh-CN" altLang="en-US" sz="2000" b="1" dirty="0" smtClean="0">
                <a:solidFill>
                  <a:srgbClr val="99573D"/>
                </a:solidFill>
                <a:latin typeface="微软雅黑" pitchFamily="34" charset="-122"/>
                <a:ea typeface="微软雅黑" pitchFamily="34" charset="-122"/>
              </a:rPr>
              <a:t>您的标题</a:t>
            </a:r>
            <a:endParaRPr lang="zh-CN" altLang="en-US" sz="2000" b="1" dirty="0">
              <a:solidFill>
                <a:srgbClr val="99573D"/>
              </a:solidFill>
              <a:latin typeface="微软雅黑" pitchFamily="34" charset="-122"/>
              <a:ea typeface="微软雅黑" pitchFamily="34" charset="-122"/>
            </a:endParaRPr>
          </a:p>
        </p:txBody>
      </p:sp>
      <p:sp>
        <p:nvSpPr>
          <p:cNvPr id="43" name="TextBox 42"/>
          <p:cNvSpPr txBox="1"/>
          <p:nvPr/>
        </p:nvSpPr>
        <p:spPr>
          <a:xfrm>
            <a:off x="5227421" y="2966046"/>
            <a:ext cx="2368915"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或通过</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中</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454305684"/>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sp>
        <p:nvSpPr>
          <p:cNvPr id="49" name="椭圆 48"/>
          <p:cNvSpPr/>
          <p:nvPr/>
        </p:nvSpPr>
        <p:spPr>
          <a:xfrm>
            <a:off x="3849362" y="1628801"/>
            <a:ext cx="1296144" cy="1296144"/>
          </a:xfrm>
          <a:prstGeom prst="ellipse">
            <a:avLst/>
          </a:prstGeom>
          <a:solidFill>
            <a:srgbClr val="4BACC6">
              <a:lumMod val="75000"/>
            </a:srgbClr>
          </a:solid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椭圆 49"/>
          <p:cNvSpPr/>
          <p:nvPr/>
        </p:nvSpPr>
        <p:spPr>
          <a:xfrm>
            <a:off x="3956095" y="1735534"/>
            <a:ext cx="1080120" cy="1080120"/>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椭圆 50"/>
          <p:cNvSpPr/>
          <p:nvPr/>
        </p:nvSpPr>
        <p:spPr>
          <a:xfrm>
            <a:off x="4023603" y="1801484"/>
            <a:ext cx="945105" cy="94510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矩形 51"/>
          <p:cNvSpPr/>
          <p:nvPr/>
        </p:nvSpPr>
        <p:spPr>
          <a:xfrm>
            <a:off x="4484580" y="2924945"/>
            <a:ext cx="73287" cy="3933055"/>
          </a:xfrm>
          <a:prstGeom prst="rect">
            <a:avLst/>
          </a:prstGeom>
          <a:solidFill>
            <a:srgbClr val="4BACC6">
              <a:lumMod val="75000"/>
            </a:srgbClr>
          </a:solid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BACC6">
                  <a:lumMod val="75000"/>
                </a:srgbClr>
              </a:solidFill>
              <a:effectLst/>
              <a:uLnTx/>
              <a:uFillTx/>
              <a:latin typeface="Calibri"/>
              <a:ea typeface="宋体"/>
              <a:cs typeface="+mn-cs"/>
            </a:endParaRPr>
          </a:p>
        </p:txBody>
      </p:sp>
      <p:sp>
        <p:nvSpPr>
          <p:cNvPr id="53" name="矩形 52"/>
          <p:cNvSpPr/>
          <p:nvPr/>
        </p:nvSpPr>
        <p:spPr>
          <a:xfrm>
            <a:off x="4498363" y="1402838"/>
            <a:ext cx="45719" cy="250362"/>
          </a:xfrm>
          <a:prstGeom prst="rect">
            <a:avLst/>
          </a:prstGeom>
          <a:solidFill>
            <a:srgbClr val="4BACC6">
              <a:lumMod val="75000"/>
            </a:srgbClr>
          </a:solid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BACC6">
                  <a:lumMod val="75000"/>
                </a:srgbClr>
              </a:solidFill>
              <a:effectLst/>
              <a:uLnTx/>
              <a:uFillTx/>
              <a:latin typeface="Calibri"/>
              <a:ea typeface="宋体"/>
              <a:cs typeface="+mn-cs"/>
            </a:endParaRPr>
          </a:p>
        </p:txBody>
      </p:sp>
      <p:sp>
        <p:nvSpPr>
          <p:cNvPr id="54" name="椭圆 53"/>
          <p:cNvSpPr/>
          <p:nvPr/>
        </p:nvSpPr>
        <p:spPr>
          <a:xfrm>
            <a:off x="4304560" y="1041161"/>
            <a:ext cx="432048" cy="432048"/>
          </a:xfrm>
          <a:prstGeom prst="ellipse">
            <a:avLst/>
          </a:prstGeom>
          <a:solidFill>
            <a:srgbClr val="4BACC6">
              <a:lumMod val="75000"/>
            </a:srgbClr>
          </a:solid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椭圆 54"/>
          <p:cNvSpPr/>
          <p:nvPr/>
        </p:nvSpPr>
        <p:spPr>
          <a:xfrm>
            <a:off x="5433538" y="4001107"/>
            <a:ext cx="1296144" cy="1296144"/>
          </a:xfrm>
          <a:prstGeom prst="ellipse">
            <a:avLst/>
          </a:prstGeom>
          <a:solidFill>
            <a:srgbClr val="D034B2"/>
          </a:solidFill>
          <a:ln w="25400" cap="flat" cmpd="sng" algn="ctr">
            <a:solidFill>
              <a:srgbClr val="D034B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6" name="椭圆 55"/>
          <p:cNvSpPr/>
          <p:nvPr/>
        </p:nvSpPr>
        <p:spPr>
          <a:xfrm>
            <a:off x="5540271" y="4107840"/>
            <a:ext cx="1080120" cy="1080120"/>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椭圆 56"/>
          <p:cNvSpPr/>
          <p:nvPr/>
        </p:nvSpPr>
        <p:spPr>
          <a:xfrm>
            <a:off x="5607779" y="4173790"/>
            <a:ext cx="945105" cy="94510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8" name="椭圆 57"/>
          <p:cNvSpPr/>
          <p:nvPr/>
        </p:nvSpPr>
        <p:spPr>
          <a:xfrm>
            <a:off x="6251614" y="2450097"/>
            <a:ext cx="432048" cy="432048"/>
          </a:xfrm>
          <a:prstGeom prst="ellipse">
            <a:avLst/>
          </a:prstGeom>
          <a:solidFill>
            <a:srgbClr val="7030A0"/>
          </a:solidFill>
          <a:ln w="25400" cap="flat" cmpd="sng" algn="ctr">
            <a:solidFill>
              <a:srgbClr val="7030A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9" name="椭圆 58"/>
          <p:cNvSpPr/>
          <p:nvPr/>
        </p:nvSpPr>
        <p:spPr>
          <a:xfrm>
            <a:off x="6903942" y="4424539"/>
            <a:ext cx="432048" cy="432048"/>
          </a:xfrm>
          <a:prstGeom prst="ellipse">
            <a:avLst/>
          </a:prstGeom>
          <a:solidFill>
            <a:srgbClr val="D034B2"/>
          </a:solidFill>
          <a:ln w="25400" cap="flat" cmpd="sng" algn="ctr">
            <a:solidFill>
              <a:srgbClr val="D034B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BACC6">
                  <a:lumMod val="75000"/>
                </a:srgbClr>
              </a:solidFill>
              <a:effectLst/>
              <a:uLnTx/>
              <a:uFillTx/>
              <a:latin typeface="Calibri"/>
              <a:ea typeface="宋体"/>
              <a:cs typeface="+mn-cs"/>
            </a:endParaRPr>
          </a:p>
        </p:txBody>
      </p:sp>
      <p:sp>
        <p:nvSpPr>
          <p:cNvPr id="60" name="矩形 59"/>
          <p:cNvSpPr/>
          <p:nvPr/>
        </p:nvSpPr>
        <p:spPr>
          <a:xfrm rot="16200000">
            <a:off x="6819017" y="4534401"/>
            <a:ext cx="45719" cy="250362"/>
          </a:xfrm>
          <a:prstGeom prst="rect">
            <a:avLst/>
          </a:prstGeom>
          <a:solidFill>
            <a:srgbClr val="D034B2"/>
          </a:solidFill>
          <a:ln w="25400" cap="flat" cmpd="sng" algn="ctr">
            <a:solidFill>
              <a:srgbClr val="D034B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BACC6">
                  <a:lumMod val="75000"/>
                </a:srgbClr>
              </a:solidFill>
              <a:effectLst/>
              <a:uLnTx/>
              <a:uFillTx/>
              <a:latin typeface="Calibri"/>
              <a:ea typeface="宋体"/>
              <a:cs typeface="+mn-cs"/>
            </a:endParaRPr>
          </a:p>
        </p:txBody>
      </p:sp>
      <p:sp>
        <p:nvSpPr>
          <p:cNvPr id="61" name="椭圆 60"/>
          <p:cNvSpPr/>
          <p:nvPr/>
        </p:nvSpPr>
        <p:spPr>
          <a:xfrm>
            <a:off x="4966765" y="2619821"/>
            <a:ext cx="1296144" cy="1296144"/>
          </a:xfrm>
          <a:prstGeom prst="ellipse">
            <a:avLst/>
          </a:prstGeom>
          <a:solidFill>
            <a:srgbClr val="7030A0"/>
          </a:solidFill>
          <a:ln w="25400" cap="flat" cmpd="sng" algn="ctr">
            <a:solidFill>
              <a:srgbClr val="7030A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2" name="椭圆 61"/>
          <p:cNvSpPr/>
          <p:nvPr/>
        </p:nvSpPr>
        <p:spPr>
          <a:xfrm>
            <a:off x="5073498" y="2726554"/>
            <a:ext cx="1080120" cy="1080120"/>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3" name="椭圆 62"/>
          <p:cNvSpPr/>
          <p:nvPr/>
        </p:nvSpPr>
        <p:spPr>
          <a:xfrm>
            <a:off x="5141006" y="2792504"/>
            <a:ext cx="945105" cy="94510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4" name="矩形 63"/>
          <p:cNvSpPr/>
          <p:nvPr/>
        </p:nvSpPr>
        <p:spPr>
          <a:xfrm rot="3600000">
            <a:off x="6200559" y="2688876"/>
            <a:ext cx="45719" cy="250362"/>
          </a:xfrm>
          <a:prstGeom prst="rect">
            <a:avLst/>
          </a:prstGeom>
          <a:solidFill>
            <a:srgbClr val="7030A0"/>
          </a:solidFill>
          <a:ln w="25400" cap="flat" cmpd="sng" algn="ctr">
            <a:solidFill>
              <a:srgbClr val="7030A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5" name="矩形 64"/>
          <p:cNvSpPr/>
          <p:nvPr/>
        </p:nvSpPr>
        <p:spPr>
          <a:xfrm>
            <a:off x="4966766" y="3267893"/>
            <a:ext cx="81686" cy="3624832"/>
          </a:xfrm>
          <a:prstGeom prst="rect">
            <a:avLst/>
          </a:prstGeom>
          <a:solidFill>
            <a:srgbClr val="7030A0"/>
          </a:solidFill>
          <a:ln w="25400" cap="flat" cmpd="sng" algn="ctr">
            <a:solidFill>
              <a:srgbClr val="7030A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6" name="矩形 65"/>
          <p:cNvSpPr/>
          <p:nvPr/>
        </p:nvSpPr>
        <p:spPr>
          <a:xfrm>
            <a:off x="5433538" y="4682441"/>
            <a:ext cx="81686" cy="2175559"/>
          </a:xfrm>
          <a:prstGeom prst="rect">
            <a:avLst/>
          </a:prstGeom>
          <a:solidFill>
            <a:srgbClr val="D034B2"/>
          </a:solidFill>
          <a:ln w="25400" cap="flat" cmpd="sng" algn="ctr">
            <a:solidFill>
              <a:srgbClr val="D034B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BACC6">
                  <a:lumMod val="75000"/>
                </a:srgbClr>
              </a:solidFill>
              <a:effectLst/>
              <a:uLnTx/>
              <a:uFillTx/>
              <a:latin typeface="Calibri"/>
              <a:ea typeface="宋体"/>
              <a:cs typeface="+mn-cs"/>
            </a:endParaRPr>
          </a:p>
        </p:txBody>
      </p:sp>
      <p:sp>
        <p:nvSpPr>
          <p:cNvPr id="67" name="椭圆 66"/>
          <p:cNvSpPr/>
          <p:nvPr/>
        </p:nvSpPr>
        <p:spPr>
          <a:xfrm>
            <a:off x="2769242" y="2619821"/>
            <a:ext cx="1296144" cy="1296144"/>
          </a:xfrm>
          <a:prstGeom prst="ellipse">
            <a:avLst/>
          </a:prstGeom>
          <a:solidFill>
            <a:srgbClr val="EAB200"/>
          </a:solidFill>
          <a:ln w="25400" cap="flat" cmpd="sng" algn="ctr">
            <a:solidFill>
              <a:srgbClr val="EAB2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8" name="椭圆 67"/>
          <p:cNvSpPr/>
          <p:nvPr/>
        </p:nvSpPr>
        <p:spPr>
          <a:xfrm>
            <a:off x="2875975" y="2726554"/>
            <a:ext cx="1080120" cy="1080120"/>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椭圆 68"/>
          <p:cNvSpPr/>
          <p:nvPr/>
        </p:nvSpPr>
        <p:spPr>
          <a:xfrm>
            <a:off x="2943483" y="2792504"/>
            <a:ext cx="945105" cy="94510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椭圆 69"/>
          <p:cNvSpPr/>
          <p:nvPr/>
        </p:nvSpPr>
        <p:spPr>
          <a:xfrm>
            <a:off x="2225345" y="4001107"/>
            <a:ext cx="1296144" cy="1296144"/>
          </a:xfrm>
          <a:prstGeom prst="ellipse">
            <a:avLst/>
          </a:prstGeom>
          <a:solidFill>
            <a:srgbClr val="9B30C6"/>
          </a:solidFill>
          <a:ln w="25400" cap="flat" cmpd="sng" algn="ctr">
            <a:solidFill>
              <a:srgbClr val="9B30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椭圆 70"/>
          <p:cNvSpPr/>
          <p:nvPr/>
        </p:nvSpPr>
        <p:spPr>
          <a:xfrm>
            <a:off x="2332078" y="4107840"/>
            <a:ext cx="1080120" cy="1080120"/>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椭圆 71"/>
          <p:cNvSpPr/>
          <p:nvPr/>
        </p:nvSpPr>
        <p:spPr>
          <a:xfrm>
            <a:off x="2399586" y="4173790"/>
            <a:ext cx="945105" cy="94510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3" name="矩形 72"/>
          <p:cNvSpPr/>
          <p:nvPr/>
        </p:nvSpPr>
        <p:spPr>
          <a:xfrm>
            <a:off x="3980469" y="3233168"/>
            <a:ext cx="81686" cy="3624832"/>
          </a:xfrm>
          <a:prstGeom prst="rect">
            <a:avLst/>
          </a:prstGeom>
          <a:solidFill>
            <a:srgbClr val="EAB200"/>
          </a:solidFill>
          <a:ln w="25400" cap="flat" cmpd="sng" algn="ctr">
            <a:solidFill>
              <a:srgbClr val="EAB2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4" name="矩形 73"/>
          <p:cNvSpPr/>
          <p:nvPr/>
        </p:nvSpPr>
        <p:spPr>
          <a:xfrm>
            <a:off x="3438524" y="4682732"/>
            <a:ext cx="81686" cy="2175559"/>
          </a:xfrm>
          <a:prstGeom prst="rect">
            <a:avLst/>
          </a:prstGeom>
          <a:solidFill>
            <a:srgbClr val="9B30C6"/>
          </a:solidFill>
          <a:ln w="25400" cap="flat" cmpd="sng" algn="ctr">
            <a:solidFill>
              <a:srgbClr val="9B30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5" name="矩形 74"/>
          <p:cNvSpPr/>
          <p:nvPr/>
        </p:nvSpPr>
        <p:spPr>
          <a:xfrm rot="18000000" flipV="1">
            <a:off x="2800784" y="2717378"/>
            <a:ext cx="45719" cy="250362"/>
          </a:xfrm>
          <a:prstGeom prst="rect">
            <a:avLst/>
          </a:prstGeom>
          <a:solidFill>
            <a:srgbClr val="EAB200"/>
          </a:solidFill>
          <a:ln w="25400" cap="flat" cmpd="sng" algn="ctr">
            <a:solidFill>
              <a:srgbClr val="EAB2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6" name="矩形 75"/>
          <p:cNvSpPr/>
          <p:nvPr/>
        </p:nvSpPr>
        <p:spPr>
          <a:xfrm rot="16200000">
            <a:off x="2101688" y="4534401"/>
            <a:ext cx="45719" cy="250362"/>
          </a:xfrm>
          <a:prstGeom prst="rect">
            <a:avLst/>
          </a:prstGeom>
          <a:solidFill>
            <a:srgbClr val="9B30C6"/>
          </a:solidFill>
          <a:ln w="25400" cap="flat" cmpd="sng" algn="ctr">
            <a:solidFill>
              <a:srgbClr val="9B30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7" name="椭圆 76"/>
          <p:cNvSpPr/>
          <p:nvPr/>
        </p:nvSpPr>
        <p:spPr>
          <a:xfrm>
            <a:off x="2337194" y="2464397"/>
            <a:ext cx="432048" cy="432048"/>
          </a:xfrm>
          <a:prstGeom prst="ellipse">
            <a:avLst/>
          </a:prstGeom>
          <a:solidFill>
            <a:srgbClr val="EAB200"/>
          </a:solidFill>
          <a:ln w="25400" cap="flat" cmpd="sng" algn="ctr">
            <a:solidFill>
              <a:srgbClr val="EAB2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8" name="椭圆 77"/>
          <p:cNvSpPr/>
          <p:nvPr/>
        </p:nvSpPr>
        <p:spPr>
          <a:xfrm>
            <a:off x="1617114" y="4420698"/>
            <a:ext cx="432048" cy="432048"/>
          </a:xfrm>
          <a:prstGeom prst="ellipse">
            <a:avLst/>
          </a:prstGeom>
          <a:solidFill>
            <a:srgbClr val="9B30C6"/>
          </a:solidFill>
          <a:ln w="25400" cap="flat" cmpd="sng" algn="ctr">
            <a:solidFill>
              <a:srgbClr val="9B30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9" name="TextBox 78"/>
          <p:cNvSpPr txBox="1"/>
          <p:nvPr/>
        </p:nvSpPr>
        <p:spPr>
          <a:xfrm>
            <a:off x="1627760" y="4285205"/>
            <a:ext cx="421402" cy="5949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1</a:t>
            </a:r>
            <a:endParaRPr kumimoji="0" lang="zh-CN" altLang="en-US" sz="28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80" name="TextBox 79"/>
          <p:cNvSpPr txBox="1"/>
          <p:nvPr/>
        </p:nvSpPr>
        <p:spPr>
          <a:xfrm>
            <a:off x="2339271" y="2332610"/>
            <a:ext cx="421402" cy="5949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2</a:t>
            </a:r>
            <a:endParaRPr kumimoji="0" lang="zh-CN" altLang="en-US" sz="28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81" name="TextBox 80"/>
          <p:cNvSpPr txBox="1"/>
          <p:nvPr/>
        </p:nvSpPr>
        <p:spPr>
          <a:xfrm>
            <a:off x="4316135" y="901857"/>
            <a:ext cx="421402" cy="5949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3</a:t>
            </a:r>
            <a:endParaRPr kumimoji="0" lang="zh-CN" altLang="en-US" sz="28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82" name="TextBox 81"/>
          <p:cNvSpPr txBox="1"/>
          <p:nvPr/>
        </p:nvSpPr>
        <p:spPr>
          <a:xfrm>
            <a:off x="6251614" y="2313518"/>
            <a:ext cx="421402" cy="5949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4</a:t>
            </a:r>
            <a:endParaRPr kumimoji="0" lang="zh-CN" altLang="en-US" sz="28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83" name="TextBox 82"/>
          <p:cNvSpPr txBox="1"/>
          <p:nvPr/>
        </p:nvSpPr>
        <p:spPr>
          <a:xfrm>
            <a:off x="6920758" y="4295147"/>
            <a:ext cx="421402" cy="5949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5</a:t>
            </a:r>
            <a:endParaRPr kumimoji="0" lang="zh-CN" altLang="en-US" sz="28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84" name="TextBox 83"/>
          <p:cNvSpPr txBox="1"/>
          <p:nvPr/>
        </p:nvSpPr>
        <p:spPr>
          <a:xfrm>
            <a:off x="753018" y="5085184"/>
            <a:ext cx="1806769"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复制您的</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85" name="TextBox 84"/>
          <p:cNvSpPr txBox="1"/>
          <p:nvPr/>
        </p:nvSpPr>
        <p:spPr>
          <a:xfrm>
            <a:off x="2352627" y="4448529"/>
            <a:ext cx="1049939" cy="381258"/>
          </a:xfrm>
          <a:prstGeom prst="rect">
            <a:avLst/>
          </a:prstGeom>
          <a:noFill/>
        </p:spPr>
        <p:txBody>
          <a:bodyPr wrap="square" rtlCol="0">
            <a:spAutoFit/>
          </a:bodyPr>
          <a:lstStyle/>
          <a:p>
            <a:pPr>
              <a:lnSpc>
                <a:spcPct val="130000"/>
              </a:lnSpc>
            </a:pPr>
            <a:r>
              <a:rPr lang="zh-CN" altLang="en-US" sz="1600" b="1" dirty="0" smtClean="0">
                <a:solidFill>
                  <a:srgbClr val="9B30C6"/>
                </a:solidFill>
                <a:latin typeface="微软雅黑" pitchFamily="34" charset="-122"/>
                <a:ea typeface="微软雅黑" pitchFamily="34" charset="-122"/>
              </a:rPr>
              <a:t>您的标题</a:t>
            </a:r>
            <a:endParaRPr lang="zh-CN" altLang="en-US" sz="1600" b="1" dirty="0">
              <a:solidFill>
                <a:srgbClr val="9B30C6"/>
              </a:solidFill>
              <a:latin typeface="微软雅黑" pitchFamily="34" charset="-122"/>
              <a:ea typeface="微软雅黑" pitchFamily="34" charset="-122"/>
            </a:endParaRPr>
          </a:p>
        </p:txBody>
      </p:sp>
      <p:sp>
        <p:nvSpPr>
          <p:cNvPr id="86" name="TextBox 85"/>
          <p:cNvSpPr txBox="1"/>
          <p:nvPr/>
        </p:nvSpPr>
        <p:spPr>
          <a:xfrm>
            <a:off x="2898095" y="3054114"/>
            <a:ext cx="1049939" cy="381258"/>
          </a:xfrm>
          <a:prstGeom prst="rect">
            <a:avLst/>
          </a:prstGeom>
          <a:noFill/>
        </p:spPr>
        <p:txBody>
          <a:bodyPr wrap="square" rtlCol="0">
            <a:spAutoFit/>
          </a:bodyPr>
          <a:lstStyle/>
          <a:p>
            <a:pPr>
              <a:lnSpc>
                <a:spcPct val="130000"/>
              </a:lnSpc>
            </a:pPr>
            <a:r>
              <a:rPr lang="zh-CN" altLang="en-US" sz="1600" b="1" dirty="0" smtClean="0">
                <a:solidFill>
                  <a:srgbClr val="AC8300"/>
                </a:solidFill>
                <a:latin typeface="微软雅黑" pitchFamily="34" charset="-122"/>
                <a:ea typeface="微软雅黑" pitchFamily="34" charset="-122"/>
              </a:rPr>
              <a:t>您的标题</a:t>
            </a:r>
            <a:endParaRPr lang="zh-CN" altLang="en-US" sz="1600" b="1" dirty="0">
              <a:solidFill>
                <a:srgbClr val="AC8300"/>
              </a:solidFill>
              <a:latin typeface="微软雅黑" pitchFamily="34" charset="-122"/>
              <a:ea typeface="微软雅黑" pitchFamily="34" charset="-122"/>
            </a:endParaRPr>
          </a:p>
        </p:txBody>
      </p:sp>
      <p:sp>
        <p:nvSpPr>
          <p:cNvPr id="87" name="TextBox 86"/>
          <p:cNvSpPr txBox="1"/>
          <p:nvPr/>
        </p:nvSpPr>
        <p:spPr>
          <a:xfrm>
            <a:off x="3976644" y="2065014"/>
            <a:ext cx="1049939"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您的标题</a:t>
            </a:r>
            <a:endParaRPr kumimoji="0" lang="zh-CN" altLang="en-US" sz="16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
        <p:nvSpPr>
          <p:cNvPr id="88" name="TextBox 87"/>
          <p:cNvSpPr txBox="1"/>
          <p:nvPr/>
        </p:nvSpPr>
        <p:spPr>
          <a:xfrm>
            <a:off x="5098592" y="3054114"/>
            <a:ext cx="1049939" cy="381258"/>
          </a:xfrm>
          <a:prstGeom prst="rect">
            <a:avLst/>
          </a:prstGeom>
          <a:noFill/>
        </p:spPr>
        <p:txBody>
          <a:bodyPr wrap="square" rtlCol="0">
            <a:spAutoFit/>
          </a:bodyPr>
          <a:lstStyle/>
          <a:p>
            <a:pPr>
              <a:lnSpc>
                <a:spcPct val="130000"/>
              </a:lnSpc>
            </a:pPr>
            <a:r>
              <a:rPr lang="zh-CN" altLang="en-US" sz="1600" b="1" dirty="0" smtClean="0">
                <a:solidFill>
                  <a:srgbClr val="7030A0"/>
                </a:solidFill>
                <a:latin typeface="微软雅黑" pitchFamily="34" charset="-122"/>
                <a:ea typeface="微软雅黑" pitchFamily="34" charset="-122"/>
              </a:rPr>
              <a:t>您的标题</a:t>
            </a:r>
            <a:endParaRPr lang="zh-CN" altLang="en-US" sz="1600" b="1" dirty="0">
              <a:solidFill>
                <a:srgbClr val="7030A0"/>
              </a:solidFill>
              <a:latin typeface="微软雅黑" pitchFamily="34" charset="-122"/>
              <a:ea typeface="微软雅黑" pitchFamily="34" charset="-122"/>
            </a:endParaRPr>
          </a:p>
        </p:txBody>
      </p:sp>
      <p:sp>
        <p:nvSpPr>
          <p:cNvPr id="89" name="TextBox 88"/>
          <p:cNvSpPr txBox="1"/>
          <p:nvPr/>
        </p:nvSpPr>
        <p:spPr>
          <a:xfrm>
            <a:off x="5551846" y="4434518"/>
            <a:ext cx="1049939" cy="381258"/>
          </a:xfrm>
          <a:prstGeom prst="rect">
            <a:avLst/>
          </a:prstGeom>
          <a:noFill/>
        </p:spPr>
        <p:txBody>
          <a:bodyPr wrap="square" rtlCol="0">
            <a:spAutoFit/>
          </a:bodyPr>
          <a:lstStyle/>
          <a:p>
            <a:pPr>
              <a:lnSpc>
                <a:spcPct val="130000"/>
              </a:lnSpc>
            </a:pPr>
            <a:r>
              <a:rPr lang="zh-CN" altLang="en-US" sz="1600" b="1" dirty="0" smtClean="0">
                <a:solidFill>
                  <a:srgbClr val="D034B2"/>
                </a:solidFill>
                <a:latin typeface="微软雅黑" pitchFamily="34" charset="-122"/>
                <a:ea typeface="微软雅黑" pitchFamily="34" charset="-122"/>
              </a:rPr>
              <a:t>您的标题</a:t>
            </a:r>
            <a:endParaRPr lang="zh-CN" altLang="en-US" sz="1600" b="1" dirty="0">
              <a:solidFill>
                <a:srgbClr val="D034B2"/>
              </a:solidFill>
              <a:latin typeface="微软雅黑" pitchFamily="34" charset="-122"/>
              <a:ea typeface="微软雅黑" pitchFamily="34" charset="-122"/>
            </a:endParaRPr>
          </a:p>
        </p:txBody>
      </p:sp>
      <p:sp>
        <p:nvSpPr>
          <p:cNvPr id="90" name="TextBox 89"/>
          <p:cNvSpPr txBox="1"/>
          <p:nvPr/>
        </p:nvSpPr>
        <p:spPr>
          <a:xfrm>
            <a:off x="999756" y="2924944"/>
            <a:ext cx="1806769"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复制您的</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91" name="TextBox 90"/>
          <p:cNvSpPr txBox="1"/>
          <p:nvPr/>
        </p:nvSpPr>
        <p:spPr>
          <a:xfrm>
            <a:off x="2481210" y="1268760"/>
            <a:ext cx="1806769"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复制您的</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92" name="TextBox 91"/>
          <p:cNvSpPr txBox="1"/>
          <p:nvPr/>
        </p:nvSpPr>
        <p:spPr>
          <a:xfrm>
            <a:off x="6260351" y="2898987"/>
            <a:ext cx="1806769"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复制您的</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93" name="TextBox 92"/>
          <p:cNvSpPr txBox="1"/>
          <p:nvPr/>
        </p:nvSpPr>
        <p:spPr>
          <a:xfrm>
            <a:off x="6585666" y="4941168"/>
            <a:ext cx="1806769" cy="62517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这里或通过</a:t>
            </a: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复制您的</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336104578"/>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b="5437"/>
          <a:stretch/>
        </p:blipFill>
        <p:spPr>
          <a:xfrm>
            <a:off x="2123728" y="1152128"/>
            <a:ext cx="5158126" cy="5877272"/>
          </a:xfrm>
          <a:prstGeom prst="rect">
            <a:avLst/>
          </a:prstGeom>
        </p:spPr>
      </p:pic>
      <p:sp>
        <p:nvSpPr>
          <p:cNvPr id="12" name="TextBox 11"/>
          <p:cNvSpPr txBox="1"/>
          <p:nvPr/>
        </p:nvSpPr>
        <p:spPr>
          <a:xfrm>
            <a:off x="2521051" y="1909490"/>
            <a:ext cx="421402" cy="5949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rPr>
              <a:t>1</a:t>
            </a:r>
            <a:endParaRPr kumimoji="0" lang="zh-CN" altLang="en-US" sz="2800" b="1"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Britannic Bold" pitchFamily="34" charset="0"/>
              <a:ea typeface="微软雅黑" pitchFamily="34" charset="-122"/>
            </a:endParaRPr>
          </a:p>
        </p:txBody>
      </p:sp>
      <p:sp>
        <p:nvSpPr>
          <p:cNvPr id="13" name="TextBox 12"/>
          <p:cNvSpPr txBox="1"/>
          <p:nvPr/>
        </p:nvSpPr>
        <p:spPr>
          <a:xfrm>
            <a:off x="3447487" y="2088231"/>
            <a:ext cx="1762695" cy="417358"/>
          </a:xfrm>
          <a:prstGeom prst="rect">
            <a:avLst/>
          </a:prstGeom>
          <a:noFill/>
        </p:spPr>
        <p:txBody>
          <a:bodyPr wrap="square" rtlCol="0">
            <a:spAutoFit/>
          </a:bodyPr>
          <a:lstStyle/>
          <a:p>
            <a:pPr>
              <a:lnSpc>
                <a:spcPct val="130000"/>
              </a:lnSpc>
            </a:pPr>
            <a:r>
              <a:rPr lang="zh-CN" altLang="en-US" b="1" dirty="0" smtClean="0">
                <a:solidFill>
                  <a:srgbClr val="941C58"/>
                </a:solidFill>
                <a:latin typeface="微软雅黑" pitchFamily="34" charset="-122"/>
                <a:ea typeface="微软雅黑" pitchFamily="34" charset="-122"/>
              </a:rPr>
              <a:t>您的标题</a:t>
            </a:r>
            <a:endParaRPr lang="zh-CN" altLang="en-US" b="1" dirty="0">
              <a:solidFill>
                <a:srgbClr val="941C58"/>
              </a:solidFill>
              <a:latin typeface="微软雅黑" pitchFamily="34" charset="-122"/>
              <a:ea typeface="微软雅黑" pitchFamily="34" charset="-122"/>
            </a:endParaRPr>
          </a:p>
        </p:txBody>
      </p:sp>
      <p:sp>
        <p:nvSpPr>
          <p:cNvPr id="14" name="TextBox 13"/>
          <p:cNvSpPr txBox="1"/>
          <p:nvPr/>
        </p:nvSpPr>
        <p:spPr>
          <a:xfrm>
            <a:off x="3447487" y="2439424"/>
            <a:ext cx="1906711" cy="37241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5" name="TextBox 14"/>
          <p:cNvSpPr txBox="1"/>
          <p:nvPr/>
        </p:nvSpPr>
        <p:spPr>
          <a:xfrm>
            <a:off x="3467857" y="2986926"/>
            <a:ext cx="2400287" cy="345094"/>
          </a:xfrm>
          <a:prstGeom prst="rect">
            <a:avLst/>
          </a:prstGeom>
          <a:noFill/>
        </p:spPr>
        <p:txBody>
          <a:bodyPr wrap="square" rtlCol="0">
            <a:spAutoFit/>
          </a:bodyPr>
          <a:lstStyle/>
          <a:p>
            <a:pPr>
              <a:lnSpc>
                <a:spcPct val="130000"/>
              </a:lnSpc>
            </a:pPr>
            <a:r>
              <a:rPr lang="zh-CN" altLang="en-US" sz="1400" b="1" dirty="0" smtClean="0">
                <a:solidFill>
                  <a:srgbClr val="941C58"/>
                </a:solidFill>
                <a:latin typeface="微软雅黑" pitchFamily="34" charset="-122"/>
                <a:ea typeface="微软雅黑" pitchFamily="34" charset="-122"/>
              </a:rPr>
              <a:t>您的小标题写在这里</a:t>
            </a:r>
            <a:endParaRPr lang="zh-CN" altLang="en-US" sz="1400" b="1" dirty="0">
              <a:solidFill>
                <a:srgbClr val="941C58"/>
              </a:solidFill>
              <a:latin typeface="微软雅黑" pitchFamily="34" charset="-122"/>
              <a:ea typeface="微软雅黑" pitchFamily="34" charset="-122"/>
            </a:endParaRPr>
          </a:p>
        </p:txBody>
      </p:sp>
      <p:sp>
        <p:nvSpPr>
          <p:cNvPr id="16" name="TextBox 15"/>
          <p:cNvSpPr txBox="1"/>
          <p:nvPr/>
        </p:nvSpPr>
        <p:spPr>
          <a:xfrm>
            <a:off x="3456281" y="3279171"/>
            <a:ext cx="2264967" cy="118532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17" name="直接连接符 16"/>
          <p:cNvCxnSpPr/>
          <p:nvPr/>
        </p:nvCxnSpPr>
        <p:spPr>
          <a:xfrm>
            <a:off x="3544764" y="2901759"/>
            <a:ext cx="1855734" cy="0"/>
          </a:xfrm>
          <a:prstGeom prst="line">
            <a:avLst/>
          </a:prstGeom>
          <a:noFill/>
          <a:ln w="12700" cap="flat" cmpd="sng" algn="ctr">
            <a:solidFill>
              <a:sysClr val="window" lastClr="FFFFFF">
                <a:lumMod val="50000"/>
              </a:sysClr>
            </a:solidFill>
            <a:prstDash val="sysDash"/>
          </a:ln>
          <a:effectLst>
            <a:outerShdw dist="12700" dir="5400000" sx="102000" sy="102000" algn="t" rotWithShape="0">
              <a:sysClr val="window" lastClr="FFFFFF"/>
            </a:outerShdw>
          </a:effectLst>
        </p:spPr>
      </p:cxnSp>
    </p:spTree>
    <p:extLst>
      <p:ext uri="{BB962C8B-B14F-4D97-AF65-F5344CB8AC3E}">
        <p14:creationId xmlns:p14="http://schemas.microsoft.com/office/powerpoint/2010/main" val="17046247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p:nvPr/>
        </p:nvSpPr>
        <p:spPr>
          <a:xfrm>
            <a:off x="2123728" y="332656"/>
            <a:ext cx="5609728" cy="1378600"/>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燕尾形 25"/>
          <p:cNvSpPr/>
          <p:nvPr/>
        </p:nvSpPr>
        <p:spPr>
          <a:xfrm>
            <a:off x="3245739" y="753773"/>
            <a:ext cx="324340" cy="254156"/>
          </a:xfrm>
          <a:prstGeom prst="chevron">
            <a:avLst/>
          </a:prstGeom>
          <a:solidFill>
            <a:srgbClr val="F79646">
              <a:lumMod val="75000"/>
            </a:srgbClr>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燕尾形 26"/>
          <p:cNvSpPr/>
          <p:nvPr/>
        </p:nvSpPr>
        <p:spPr>
          <a:xfrm>
            <a:off x="3491703" y="753773"/>
            <a:ext cx="324340" cy="254156"/>
          </a:xfrm>
          <a:prstGeom prst="chevron">
            <a:avLst/>
          </a:prstGeom>
          <a:solidFill>
            <a:srgbClr val="00B0F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圆角矩形 6"/>
          <p:cNvSpPr/>
          <p:nvPr/>
        </p:nvSpPr>
        <p:spPr>
          <a:xfrm>
            <a:off x="2123728" y="1923349"/>
            <a:ext cx="5609728" cy="1378600"/>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F79646">
              <a:lumMod val="75000"/>
            </a:srgbClr>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燕尾形 28"/>
          <p:cNvSpPr/>
          <p:nvPr/>
        </p:nvSpPr>
        <p:spPr>
          <a:xfrm>
            <a:off x="3245739" y="2344465"/>
            <a:ext cx="324340" cy="254156"/>
          </a:xfrm>
          <a:prstGeom prst="chevron">
            <a:avLst/>
          </a:pr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燕尾形 29"/>
          <p:cNvSpPr/>
          <p:nvPr/>
        </p:nvSpPr>
        <p:spPr>
          <a:xfrm>
            <a:off x="3491703" y="2344465"/>
            <a:ext cx="324340" cy="254156"/>
          </a:xfrm>
          <a:prstGeom prst="chevron">
            <a:avLst/>
          </a:prstGeom>
          <a:solidFill>
            <a:srgbClr val="00B0F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6"/>
          <p:cNvSpPr/>
          <p:nvPr/>
        </p:nvSpPr>
        <p:spPr>
          <a:xfrm>
            <a:off x="2123728" y="3514042"/>
            <a:ext cx="5609728" cy="1378600"/>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00B0F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燕尾形 31"/>
          <p:cNvSpPr/>
          <p:nvPr/>
        </p:nvSpPr>
        <p:spPr>
          <a:xfrm>
            <a:off x="3245739" y="3935158"/>
            <a:ext cx="324340" cy="254156"/>
          </a:xfrm>
          <a:prstGeom prst="chevron">
            <a:avLst/>
          </a:prstGeom>
          <a:solidFill>
            <a:srgbClr val="50D0B8"/>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燕尾形 32"/>
          <p:cNvSpPr/>
          <p:nvPr/>
        </p:nvSpPr>
        <p:spPr>
          <a:xfrm>
            <a:off x="3491703" y="3935158"/>
            <a:ext cx="324340" cy="254156"/>
          </a:xfrm>
          <a:prstGeom prst="chevron">
            <a:avLst/>
          </a:pr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TextBox 33"/>
          <p:cNvSpPr txBox="1"/>
          <p:nvPr/>
        </p:nvSpPr>
        <p:spPr>
          <a:xfrm>
            <a:off x="2339752" y="472196"/>
            <a:ext cx="963821" cy="130606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itchFamily="34" charset="0"/>
                <a:ea typeface="微软雅黑" pitchFamily="34" charset="-122"/>
                <a:cs typeface="Calibri" pitchFamily="34" charset="0"/>
              </a:rPr>
              <a:t>a</a:t>
            </a:r>
          </a:p>
        </p:txBody>
      </p:sp>
      <p:sp>
        <p:nvSpPr>
          <p:cNvPr id="35" name="TextBox 34"/>
          <p:cNvSpPr txBox="1"/>
          <p:nvPr/>
        </p:nvSpPr>
        <p:spPr>
          <a:xfrm>
            <a:off x="2339752" y="2249436"/>
            <a:ext cx="963821" cy="1085362"/>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ysClr val="window" lastClr="FFFFFF">
                    <a:lumMod val="50000"/>
                  </a:sysClr>
                </a:solidFill>
                <a:effectLst/>
                <a:uLnTx/>
                <a:uFillTx/>
                <a:latin typeface="Candara" pitchFamily="34" charset="0"/>
                <a:ea typeface="微软雅黑" pitchFamily="34" charset="-122"/>
                <a:cs typeface="Calibri" pitchFamily="34" charset="0"/>
              </a:rPr>
              <a:t>b</a:t>
            </a:r>
          </a:p>
        </p:txBody>
      </p:sp>
      <p:sp>
        <p:nvSpPr>
          <p:cNvPr id="36" name="TextBox 35"/>
          <p:cNvSpPr txBox="1"/>
          <p:nvPr/>
        </p:nvSpPr>
        <p:spPr>
          <a:xfrm>
            <a:off x="2339752" y="3653168"/>
            <a:ext cx="963821" cy="1023444"/>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itchFamily="34" charset="0"/>
                <a:ea typeface="微软雅黑" pitchFamily="34" charset="-122"/>
                <a:cs typeface="Calibri" pitchFamily="34" charset="0"/>
              </a:rPr>
              <a:t>c</a:t>
            </a:r>
          </a:p>
        </p:txBody>
      </p:sp>
      <p:sp>
        <p:nvSpPr>
          <p:cNvPr id="37" name="TextBox 36"/>
          <p:cNvSpPr txBox="1"/>
          <p:nvPr/>
        </p:nvSpPr>
        <p:spPr>
          <a:xfrm>
            <a:off x="3845024" y="590246"/>
            <a:ext cx="3597511" cy="1077218"/>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a:t>
            </a:r>
          </a:p>
        </p:txBody>
      </p:sp>
      <p:sp>
        <p:nvSpPr>
          <p:cNvPr id="38" name="TextBox 37"/>
          <p:cNvSpPr txBox="1"/>
          <p:nvPr/>
        </p:nvSpPr>
        <p:spPr>
          <a:xfrm>
            <a:off x="3845024" y="2246430"/>
            <a:ext cx="3597511" cy="1077218"/>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9" name="TextBox 38"/>
          <p:cNvSpPr txBox="1"/>
          <p:nvPr/>
        </p:nvSpPr>
        <p:spPr>
          <a:xfrm>
            <a:off x="3845024" y="3833508"/>
            <a:ext cx="3597511" cy="1077218"/>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0" name="圆角矩形 17"/>
          <p:cNvSpPr/>
          <p:nvPr/>
        </p:nvSpPr>
        <p:spPr>
          <a:xfrm>
            <a:off x="0" y="980728"/>
            <a:ext cx="1043608" cy="5112568"/>
          </a:xfrm>
          <a:custGeom>
            <a:avLst/>
            <a:gdLst/>
            <a:ahLst/>
            <a:cxnLst/>
            <a:rect l="l" t="t" r="r" b="b"/>
            <a:pathLst>
              <a:path w="1043608" h="5112568">
                <a:moveTo>
                  <a:pt x="0" y="0"/>
                </a:moveTo>
                <a:lnTo>
                  <a:pt x="462722" y="0"/>
                </a:lnTo>
                <a:cubicBezTo>
                  <a:pt x="783536" y="0"/>
                  <a:pt x="1043608" y="260072"/>
                  <a:pt x="1043608" y="580886"/>
                </a:cubicBezTo>
                <a:lnTo>
                  <a:pt x="1043608" y="4531682"/>
                </a:lnTo>
                <a:cubicBezTo>
                  <a:pt x="1043608" y="4852496"/>
                  <a:pt x="783536" y="5112568"/>
                  <a:pt x="462722" y="5112568"/>
                </a:cubicBezTo>
                <a:lnTo>
                  <a:pt x="0" y="5112568"/>
                </a:lnTo>
                <a:close/>
              </a:path>
            </a:pathLst>
          </a:custGeom>
          <a:solidFill>
            <a:sysClr val="window" lastClr="FFFFFF">
              <a:lumMod val="6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TextBox 40"/>
          <p:cNvSpPr txBox="1"/>
          <p:nvPr/>
        </p:nvSpPr>
        <p:spPr>
          <a:xfrm>
            <a:off x="-324544" y="1145849"/>
            <a:ext cx="1169551" cy="4731423"/>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Candara" pitchFamily="34" charset="0"/>
              </a:rPr>
              <a:t>Click here to add your title</a:t>
            </a:r>
            <a:endParaRPr kumimoji="0" lang="zh-CN" altLang="en-US" sz="3200" b="1" i="0" u="none" strike="noStrike" kern="0" cap="none" spc="0" normalizeH="0" baseline="0" noProof="0" dirty="0" smtClean="0">
              <a:ln>
                <a:noFill/>
              </a:ln>
              <a:solidFill>
                <a:sysClr val="window" lastClr="FFFFFF"/>
              </a:solidFill>
              <a:effectLst/>
              <a:uLnTx/>
              <a:uFillTx/>
              <a:latin typeface="Candara"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1" i="0" u="none" strike="noStrike" kern="0" cap="none" spc="0" normalizeH="0" baseline="0" noProof="0" dirty="0">
              <a:ln>
                <a:noFill/>
              </a:ln>
              <a:solidFill>
                <a:sysClr val="window" lastClr="FFFFFF"/>
              </a:solidFill>
              <a:effectLst/>
              <a:uLnTx/>
              <a:uFillTx/>
              <a:latin typeface="Candara" pitchFamily="34" charset="0"/>
            </a:endParaRPr>
          </a:p>
        </p:txBody>
      </p:sp>
      <p:sp>
        <p:nvSpPr>
          <p:cNvPr id="42" name="圆角矩形 17"/>
          <p:cNvSpPr/>
          <p:nvPr/>
        </p:nvSpPr>
        <p:spPr>
          <a:xfrm flipH="1">
            <a:off x="8562162" y="1939105"/>
            <a:ext cx="593554" cy="2907782"/>
          </a:xfrm>
          <a:custGeom>
            <a:avLst/>
            <a:gdLst/>
            <a:ahLst/>
            <a:cxnLst/>
            <a:rect l="l" t="t" r="r" b="b"/>
            <a:pathLst>
              <a:path w="1043608" h="5112568">
                <a:moveTo>
                  <a:pt x="0" y="0"/>
                </a:moveTo>
                <a:lnTo>
                  <a:pt x="462722" y="0"/>
                </a:lnTo>
                <a:cubicBezTo>
                  <a:pt x="783536" y="0"/>
                  <a:pt x="1043608" y="260072"/>
                  <a:pt x="1043608" y="580886"/>
                </a:cubicBezTo>
                <a:lnTo>
                  <a:pt x="1043608" y="4531682"/>
                </a:lnTo>
                <a:cubicBezTo>
                  <a:pt x="1043608" y="4852496"/>
                  <a:pt x="783536" y="5112568"/>
                  <a:pt x="462722" y="5112568"/>
                </a:cubicBezTo>
                <a:lnTo>
                  <a:pt x="0" y="5112568"/>
                </a:lnTo>
                <a:close/>
              </a:path>
            </a:pathLst>
          </a:custGeom>
          <a:solidFill>
            <a:sysClr val="window" lastClr="FFFFFF">
              <a:lumMod val="6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圆角矩形 6"/>
          <p:cNvSpPr/>
          <p:nvPr/>
        </p:nvSpPr>
        <p:spPr>
          <a:xfrm>
            <a:off x="2123728" y="5128660"/>
            <a:ext cx="5609728" cy="1378600"/>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50D0B8"/>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燕尾形 43"/>
          <p:cNvSpPr/>
          <p:nvPr/>
        </p:nvSpPr>
        <p:spPr>
          <a:xfrm>
            <a:off x="3245739" y="5549776"/>
            <a:ext cx="324340" cy="254156"/>
          </a:xfrm>
          <a:prstGeom prst="chevron">
            <a:avLst/>
          </a:pr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燕尾形 44"/>
          <p:cNvSpPr/>
          <p:nvPr/>
        </p:nvSpPr>
        <p:spPr>
          <a:xfrm>
            <a:off x="3491703" y="5549776"/>
            <a:ext cx="324340" cy="254156"/>
          </a:xfrm>
          <a:prstGeom prst="chevron">
            <a:avLst/>
          </a:prstGeom>
          <a:solidFill>
            <a:srgbClr val="F79646">
              <a:lumMod val="75000"/>
            </a:srgbClr>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TextBox 45"/>
          <p:cNvSpPr txBox="1"/>
          <p:nvPr/>
        </p:nvSpPr>
        <p:spPr>
          <a:xfrm>
            <a:off x="2339752" y="5267786"/>
            <a:ext cx="963821" cy="1023444"/>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itchFamily="34" charset="0"/>
                <a:ea typeface="微软雅黑" pitchFamily="34" charset="-122"/>
                <a:cs typeface="Calibri" pitchFamily="34" charset="0"/>
              </a:rPr>
              <a:t>c</a:t>
            </a:r>
          </a:p>
        </p:txBody>
      </p:sp>
      <p:sp>
        <p:nvSpPr>
          <p:cNvPr id="47" name="TextBox 46"/>
          <p:cNvSpPr txBox="1"/>
          <p:nvPr/>
        </p:nvSpPr>
        <p:spPr>
          <a:xfrm>
            <a:off x="3845024" y="5448126"/>
            <a:ext cx="3597511" cy="1077218"/>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620992195"/>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40" y="908720"/>
            <a:ext cx="3772739" cy="5760640"/>
          </a:xfrm>
          <a:prstGeom prst="rect">
            <a:avLst/>
          </a:prstGeom>
        </p:spPr>
      </p:pic>
      <p:sp>
        <p:nvSpPr>
          <p:cNvPr id="21" name="TextBox 20"/>
          <p:cNvSpPr txBox="1"/>
          <p:nvPr/>
        </p:nvSpPr>
        <p:spPr>
          <a:xfrm rot="21014620">
            <a:off x="2503481" y="1843065"/>
            <a:ext cx="1430276" cy="381258"/>
          </a:xfrm>
          <a:prstGeom prst="rect">
            <a:avLst/>
          </a:prstGeom>
          <a:noFill/>
        </p:spPr>
        <p:txBody>
          <a:bodyPr wrap="square" rtlCol="0">
            <a:spAutoFit/>
          </a:bodyPr>
          <a:lstStyle/>
          <a:p>
            <a:pPr>
              <a:lnSpc>
                <a:spcPct val="130000"/>
              </a:lnSpc>
            </a:pPr>
            <a:r>
              <a:rPr lang="zh-CN" altLang="en-US" sz="1600" b="1" dirty="0" smtClean="0">
                <a:solidFill>
                  <a:srgbClr val="435422"/>
                </a:solidFill>
                <a:latin typeface="微软雅黑" pitchFamily="34" charset="-122"/>
                <a:ea typeface="微软雅黑" pitchFamily="34" charset="-122"/>
              </a:rPr>
              <a:t>文本文本</a:t>
            </a:r>
            <a:endParaRPr lang="zh-CN" altLang="en-US" sz="1600" b="1" dirty="0">
              <a:solidFill>
                <a:srgbClr val="435422"/>
              </a:solidFill>
              <a:latin typeface="微软雅黑" pitchFamily="34" charset="-122"/>
              <a:ea typeface="微软雅黑" pitchFamily="34" charset="-122"/>
            </a:endParaRPr>
          </a:p>
        </p:txBody>
      </p:sp>
      <p:sp>
        <p:nvSpPr>
          <p:cNvPr id="22" name="TextBox 21"/>
          <p:cNvSpPr txBox="1"/>
          <p:nvPr/>
        </p:nvSpPr>
        <p:spPr>
          <a:xfrm rot="21014620">
            <a:off x="2601325" y="2297959"/>
            <a:ext cx="1369421" cy="381258"/>
          </a:xfrm>
          <a:prstGeom prst="rect">
            <a:avLst/>
          </a:prstGeom>
          <a:noFill/>
        </p:spPr>
        <p:txBody>
          <a:bodyPr wrap="square" rtlCol="0">
            <a:spAutoFit/>
          </a:bodyPr>
          <a:lstStyle/>
          <a:p>
            <a:pPr>
              <a:lnSpc>
                <a:spcPct val="130000"/>
              </a:lnSpc>
            </a:pPr>
            <a:r>
              <a:rPr lang="zh-CN" altLang="en-US" sz="1600" b="1" dirty="0" smtClean="0">
                <a:solidFill>
                  <a:srgbClr val="435422"/>
                </a:solidFill>
                <a:latin typeface="微软雅黑" pitchFamily="34" charset="-122"/>
                <a:ea typeface="微软雅黑" pitchFamily="34" charset="-122"/>
              </a:rPr>
              <a:t>文本文本</a:t>
            </a:r>
            <a:endParaRPr lang="zh-CN" altLang="en-US" sz="1600" b="1" dirty="0">
              <a:solidFill>
                <a:srgbClr val="435422"/>
              </a:solidFill>
              <a:latin typeface="微软雅黑" pitchFamily="34" charset="-122"/>
              <a:ea typeface="微软雅黑" pitchFamily="34" charset="-122"/>
            </a:endParaRPr>
          </a:p>
        </p:txBody>
      </p:sp>
      <p:sp>
        <p:nvSpPr>
          <p:cNvPr id="23" name="TextBox 22"/>
          <p:cNvSpPr txBox="1"/>
          <p:nvPr/>
        </p:nvSpPr>
        <p:spPr>
          <a:xfrm rot="21014620">
            <a:off x="2679696" y="2763953"/>
            <a:ext cx="1294395" cy="381258"/>
          </a:xfrm>
          <a:prstGeom prst="rect">
            <a:avLst/>
          </a:prstGeom>
          <a:noFill/>
        </p:spPr>
        <p:txBody>
          <a:bodyPr wrap="square" rtlCol="0">
            <a:spAutoFit/>
          </a:bodyPr>
          <a:lstStyle/>
          <a:p>
            <a:pPr>
              <a:lnSpc>
                <a:spcPct val="130000"/>
              </a:lnSpc>
            </a:pPr>
            <a:r>
              <a:rPr lang="zh-CN" altLang="en-US" sz="1600" b="1" dirty="0" smtClean="0">
                <a:solidFill>
                  <a:srgbClr val="435422"/>
                </a:solidFill>
                <a:latin typeface="微软雅黑" pitchFamily="34" charset="-122"/>
                <a:ea typeface="微软雅黑" pitchFamily="34" charset="-122"/>
              </a:rPr>
              <a:t>文本文本</a:t>
            </a:r>
            <a:endParaRPr lang="zh-CN" altLang="en-US" sz="1600" b="1" dirty="0">
              <a:solidFill>
                <a:srgbClr val="435422"/>
              </a:solidFill>
              <a:latin typeface="微软雅黑" pitchFamily="34" charset="-122"/>
              <a:ea typeface="微软雅黑" pitchFamily="34" charset="-122"/>
            </a:endParaRPr>
          </a:p>
        </p:txBody>
      </p:sp>
      <p:sp>
        <p:nvSpPr>
          <p:cNvPr id="24" name="TextBox 23"/>
          <p:cNvSpPr txBox="1"/>
          <p:nvPr/>
        </p:nvSpPr>
        <p:spPr>
          <a:xfrm rot="21014620">
            <a:off x="2726136" y="3251415"/>
            <a:ext cx="1275150" cy="381258"/>
          </a:xfrm>
          <a:prstGeom prst="rect">
            <a:avLst/>
          </a:prstGeom>
          <a:noFill/>
        </p:spPr>
        <p:txBody>
          <a:bodyPr wrap="square" rtlCol="0">
            <a:spAutoFit/>
          </a:bodyPr>
          <a:lstStyle/>
          <a:p>
            <a:pPr>
              <a:lnSpc>
                <a:spcPct val="130000"/>
              </a:lnSpc>
            </a:pPr>
            <a:r>
              <a:rPr lang="zh-CN" altLang="en-US" sz="1600" b="1" dirty="0" smtClean="0">
                <a:solidFill>
                  <a:srgbClr val="435422"/>
                </a:solidFill>
                <a:latin typeface="微软雅黑" pitchFamily="34" charset="-122"/>
                <a:ea typeface="微软雅黑" pitchFamily="34" charset="-122"/>
              </a:rPr>
              <a:t>文本文本</a:t>
            </a:r>
            <a:endParaRPr lang="zh-CN" altLang="en-US" sz="1600" b="1" dirty="0">
              <a:solidFill>
                <a:srgbClr val="435422"/>
              </a:solidFill>
              <a:latin typeface="微软雅黑" pitchFamily="34" charset="-122"/>
              <a:ea typeface="微软雅黑" pitchFamily="34" charset="-122"/>
            </a:endParaRPr>
          </a:p>
        </p:txBody>
      </p:sp>
      <p:cxnSp>
        <p:nvCxnSpPr>
          <p:cNvPr id="25" name="直接连接符 24"/>
          <p:cNvCxnSpPr/>
          <p:nvPr/>
        </p:nvCxnSpPr>
        <p:spPr>
          <a:xfrm flipV="1">
            <a:off x="3779912" y="1555454"/>
            <a:ext cx="1728192" cy="360040"/>
          </a:xfrm>
          <a:prstGeom prst="line">
            <a:avLst/>
          </a:prstGeom>
          <a:noFill/>
          <a:ln w="9525" cap="flat" cmpd="sng" algn="ctr">
            <a:solidFill>
              <a:srgbClr val="9BBB59">
                <a:lumMod val="75000"/>
              </a:srgbClr>
            </a:solidFill>
            <a:prstDash val="solid"/>
            <a:headEnd type="diamond" w="med" len="med"/>
            <a:tailEnd type="diamond" w="med" len="med"/>
          </a:ln>
          <a:effectLst/>
        </p:spPr>
      </p:cxnSp>
      <p:cxnSp>
        <p:nvCxnSpPr>
          <p:cNvPr id="26" name="直接连接符 25"/>
          <p:cNvCxnSpPr/>
          <p:nvPr/>
        </p:nvCxnSpPr>
        <p:spPr>
          <a:xfrm flipV="1">
            <a:off x="4014932" y="1998069"/>
            <a:ext cx="1728192" cy="360040"/>
          </a:xfrm>
          <a:prstGeom prst="line">
            <a:avLst/>
          </a:prstGeom>
          <a:noFill/>
          <a:ln w="9525" cap="flat" cmpd="sng" algn="ctr">
            <a:solidFill>
              <a:srgbClr val="9BBB59">
                <a:lumMod val="75000"/>
              </a:srgbClr>
            </a:solidFill>
            <a:prstDash val="solid"/>
            <a:headEnd type="diamond" w="med" len="med"/>
            <a:tailEnd type="diamond" w="med" len="med"/>
          </a:ln>
          <a:effectLst/>
        </p:spPr>
      </p:cxnSp>
      <p:cxnSp>
        <p:nvCxnSpPr>
          <p:cNvPr id="27" name="直接连接符 26"/>
          <p:cNvCxnSpPr/>
          <p:nvPr/>
        </p:nvCxnSpPr>
        <p:spPr>
          <a:xfrm flipV="1">
            <a:off x="4051193" y="2420923"/>
            <a:ext cx="1728192" cy="360040"/>
          </a:xfrm>
          <a:prstGeom prst="line">
            <a:avLst/>
          </a:prstGeom>
          <a:noFill/>
          <a:ln w="9525" cap="flat" cmpd="sng" algn="ctr">
            <a:solidFill>
              <a:srgbClr val="9BBB59">
                <a:lumMod val="75000"/>
              </a:srgbClr>
            </a:solidFill>
            <a:prstDash val="solid"/>
            <a:headEnd type="diamond" w="med" len="med"/>
            <a:tailEnd type="diamond" w="med" len="med"/>
          </a:ln>
          <a:effectLst/>
        </p:spPr>
      </p:cxnSp>
      <p:cxnSp>
        <p:nvCxnSpPr>
          <p:cNvPr id="28" name="直接连接符 27"/>
          <p:cNvCxnSpPr/>
          <p:nvPr/>
        </p:nvCxnSpPr>
        <p:spPr>
          <a:xfrm flipV="1">
            <a:off x="4043293" y="2892088"/>
            <a:ext cx="1728192" cy="360040"/>
          </a:xfrm>
          <a:prstGeom prst="line">
            <a:avLst/>
          </a:prstGeom>
          <a:noFill/>
          <a:ln w="9525" cap="flat" cmpd="sng" algn="ctr">
            <a:solidFill>
              <a:srgbClr val="9BBB59">
                <a:lumMod val="75000"/>
              </a:srgbClr>
            </a:solidFill>
            <a:prstDash val="solid"/>
            <a:headEnd type="diamond" w="med" len="med"/>
            <a:tailEnd type="diamond" w="med" len="med"/>
          </a:ln>
          <a:effectLst/>
        </p:spPr>
      </p:cxnSp>
      <p:sp>
        <p:nvSpPr>
          <p:cNvPr id="29" name="TextBox 28"/>
          <p:cNvSpPr txBox="1"/>
          <p:nvPr/>
        </p:nvSpPr>
        <p:spPr>
          <a:xfrm>
            <a:off x="5603262" y="1328722"/>
            <a:ext cx="1906711" cy="37241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0" name="TextBox 29"/>
          <p:cNvSpPr txBox="1"/>
          <p:nvPr/>
        </p:nvSpPr>
        <p:spPr>
          <a:xfrm>
            <a:off x="5833641" y="1805679"/>
            <a:ext cx="1906711" cy="37241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1" name="TextBox 30"/>
          <p:cNvSpPr txBox="1"/>
          <p:nvPr/>
        </p:nvSpPr>
        <p:spPr>
          <a:xfrm>
            <a:off x="5868144" y="2245369"/>
            <a:ext cx="1906711" cy="37241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2" name="TextBox 31"/>
          <p:cNvSpPr txBox="1"/>
          <p:nvPr/>
        </p:nvSpPr>
        <p:spPr>
          <a:xfrm>
            <a:off x="5868144" y="2699698"/>
            <a:ext cx="1906711" cy="37241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3" name="TextBox 32"/>
          <p:cNvSpPr txBox="1"/>
          <p:nvPr/>
        </p:nvSpPr>
        <p:spPr>
          <a:xfrm>
            <a:off x="2599844" y="4818964"/>
            <a:ext cx="1304154" cy="453457"/>
          </a:xfrm>
          <a:prstGeom prst="rect">
            <a:avLst/>
          </a:prstGeom>
          <a:noFill/>
        </p:spPr>
        <p:txBody>
          <a:bodyPr wrap="square" rtlCol="0">
            <a:spAutoFit/>
          </a:bodyPr>
          <a:lstStyle/>
          <a:p>
            <a:pPr>
              <a:lnSpc>
                <a:spcPct val="130000"/>
              </a:lnSpc>
            </a:pPr>
            <a:r>
              <a:rPr lang="zh-CN" altLang="en-US" sz="2000" b="1" dirty="0" smtClean="0">
                <a:solidFill>
                  <a:srgbClr val="435422"/>
                </a:solidFill>
                <a:latin typeface="微软雅黑" pitchFamily="34" charset="-122"/>
                <a:ea typeface="微软雅黑" pitchFamily="34" charset="-122"/>
              </a:rPr>
              <a:t>您的标题</a:t>
            </a:r>
            <a:endParaRPr lang="zh-CN" altLang="en-US" sz="2000" b="1" dirty="0">
              <a:solidFill>
                <a:srgbClr val="435422"/>
              </a:solidFill>
              <a:latin typeface="微软雅黑" pitchFamily="34" charset="-122"/>
              <a:ea typeface="微软雅黑" pitchFamily="34" charset="-122"/>
            </a:endParaRPr>
          </a:p>
        </p:txBody>
      </p:sp>
      <p:sp>
        <p:nvSpPr>
          <p:cNvPr id="34" name="TextBox 33"/>
          <p:cNvSpPr txBox="1"/>
          <p:nvPr/>
        </p:nvSpPr>
        <p:spPr>
          <a:xfrm>
            <a:off x="4547977" y="4435774"/>
            <a:ext cx="2400287" cy="381258"/>
          </a:xfrm>
          <a:prstGeom prst="rect">
            <a:avLst/>
          </a:prstGeom>
          <a:noFill/>
        </p:spPr>
        <p:txBody>
          <a:bodyPr wrap="square" rtlCol="0">
            <a:spAutoFit/>
          </a:bodyPr>
          <a:lstStyle/>
          <a:p>
            <a:pPr>
              <a:lnSpc>
                <a:spcPct val="130000"/>
              </a:lnSpc>
            </a:pPr>
            <a:r>
              <a:rPr lang="zh-CN" altLang="en-US" sz="1600" b="1" dirty="0" smtClean="0">
                <a:solidFill>
                  <a:srgbClr val="435422"/>
                </a:solidFill>
                <a:latin typeface="微软雅黑" pitchFamily="34" charset="-122"/>
                <a:ea typeface="微软雅黑" pitchFamily="34" charset="-122"/>
              </a:rPr>
              <a:t>您的小标题写在这里</a:t>
            </a:r>
            <a:endParaRPr lang="zh-CN" altLang="en-US" sz="1600" b="1" dirty="0">
              <a:solidFill>
                <a:srgbClr val="435422"/>
              </a:solidFill>
              <a:latin typeface="微软雅黑" pitchFamily="34" charset="-122"/>
              <a:ea typeface="微软雅黑" pitchFamily="34" charset="-122"/>
            </a:endParaRPr>
          </a:p>
        </p:txBody>
      </p:sp>
      <p:sp>
        <p:nvSpPr>
          <p:cNvPr id="35" name="TextBox 34"/>
          <p:cNvSpPr txBox="1"/>
          <p:nvPr/>
        </p:nvSpPr>
        <p:spPr>
          <a:xfrm>
            <a:off x="4536401" y="4834626"/>
            <a:ext cx="2264967" cy="118532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497183260"/>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pic>
        <p:nvPicPr>
          <p:cNvPr id="72" name="图片 7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98" y="361163"/>
            <a:ext cx="9144000" cy="1671178"/>
          </a:xfrm>
          <a:prstGeom prst="rect">
            <a:avLst/>
          </a:prstGeom>
        </p:spPr>
      </p:pic>
      <p:sp>
        <p:nvSpPr>
          <p:cNvPr id="73" name="TextBox 72"/>
          <p:cNvSpPr txBox="1"/>
          <p:nvPr/>
        </p:nvSpPr>
        <p:spPr>
          <a:xfrm>
            <a:off x="3872840" y="729417"/>
            <a:ext cx="1148123" cy="732508"/>
          </a:xfrm>
          <a:prstGeom prst="rect">
            <a:avLst/>
          </a:prstGeom>
          <a:noFill/>
        </p:spPr>
        <p:txBody>
          <a:bodyPr wrap="square" rtlCol="0">
            <a:spAutoFit/>
          </a:bodyPr>
          <a:lstStyle>
            <a:defPPr>
              <a:defRPr lang="zh-CN"/>
            </a:defPPr>
            <a:lvl1pPr>
              <a:lnSpc>
                <a:spcPct val="130000"/>
              </a:lnSpc>
              <a:defRPr sz="2400" b="1">
                <a:solidFill>
                  <a:schemeClr val="tx1">
                    <a:lumMod val="65000"/>
                    <a:lumOff val="35000"/>
                  </a:schemeClr>
                </a:solidFill>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9BBB59">
                    <a:lumMod val="75000"/>
                  </a:srgbClr>
                </a:solidFill>
                <a:effectLst/>
                <a:uLnTx/>
                <a:uFillTx/>
                <a:latin typeface="微软雅黑" pitchFamily="34" charset="-122"/>
                <a:ea typeface="微软雅黑" pitchFamily="34" charset="-122"/>
              </a:rPr>
              <a:t>标题</a:t>
            </a:r>
          </a:p>
        </p:txBody>
      </p:sp>
      <p:sp>
        <p:nvSpPr>
          <p:cNvPr id="74" name="TextBox 73"/>
          <p:cNvSpPr txBox="1"/>
          <p:nvPr/>
        </p:nvSpPr>
        <p:spPr>
          <a:xfrm>
            <a:off x="3005573" y="363163"/>
            <a:ext cx="1304154" cy="73250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F79646">
                    <a:lumMod val="75000"/>
                  </a:srgbClr>
                </a:solidFill>
                <a:effectLst/>
                <a:uLnTx/>
                <a:uFillTx/>
                <a:latin typeface="微软雅黑" pitchFamily="34" charset="-122"/>
                <a:ea typeface="微软雅黑" pitchFamily="34" charset="-122"/>
              </a:rPr>
              <a:t>您的</a:t>
            </a:r>
            <a:endParaRPr kumimoji="0" lang="zh-CN" altLang="en-US" sz="32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endParaRPr>
          </a:p>
        </p:txBody>
      </p:sp>
      <p:sp>
        <p:nvSpPr>
          <p:cNvPr id="75" name="矩形 74"/>
          <p:cNvSpPr/>
          <p:nvPr/>
        </p:nvSpPr>
        <p:spPr>
          <a:xfrm>
            <a:off x="1130822" y="2636912"/>
            <a:ext cx="2351568" cy="504056"/>
          </a:xfrm>
          <a:prstGeom prst="rect">
            <a:avLst/>
          </a:prstGeom>
          <a:solidFill>
            <a:srgbClr val="F79646">
              <a:lumMod val="75000"/>
            </a:srgbClr>
          </a:solidFill>
          <a:ln w="38100" cap="flat" cmpd="sng" algn="ctr">
            <a:solidFill>
              <a:srgbClr val="F7964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6" name="矩形 75"/>
          <p:cNvSpPr/>
          <p:nvPr/>
        </p:nvSpPr>
        <p:spPr>
          <a:xfrm>
            <a:off x="3482390" y="2636912"/>
            <a:ext cx="2304256" cy="504056"/>
          </a:xfrm>
          <a:prstGeom prst="rect">
            <a:avLst/>
          </a:prstGeom>
          <a:solidFill>
            <a:srgbClr val="9BBB59">
              <a:lumMod val="75000"/>
            </a:srgbClr>
          </a:solidFill>
          <a:ln w="38100" cap="flat" cmpd="sng" algn="ctr">
            <a:solidFill>
              <a:srgbClr val="9BBB59">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7" name="矩形 76"/>
          <p:cNvSpPr/>
          <p:nvPr/>
        </p:nvSpPr>
        <p:spPr>
          <a:xfrm>
            <a:off x="5778294" y="2636912"/>
            <a:ext cx="2304256" cy="504056"/>
          </a:xfrm>
          <a:prstGeom prst="rect">
            <a:avLst/>
          </a:prstGeom>
          <a:solidFill>
            <a:srgbClr val="4BACC6"/>
          </a:solidFill>
          <a:ln w="38100" cap="flat" cmpd="sng" algn="ctr">
            <a:solidFill>
              <a:srgbClr val="4BACC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8" name="TextBox 77"/>
          <p:cNvSpPr txBox="1"/>
          <p:nvPr/>
        </p:nvSpPr>
        <p:spPr>
          <a:xfrm>
            <a:off x="1239560" y="3212976"/>
            <a:ext cx="2264967" cy="118532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79" name="TextBox 78"/>
          <p:cNvSpPr txBox="1"/>
          <p:nvPr/>
        </p:nvSpPr>
        <p:spPr>
          <a:xfrm>
            <a:off x="3546934" y="3212976"/>
            <a:ext cx="2264967" cy="118532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80" name="TextBox 79"/>
          <p:cNvSpPr txBox="1"/>
          <p:nvPr/>
        </p:nvSpPr>
        <p:spPr>
          <a:xfrm>
            <a:off x="5856654" y="3212976"/>
            <a:ext cx="2264967" cy="118532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81" name="TextBox 80"/>
          <p:cNvSpPr txBox="1"/>
          <p:nvPr/>
        </p:nvSpPr>
        <p:spPr>
          <a:xfrm>
            <a:off x="3945512" y="1382957"/>
            <a:ext cx="3722832" cy="34509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副标题写在这里</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pic>
        <p:nvPicPr>
          <p:cNvPr id="82" name="图片 81"/>
          <p:cNvPicPr>
            <a:picLocks noChangeAspect="1"/>
          </p:cNvPicPr>
          <p:nvPr/>
        </p:nvPicPr>
        <p:blipFill>
          <a:blip r:embed="rId4" cstate="print">
            <a:duotone>
              <a:srgbClr val="EEECE1">
                <a:shade val="45000"/>
                <a:satMod val="135000"/>
              </a:srgbClr>
              <a:prstClr val="white"/>
            </a:duotone>
            <a:extLst>
              <a:ext uri="{28A0092B-C50C-407E-A947-70E740481C1C}">
                <a14:useLocalDpi xmlns:a14="http://schemas.microsoft.com/office/drawing/2010/main" val="0"/>
              </a:ext>
            </a:extLst>
          </a:blip>
          <a:stretch>
            <a:fillRect/>
          </a:stretch>
        </p:blipFill>
        <p:spPr>
          <a:xfrm rot="16200000">
            <a:off x="-631484" y="4177274"/>
            <a:ext cx="3528321" cy="45719"/>
          </a:xfrm>
          <a:prstGeom prst="rect">
            <a:avLst/>
          </a:prstGeom>
        </p:spPr>
      </p:pic>
      <p:sp>
        <p:nvSpPr>
          <p:cNvPr id="83" name="TextBox 82"/>
          <p:cNvSpPr txBox="1"/>
          <p:nvPr/>
        </p:nvSpPr>
        <p:spPr>
          <a:xfrm>
            <a:off x="1313703" y="2691679"/>
            <a:ext cx="1934088"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a:t>
            </a: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写在这里</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84" name="TextBox 83"/>
          <p:cNvSpPr txBox="1"/>
          <p:nvPr/>
        </p:nvSpPr>
        <p:spPr>
          <a:xfrm>
            <a:off x="3614352" y="2691679"/>
            <a:ext cx="1934088"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a:t>
            </a: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写在这里</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85" name="TextBox 84"/>
          <p:cNvSpPr txBox="1"/>
          <p:nvPr/>
        </p:nvSpPr>
        <p:spPr>
          <a:xfrm>
            <a:off x="5910151" y="2691679"/>
            <a:ext cx="1934088"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a:t>
            </a: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写在这里</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pic>
        <p:nvPicPr>
          <p:cNvPr id="86" name="图片 85"/>
          <p:cNvPicPr>
            <a:picLocks noChangeAspect="1"/>
          </p:cNvPicPr>
          <p:nvPr/>
        </p:nvPicPr>
        <p:blipFill>
          <a:blip r:embed="rId4" cstate="print">
            <a:duotone>
              <a:srgbClr val="EEECE1">
                <a:shade val="45000"/>
                <a:satMod val="135000"/>
              </a:srgbClr>
              <a:prstClr val="white"/>
            </a:duotone>
            <a:extLst>
              <a:ext uri="{28A0092B-C50C-407E-A947-70E740481C1C}">
                <a14:useLocalDpi xmlns:a14="http://schemas.microsoft.com/office/drawing/2010/main" val="0"/>
              </a:ext>
            </a:extLst>
          </a:blip>
          <a:stretch>
            <a:fillRect/>
          </a:stretch>
        </p:blipFill>
        <p:spPr>
          <a:xfrm rot="16200000">
            <a:off x="1715643" y="4145873"/>
            <a:ext cx="3528321" cy="45719"/>
          </a:xfrm>
          <a:prstGeom prst="rect">
            <a:avLst/>
          </a:prstGeom>
        </p:spPr>
      </p:pic>
      <p:pic>
        <p:nvPicPr>
          <p:cNvPr id="87" name="图片 86"/>
          <p:cNvPicPr>
            <a:picLocks noChangeAspect="1"/>
          </p:cNvPicPr>
          <p:nvPr/>
        </p:nvPicPr>
        <p:blipFill>
          <a:blip r:embed="rId4" cstate="print">
            <a:duotone>
              <a:srgbClr val="EEECE1">
                <a:shade val="45000"/>
                <a:satMod val="135000"/>
              </a:srgbClr>
              <a:prstClr val="white"/>
            </a:duotone>
            <a:extLst>
              <a:ext uri="{28A0092B-C50C-407E-A947-70E740481C1C}">
                <a14:useLocalDpi xmlns:a14="http://schemas.microsoft.com/office/drawing/2010/main" val="0"/>
              </a:ext>
            </a:extLst>
          </a:blip>
          <a:stretch>
            <a:fillRect/>
          </a:stretch>
        </p:blipFill>
        <p:spPr>
          <a:xfrm rot="16200000">
            <a:off x="4014133" y="4093024"/>
            <a:ext cx="3528321" cy="45719"/>
          </a:xfrm>
          <a:prstGeom prst="rect">
            <a:avLst/>
          </a:prstGeom>
        </p:spPr>
      </p:pic>
      <p:pic>
        <p:nvPicPr>
          <p:cNvPr id="88" name="图片 87"/>
          <p:cNvPicPr>
            <a:picLocks noChangeAspect="1"/>
          </p:cNvPicPr>
          <p:nvPr/>
        </p:nvPicPr>
        <p:blipFill>
          <a:blip r:embed="rId4" cstate="print">
            <a:duotone>
              <a:srgbClr val="EEECE1">
                <a:shade val="45000"/>
                <a:satMod val="135000"/>
              </a:srgbClr>
              <a:prstClr val="white"/>
            </a:duotone>
            <a:extLst>
              <a:ext uri="{28A0092B-C50C-407E-A947-70E740481C1C}">
                <a14:useLocalDpi xmlns:a14="http://schemas.microsoft.com/office/drawing/2010/main" val="0"/>
              </a:ext>
            </a:extLst>
          </a:blip>
          <a:stretch>
            <a:fillRect/>
          </a:stretch>
        </p:blipFill>
        <p:spPr>
          <a:xfrm rot="16200000">
            <a:off x="6306032" y="4145872"/>
            <a:ext cx="3528321" cy="45719"/>
          </a:xfrm>
          <a:prstGeom prst="rect">
            <a:avLst/>
          </a:prstGeom>
        </p:spPr>
      </p:pic>
    </p:spTree>
    <p:extLst>
      <p:ext uri="{BB962C8B-B14F-4D97-AF65-F5344CB8AC3E}">
        <p14:creationId xmlns:p14="http://schemas.microsoft.com/office/powerpoint/2010/main" val="2745179880"/>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495137"/>
            <a:ext cx="4200282" cy="5290832"/>
          </a:xfrm>
          <a:prstGeom prst="rect">
            <a:avLst/>
          </a:prstGeom>
        </p:spPr>
      </p:pic>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l="3759"/>
          <a:stretch/>
        </p:blipFill>
        <p:spPr>
          <a:xfrm>
            <a:off x="0" y="6017474"/>
            <a:ext cx="9205114" cy="906006"/>
          </a:xfrm>
          <a:prstGeom prst="rect">
            <a:avLst/>
          </a:prstGeom>
        </p:spPr>
      </p:pic>
      <p:sp>
        <p:nvSpPr>
          <p:cNvPr id="23" name="TextBox 22"/>
          <p:cNvSpPr txBox="1"/>
          <p:nvPr/>
        </p:nvSpPr>
        <p:spPr>
          <a:xfrm>
            <a:off x="5436096" y="2217908"/>
            <a:ext cx="2952328" cy="572464"/>
          </a:xfrm>
          <a:prstGeom prst="rect">
            <a:avLst/>
          </a:prstGeom>
          <a:noFill/>
        </p:spPr>
        <p:txBody>
          <a:bodyPr wrap="square" rtlCol="0">
            <a:spAutoFit/>
          </a:bodyPr>
          <a:lstStyle/>
          <a:p>
            <a:pPr>
              <a:lnSpc>
                <a:spcPct val="130000"/>
              </a:lnSpc>
            </a:pPr>
            <a:r>
              <a:rPr lang="zh-CN" altLang="en-US" sz="2400" b="1" dirty="0" smtClean="0">
                <a:solidFill>
                  <a:srgbClr val="567C28"/>
                </a:solidFill>
                <a:latin typeface="微软雅黑" pitchFamily="34" charset="-122"/>
                <a:ea typeface="微软雅黑" pitchFamily="34" charset="-122"/>
              </a:rPr>
              <a:t>您的标题写在这里</a:t>
            </a:r>
            <a:endParaRPr lang="zh-CN" altLang="en-US" sz="2400" b="1" dirty="0">
              <a:solidFill>
                <a:srgbClr val="567C28"/>
              </a:solidFill>
              <a:latin typeface="微软雅黑" pitchFamily="34" charset="-122"/>
              <a:ea typeface="微软雅黑" pitchFamily="34" charset="-122"/>
            </a:endParaRPr>
          </a:p>
        </p:txBody>
      </p:sp>
      <p:sp>
        <p:nvSpPr>
          <p:cNvPr id="24" name="TextBox 23"/>
          <p:cNvSpPr txBox="1"/>
          <p:nvPr/>
        </p:nvSpPr>
        <p:spPr>
          <a:xfrm>
            <a:off x="4560424" y="2865980"/>
            <a:ext cx="3755992"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25" name="直接连接符 24"/>
          <p:cNvCxnSpPr/>
          <p:nvPr/>
        </p:nvCxnSpPr>
        <p:spPr>
          <a:xfrm>
            <a:off x="4905082" y="2765658"/>
            <a:ext cx="3326969" cy="0"/>
          </a:xfrm>
          <a:prstGeom prst="line">
            <a:avLst/>
          </a:prstGeom>
          <a:noFill/>
          <a:ln w="19050" cap="flat" cmpd="sng" algn="ctr">
            <a:solidFill>
              <a:srgbClr val="567C28"/>
            </a:solidFill>
            <a:prstDash val="solid"/>
          </a:ln>
          <a:effectLst/>
        </p:spPr>
      </p:cxnSp>
      <p:grpSp>
        <p:nvGrpSpPr>
          <p:cNvPr id="26" name="组合 25"/>
          <p:cNvGrpSpPr/>
          <p:nvPr/>
        </p:nvGrpSpPr>
        <p:grpSpPr>
          <a:xfrm>
            <a:off x="4360628" y="1988840"/>
            <a:ext cx="1346534" cy="972288"/>
            <a:chOff x="4216612" y="2335836"/>
            <a:chExt cx="1346534" cy="972288"/>
          </a:xfrm>
        </p:grpSpPr>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5433" y="2335836"/>
              <a:ext cx="1237713" cy="958949"/>
            </a:xfrm>
            <a:prstGeom prst="rect">
              <a:avLst/>
            </a:prstGeom>
          </p:spPr>
        </p:pic>
        <p:sp>
          <p:nvSpPr>
            <p:cNvPr id="28" name="Oval 65"/>
            <p:cNvSpPr>
              <a:spLocks noChangeArrowheads="1"/>
            </p:cNvSpPr>
            <p:nvPr/>
          </p:nvSpPr>
          <p:spPr bwMode="auto">
            <a:xfrm>
              <a:off x="4216612" y="3262405"/>
              <a:ext cx="311009" cy="45719"/>
            </a:xfrm>
            <a:prstGeom prst="ellipse">
              <a:avLst/>
            </a:prstGeom>
            <a:gradFill rotWithShape="1">
              <a:gsLst>
                <a:gs pos="0">
                  <a:srgbClr val="567C28"/>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sp>
        <p:nvSpPr>
          <p:cNvPr id="29" name="TextBox 28"/>
          <p:cNvSpPr txBox="1"/>
          <p:nvPr/>
        </p:nvSpPr>
        <p:spPr>
          <a:xfrm>
            <a:off x="5492077" y="3717032"/>
            <a:ext cx="2248275" cy="412421"/>
          </a:xfrm>
          <a:prstGeom prst="rect">
            <a:avLst/>
          </a:prstGeom>
          <a:noFill/>
        </p:spPr>
        <p:txBody>
          <a:bodyPr wrap="square" rtlCol="0">
            <a:spAutoFit/>
          </a:bodyPr>
          <a:lstStyle/>
          <a:p>
            <a:pPr>
              <a:lnSpc>
                <a:spcPct val="130000"/>
              </a:lnSpc>
            </a:pPr>
            <a:r>
              <a:rPr lang="zh-CN" altLang="en-US" sz="1600" b="1" dirty="0" smtClean="0">
                <a:solidFill>
                  <a:srgbClr val="567C28"/>
                </a:solidFill>
                <a:latin typeface="微软雅黑" pitchFamily="34" charset="-122"/>
                <a:ea typeface="微软雅黑" pitchFamily="34" charset="-122"/>
              </a:rPr>
              <a:t>您的小标题写在这里</a:t>
            </a:r>
            <a:endParaRPr lang="zh-CN" altLang="en-US" sz="1600" b="1" dirty="0">
              <a:solidFill>
                <a:srgbClr val="567C28"/>
              </a:solidFill>
              <a:latin typeface="微软雅黑" pitchFamily="34" charset="-122"/>
              <a:ea typeface="微软雅黑" pitchFamily="34" charset="-122"/>
            </a:endParaRPr>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76053" y="3835466"/>
            <a:ext cx="161611" cy="148371"/>
          </a:xfrm>
          <a:prstGeom prst="rect">
            <a:avLst/>
          </a:prstGeom>
        </p:spPr>
      </p:pic>
      <p:sp>
        <p:nvSpPr>
          <p:cNvPr id="31" name="TextBox 30"/>
          <p:cNvSpPr txBox="1"/>
          <p:nvPr/>
        </p:nvSpPr>
        <p:spPr>
          <a:xfrm>
            <a:off x="5492077" y="4129453"/>
            <a:ext cx="2104259" cy="412421"/>
          </a:xfrm>
          <a:prstGeom prst="rect">
            <a:avLst/>
          </a:prstGeom>
          <a:noFill/>
        </p:spPr>
        <p:txBody>
          <a:bodyPr wrap="square" rtlCol="0">
            <a:spAutoFit/>
          </a:bodyPr>
          <a:lstStyle/>
          <a:p>
            <a:pPr>
              <a:lnSpc>
                <a:spcPct val="130000"/>
              </a:lnSpc>
            </a:pPr>
            <a:r>
              <a:rPr lang="zh-CN" altLang="en-US" sz="1600" b="1" dirty="0" smtClean="0">
                <a:solidFill>
                  <a:srgbClr val="567C28"/>
                </a:solidFill>
                <a:latin typeface="微软雅黑" pitchFamily="34" charset="-122"/>
                <a:ea typeface="微软雅黑" pitchFamily="34" charset="-122"/>
              </a:rPr>
              <a:t>您的小标题写在这里</a:t>
            </a:r>
            <a:endParaRPr lang="zh-CN" altLang="en-US" sz="1600" b="1" dirty="0">
              <a:solidFill>
                <a:srgbClr val="567C28"/>
              </a:solidFill>
              <a:latin typeface="微软雅黑" pitchFamily="34" charset="-122"/>
              <a:ea typeface="微软雅黑" pitchFamily="34" charset="-122"/>
            </a:endParaRPr>
          </a:p>
        </p:txBody>
      </p:sp>
      <p:pic>
        <p:nvPicPr>
          <p:cNvPr id="32" name="图片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76053" y="4247887"/>
            <a:ext cx="161611" cy="148371"/>
          </a:xfrm>
          <a:prstGeom prst="rect">
            <a:avLst/>
          </a:prstGeom>
        </p:spPr>
      </p:pic>
      <p:sp>
        <p:nvSpPr>
          <p:cNvPr id="33" name="TextBox 32"/>
          <p:cNvSpPr txBox="1"/>
          <p:nvPr/>
        </p:nvSpPr>
        <p:spPr>
          <a:xfrm>
            <a:off x="5492077" y="4537773"/>
            <a:ext cx="2104259" cy="412421"/>
          </a:xfrm>
          <a:prstGeom prst="rect">
            <a:avLst/>
          </a:prstGeom>
          <a:noFill/>
        </p:spPr>
        <p:txBody>
          <a:bodyPr wrap="square" rtlCol="0">
            <a:spAutoFit/>
          </a:bodyPr>
          <a:lstStyle/>
          <a:p>
            <a:pPr>
              <a:lnSpc>
                <a:spcPct val="130000"/>
              </a:lnSpc>
            </a:pPr>
            <a:r>
              <a:rPr lang="zh-CN" altLang="en-US" sz="1600" b="1" dirty="0" smtClean="0">
                <a:solidFill>
                  <a:srgbClr val="567C28"/>
                </a:solidFill>
                <a:latin typeface="微软雅黑" pitchFamily="34" charset="-122"/>
                <a:ea typeface="微软雅黑" pitchFamily="34" charset="-122"/>
              </a:rPr>
              <a:t>您的小标题写在这里</a:t>
            </a:r>
            <a:endParaRPr lang="zh-CN" altLang="en-US" sz="1600" b="1" dirty="0">
              <a:solidFill>
                <a:srgbClr val="567C28"/>
              </a:solidFill>
              <a:latin typeface="微软雅黑" pitchFamily="34" charset="-122"/>
              <a:ea typeface="微软雅黑" pitchFamily="34" charset="-122"/>
            </a:endParaRPr>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76053" y="4656207"/>
            <a:ext cx="161611" cy="148371"/>
          </a:xfrm>
          <a:prstGeom prst="rect">
            <a:avLst/>
          </a:prstGeom>
        </p:spPr>
      </p:pic>
      <p:sp>
        <p:nvSpPr>
          <p:cNvPr id="35" name="TextBox 34"/>
          <p:cNvSpPr txBox="1"/>
          <p:nvPr/>
        </p:nvSpPr>
        <p:spPr>
          <a:xfrm>
            <a:off x="4560424" y="5152778"/>
            <a:ext cx="3755992"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6" name="TextBox 35"/>
          <p:cNvSpPr txBox="1"/>
          <p:nvPr/>
        </p:nvSpPr>
        <p:spPr>
          <a:xfrm>
            <a:off x="1772703" y="4125501"/>
            <a:ext cx="1359137" cy="932563"/>
          </a:xfrm>
          <a:prstGeom prst="rect">
            <a:avLst/>
          </a:prstGeom>
          <a:noFill/>
        </p:spPr>
        <p:txBody>
          <a:bodyPr wrap="square" rtlCol="0">
            <a:spAutoFit/>
          </a:bodyPr>
          <a:lstStyle/>
          <a:p>
            <a:pPr>
              <a:lnSpc>
                <a:spcPct val="130000"/>
              </a:lnSpc>
            </a:pPr>
            <a:r>
              <a:rPr lang="zh-CN" altLang="en-US" sz="1400" dirty="0">
                <a:solidFill>
                  <a:srgbClr val="567C28"/>
                </a:solidFill>
                <a:latin typeface="微软雅黑" pitchFamily="34" charset="-122"/>
                <a:ea typeface="微软雅黑" pitchFamily="34" charset="-122"/>
              </a:rPr>
              <a:t>您的内容打在这里，或通过复制您的</a:t>
            </a:r>
            <a:r>
              <a:rPr lang="zh-CN" altLang="en-US" sz="1400" dirty="0" smtClean="0">
                <a:solidFill>
                  <a:srgbClr val="567C28"/>
                </a:solidFill>
                <a:latin typeface="微软雅黑" pitchFamily="34" charset="-122"/>
                <a:ea typeface="微软雅黑" pitchFamily="34" charset="-122"/>
              </a:rPr>
              <a:t>文本</a:t>
            </a:r>
            <a:endParaRPr lang="en-US" altLang="zh-CN" sz="1400" dirty="0">
              <a:solidFill>
                <a:srgbClr val="567C28"/>
              </a:solidFill>
              <a:latin typeface="微软雅黑" pitchFamily="34" charset="-122"/>
              <a:ea typeface="微软雅黑" pitchFamily="34" charset="-122"/>
            </a:endParaRPr>
          </a:p>
        </p:txBody>
      </p:sp>
      <p:sp>
        <p:nvSpPr>
          <p:cNvPr id="37" name="TextBox 36"/>
          <p:cNvSpPr txBox="1"/>
          <p:nvPr/>
        </p:nvSpPr>
        <p:spPr>
          <a:xfrm>
            <a:off x="1772703" y="3794816"/>
            <a:ext cx="684911" cy="369332"/>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567C28"/>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rgbClr val="567C28"/>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202390452"/>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sp>
        <p:nvSpPr>
          <p:cNvPr id="21" name="矩形 8"/>
          <p:cNvSpPr/>
          <p:nvPr/>
        </p:nvSpPr>
        <p:spPr>
          <a:xfrm>
            <a:off x="3995935" y="1377876"/>
            <a:ext cx="3241585" cy="5480124"/>
          </a:xfrm>
          <a:custGeom>
            <a:avLst/>
            <a:gdLst>
              <a:gd name="connsiteX0" fmla="*/ 0 w 2592288"/>
              <a:gd name="connsiteY0" fmla="*/ 0 h 3600400"/>
              <a:gd name="connsiteX1" fmla="*/ 2592288 w 2592288"/>
              <a:gd name="connsiteY1" fmla="*/ 0 h 3600400"/>
              <a:gd name="connsiteX2" fmla="*/ 2592288 w 2592288"/>
              <a:gd name="connsiteY2" fmla="*/ 3600400 h 3600400"/>
              <a:gd name="connsiteX3" fmla="*/ 0 w 2592288"/>
              <a:gd name="connsiteY3" fmla="*/ 3600400 h 3600400"/>
              <a:gd name="connsiteX4" fmla="*/ 0 w 2592288"/>
              <a:gd name="connsiteY4" fmla="*/ 0 h 3600400"/>
              <a:gd name="connsiteX0" fmla="*/ 0 w 3402516"/>
              <a:gd name="connsiteY0" fmla="*/ 0 h 3611974"/>
              <a:gd name="connsiteX1" fmla="*/ 2592288 w 3402516"/>
              <a:gd name="connsiteY1" fmla="*/ 0 h 3611974"/>
              <a:gd name="connsiteX2" fmla="*/ 3402516 w 3402516"/>
              <a:gd name="connsiteY2" fmla="*/ 3611974 h 3611974"/>
              <a:gd name="connsiteX3" fmla="*/ 0 w 3402516"/>
              <a:gd name="connsiteY3" fmla="*/ 3600400 h 3611974"/>
              <a:gd name="connsiteX4" fmla="*/ 0 w 3402516"/>
              <a:gd name="connsiteY4" fmla="*/ 0 h 3611974"/>
              <a:gd name="connsiteX0" fmla="*/ 0 w 3402516"/>
              <a:gd name="connsiteY0" fmla="*/ 0 h 3611974"/>
              <a:gd name="connsiteX1" fmla="*/ 2592288 w 3402516"/>
              <a:gd name="connsiteY1" fmla="*/ 0 h 3611974"/>
              <a:gd name="connsiteX2" fmla="*/ 3402516 w 3402516"/>
              <a:gd name="connsiteY2" fmla="*/ 3611974 h 3611974"/>
              <a:gd name="connsiteX3" fmla="*/ 601883 w 3402516"/>
              <a:gd name="connsiteY3" fmla="*/ 3600400 h 3611974"/>
              <a:gd name="connsiteX4" fmla="*/ 0 w 3402516"/>
              <a:gd name="connsiteY4" fmla="*/ 0 h 3611974"/>
              <a:gd name="connsiteX0" fmla="*/ 0 w 3402516"/>
              <a:gd name="connsiteY0" fmla="*/ 0 h 3611974"/>
              <a:gd name="connsiteX1" fmla="*/ 2734489 w 3402516"/>
              <a:gd name="connsiteY1" fmla="*/ 153140 h 3611974"/>
              <a:gd name="connsiteX2" fmla="*/ 3402516 w 3402516"/>
              <a:gd name="connsiteY2" fmla="*/ 3611974 h 3611974"/>
              <a:gd name="connsiteX3" fmla="*/ 601883 w 3402516"/>
              <a:gd name="connsiteY3" fmla="*/ 3600400 h 3611974"/>
              <a:gd name="connsiteX4" fmla="*/ 0 w 3402516"/>
              <a:gd name="connsiteY4" fmla="*/ 0 h 3611974"/>
              <a:gd name="connsiteX0" fmla="*/ 0 w 3402516"/>
              <a:gd name="connsiteY0" fmla="*/ 0 h 3611974"/>
              <a:gd name="connsiteX1" fmla="*/ 2767305 w 3402516"/>
              <a:gd name="connsiteY1" fmla="*/ 131263 h 3611974"/>
              <a:gd name="connsiteX2" fmla="*/ 3402516 w 3402516"/>
              <a:gd name="connsiteY2" fmla="*/ 3611974 h 3611974"/>
              <a:gd name="connsiteX3" fmla="*/ 601883 w 3402516"/>
              <a:gd name="connsiteY3" fmla="*/ 3600400 h 3611974"/>
              <a:gd name="connsiteX4" fmla="*/ 0 w 3402516"/>
              <a:gd name="connsiteY4" fmla="*/ 0 h 3611974"/>
              <a:gd name="connsiteX0" fmla="*/ 0 w 3063422"/>
              <a:gd name="connsiteY0" fmla="*/ 0 h 3918252"/>
              <a:gd name="connsiteX1" fmla="*/ 2767305 w 3063422"/>
              <a:gd name="connsiteY1" fmla="*/ 131263 h 3918252"/>
              <a:gd name="connsiteX2" fmla="*/ 3063422 w 3063422"/>
              <a:gd name="connsiteY2" fmla="*/ 3918252 h 3918252"/>
              <a:gd name="connsiteX3" fmla="*/ 601883 w 3063422"/>
              <a:gd name="connsiteY3" fmla="*/ 3600400 h 3918252"/>
              <a:gd name="connsiteX4" fmla="*/ 0 w 3063422"/>
              <a:gd name="connsiteY4" fmla="*/ 0 h 3918252"/>
              <a:gd name="connsiteX0" fmla="*/ 0 w 3063422"/>
              <a:gd name="connsiteY0" fmla="*/ 0 h 3983248"/>
              <a:gd name="connsiteX1" fmla="*/ 2767305 w 3063422"/>
              <a:gd name="connsiteY1" fmla="*/ 131263 h 3983248"/>
              <a:gd name="connsiteX2" fmla="*/ 3063422 w 3063422"/>
              <a:gd name="connsiteY2" fmla="*/ 3918252 h 3983248"/>
              <a:gd name="connsiteX3" fmla="*/ 383112 w 3063422"/>
              <a:gd name="connsiteY3" fmla="*/ 3983248 h 3983248"/>
              <a:gd name="connsiteX4" fmla="*/ 0 w 3063422"/>
              <a:gd name="connsiteY4" fmla="*/ 0 h 3983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3422" h="3983248">
                <a:moveTo>
                  <a:pt x="0" y="0"/>
                </a:moveTo>
                <a:lnTo>
                  <a:pt x="2767305" y="131263"/>
                </a:lnTo>
                <a:lnTo>
                  <a:pt x="3063422" y="3918252"/>
                </a:lnTo>
                <a:lnTo>
                  <a:pt x="383112" y="3983248"/>
                </a:lnTo>
                <a:lnTo>
                  <a:pt x="0" y="0"/>
                </a:lnTo>
                <a:close/>
              </a:path>
            </a:pathLst>
          </a:custGeom>
          <a:gradFill flip="none" rotWithShape="1">
            <a:gsLst>
              <a:gs pos="1000">
                <a:sysClr val="windowText" lastClr="000000">
                  <a:lumMod val="50000"/>
                  <a:lumOff val="50000"/>
                </a:sysClr>
              </a:gs>
              <a:gs pos="72000">
                <a:sysClr val="windowText" lastClr="000000">
                  <a:lumMod val="75000"/>
                  <a:lumOff val="25000"/>
                  <a:shade val="100000"/>
                  <a:satMod val="115000"/>
                  <a:alpha val="0"/>
                </a:sys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圆角矩形 21"/>
          <p:cNvSpPr/>
          <p:nvPr/>
        </p:nvSpPr>
        <p:spPr>
          <a:xfrm>
            <a:off x="2684102" y="1377876"/>
            <a:ext cx="4248472" cy="4406796"/>
          </a:xfrm>
          <a:prstGeom prst="roundRect">
            <a:avLst>
              <a:gd name="adj" fmla="val 6397"/>
            </a:avLst>
          </a:prstGeom>
          <a:gradFill flip="none" rotWithShape="1">
            <a:gsLst>
              <a:gs pos="0">
                <a:sysClr val="window" lastClr="FFFFFF">
                  <a:lumMod val="85000"/>
                </a:sysClr>
              </a:gs>
              <a:gs pos="6000">
                <a:sysClr val="window" lastClr="FFFFFF"/>
              </a:gs>
              <a:gs pos="100000">
                <a:sysClr val="window" lastClr="FFFFFF">
                  <a:lumMod val="95000"/>
                  <a:shade val="100000"/>
                  <a:satMod val="115000"/>
                </a:sysClr>
              </a:gs>
            </a:gsLst>
            <a:lin ang="5400000" scaled="1"/>
            <a:tileRect/>
          </a:gradFill>
          <a:ln w="19050" cap="flat" cmpd="sng" algn="ctr">
            <a:solidFill>
              <a:sysClr val="window" lastClr="FFFFFF">
                <a:lumMod val="95000"/>
              </a:sysClr>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22"/>
          <p:cNvSpPr/>
          <p:nvPr/>
        </p:nvSpPr>
        <p:spPr>
          <a:xfrm>
            <a:off x="0" y="5626406"/>
            <a:ext cx="9144000" cy="1231593"/>
          </a:xfrm>
          <a:prstGeom prst="rect">
            <a:avLst/>
          </a:prstGeom>
          <a:gradFill>
            <a:gsLst>
              <a:gs pos="0">
                <a:sysClr val="window" lastClr="FFFFFF">
                  <a:lumMod val="65000"/>
                </a:sysClr>
              </a:gs>
              <a:gs pos="13000">
                <a:sysClr val="window" lastClr="FFFFFF">
                  <a:lumMod val="85000"/>
                </a:sysClr>
              </a:gs>
              <a:gs pos="100000">
                <a:sysClr val="window" lastClr="FFFFFF">
                  <a:lumMod val="95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Oval 65"/>
          <p:cNvSpPr>
            <a:spLocks noChangeArrowheads="1"/>
          </p:cNvSpPr>
          <p:nvPr/>
        </p:nvSpPr>
        <p:spPr bwMode="auto">
          <a:xfrm>
            <a:off x="1547665" y="5592263"/>
            <a:ext cx="7128792" cy="4571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5" name="圆角矩形 8"/>
          <p:cNvSpPr/>
          <p:nvPr/>
        </p:nvSpPr>
        <p:spPr>
          <a:xfrm>
            <a:off x="2684102" y="1393900"/>
            <a:ext cx="4248472" cy="533160"/>
          </a:xfrm>
          <a:custGeom>
            <a:avLst/>
            <a:gdLst/>
            <a:ahLst/>
            <a:cxnLst/>
            <a:rect l="l" t="t" r="r" b="b"/>
            <a:pathLst>
              <a:path w="4248472" h="533160">
                <a:moveTo>
                  <a:pt x="271775" y="0"/>
                </a:moveTo>
                <a:lnTo>
                  <a:pt x="3976697" y="0"/>
                </a:lnTo>
                <a:cubicBezTo>
                  <a:pt x="4126794" y="0"/>
                  <a:pt x="4248472" y="121678"/>
                  <a:pt x="4248472" y="271775"/>
                </a:cubicBezTo>
                <a:lnTo>
                  <a:pt x="4248472" y="533160"/>
                </a:lnTo>
                <a:lnTo>
                  <a:pt x="0" y="533160"/>
                </a:lnTo>
                <a:lnTo>
                  <a:pt x="0" y="271775"/>
                </a:lnTo>
                <a:cubicBezTo>
                  <a:pt x="0" y="121678"/>
                  <a:pt x="121678" y="0"/>
                  <a:pt x="271775" y="0"/>
                </a:cubicBezTo>
                <a:close/>
              </a:path>
            </a:pathLst>
          </a:custGeom>
          <a:gradFill flip="none" rotWithShape="1">
            <a:gsLst>
              <a:gs pos="1000">
                <a:srgbClr val="798B1D"/>
              </a:gs>
              <a:gs pos="100000">
                <a:srgbClr val="A4BD29"/>
              </a:gs>
            </a:gsLst>
            <a:lin ang="5400000" scaled="1"/>
            <a:tileRect/>
          </a:gradFill>
          <a:ln w="19050" cap="flat" cmpd="sng" algn="ctr">
            <a:solidFill>
              <a:sysClr val="window" lastClr="FFFFFF">
                <a:lumMod val="9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26" name="直接连接符 25"/>
          <p:cNvCxnSpPr/>
          <p:nvPr/>
        </p:nvCxnSpPr>
        <p:spPr>
          <a:xfrm>
            <a:off x="2684102" y="1915485"/>
            <a:ext cx="4248472" cy="0"/>
          </a:xfrm>
          <a:prstGeom prst="line">
            <a:avLst/>
          </a:prstGeom>
          <a:noFill/>
          <a:ln w="12700" cap="flat" cmpd="sng" algn="ctr">
            <a:solidFill>
              <a:srgbClr val="FFFF00"/>
            </a:solidFill>
            <a:prstDash val="solid"/>
          </a:ln>
          <a:effectLst/>
        </p:spPr>
      </p:cxnSp>
      <p:sp>
        <p:nvSpPr>
          <p:cNvPr id="27" name="TextBox 26"/>
          <p:cNvSpPr txBox="1"/>
          <p:nvPr/>
        </p:nvSpPr>
        <p:spPr>
          <a:xfrm>
            <a:off x="3347864" y="1412618"/>
            <a:ext cx="2952328"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您的标题写在这里</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8" name="TextBox 27"/>
          <p:cNvSpPr txBox="1"/>
          <p:nvPr/>
        </p:nvSpPr>
        <p:spPr>
          <a:xfrm>
            <a:off x="2976248" y="2040256"/>
            <a:ext cx="3755992"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9" name="矩形 28"/>
          <p:cNvSpPr/>
          <p:nvPr/>
        </p:nvSpPr>
        <p:spPr>
          <a:xfrm>
            <a:off x="2798763" y="2714036"/>
            <a:ext cx="4050530" cy="2011108"/>
          </a:xfrm>
          <a:prstGeom prst="rect">
            <a:avLst/>
          </a:prstGeom>
          <a:solidFill>
            <a:srgbClr val="CCE68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30" name="Picture 2" descr="D:\wang\office图表模板\背景素材下载\1357364296900_zcool.com.cn\snake_symbol_2013_R_#1 (4).jp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287" b="94419" l="9995" r="89980"/>
                    </a14:imgEffect>
                  </a14:imgLayer>
                </a14:imgProps>
              </a:ext>
              <a:ext uri="{28A0092B-C50C-407E-A947-70E740481C1C}">
                <a14:useLocalDpi xmlns:a14="http://schemas.microsoft.com/office/drawing/2010/main" val="0"/>
              </a:ext>
            </a:extLst>
          </a:blip>
          <a:srcRect/>
          <a:stretch>
            <a:fillRect/>
          </a:stretch>
        </p:blipFill>
        <p:spPr bwMode="auto">
          <a:xfrm>
            <a:off x="1403648" y="3623912"/>
            <a:ext cx="2160240" cy="2459198"/>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1" name="圆角矩形 30"/>
          <p:cNvSpPr/>
          <p:nvPr/>
        </p:nvSpPr>
        <p:spPr>
          <a:xfrm>
            <a:off x="3203848" y="2959669"/>
            <a:ext cx="144016" cy="144016"/>
          </a:xfrm>
          <a:prstGeom prst="roundRect">
            <a:avLst/>
          </a:prstGeom>
          <a:gradFill flip="none" rotWithShape="1">
            <a:gsLst>
              <a:gs pos="1000">
                <a:srgbClr val="798B1D"/>
              </a:gs>
              <a:gs pos="100000">
                <a:srgbClr val="A4BD29"/>
              </a:gs>
            </a:gsLst>
            <a:lin ang="5400000" scaled="1"/>
            <a:tileRect/>
          </a:gradFill>
          <a:ln w="19050" cap="flat" cmpd="sng" algn="ctr">
            <a:solidFill>
              <a:sysClr val="window" lastClr="FFFFFF">
                <a:lumMod val="9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TextBox 31"/>
          <p:cNvSpPr txBox="1"/>
          <p:nvPr/>
        </p:nvSpPr>
        <p:spPr>
          <a:xfrm>
            <a:off x="3382584" y="2843060"/>
            <a:ext cx="1468431" cy="177279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3" name="圆角矩形 32"/>
          <p:cNvSpPr/>
          <p:nvPr/>
        </p:nvSpPr>
        <p:spPr>
          <a:xfrm>
            <a:off x="5001600" y="2959669"/>
            <a:ext cx="144016" cy="144016"/>
          </a:xfrm>
          <a:prstGeom prst="roundRect">
            <a:avLst/>
          </a:prstGeom>
          <a:gradFill flip="none" rotWithShape="1">
            <a:gsLst>
              <a:gs pos="1000">
                <a:srgbClr val="798B1D"/>
              </a:gs>
              <a:gs pos="100000">
                <a:srgbClr val="A4BD29"/>
              </a:gs>
            </a:gsLst>
            <a:lin ang="5400000" scaled="1"/>
            <a:tileRect/>
          </a:gradFill>
          <a:ln w="19050" cap="flat" cmpd="sng" algn="ctr">
            <a:solidFill>
              <a:sysClr val="window" lastClr="FFFFFF">
                <a:lumMod val="9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TextBox 33"/>
          <p:cNvSpPr txBox="1"/>
          <p:nvPr/>
        </p:nvSpPr>
        <p:spPr>
          <a:xfrm>
            <a:off x="5168761" y="2843060"/>
            <a:ext cx="1468431" cy="177279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5" name="五边形 15"/>
          <p:cNvSpPr/>
          <p:nvPr/>
        </p:nvSpPr>
        <p:spPr>
          <a:xfrm>
            <a:off x="3131839" y="4911384"/>
            <a:ext cx="3395952" cy="447698"/>
          </a:xfrm>
          <a:custGeom>
            <a:avLst/>
            <a:gdLst/>
            <a:ahLst/>
            <a:cxnLst/>
            <a:rect l="l" t="t" r="r" b="b"/>
            <a:pathLst>
              <a:path w="3395952" h="447698">
                <a:moveTo>
                  <a:pt x="223848" y="0"/>
                </a:moveTo>
                <a:lnTo>
                  <a:pt x="1747175" y="0"/>
                </a:lnTo>
                <a:lnTo>
                  <a:pt x="1747175" y="1"/>
                </a:lnTo>
                <a:lnTo>
                  <a:pt x="3172104" y="1"/>
                </a:lnTo>
                <a:lnTo>
                  <a:pt x="3395952" y="223850"/>
                </a:lnTo>
                <a:lnTo>
                  <a:pt x="3172104" y="447698"/>
                </a:lnTo>
                <a:lnTo>
                  <a:pt x="1648777" y="447698"/>
                </a:lnTo>
                <a:lnTo>
                  <a:pt x="1648777" y="447697"/>
                </a:lnTo>
                <a:lnTo>
                  <a:pt x="223848" y="447697"/>
                </a:lnTo>
                <a:lnTo>
                  <a:pt x="0" y="223849"/>
                </a:lnTo>
                <a:close/>
              </a:path>
            </a:pathLst>
          </a:custGeom>
          <a:gradFill flip="none" rotWithShape="1">
            <a:gsLst>
              <a:gs pos="0">
                <a:srgbClr val="B8EB15"/>
              </a:gs>
              <a:gs pos="63000">
                <a:srgbClr val="60A808"/>
              </a:gs>
              <a:gs pos="90000">
                <a:srgbClr val="60A929"/>
              </a:gs>
            </a:gsLst>
            <a:path path="circle">
              <a:fillToRect r="100000" b="100000"/>
            </a:path>
            <a:tileRect l="-100000" t="-100000"/>
          </a:gradFill>
          <a:ln w="19050" cap="flat" cmpd="sng" algn="ctr">
            <a:solidFill>
              <a:srgbClr val="60A92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五边形 15"/>
          <p:cNvSpPr/>
          <p:nvPr/>
        </p:nvSpPr>
        <p:spPr>
          <a:xfrm>
            <a:off x="3241131" y="4955462"/>
            <a:ext cx="3214652" cy="348741"/>
          </a:xfrm>
          <a:custGeom>
            <a:avLst/>
            <a:gdLst/>
            <a:ahLst/>
            <a:cxnLst/>
            <a:rect l="l" t="t" r="r" b="b"/>
            <a:pathLst>
              <a:path w="3395952" h="447698">
                <a:moveTo>
                  <a:pt x="223848" y="0"/>
                </a:moveTo>
                <a:lnTo>
                  <a:pt x="1747175" y="0"/>
                </a:lnTo>
                <a:lnTo>
                  <a:pt x="1747175" y="1"/>
                </a:lnTo>
                <a:lnTo>
                  <a:pt x="3172104" y="1"/>
                </a:lnTo>
                <a:lnTo>
                  <a:pt x="3395952" y="223850"/>
                </a:lnTo>
                <a:lnTo>
                  <a:pt x="3172104" y="447698"/>
                </a:lnTo>
                <a:lnTo>
                  <a:pt x="1648777" y="447698"/>
                </a:lnTo>
                <a:lnTo>
                  <a:pt x="1648777" y="447697"/>
                </a:lnTo>
                <a:lnTo>
                  <a:pt x="223848" y="447697"/>
                </a:lnTo>
                <a:lnTo>
                  <a:pt x="0" y="223849"/>
                </a:lnTo>
                <a:close/>
              </a:path>
            </a:pathLst>
          </a:custGeom>
          <a:solidFill>
            <a:sysClr val="window" lastClr="FFFFFF"/>
          </a:solidFill>
          <a:ln w="190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TextBox 36"/>
          <p:cNvSpPr txBox="1"/>
          <p:nvPr/>
        </p:nvSpPr>
        <p:spPr>
          <a:xfrm>
            <a:off x="3449481" y="4937453"/>
            <a:ext cx="2952328" cy="37241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或复制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583202542"/>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sp>
        <p:nvSpPr>
          <p:cNvPr id="30" name="Oval 65"/>
          <p:cNvSpPr>
            <a:spLocks noChangeArrowheads="1"/>
          </p:cNvSpPr>
          <p:nvPr/>
        </p:nvSpPr>
        <p:spPr bwMode="auto">
          <a:xfrm>
            <a:off x="6695399" y="6050311"/>
            <a:ext cx="1723076" cy="28803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792" y="1838806"/>
            <a:ext cx="7414271" cy="4355521"/>
          </a:xfrm>
          <a:prstGeom prst="rect">
            <a:avLst/>
          </a:prstGeom>
        </p:spPr>
      </p:pic>
      <p:grpSp>
        <p:nvGrpSpPr>
          <p:cNvPr id="32" name="组合 31"/>
          <p:cNvGrpSpPr/>
          <p:nvPr/>
        </p:nvGrpSpPr>
        <p:grpSpPr>
          <a:xfrm>
            <a:off x="903965" y="1838806"/>
            <a:ext cx="1397367" cy="1397367"/>
            <a:chOff x="581335" y="4264429"/>
            <a:chExt cx="1296144" cy="1296144"/>
          </a:xfrm>
        </p:grpSpPr>
        <p:sp>
          <p:nvSpPr>
            <p:cNvPr id="33" name="椭圆 32"/>
            <p:cNvSpPr/>
            <p:nvPr/>
          </p:nvSpPr>
          <p:spPr>
            <a:xfrm>
              <a:off x="581335" y="4264429"/>
              <a:ext cx="1296144" cy="1296144"/>
            </a:xfrm>
            <a:prstGeom prst="ellipse">
              <a:avLst/>
            </a:prstGeom>
            <a:solidFill>
              <a:srgbClr val="F79646">
                <a:lumMod val="75000"/>
              </a:srgbClr>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椭圆 33"/>
            <p:cNvSpPr/>
            <p:nvPr/>
          </p:nvSpPr>
          <p:spPr>
            <a:xfrm>
              <a:off x="688068" y="4371162"/>
              <a:ext cx="1080120" cy="1080120"/>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a:xfrm>
              <a:off x="755576" y="4437112"/>
              <a:ext cx="945105" cy="94510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6" name="组合 35"/>
          <p:cNvGrpSpPr/>
          <p:nvPr/>
        </p:nvGrpSpPr>
        <p:grpSpPr>
          <a:xfrm>
            <a:off x="323108" y="2607964"/>
            <a:ext cx="1397367" cy="1397367"/>
            <a:chOff x="581335" y="4264429"/>
            <a:chExt cx="1296144" cy="1296144"/>
          </a:xfrm>
        </p:grpSpPr>
        <p:sp>
          <p:nvSpPr>
            <p:cNvPr id="37" name="椭圆 36"/>
            <p:cNvSpPr/>
            <p:nvPr/>
          </p:nvSpPr>
          <p:spPr>
            <a:xfrm>
              <a:off x="581335" y="4264429"/>
              <a:ext cx="1296144" cy="1296144"/>
            </a:xfrm>
            <a:prstGeom prst="ellipse">
              <a:avLst/>
            </a:prstGeom>
            <a:solidFill>
              <a:srgbClr val="FFC000"/>
            </a:solidFill>
            <a:ln w="25400" cap="flat" cmpd="sng" algn="ctr">
              <a:solidFill>
                <a:srgbClr val="FFCC2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37"/>
            <p:cNvSpPr/>
            <p:nvPr/>
          </p:nvSpPr>
          <p:spPr>
            <a:xfrm>
              <a:off x="688068" y="4371162"/>
              <a:ext cx="1080120" cy="1080120"/>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755576" y="4437112"/>
              <a:ext cx="945105" cy="94510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0" name="组合 39"/>
          <p:cNvGrpSpPr/>
          <p:nvPr/>
        </p:nvGrpSpPr>
        <p:grpSpPr>
          <a:xfrm>
            <a:off x="300089" y="3541009"/>
            <a:ext cx="1397367" cy="1397367"/>
            <a:chOff x="581335" y="4264429"/>
            <a:chExt cx="1296144" cy="1296144"/>
          </a:xfrm>
        </p:grpSpPr>
        <p:sp>
          <p:nvSpPr>
            <p:cNvPr id="41" name="椭圆 40"/>
            <p:cNvSpPr/>
            <p:nvPr/>
          </p:nvSpPr>
          <p:spPr>
            <a:xfrm>
              <a:off x="581335" y="4264429"/>
              <a:ext cx="1296144" cy="1296144"/>
            </a:xfrm>
            <a:prstGeom prst="ellipse">
              <a:avLst/>
            </a:prstGeom>
            <a:solidFill>
              <a:srgbClr val="00B0F0"/>
            </a:solidFill>
            <a:ln w="25400" cap="flat" cmpd="sng" algn="ctr">
              <a:solidFill>
                <a:srgbClr val="15C2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41"/>
            <p:cNvSpPr/>
            <p:nvPr/>
          </p:nvSpPr>
          <p:spPr>
            <a:xfrm>
              <a:off x="688068" y="4371162"/>
              <a:ext cx="1080120" cy="1080120"/>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42"/>
            <p:cNvSpPr/>
            <p:nvPr/>
          </p:nvSpPr>
          <p:spPr>
            <a:xfrm>
              <a:off x="755576" y="4437112"/>
              <a:ext cx="945105" cy="94510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4" name="组合 43"/>
          <p:cNvGrpSpPr/>
          <p:nvPr/>
        </p:nvGrpSpPr>
        <p:grpSpPr>
          <a:xfrm>
            <a:off x="1096970" y="4668453"/>
            <a:ext cx="965319" cy="965319"/>
            <a:chOff x="581335" y="4264429"/>
            <a:chExt cx="1296144" cy="1296144"/>
          </a:xfrm>
        </p:grpSpPr>
        <p:sp>
          <p:nvSpPr>
            <p:cNvPr id="45" name="椭圆 44"/>
            <p:cNvSpPr/>
            <p:nvPr/>
          </p:nvSpPr>
          <p:spPr>
            <a:xfrm>
              <a:off x="581335" y="4264429"/>
              <a:ext cx="1296144" cy="1296144"/>
            </a:xfrm>
            <a:prstGeom prst="ellipse">
              <a:avLst/>
            </a:prstGeom>
            <a:solidFill>
              <a:srgbClr val="4BACC6">
                <a:lumMod val="75000"/>
              </a:srgbClr>
            </a:solid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椭圆 45"/>
            <p:cNvSpPr/>
            <p:nvPr/>
          </p:nvSpPr>
          <p:spPr>
            <a:xfrm>
              <a:off x="688068" y="4371162"/>
              <a:ext cx="1080120" cy="1080120"/>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椭圆 46"/>
            <p:cNvSpPr/>
            <p:nvPr/>
          </p:nvSpPr>
          <p:spPr>
            <a:xfrm>
              <a:off x="755576" y="4437112"/>
              <a:ext cx="945105" cy="94510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8" name="TextBox 47"/>
          <p:cNvSpPr txBox="1"/>
          <p:nvPr/>
        </p:nvSpPr>
        <p:spPr>
          <a:xfrm>
            <a:off x="458162" y="4074441"/>
            <a:ext cx="1042519"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15C2FF"/>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15C2FF"/>
              </a:solidFill>
              <a:effectLst/>
              <a:uLnTx/>
              <a:uFillTx/>
              <a:latin typeface="微软雅黑" pitchFamily="34" charset="-122"/>
              <a:ea typeface="微软雅黑" pitchFamily="34" charset="-122"/>
            </a:endParaRPr>
          </a:p>
        </p:txBody>
      </p:sp>
      <p:sp>
        <p:nvSpPr>
          <p:cNvPr id="49" name="TextBox 48"/>
          <p:cNvSpPr txBox="1"/>
          <p:nvPr/>
        </p:nvSpPr>
        <p:spPr>
          <a:xfrm>
            <a:off x="464331" y="3103534"/>
            <a:ext cx="1042519"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FC000"/>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50" name="TextBox 49"/>
          <p:cNvSpPr txBox="1"/>
          <p:nvPr/>
        </p:nvSpPr>
        <p:spPr>
          <a:xfrm>
            <a:off x="1114734" y="2311347"/>
            <a:ext cx="1042519"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79646">
                    <a:lumMod val="75000"/>
                  </a:srgb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endParaRPr>
          </a:p>
        </p:txBody>
      </p:sp>
      <p:sp>
        <p:nvSpPr>
          <p:cNvPr id="51" name="TextBox 50"/>
          <p:cNvSpPr txBox="1"/>
          <p:nvPr/>
        </p:nvSpPr>
        <p:spPr>
          <a:xfrm>
            <a:off x="1056859" y="4961526"/>
            <a:ext cx="1042519"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BACC6">
                    <a:lumMod val="75000"/>
                  </a:srgb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4BACC6">
                  <a:lumMod val="75000"/>
                </a:srgbClr>
              </a:solidFill>
              <a:effectLst/>
              <a:uLnTx/>
              <a:uFillTx/>
              <a:latin typeface="微软雅黑" pitchFamily="34" charset="-122"/>
              <a:ea typeface="微软雅黑" pitchFamily="34" charset="-122"/>
            </a:endParaRPr>
          </a:p>
        </p:txBody>
      </p:sp>
      <p:sp>
        <p:nvSpPr>
          <p:cNvPr id="52" name="TextBox 51"/>
          <p:cNvSpPr txBox="1"/>
          <p:nvPr/>
        </p:nvSpPr>
        <p:spPr>
          <a:xfrm>
            <a:off x="2411760" y="2564904"/>
            <a:ext cx="3755992"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3" name="TextBox 52"/>
          <p:cNvSpPr txBox="1"/>
          <p:nvPr/>
        </p:nvSpPr>
        <p:spPr>
          <a:xfrm>
            <a:off x="2987824" y="3656077"/>
            <a:ext cx="2952328" cy="52565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您的标题写在这里</a:t>
            </a:r>
            <a:endParaRPr kumimoji="0" lang="zh-CN" altLang="en-US" sz="24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54" name="TextBox 53"/>
          <p:cNvSpPr txBox="1"/>
          <p:nvPr/>
        </p:nvSpPr>
        <p:spPr>
          <a:xfrm>
            <a:off x="2301332" y="4709150"/>
            <a:ext cx="1988424"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5" name="TextBox 54"/>
          <p:cNvSpPr txBox="1"/>
          <p:nvPr/>
        </p:nvSpPr>
        <p:spPr>
          <a:xfrm>
            <a:off x="4427518" y="4725144"/>
            <a:ext cx="1988424"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042876808"/>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76130"/>
            <a:ext cx="9144000" cy="5177206"/>
          </a:xfrm>
          <a:prstGeom prst="rect">
            <a:avLst/>
          </a:prstGeom>
        </p:spPr>
      </p:pic>
      <p:sp>
        <p:nvSpPr>
          <p:cNvPr id="14" name="TextBox 13"/>
          <p:cNvSpPr txBox="1"/>
          <p:nvPr/>
        </p:nvSpPr>
        <p:spPr>
          <a:xfrm>
            <a:off x="5292080" y="2572274"/>
            <a:ext cx="864096"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TextBox 14"/>
          <p:cNvSpPr txBox="1"/>
          <p:nvPr/>
        </p:nvSpPr>
        <p:spPr>
          <a:xfrm>
            <a:off x="7668344" y="2772329"/>
            <a:ext cx="864096" cy="40011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TextBox 15"/>
          <p:cNvSpPr txBox="1"/>
          <p:nvPr/>
        </p:nvSpPr>
        <p:spPr>
          <a:xfrm>
            <a:off x="6812601" y="4228458"/>
            <a:ext cx="864096" cy="338554"/>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Box 16"/>
          <p:cNvSpPr txBox="1"/>
          <p:nvPr/>
        </p:nvSpPr>
        <p:spPr>
          <a:xfrm>
            <a:off x="6230078" y="3112228"/>
            <a:ext cx="864096" cy="338554"/>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TextBox 17"/>
          <p:cNvSpPr txBox="1"/>
          <p:nvPr/>
        </p:nvSpPr>
        <p:spPr>
          <a:xfrm>
            <a:off x="8303054" y="4228458"/>
            <a:ext cx="864096" cy="338554"/>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9" name="TextBox 18"/>
          <p:cNvSpPr txBox="1"/>
          <p:nvPr/>
        </p:nvSpPr>
        <p:spPr>
          <a:xfrm>
            <a:off x="827584" y="3016404"/>
            <a:ext cx="3816424"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0" name="TextBox 19"/>
          <p:cNvSpPr txBox="1"/>
          <p:nvPr/>
        </p:nvSpPr>
        <p:spPr>
          <a:xfrm>
            <a:off x="827584" y="2309445"/>
            <a:ext cx="2952328" cy="525657"/>
          </a:xfrm>
          <a:prstGeom prst="rect">
            <a:avLst/>
          </a:prstGeom>
          <a:noFill/>
        </p:spPr>
        <p:txBody>
          <a:bodyPr wrap="square" rtlCol="0">
            <a:spAutoFit/>
          </a:bodyPr>
          <a:lstStyle/>
          <a:p>
            <a:pPr>
              <a:lnSpc>
                <a:spcPct val="130000"/>
              </a:lnSpc>
            </a:pPr>
            <a:r>
              <a:rPr lang="zh-CN" altLang="en-US" sz="2400" b="1" dirty="0" smtClean="0">
                <a:solidFill>
                  <a:srgbClr val="C49500"/>
                </a:solidFill>
                <a:latin typeface="微软雅黑" pitchFamily="34" charset="-122"/>
                <a:ea typeface="微软雅黑" pitchFamily="34" charset="-122"/>
              </a:rPr>
              <a:t>您的标题写在这里</a:t>
            </a:r>
            <a:endParaRPr lang="zh-CN" altLang="en-US" sz="2400" b="1" dirty="0">
              <a:solidFill>
                <a:srgbClr val="C49500"/>
              </a:solidFill>
              <a:latin typeface="微软雅黑" pitchFamily="34" charset="-122"/>
              <a:ea typeface="微软雅黑" pitchFamily="34" charset="-122"/>
            </a:endParaRPr>
          </a:p>
        </p:txBody>
      </p:sp>
      <p:sp>
        <p:nvSpPr>
          <p:cNvPr id="21" name="矩形 20"/>
          <p:cNvSpPr/>
          <p:nvPr/>
        </p:nvSpPr>
        <p:spPr>
          <a:xfrm>
            <a:off x="922742" y="2904552"/>
            <a:ext cx="3505242" cy="68641"/>
          </a:xfrm>
          <a:prstGeom prst="rect">
            <a:avLst/>
          </a:prstGeom>
          <a:solidFill>
            <a:srgbClr val="85120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142826318"/>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单击此处输入标题</a:t>
            </a:r>
            <a:endParaRPr lang="zh-CN" altLang="en-US"/>
          </a:p>
        </p:txBody>
      </p:sp>
      <p:sp>
        <p:nvSpPr>
          <p:cNvPr id="14" name="Oval 65"/>
          <p:cNvSpPr>
            <a:spLocks noChangeArrowheads="1"/>
          </p:cNvSpPr>
          <p:nvPr/>
        </p:nvSpPr>
        <p:spPr bwMode="auto">
          <a:xfrm>
            <a:off x="2446485" y="6525344"/>
            <a:ext cx="1723076" cy="28803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277" y="1081160"/>
            <a:ext cx="4104456" cy="5588200"/>
          </a:xfrm>
          <a:prstGeom prst="rect">
            <a:avLst/>
          </a:prstGeom>
        </p:spPr>
      </p:pic>
      <p:sp>
        <p:nvSpPr>
          <p:cNvPr id="16" name="TextBox 15"/>
          <p:cNvSpPr txBox="1"/>
          <p:nvPr/>
        </p:nvSpPr>
        <p:spPr>
          <a:xfrm>
            <a:off x="1366365" y="2299256"/>
            <a:ext cx="2592288" cy="205287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Box 16"/>
          <p:cNvSpPr txBox="1"/>
          <p:nvPr/>
        </p:nvSpPr>
        <p:spPr>
          <a:xfrm>
            <a:off x="1366365" y="1475406"/>
            <a:ext cx="2448272" cy="52565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矩形 17"/>
          <p:cNvSpPr/>
          <p:nvPr/>
        </p:nvSpPr>
        <p:spPr>
          <a:xfrm>
            <a:off x="1461523" y="2123245"/>
            <a:ext cx="2281106" cy="68641"/>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Oval 65"/>
          <p:cNvSpPr>
            <a:spLocks noChangeArrowheads="1"/>
          </p:cNvSpPr>
          <p:nvPr/>
        </p:nvSpPr>
        <p:spPr bwMode="auto">
          <a:xfrm>
            <a:off x="6334917" y="6525344"/>
            <a:ext cx="1723076" cy="28803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2709" y="1081160"/>
            <a:ext cx="4104456" cy="5588200"/>
          </a:xfrm>
          <a:prstGeom prst="rect">
            <a:avLst/>
          </a:prstGeom>
        </p:spPr>
      </p:pic>
      <p:sp>
        <p:nvSpPr>
          <p:cNvPr id="21" name="TextBox 20"/>
          <p:cNvSpPr txBox="1"/>
          <p:nvPr/>
        </p:nvSpPr>
        <p:spPr>
          <a:xfrm>
            <a:off x="5290801" y="2299256"/>
            <a:ext cx="2592288" cy="205287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您的内容打在这里，或通过复制您的文本后在此框中选择粘贴并选择只保留文字您的内容您的内容打在这里，或通过复制您的文本后在此框中选择粘贴并选择只保留文字您的内容</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TextBox 21"/>
          <p:cNvSpPr txBox="1"/>
          <p:nvPr/>
        </p:nvSpPr>
        <p:spPr>
          <a:xfrm>
            <a:off x="5290801" y="1475406"/>
            <a:ext cx="2448272" cy="52565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矩形 22"/>
          <p:cNvSpPr/>
          <p:nvPr/>
        </p:nvSpPr>
        <p:spPr>
          <a:xfrm>
            <a:off x="5385959" y="2123245"/>
            <a:ext cx="2281106" cy="68641"/>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727681083"/>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2"/>
          <p:cNvSpPr/>
          <p:nvPr/>
        </p:nvSpPr>
        <p:spPr>
          <a:xfrm>
            <a:off x="-13262" y="5029780"/>
            <a:ext cx="9182662" cy="1855604"/>
          </a:xfrm>
          <a:custGeom>
            <a:avLst/>
            <a:gdLst>
              <a:gd name="connsiteX0" fmla="*/ 323528 w 9144000"/>
              <a:gd name="connsiteY0" fmla="*/ 0 h 2363604"/>
              <a:gd name="connsiteX1" fmla="*/ 395536 w 9144000"/>
              <a:gd name="connsiteY1" fmla="*/ 0 h 2363604"/>
              <a:gd name="connsiteX2" fmla="*/ 611560 w 9144000"/>
              <a:gd name="connsiteY2" fmla="*/ 244275 h 2363604"/>
              <a:gd name="connsiteX3" fmla="*/ 827584 w 9144000"/>
              <a:gd name="connsiteY3" fmla="*/ 0 h 2363604"/>
              <a:gd name="connsiteX4" fmla="*/ 899592 w 9144000"/>
              <a:gd name="connsiteY4" fmla="*/ 0 h 2363604"/>
              <a:gd name="connsiteX5" fmla="*/ 1115616 w 9144000"/>
              <a:gd name="connsiteY5" fmla="*/ 244275 h 2363604"/>
              <a:gd name="connsiteX6" fmla="*/ 1331640 w 9144000"/>
              <a:gd name="connsiteY6" fmla="*/ 0 h 2363604"/>
              <a:gd name="connsiteX7" fmla="*/ 1403648 w 9144000"/>
              <a:gd name="connsiteY7" fmla="*/ 0 h 2363604"/>
              <a:gd name="connsiteX8" fmla="*/ 1619672 w 9144000"/>
              <a:gd name="connsiteY8" fmla="*/ 244275 h 2363604"/>
              <a:gd name="connsiteX9" fmla="*/ 1835696 w 9144000"/>
              <a:gd name="connsiteY9" fmla="*/ 0 h 2363604"/>
              <a:gd name="connsiteX10" fmla="*/ 1907704 w 9144000"/>
              <a:gd name="connsiteY10" fmla="*/ 0 h 2363604"/>
              <a:gd name="connsiteX11" fmla="*/ 2123728 w 9144000"/>
              <a:gd name="connsiteY11" fmla="*/ 244275 h 2363604"/>
              <a:gd name="connsiteX12" fmla="*/ 2339752 w 9144000"/>
              <a:gd name="connsiteY12" fmla="*/ 0 h 2363604"/>
              <a:gd name="connsiteX13" fmla="*/ 2411760 w 9144000"/>
              <a:gd name="connsiteY13" fmla="*/ 0 h 2363604"/>
              <a:gd name="connsiteX14" fmla="*/ 2627784 w 9144000"/>
              <a:gd name="connsiteY14" fmla="*/ 244275 h 2363604"/>
              <a:gd name="connsiteX15" fmla="*/ 2843808 w 9144000"/>
              <a:gd name="connsiteY15" fmla="*/ 0 h 2363604"/>
              <a:gd name="connsiteX16" fmla="*/ 2915816 w 9144000"/>
              <a:gd name="connsiteY16" fmla="*/ 0 h 2363604"/>
              <a:gd name="connsiteX17" fmla="*/ 3131840 w 9144000"/>
              <a:gd name="connsiteY17" fmla="*/ 244275 h 2363604"/>
              <a:gd name="connsiteX18" fmla="*/ 3347864 w 9144000"/>
              <a:gd name="connsiteY18" fmla="*/ 0 h 2363604"/>
              <a:gd name="connsiteX19" fmla="*/ 3419872 w 9144000"/>
              <a:gd name="connsiteY19" fmla="*/ 0 h 2363604"/>
              <a:gd name="connsiteX20" fmla="*/ 3635896 w 9144000"/>
              <a:gd name="connsiteY20" fmla="*/ 244275 h 2363604"/>
              <a:gd name="connsiteX21" fmla="*/ 3851920 w 9144000"/>
              <a:gd name="connsiteY21" fmla="*/ 0 h 2363604"/>
              <a:gd name="connsiteX22" fmla="*/ 3923928 w 9144000"/>
              <a:gd name="connsiteY22" fmla="*/ 0 h 2363604"/>
              <a:gd name="connsiteX23" fmla="*/ 4139952 w 9144000"/>
              <a:gd name="connsiteY23" fmla="*/ 244275 h 2363604"/>
              <a:gd name="connsiteX24" fmla="*/ 4355976 w 9144000"/>
              <a:gd name="connsiteY24" fmla="*/ 0 h 2363604"/>
              <a:gd name="connsiteX25" fmla="*/ 4427984 w 9144000"/>
              <a:gd name="connsiteY25" fmla="*/ 0 h 2363604"/>
              <a:gd name="connsiteX26" fmla="*/ 4644008 w 9144000"/>
              <a:gd name="connsiteY26" fmla="*/ 244275 h 2363604"/>
              <a:gd name="connsiteX27" fmla="*/ 4860032 w 9144000"/>
              <a:gd name="connsiteY27" fmla="*/ 0 h 2363604"/>
              <a:gd name="connsiteX28" fmla="*/ 4932040 w 9144000"/>
              <a:gd name="connsiteY28" fmla="*/ 0 h 2363604"/>
              <a:gd name="connsiteX29" fmla="*/ 5148064 w 9144000"/>
              <a:gd name="connsiteY29" fmla="*/ 244275 h 2363604"/>
              <a:gd name="connsiteX30" fmla="*/ 5364088 w 9144000"/>
              <a:gd name="connsiteY30" fmla="*/ 0 h 2363604"/>
              <a:gd name="connsiteX31" fmla="*/ 5436096 w 9144000"/>
              <a:gd name="connsiteY31" fmla="*/ 0 h 2363604"/>
              <a:gd name="connsiteX32" fmla="*/ 5652120 w 9144000"/>
              <a:gd name="connsiteY32" fmla="*/ 244275 h 2363604"/>
              <a:gd name="connsiteX33" fmla="*/ 5868144 w 9144000"/>
              <a:gd name="connsiteY33" fmla="*/ 0 h 2363604"/>
              <a:gd name="connsiteX34" fmla="*/ 5940152 w 9144000"/>
              <a:gd name="connsiteY34" fmla="*/ 0 h 2363604"/>
              <a:gd name="connsiteX35" fmla="*/ 6156176 w 9144000"/>
              <a:gd name="connsiteY35" fmla="*/ 244275 h 2363604"/>
              <a:gd name="connsiteX36" fmla="*/ 6372200 w 9144000"/>
              <a:gd name="connsiteY36" fmla="*/ 0 h 2363604"/>
              <a:gd name="connsiteX37" fmla="*/ 6444208 w 9144000"/>
              <a:gd name="connsiteY37" fmla="*/ 0 h 2363604"/>
              <a:gd name="connsiteX38" fmla="*/ 6660232 w 9144000"/>
              <a:gd name="connsiteY38" fmla="*/ 244275 h 2363604"/>
              <a:gd name="connsiteX39" fmla="*/ 6876256 w 9144000"/>
              <a:gd name="connsiteY39" fmla="*/ 0 h 2363604"/>
              <a:gd name="connsiteX40" fmla="*/ 6948264 w 9144000"/>
              <a:gd name="connsiteY40" fmla="*/ 0 h 2363604"/>
              <a:gd name="connsiteX41" fmla="*/ 7164288 w 9144000"/>
              <a:gd name="connsiteY41" fmla="*/ 244275 h 2363604"/>
              <a:gd name="connsiteX42" fmla="*/ 7380312 w 9144000"/>
              <a:gd name="connsiteY42" fmla="*/ 0 h 2363604"/>
              <a:gd name="connsiteX43" fmla="*/ 7452320 w 9144000"/>
              <a:gd name="connsiteY43" fmla="*/ 0 h 2363604"/>
              <a:gd name="connsiteX44" fmla="*/ 7668344 w 9144000"/>
              <a:gd name="connsiteY44" fmla="*/ 244275 h 2363604"/>
              <a:gd name="connsiteX45" fmla="*/ 7884368 w 9144000"/>
              <a:gd name="connsiteY45" fmla="*/ 0 h 2363604"/>
              <a:gd name="connsiteX46" fmla="*/ 7956376 w 9144000"/>
              <a:gd name="connsiteY46" fmla="*/ 0 h 2363604"/>
              <a:gd name="connsiteX47" fmla="*/ 8172400 w 9144000"/>
              <a:gd name="connsiteY47" fmla="*/ 244275 h 2363604"/>
              <a:gd name="connsiteX48" fmla="*/ 8388424 w 9144000"/>
              <a:gd name="connsiteY48" fmla="*/ 0 h 2363604"/>
              <a:gd name="connsiteX49" fmla="*/ 8460432 w 9144000"/>
              <a:gd name="connsiteY49" fmla="*/ 0 h 2363604"/>
              <a:gd name="connsiteX50" fmla="*/ 8676456 w 9144000"/>
              <a:gd name="connsiteY50" fmla="*/ 244275 h 2363604"/>
              <a:gd name="connsiteX51" fmla="*/ 8892480 w 9144000"/>
              <a:gd name="connsiteY51" fmla="*/ 0 h 2363604"/>
              <a:gd name="connsiteX52" fmla="*/ 8964488 w 9144000"/>
              <a:gd name="connsiteY52" fmla="*/ 0 h 2363604"/>
              <a:gd name="connsiteX53" fmla="*/ 9144000 w 9144000"/>
              <a:gd name="connsiteY53" fmla="*/ 240113 h 2363604"/>
              <a:gd name="connsiteX54" fmla="*/ 9144000 w 9144000"/>
              <a:gd name="connsiteY54" fmla="*/ 2363604 h 2363604"/>
              <a:gd name="connsiteX55" fmla="*/ 0 w 9144000"/>
              <a:gd name="connsiteY55" fmla="*/ 1982604 h 2363604"/>
              <a:gd name="connsiteX56" fmla="*/ 0 w 9144000"/>
              <a:gd name="connsiteY56" fmla="*/ 207225 h 2363604"/>
              <a:gd name="connsiteX57" fmla="*/ 107504 w 9144000"/>
              <a:gd name="connsiteY57" fmla="*/ 244275 h 2363604"/>
              <a:gd name="connsiteX58" fmla="*/ 323528 w 9144000"/>
              <a:gd name="connsiteY58" fmla="*/ 0 h 2363604"/>
              <a:gd name="connsiteX0" fmla="*/ 323528 w 9169400"/>
              <a:gd name="connsiteY0" fmla="*/ 0 h 1995304"/>
              <a:gd name="connsiteX1" fmla="*/ 395536 w 9169400"/>
              <a:gd name="connsiteY1" fmla="*/ 0 h 1995304"/>
              <a:gd name="connsiteX2" fmla="*/ 611560 w 9169400"/>
              <a:gd name="connsiteY2" fmla="*/ 244275 h 1995304"/>
              <a:gd name="connsiteX3" fmla="*/ 827584 w 9169400"/>
              <a:gd name="connsiteY3" fmla="*/ 0 h 1995304"/>
              <a:gd name="connsiteX4" fmla="*/ 899592 w 9169400"/>
              <a:gd name="connsiteY4" fmla="*/ 0 h 1995304"/>
              <a:gd name="connsiteX5" fmla="*/ 1115616 w 9169400"/>
              <a:gd name="connsiteY5" fmla="*/ 244275 h 1995304"/>
              <a:gd name="connsiteX6" fmla="*/ 1331640 w 9169400"/>
              <a:gd name="connsiteY6" fmla="*/ 0 h 1995304"/>
              <a:gd name="connsiteX7" fmla="*/ 1403648 w 9169400"/>
              <a:gd name="connsiteY7" fmla="*/ 0 h 1995304"/>
              <a:gd name="connsiteX8" fmla="*/ 1619672 w 9169400"/>
              <a:gd name="connsiteY8" fmla="*/ 244275 h 1995304"/>
              <a:gd name="connsiteX9" fmla="*/ 1835696 w 9169400"/>
              <a:gd name="connsiteY9" fmla="*/ 0 h 1995304"/>
              <a:gd name="connsiteX10" fmla="*/ 1907704 w 9169400"/>
              <a:gd name="connsiteY10" fmla="*/ 0 h 1995304"/>
              <a:gd name="connsiteX11" fmla="*/ 2123728 w 9169400"/>
              <a:gd name="connsiteY11" fmla="*/ 244275 h 1995304"/>
              <a:gd name="connsiteX12" fmla="*/ 2339752 w 9169400"/>
              <a:gd name="connsiteY12" fmla="*/ 0 h 1995304"/>
              <a:gd name="connsiteX13" fmla="*/ 2411760 w 9169400"/>
              <a:gd name="connsiteY13" fmla="*/ 0 h 1995304"/>
              <a:gd name="connsiteX14" fmla="*/ 2627784 w 9169400"/>
              <a:gd name="connsiteY14" fmla="*/ 244275 h 1995304"/>
              <a:gd name="connsiteX15" fmla="*/ 2843808 w 9169400"/>
              <a:gd name="connsiteY15" fmla="*/ 0 h 1995304"/>
              <a:gd name="connsiteX16" fmla="*/ 2915816 w 9169400"/>
              <a:gd name="connsiteY16" fmla="*/ 0 h 1995304"/>
              <a:gd name="connsiteX17" fmla="*/ 3131840 w 9169400"/>
              <a:gd name="connsiteY17" fmla="*/ 244275 h 1995304"/>
              <a:gd name="connsiteX18" fmla="*/ 3347864 w 9169400"/>
              <a:gd name="connsiteY18" fmla="*/ 0 h 1995304"/>
              <a:gd name="connsiteX19" fmla="*/ 3419872 w 9169400"/>
              <a:gd name="connsiteY19" fmla="*/ 0 h 1995304"/>
              <a:gd name="connsiteX20" fmla="*/ 3635896 w 9169400"/>
              <a:gd name="connsiteY20" fmla="*/ 244275 h 1995304"/>
              <a:gd name="connsiteX21" fmla="*/ 3851920 w 9169400"/>
              <a:gd name="connsiteY21" fmla="*/ 0 h 1995304"/>
              <a:gd name="connsiteX22" fmla="*/ 3923928 w 9169400"/>
              <a:gd name="connsiteY22" fmla="*/ 0 h 1995304"/>
              <a:gd name="connsiteX23" fmla="*/ 4139952 w 9169400"/>
              <a:gd name="connsiteY23" fmla="*/ 244275 h 1995304"/>
              <a:gd name="connsiteX24" fmla="*/ 4355976 w 9169400"/>
              <a:gd name="connsiteY24" fmla="*/ 0 h 1995304"/>
              <a:gd name="connsiteX25" fmla="*/ 4427984 w 9169400"/>
              <a:gd name="connsiteY25" fmla="*/ 0 h 1995304"/>
              <a:gd name="connsiteX26" fmla="*/ 4644008 w 9169400"/>
              <a:gd name="connsiteY26" fmla="*/ 244275 h 1995304"/>
              <a:gd name="connsiteX27" fmla="*/ 4860032 w 9169400"/>
              <a:gd name="connsiteY27" fmla="*/ 0 h 1995304"/>
              <a:gd name="connsiteX28" fmla="*/ 4932040 w 9169400"/>
              <a:gd name="connsiteY28" fmla="*/ 0 h 1995304"/>
              <a:gd name="connsiteX29" fmla="*/ 5148064 w 9169400"/>
              <a:gd name="connsiteY29" fmla="*/ 244275 h 1995304"/>
              <a:gd name="connsiteX30" fmla="*/ 5364088 w 9169400"/>
              <a:gd name="connsiteY30" fmla="*/ 0 h 1995304"/>
              <a:gd name="connsiteX31" fmla="*/ 5436096 w 9169400"/>
              <a:gd name="connsiteY31" fmla="*/ 0 h 1995304"/>
              <a:gd name="connsiteX32" fmla="*/ 5652120 w 9169400"/>
              <a:gd name="connsiteY32" fmla="*/ 244275 h 1995304"/>
              <a:gd name="connsiteX33" fmla="*/ 5868144 w 9169400"/>
              <a:gd name="connsiteY33" fmla="*/ 0 h 1995304"/>
              <a:gd name="connsiteX34" fmla="*/ 5940152 w 9169400"/>
              <a:gd name="connsiteY34" fmla="*/ 0 h 1995304"/>
              <a:gd name="connsiteX35" fmla="*/ 6156176 w 9169400"/>
              <a:gd name="connsiteY35" fmla="*/ 244275 h 1995304"/>
              <a:gd name="connsiteX36" fmla="*/ 6372200 w 9169400"/>
              <a:gd name="connsiteY36" fmla="*/ 0 h 1995304"/>
              <a:gd name="connsiteX37" fmla="*/ 6444208 w 9169400"/>
              <a:gd name="connsiteY37" fmla="*/ 0 h 1995304"/>
              <a:gd name="connsiteX38" fmla="*/ 6660232 w 9169400"/>
              <a:gd name="connsiteY38" fmla="*/ 244275 h 1995304"/>
              <a:gd name="connsiteX39" fmla="*/ 6876256 w 9169400"/>
              <a:gd name="connsiteY39" fmla="*/ 0 h 1995304"/>
              <a:gd name="connsiteX40" fmla="*/ 6948264 w 9169400"/>
              <a:gd name="connsiteY40" fmla="*/ 0 h 1995304"/>
              <a:gd name="connsiteX41" fmla="*/ 7164288 w 9169400"/>
              <a:gd name="connsiteY41" fmla="*/ 244275 h 1995304"/>
              <a:gd name="connsiteX42" fmla="*/ 7380312 w 9169400"/>
              <a:gd name="connsiteY42" fmla="*/ 0 h 1995304"/>
              <a:gd name="connsiteX43" fmla="*/ 7452320 w 9169400"/>
              <a:gd name="connsiteY43" fmla="*/ 0 h 1995304"/>
              <a:gd name="connsiteX44" fmla="*/ 7668344 w 9169400"/>
              <a:gd name="connsiteY44" fmla="*/ 244275 h 1995304"/>
              <a:gd name="connsiteX45" fmla="*/ 7884368 w 9169400"/>
              <a:gd name="connsiteY45" fmla="*/ 0 h 1995304"/>
              <a:gd name="connsiteX46" fmla="*/ 7956376 w 9169400"/>
              <a:gd name="connsiteY46" fmla="*/ 0 h 1995304"/>
              <a:gd name="connsiteX47" fmla="*/ 8172400 w 9169400"/>
              <a:gd name="connsiteY47" fmla="*/ 244275 h 1995304"/>
              <a:gd name="connsiteX48" fmla="*/ 8388424 w 9169400"/>
              <a:gd name="connsiteY48" fmla="*/ 0 h 1995304"/>
              <a:gd name="connsiteX49" fmla="*/ 8460432 w 9169400"/>
              <a:gd name="connsiteY49" fmla="*/ 0 h 1995304"/>
              <a:gd name="connsiteX50" fmla="*/ 8676456 w 9169400"/>
              <a:gd name="connsiteY50" fmla="*/ 244275 h 1995304"/>
              <a:gd name="connsiteX51" fmla="*/ 8892480 w 9169400"/>
              <a:gd name="connsiteY51" fmla="*/ 0 h 1995304"/>
              <a:gd name="connsiteX52" fmla="*/ 8964488 w 9169400"/>
              <a:gd name="connsiteY52" fmla="*/ 0 h 1995304"/>
              <a:gd name="connsiteX53" fmla="*/ 9144000 w 9169400"/>
              <a:gd name="connsiteY53" fmla="*/ 240113 h 1995304"/>
              <a:gd name="connsiteX54" fmla="*/ 9169400 w 9169400"/>
              <a:gd name="connsiteY54" fmla="*/ 1995304 h 1995304"/>
              <a:gd name="connsiteX55" fmla="*/ 0 w 9169400"/>
              <a:gd name="connsiteY55" fmla="*/ 1982604 h 1995304"/>
              <a:gd name="connsiteX56" fmla="*/ 0 w 9169400"/>
              <a:gd name="connsiteY56" fmla="*/ 207225 h 1995304"/>
              <a:gd name="connsiteX57" fmla="*/ 107504 w 9169400"/>
              <a:gd name="connsiteY57" fmla="*/ 244275 h 1995304"/>
              <a:gd name="connsiteX58" fmla="*/ 323528 w 9169400"/>
              <a:gd name="connsiteY58" fmla="*/ 0 h 1995304"/>
              <a:gd name="connsiteX0" fmla="*/ 323528 w 9169400"/>
              <a:gd name="connsiteY0" fmla="*/ 0 h 1982604"/>
              <a:gd name="connsiteX1" fmla="*/ 395536 w 9169400"/>
              <a:gd name="connsiteY1" fmla="*/ 0 h 1982604"/>
              <a:gd name="connsiteX2" fmla="*/ 611560 w 9169400"/>
              <a:gd name="connsiteY2" fmla="*/ 244275 h 1982604"/>
              <a:gd name="connsiteX3" fmla="*/ 827584 w 9169400"/>
              <a:gd name="connsiteY3" fmla="*/ 0 h 1982604"/>
              <a:gd name="connsiteX4" fmla="*/ 899592 w 9169400"/>
              <a:gd name="connsiteY4" fmla="*/ 0 h 1982604"/>
              <a:gd name="connsiteX5" fmla="*/ 1115616 w 9169400"/>
              <a:gd name="connsiteY5" fmla="*/ 244275 h 1982604"/>
              <a:gd name="connsiteX6" fmla="*/ 1331640 w 9169400"/>
              <a:gd name="connsiteY6" fmla="*/ 0 h 1982604"/>
              <a:gd name="connsiteX7" fmla="*/ 1403648 w 9169400"/>
              <a:gd name="connsiteY7" fmla="*/ 0 h 1982604"/>
              <a:gd name="connsiteX8" fmla="*/ 1619672 w 9169400"/>
              <a:gd name="connsiteY8" fmla="*/ 244275 h 1982604"/>
              <a:gd name="connsiteX9" fmla="*/ 1835696 w 9169400"/>
              <a:gd name="connsiteY9" fmla="*/ 0 h 1982604"/>
              <a:gd name="connsiteX10" fmla="*/ 1907704 w 9169400"/>
              <a:gd name="connsiteY10" fmla="*/ 0 h 1982604"/>
              <a:gd name="connsiteX11" fmla="*/ 2123728 w 9169400"/>
              <a:gd name="connsiteY11" fmla="*/ 244275 h 1982604"/>
              <a:gd name="connsiteX12" fmla="*/ 2339752 w 9169400"/>
              <a:gd name="connsiteY12" fmla="*/ 0 h 1982604"/>
              <a:gd name="connsiteX13" fmla="*/ 2411760 w 9169400"/>
              <a:gd name="connsiteY13" fmla="*/ 0 h 1982604"/>
              <a:gd name="connsiteX14" fmla="*/ 2627784 w 9169400"/>
              <a:gd name="connsiteY14" fmla="*/ 244275 h 1982604"/>
              <a:gd name="connsiteX15" fmla="*/ 2843808 w 9169400"/>
              <a:gd name="connsiteY15" fmla="*/ 0 h 1982604"/>
              <a:gd name="connsiteX16" fmla="*/ 2915816 w 9169400"/>
              <a:gd name="connsiteY16" fmla="*/ 0 h 1982604"/>
              <a:gd name="connsiteX17" fmla="*/ 3131840 w 9169400"/>
              <a:gd name="connsiteY17" fmla="*/ 244275 h 1982604"/>
              <a:gd name="connsiteX18" fmla="*/ 3347864 w 9169400"/>
              <a:gd name="connsiteY18" fmla="*/ 0 h 1982604"/>
              <a:gd name="connsiteX19" fmla="*/ 3419872 w 9169400"/>
              <a:gd name="connsiteY19" fmla="*/ 0 h 1982604"/>
              <a:gd name="connsiteX20" fmla="*/ 3635896 w 9169400"/>
              <a:gd name="connsiteY20" fmla="*/ 244275 h 1982604"/>
              <a:gd name="connsiteX21" fmla="*/ 3851920 w 9169400"/>
              <a:gd name="connsiteY21" fmla="*/ 0 h 1982604"/>
              <a:gd name="connsiteX22" fmla="*/ 3923928 w 9169400"/>
              <a:gd name="connsiteY22" fmla="*/ 0 h 1982604"/>
              <a:gd name="connsiteX23" fmla="*/ 4139952 w 9169400"/>
              <a:gd name="connsiteY23" fmla="*/ 244275 h 1982604"/>
              <a:gd name="connsiteX24" fmla="*/ 4355976 w 9169400"/>
              <a:gd name="connsiteY24" fmla="*/ 0 h 1982604"/>
              <a:gd name="connsiteX25" fmla="*/ 4427984 w 9169400"/>
              <a:gd name="connsiteY25" fmla="*/ 0 h 1982604"/>
              <a:gd name="connsiteX26" fmla="*/ 4644008 w 9169400"/>
              <a:gd name="connsiteY26" fmla="*/ 244275 h 1982604"/>
              <a:gd name="connsiteX27" fmla="*/ 4860032 w 9169400"/>
              <a:gd name="connsiteY27" fmla="*/ 0 h 1982604"/>
              <a:gd name="connsiteX28" fmla="*/ 4932040 w 9169400"/>
              <a:gd name="connsiteY28" fmla="*/ 0 h 1982604"/>
              <a:gd name="connsiteX29" fmla="*/ 5148064 w 9169400"/>
              <a:gd name="connsiteY29" fmla="*/ 244275 h 1982604"/>
              <a:gd name="connsiteX30" fmla="*/ 5364088 w 9169400"/>
              <a:gd name="connsiteY30" fmla="*/ 0 h 1982604"/>
              <a:gd name="connsiteX31" fmla="*/ 5436096 w 9169400"/>
              <a:gd name="connsiteY31" fmla="*/ 0 h 1982604"/>
              <a:gd name="connsiteX32" fmla="*/ 5652120 w 9169400"/>
              <a:gd name="connsiteY32" fmla="*/ 244275 h 1982604"/>
              <a:gd name="connsiteX33" fmla="*/ 5868144 w 9169400"/>
              <a:gd name="connsiteY33" fmla="*/ 0 h 1982604"/>
              <a:gd name="connsiteX34" fmla="*/ 5940152 w 9169400"/>
              <a:gd name="connsiteY34" fmla="*/ 0 h 1982604"/>
              <a:gd name="connsiteX35" fmla="*/ 6156176 w 9169400"/>
              <a:gd name="connsiteY35" fmla="*/ 244275 h 1982604"/>
              <a:gd name="connsiteX36" fmla="*/ 6372200 w 9169400"/>
              <a:gd name="connsiteY36" fmla="*/ 0 h 1982604"/>
              <a:gd name="connsiteX37" fmla="*/ 6444208 w 9169400"/>
              <a:gd name="connsiteY37" fmla="*/ 0 h 1982604"/>
              <a:gd name="connsiteX38" fmla="*/ 6660232 w 9169400"/>
              <a:gd name="connsiteY38" fmla="*/ 244275 h 1982604"/>
              <a:gd name="connsiteX39" fmla="*/ 6876256 w 9169400"/>
              <a:gd name="connsiteY39" fmla="*/ 0 h 1982604"/>
              <a:gd name="connsiteX40" fmla="*/ 6948264 w 9169400"/>
              <a:gd name="connsiteY40" fmla="*/ 0 h 1982604"/>
              <a:gd name="connsiteX41" fmla="*/ 7164288 w 9169400"/>
              <a:gd name="connsiteY41" fmla="*/ 244275 h 1982604"/>
              <a:gd name="connsiteX42" fmla="*/ 7380312 w 9169400"/>
              <a:gd name="connsiteY42" fmla="*/ 0 h 1982604"/>
              <a:gd name="connsiteX43" fmla="*/ 7452320 w 9169400"/>
              <a:gd name="connsiteY43" fmla="*/ 0 h 1982604"/>
              <a:gd name="connsiteX44" fmla="*/ 7668344 w 9169400"/>
              <a:gd name="connsiteY44" fmla="*/ 244275 h 1982604"/>
              <a:gd name="connsiteX45" fmla="*/ 7884368 w 9169400"/>
              <a:gd name="connsiteY45" fmla="*/ 0 h 1982604"/>
              <a:gd name="connsiteX46" fmla="*/ 7956376 w 9169400"/>
              <a:gd name="connsiteY46" fmla="*/ 0 h 1982604"/>
              <a:gd name="connsiteX47" fmla="*/ 8172400 w 9169400"/>
              <a:gd name="connsiteY47" fmla="*/ 244275 h 1982604"/>
              <a:gd name="connsiteX48" fmla="*/ 8388424 w 9169400"/>
              <a:gd name="connsiteY48" fmla="*/ 0 h 1982604"/>
              <a:gd name="connsiteX49" fmla="*/ 8460432 w 9169400"/>
              <a:gd name="connsiteY49" fmla="*/ 0 h 1982604"/>
              <a:gd name="connsiteX50" fmla="*/ 8676456 w 9169400"/>
              <a:gd name="connsiteY50" fmla="*/ 244275 h 1982604"/>
              <a:gd name="connsiteX51" fmla="*/ 8892480 w 9169400"/>
              <a:gd name="connsiteY51" fmla="*/ 0 h 1982604"/>
              <a:gd name="connsiteX52" fmla="*/ 8964488 w 9169400"/>
              <a:gd name="connsiteY52" fmla="*/ 0 h 1982604"/>
              <a:gd name="connsiteX53" fmla="*/ 9144000 w 9169400"/>
              <a:gd name="connsiteY53" fmla="*/ 240113 h 1982604"/>
              <a:gd name="connsiteX54" fmla="*/ 9169400 w 9169400"/>
              <a:gd name="connsiteY54" fmla="*/ 1931804 h 1982604"/>
              <a:gd name="connsiteX55" fmla="*/ 0 w 9169400"/>
              <a:gd name="connsiteY55" fmla="*/ 1982604 h 1982604"/>
              <a:gd name="connsiteX56" fmla="*/ 0 w 9169400"/>
              <a:gd name="connsiteY56" fmla="*/ 207225 h 1982604"/>
              <a:gd name="connsiteX57" fmla="*/ 107504 w 9169400"/>
              <a:gd name="connsiteY57" fmla="*/ 244275 h 1982604"/>
              <a:gd name="connsiteX58" fmla="*/ 323528 w 9169400"/>
              <a:gd name="connsiteY58" fmla="*/ 0 h 1982604"/>
              <a:gd name="connsiteX0" fmla="*/ 323528 w 9169400"/>
              <a:gd name="connsiteY0" fmla="*/ 0 h 1982604"/>
              <a:gd name="connsiteX1" fmla="*/ 395536 w 9169400"/>
              <a:gd name="connsiteY1" fmla="*/ 0 h 1982604"/>
              <a:gd name="connsiteX2" fmla="*/ 611560 w 9169400"/>
              <a:gd name="connsiteY2" fmla="*/ 244275 h 1982604"/>
              <a:gd name="connsiteX3" fmla="*/ 827584 w 9169400"/>
              <a:gd name="connsiteY3" fmla="*/ 0 h 1982604"/>
              <a:gd name="connsiteX4" fmla="*/ 899592 w 9169400"/>
              <a:gd name="connsiteY4" fmla="*/ 0 h 1982604"/>
              <a:gd name="connsiteX5" fmla="*/ 1115616 w 9169400"/>
              <a:gd name="connsiteY5" fmla="*/ 244275 h 1982604"/>
              <a:gd name="connsiteX6" fmla="*/ 1331640 w 9169400"/>
              <a:gd name="connsiteY6" fmla="*/ 0 h 1982604"/>
              <a:gd name="connsiteX7" fmla="*/ 1403648 w 9169400"/>
              <a:gd name="connsiteY7" fmla="*/ 0 h 1982604"/>
              <a:gd name="connsiteX8" fmla="*/ 1619672 w 9169400"/>
              <a:gd name="connsiteY8" fmla="*/ 244275 h 1982604"/>
              <a:gd name="connsiteX9" fmla="*/ 1835696 w 9169400"/>
              <a:gd name="connsiteY9" fmla="*/ 0 h 1982604"/>
              <a:gd name="connsiteX10" fmla="*/ 1907704 w 9169400"/>
              <a:gd name="connsiteY10" fmla="*/ 0 h 1982604"/>
              <a:gd name="connsiteX11" fmla="*/ 2123728 w 9169400"/>
              <a:gd name="connsiteY11" fmla="*/ 244275 h 1982604"/>
              <a:gd name="connsiteX12" fmla="*/ 2339752 w 9169400"/>
              <a:gd name="connsiteY12" fmla="*/ 0 h 1982604"/>
              <a:gd name="connsiteX13" fmla="*/ 2411760 w 9169400"/>
              <a:gd name="connsiteY13" fmla="*/ 0 h 1982604"/>
              <a:gd name="connsiteX14" fmla="*/ 2627784 w 9169400"/>
              <a:gd name="connsiteY14" fmla="*/ 244275 h 1982604"/>
              <a:gd name="connsiteX15" fmla="*/ 2843808 w 9169400"/>
              <a:gd name="connsiteY15" fmla="*/ 0 h 1982604"/>
              <a:gd name="connsiteX16" fmla="*/ 2915816 w 9169400"/>
              <a:gd name="connsiteY16" fmla="*/ 0 h 1982604"/>
              <a:gd name="connsiteX17" fmla="*/ 3131840 w 9169400"/>
              <a:gd name="connsiteY17" fmla="*/ 244275 h 1982604"/>
              <a:gd name="connsiteX18" fmla="*/ 3347864 w 9169400"/>
              <a:gd name="connsiteY18" fmla="*/ 0 h 1982604"/>
              <a:gd name="connsiteX19" fmla="*/ 3419872 w 9169400"/>
              <a:gd name="connsiteY19" fmla="*/ 0 h 1982604"/>
              <a:gd name="connsiteX20" fmla="*/ 3635896 w 9169400"/>
              <a:gd name="connsiteY20" fmla="*/ 244275 h 1982604"/>
              <a:gd name="connsiteX21" fmla="*/ 3851920 w 9169400"/>
              <a:gd name="connsiteY21" fmla="*/ 0 h 1982604"/>
              <a:gd name="connsiteX22" fmla="*/ 3923928 w 9169400"/>
              <a:gd name="connsiteY22" fmla="*/ 0 h 1982604"/>
              <a:gd name="connsiteX23" fmla="*/ 4139952 w 9169400"/>
              <a:gd name="connsiteY23" fmla="*/ 244275 h 1982604"/>
              <a:gd name="connsiteX24" fmla="*/ 4355976 w 9169400"/>
              <a:gd name="connsiteY24" fmla="*/ 0 h 1982604"/>
              <a:gd name="connsiteX25" fmla="*/ 4427984 w 9169400"/>
              <a:gd name="connsiteY25" fmla="*/ 0 h 1982604"/>
              <a:gd name="connsiteX26" fmla="*/ 4644008 w 9169400"/>
              <a:gd name="connsiteY26" fmla="*/ 244275 h 1982604"/>
              <a:gd name="connsiteX27" fmla="*/ 4860032 w 9169400"/>
              <a:gd name="connsiteY27" fmla="*/ 0 h 1982604"/>
              <a:gd name="connsiteX28" fmla="*/ 4932040 w 9169400"/>
              <a:gd name="connsiteY28" fmla="*/ 0 h 1982604"/>
              <a:gd name="connsiteX29" fmla="*/ 5148064 w 9169400"/>
              <a:gd name="connsiteY29" fmla="*/ 244275 h 1982604"/>
              <a:gd name="connsiteX30" fmla="*/ 5364088 w 9169400"/>
              <a:gd name="connsiteY30" fmla="*/ 0 h 1982604"/>
              <a:gd name="connsiteX31" fmla="*/ 5436096 w 9169400"/>
              <a:gd name="connsiteY31" fmla="*/ 0 h 1982604"/>
              <a:gd name="connsiteX32" fmla="*/ 5652120 w 9169400"/>
              <a:gd name="connsiteY32" fmla="*/ 244275 h 1982604"/>
              <a:gd name="connsiteX33" fmla="*/ 5868144 w 9169400"/>
              <a:gd name="connsiteY33" fmla="*/ 0 h 1982604"/>
              <a:gd name="connsiteX34" fmla="*/ 5940152 w 9169400"/>
              <a:gd name="connsiteY34" fmla="*/ 0 h 1982604"/>
              <a:gd name="connsiteX35" fmla="*/ 6156176 w 9169400"/>
              <a:gd name="connsiteY35" fmla="*/ 244275 h 1982604"/>
              <a:gd name="connsiteX36" fmla="*/ 6372200 w 9169400"/>
              <a:gd name="connsiteY36" fmla="*/ 0 h 1982604"/>
              <a:gd name="connsiteX37" fmla="*/ 6444208 w 9169400"/>
              <a:gd name="connsiteY37" fmla="*/ 0 h 1982604"/>
              <a:gd name="connsiteX38" fmla="*/ 6660232 w 9169400"/>
              <a:gd name="connsiteY38" fmla="*/ 244275 h 1982604"/>
              <a:gd name="connsiteX39" fmla="*/ 6876256 w 9169400"/>
              <a:gd name="connsiteY39" fmla="*/ 0 h 1982604"/>
              <a:gd name="connsiteX40" fmla="*/ 6948264 w 9169400"/>
              <a:gd name="connsiteY40" fmla="*/ 0 h 1982604"/>
              <a:gd name="connsiteX41" fmla="*/ 7164288 w 9169400"/>
              <a:gd name="connsiteY41" fmla="*/ 244275 h 1982604"/>
              <a:gd name="connsiteX42" fmla="*/ 7380312 w 9169400"/>
              <a:gd name="connsiteY42" fmla="*/ 0 h 1982604"/>
              <a:gd name="connsiteX43" fmla="*/ 7452320 w 9169400"/>
              <a:gd name="connsiteY43" fmla="*/ 0 h 1982604"/>
              <a:gd name="connsiteX44" fmla="*/ 7668344 w 9169400"/>
              <a:gd name="connsiteY44" fmla="*/ 244275 h 1982604"/>
              <a:gd name="connsiteX45" fmla="*/ 7884368 w 9169400"/>
              <a:gd name="connsiteY45" fmla="*/ 0 h 1982604"/>
              <a:gd name="connsiteX46" fmla="*/ 7956376 w 9169400"/>
              <a:gd name="connsiteY46" fmla="*/ 0 h 1982604"/>
              <a:gd name="connsiteX47" fmla="*/ 8172400 w 9169400"/>
              <a:gd name="connsiteY47" fmla="*/ 244275 h 1982604"/>
              <a:gd name="connsiteX48" fmla="*/ 8388424 w 9169400"/>
              <a:gd name="connsiteY48" fmla="*/ 0 h 1982604"/>
              <a:gd name="connsiteX49" fmla="*/ 8460432 w 9169400"/>
              <a:gd name="connsiteY49" fmla="*/ 0 h 1982604"/>
              <a:gd name="connsiteX50" fmla="*/ 8676456 w 9169400"/>
              <a:gd name="connsiteY50" fmla="*/ 244275 h 1982604"/>
              <a:gd name="connsiteX51" fmla="*/ 8892480 w 9169400"/>
              <a:gd name="connsiteY51" fmla="*/ 0 h 1982604"/>
              <a:gd name="connsiteX52" fmla="*/ 8964488 w 9169400"/>
              <a:gd name="connsiteY52" fmla="*/ 0 h 1982604"/>
              <a:gd name="connsiteX53" fmla="*/ 9144000 w 9169400"/>
              <a:gd name="connsiteY53" fmla="*/ 240113 h 1982604"/>
              <a:gd name="connsiteX54" fmla="*/ 9169400 w 9169400"/>
              <a:gd name="connsiteY54" fmla="*/ 1855604 h 1982604"/>
              <a:gd name="connsiteX55" fmla="*/ 0 w 9169400"/>
              <a:gd name="connsiteY55" fmla="*/ 1982604 h 1982604"/>
              <a:gd name="connsiteX56" fmla="*/ 0 w 9169400"/>
              <a:gd name="connsiteY56" fmla="*/ 207225 h 1982604"/>
              <a:gd name="connsiteX57" fmla="*/ 107504 w 9169400"/>
              <a:gd name="connsiteY57" fmla="*/ 244275 h 1982604"/>
              <a:gd name="connsiteX58" fmla="*/ 323528 w 9169400"/>
              <a:gd name="connsiteY58" fmla="*/ 0 h 1982604"/>
              <a:gd name="connsiteX0" fmla="*/ 323528 w 9169400"/>
              <a:gd name="connsiteY0" fmla="*/ 0 h 1855604"/>
              <a:gd name="connsiteX1" fmla="*/ 395536 w 9169400"/>
              <a:gd name="connsiteY1" fmla="*/ 0 h 1855604"/>
              <a:gd name="connsiteX2" fmla="*/ 611560 w 9169400"/>
              <a:gd name="connsiteY2" fmla="*/ 244275 h 1855604"/>
              <a:gd name="connsiteX3" fmla="*/ 827584 w 9169400"/>
              <a:gd name="connsiteY3" fmla="*/ 0 h 1855604"/>
              <a:gd name="connsiteX4" fmla="*/ 899592 w 9169400"/>
              <a:gd name="connsiteY4" fmla="*/ 0 h 1855604"/>
              <a:gd name="connsiteX5" fmla="*/ 1115616 w 9169400"/>
              <a:gd name="connsiteY5" fmla="*/ 244275 h 1855604"/>
              <a:gd name="connsiteX6" fmla="*/ 1331640 w 9169400"/>
              <a:gd name="connsiteY6" fmla="*/ 0 h 1855604"/>
              <a:gd name="connsiteX7" fmla="*/ 1403648 w 9169400"/>
              <a:gd name="connsiteY7" fmla="*/ 0 h 1855604"/>
              <a:gd name="connsiteX8" fmla="*/ 1619672 w 9169400"/>
              <a:gd name="connsiteY8" fmla="*/ 244275 h 1855604"/>
              <a:gd name="connsiteX9" fmla="*/ 1835696 w 9169400"/>
              <a:gd name="connsiteY9" fmla="*/ 0 h 1855604"/>
              <a:gd name="connsiteX10" fmla="*/ 1907704 w 9169400"/>
              <a:gd name="connsiteY10" fmla="*/ 0 h 1855604"/>
              <a:gd name="connsiteX11" fmla="*/ 2123728 w 9169400"/>
              <a:gd name="connsiteY11" fmla="*/ 244275 h 1855604"/>
              <a:gd name="connsiteX12" fmla="*/ 2339752 w 9169400"/>
              <a:gd name="connsiteY12" fmla="*/ 0 h 1855604"/>
              <a:gd name="connsiteX13" fmla="*/ 2411760 w 9169400"/>
              <a:gd name="connsiteY13" fmla="*/ 0 h 1855604"/>
              <a:gd name="connsiteX14" fmla="*/ 2627784 w 9169400"/>
              <a:gd name="connsiteY14" fmla="*/ 244275 h 1855604"/>
              <a:gd name="connsiteX15" fmla="*/ 2843808 w 9169400"/>
              <a:gd name="connsiteY15" fmla="*/ 0 h 1855604"/>
              <a:gd name="connsiteX16" fmla="*/ 2915816 w 9169400"/>
              <a:gd name="connsiteY16" fmla="*/ 0 h 1855604"/>
              <a:gd name="connsiteX17" fmla="*/ 3131840 w 9169400"/>
              <a:gd name="connsiteY17" fmla="*/ 244275 h 1855604"/>
              <a:gd name="connsiteX18" fmla="*/ 3347864 w 9169400"/>
              <a:gd name="connsiteY18" fmla="*/ 0 h 1855604"/>
              <a:gd name="connsiteX19" fmla="*/ 3419872 w 9169400"/>
              <a:gd name="connsiteY19" fmla="*/ 0 h 1855604"/>
              <a:gd name="connsiteX20" fmla="*/ 3635896 w 9169400"/>
              <a:gd name="connsiteY20" fmla="*/ 244275 h 1855604"/>
              <a:gd name="connsiteX21" fmla="*/ 3851920 w 9169400"/>
              <a:gd name="connsiteY21" fmla="*/ 0 h 1855604"/>
              <a:gd name="connsiteX22" fmla="*/ 3923928 w 9169400"/>
              <a:gd name="connsiteY22" fmla="*/ 0 h 1855604"/>
              <a:gd name="connsiteX23" fmla="*/ 4139952 w 9169400"/>
              <a:gd name="connsiteY23" fmla="*/ 244275 h 1855604"/>
              <a:gd name="connsiteX24" fmla="*/ 4355976 w 9169400"/>
              <a:gd name="connsiteY24" fmla="*/ 0 h 1855604"/>
              <a:gd name="connsiteX25" fmla="*/ 4427984 w 9169400"/>
              <a:gd name="connsiteY25" fmla="*/ 0 h 1855604"/>
              <a:gd name="connsiteX26" fmla="*/ 4644008 w 9169400"/>
              <a:gd name="connsiteY26" fmla="*/ 244275 h 1855604"/>
              <a:gd name="connsiteX27" fmla="*/ 4860032 w 9169400"/>
              <a:gd name="connsiteY27" fmla="*/ 0 h 1855604"/>
              <a:gd name="connsiteX28" fmla="*/ 4932040 w 9169400"/>
              <a:gd name="connsiteY28" fmla="*/ 0 h 1855604"/>
              <a:gd name="connsiteX29" fmla="*/ 5148064 w 9169400"/>
              <a:gd name="connsiteY29" fmla="*/ 244275 h 1855604"/>
              <a:gd name="connsiteX30" fmla="*/ 5364088 w 9169400"/>
              <a:gd name="connsiteY30" fmla="*/ 0 h 1855604"/>
              <a:gd name="connsiteX31" fmla="*/ 5436096 w 9169400"/>
              <a:gd name="connsiteY31" fmla="*/ 0 h 1855604"/>
              <a:gd name="connsiteX32" fmla="*/ 5652120 w 9169400"/>
              <a:gd name="connsiteY32" fmla="*/ 244275 h 1855604"/>
              <a:gd name="connsiteX33" fmla="*/ 5868144 w 9169400"/>
              <a:gd name="connsiteY33" fmla="*/ 0 h 1855604"/>
              <a:gd name="connsiteX34" fmla="*/ 5940152 w 9169400"/>
              <a:gd name="connsiteY34" fmla="*/ 0 h 1855604"/>
              <a:gd name="connsiteX35" fmla="*/ 6156176 w 9169400"/>
              <a:gd name="connsiteY35" fmla="*/ 244275 h 1855604"/>
              <a:gd name="connsiteX36" fmla="*/ 6372200 w 9169400"/>
              <a:gd name="connsiteY36" fmla="*/ 0 h 1855604"/>
              <a:gd name="connsiteX37" fmla="*/ 6444208 w 9169400"/>
              <a:gd name="connsiteY37" fmla="*/ 0 h 1855604"/>
              <a:gd name="connsiteX38" fmla="*/ 6660232 w 9169400"/>
              <a:gd name="connsiteY38" fmla="*/ 244275 h 1855604"/>
              <a:gd name="connsiteX39" fmla="*/ 6876256 w 9169400"/>
              <a:gd name="connsiteY39" fmla="*/ 0 h 1855604"/>
              <a:gd name="connsiteX40" fmla="*/ 6948264 w 9169400"/>
              <a:gd name="connsiteY40" fmla="*/ 0 h 1855604"/>
              <a:gd name="connsiteX41" fmla="*/ 7164288 w 9169400"/>
              <a:gd name="connsiteY41" fmla="*/ 244275 h 1855604"/>
              <a:gd name="connsiteX42" fmla="*/ 7380312 w 9169400"/>
              <a:gd name="connsiteY42" fmla="*/ 0 h 1855604"/>
              <a:gd name="connsiteX43" fmla="*/ 7452320 w 9169400"/>
              <a:gd name="connsiteY43" fmla="*/ 0 h 1855604"/>
              <a:gd name="connsiteX44" fmla="*/ 7668344 w 9169400"/>
              <a:gd name="connsiteY44" fmla="*/ 244275 h 1855604"/>
              <a:gd name="connsiteX45" fmla="*/ 7884368 w 9169400"/>
              <a:gd name="connsiteY45" fmla="*/ 0 h 1855604"/>
              <a:gd name="connsiteX46" fmla="*/ 7956376 w 9169400"/>
              <a:gd name="connsiteY46" fmla="*/ 0 h 1855604"/>
              <a:gd name="connsiteX47" fmla="*/ 8172400 w 9169400"/>
              <a:gd name="connsiteY47" fmla="*/ 244275 h 1855604"/>
              <a:gd name="connsiteX48" fmla="*/ 8388424 w 9169400"/>
              <a:gd name="connsiteY48" fmla="*/ 0 h 1855604"/>
              <a:gd name="connsiteX49" fmla="*/ 8460432 w 9169400"/>
              <a:gd name="connsiteY49" fmla="*/ 0 h 1855604"/>
              <a:gd name="connsiteX50" fmla="*/ 8676456 w 9169400"/>
              <a:gd name="connsiteY50" fmla="*/ 244275 h 1855604"/>
              <a:gd name="connsiteX51" fmla="*/ 8892480 w 9169400"/>
              <a:gd name="connsiteY51" fmla="*/ 0 h 1855604"/>
              <a:gd name="connsiteX52" fmla="*/ 8964488 w 9169400"/>
              <a:gd name="connsiteY52" fmla="*/ 0 h 1855604"/>
              <a:gd name="connsiteX53" fmla="*/ 9144000 w 9169400"/>
              <a:gd name="connsiteY53" fmla="*/ 240113 h 1855604"/>
              <a:gd name="connsiteX54" fmla="*/ 9169400 w 9169400"/>
              <a:gd name="connsiteY54" fmla="*/ 1855604 h 1855604"/>
              <a:gd name="connsiteX55" fmla="*/ 12700 w 9169400"/>
              <a:gd name="connsiteY55" fmla="*/ 1817504 h 1855604"/>
              <a:gd name="connsiteX56" fmla="*/ 0 w 9169400"/>
              <a:gd name="connsiteY56" fmla="*/ 207225 h 1855604"/>
              <a:gd name="connsiteX57" fmla="*/ 107504 w 9169400"/>
              <a:gd name="connsiteY57" fmla="*/ 244275 h 1855604"/>
              <a:gd name="connsiteX58" fmla="*/ 323528 w 9169400"/>
              <a:gd name="connsiteY58" fmla="*/ 0 h 1855604"/>
              <a:gd name="connsiteX0" fmla="*/ 336790 w 9182662"/>
              <a:gd name="connsiteY0" fmla="*/ 0 h 1855604"/>
              <a:gd name="connsiteX1" fmla="*/ 408798 w 9182662"/>
              <a:gd name="connsiteY1" fmla="*/ 0 h 1855604"/>
              <a:gd name="connsiteX2" fmla="*/ 624822 w 9182662"/>
              <a:gd name="connsiteY2" fmla="*/ 244275 h 1855604"/>
              <a:gd name="connsiteX3" fmla="*/ 840846 w 9182662"/>
              <a:gd name="connsiteY3" fmla="*/ 0 h 1855604"/>
              <a:gd name="connsiteX4" fmla="*/ 912854 w 9182662"/>
              <a:gd name="connsiteY4" fmla="*/ 0 h 1855604"/>
              <a:gd name="connsiteX5" fmla="*/ 1128878 w 9182662"/>
              <a:gd name="connsiteY5" fmla="*/ 244275 h 1855604"/>
              <a:gd name="connsiteX6" fmla="*/ 1344902 w 9182662"/>
              <a:gd name="connsiteY6" fmla="*/ 0 h 1855604"/>
              <a:gd name="connsiteX7" fmla="*/ 1416910 w 9182662"/>
              <a:gd name="connsiteY7" fmla="*/ 0 h 1855604"/>
              <a:gd name="connsiteX8" fmla="*/ 1632934 w 9182662"/>
              <a:gd name="connsiteY8" fmla="*/ 244275 h 1855604"/>
              <a:gd name="connsiteX9" fmla="*/ 1848958 w 9182662"/>
              <a:gd name="connsiteY9" fmla="*/ 0 h 1855604"/>
              <a:gd name="connsiteX10" fmla="*/ 1920966 w 9182662"/>
              <a:gd name="connsiteY10" fmla="*/ 0 h 1855604"/>
              <a:gd name="connsiteX11" fmla="*/ 2136990 w 9182662"/>
              <a:gd name="connsiteY11" fmla="*/ 244275 h 1855604"/>
              <a:gd name="connsiteX12" fmla="*/ 2353014 w 9182662"/>
              <a:gd name="connsiteY12" fmla="*/ 0 h 1855604"/>
              <a:gd name="connsiteX13" fmla="*/ 2425022 w 9182662"/>
              <a:gd name="connsiteY13" fmla="*/ 0 h 1855604"/>
              <a:gd name="connsiteX14" fmla="*/ 2641046 w 9182662"/>
              <a:gd name="connsiteY14" fmla="*/ 244275 h 1855604"/>
              <a:gd name="connsiteX15" fmla="*/ 2857070 w 9182662"/>
              <a:gd name="connsiteY15" fmla="*/ 0 h 1855604"/>
              <a:gd name="connsiteX16" fmla="*/ 2929078 w 9182662"/>
              <a:gd name="connsiteY16" fmla="*/ 0 h 1855604"/>
              <a:gd name="connsiteX17" fmla="*/ 3145102 w 9182662"/>
              <a:gd name="connsiteY17" fmla="*/ 244275 h 1855604"/>
              <a:gd name="connsiteX18" fmla="*/ 3361126 w 9182662"/>
              <a:gd name="connsiteY18" fmla="*/ 0 h 1855604"/>
              <a:gd name="connsiteX19" fmla="*/ 3433134 w 9182662"/>
              <a:gd name="connsiteY19" fmla="*/ 0 h 1855604"/>
              <a:gd name="connsiteX20" fmla="*/ 3649158 w 9182662"/>
              <a:gd name="connsiteY20" fmla="*/ 244275 h 1855604"/>
              <a:gd name="connsiteX21" fmla="*/ 3865182 w 9182662"/>
              <a:gd name="connsiteY21" fmla="*/ 0 h 1855604"/>
              <a:gd name="connsiteX22" fmla="*/ 3937190 w 9182662"/>
              <a:gd name="connsiteY22" fmla="*/ 0 h 1855604"/>
              <a:gd name="connsiteX23" fmla="*/ 4153214 w 9182662"/>
              <a:gd name="connsiteY23" fmla="*/ 244275 h 1855604"/>
              <a:gd name="connsiteX24" fmla="*/ 4369238 w 9182662"/>
              <a:gd name="connsiteY24" fmla="*/ 0 h 1855604"/>
              <a:gd name="connsiteX25" fmla="*/ 4441246 w 9182662"/>
              <a:gd name="connsiteY25" fmla="*/ 0 h 1855604"/>
              <a:gd name="connsiteX26" fmla="*/ 4657270 w 9182662"/>
              <a:gd name="connsiteY26" fmla="*/ 244275 h 1855604"/>
              <a:gd name="connsiteX27" fmla="*/ 4873294 w 9182662"/>
              <a:gd name="connsiteY27" fmla="*/ 0 h 1855604"/>
              <a:gd name="connsiteX28" fmla="*/ 4945302 w 9182662"/>
              <a:gd name="connsiteY28" fmla="*/ 0 h 1855604"/>
              <a:gd name="connsiteX29" fmla="*/ 5161326 w 9182662"/>
              <a:gd name="connsiteY29" fmla="*/ 244275 h 1855604"/>
              <a:gd name="connsiteX30" fmla="*/ 5377350 w 9182662"/>
              <a:gd name="connsiteY30" fmla="*/ 0 h 1855604"/>
              <a:gd name="connsiteX31" fmla="*/ 5449358 w 9182662"/>
              <a:gd name="connsiteY31" fmla="*/ 0 h 1855604"/>
              <a:gd name="connsiteX32" fmla="*/ 5665382 w 9182662"/>
              <a:gd name="connsiteY32" fmla="*/ 244275 h 1855604"/>
              <a:gd name="connsiteX33" fmla="*/ 5881406 w 9182662"/>
              <a:gd name="connsiteY33" fmla="*/ 0 h 1855604"/>
              <a:gd name="connsiteX34" fmla="*/ 5953414 w 9182662"/>
              <a:gd name="connsiteY34" fmla="*/ 0 h 1855604"/>
              <a:gd name="connsiteX35" fmla="*/ 6169438 w 9182662"/>
              <a:gd name="connsiteY35" fmla="*/ 244275 h 1855604"/>
              <a:gd name="connsiteX36" fmla="*/ 6385462 w 9182662"/>
              <a:gd name="connsiteY36" fmla="*/ 0 h 1855604"/>
              <a:gd name="connsiteX37" fmla="*/ 6457470 w 9182662"/>
              <a:gd name="connsiteY37" fmla="*/ 0 h 1855604"/>
              <a:gd name="connsiteX38" fmla="*/ 6673494 w 9182662"/>
              <a:gd name="connsiteY38" fmla="*/ 244275 h 1855604"/>
              <a:gd name="connsiteX39" fmla="*/ 6889518 w 9182662"/>
              <a:gd name="connsiteY39" fmla="*/ 0 h 1855604"/>
              <a:gd name="connsiteX40" fmla="*/ 6961526 w 9182662"/>
              <a:gd name="connsiteY40" fmla="*/ 0 h 1855604"/>
              <a:gd name="connsiteX41" fmla="*/ 7177550 w 9182662"/>
              <a:gd name="connsiteY41" fmla="*/ 244275 h 1855604"/>
              <a:gd name="connsiteX42" fmla="*/ 7393574 w 9182662"/>
              <a:gd name="connsiteY42" fmla="*/ 0 h 1855604"/>
              <a:gd name="connsiteX43" fmla="*/ 7465582 w 9182662"/>
              <a:gd name="connsiteY43" fmla="*/ 0 h 1855604"/>
              <a:gd name="connsiteX44" fmla="*/ 7681606 w 9182662"/>
              <a:gd name="connsiteY44" fmla="*/ 244275 h 1855604"/>
              <a:gd name="connsiteX45" fmla="*/ 7897630 w 9182662"/>
              <a:gd name="connsiteY45" fmla="*/ 0 h 1855604"/>
              <a:gd name="connsiteX46" fmla="*/ 7969638 w 9182662"/>
              <a:gd name="connsiteY46" fmla="*/ 0 h 1855604"/>
              <a:gd name="connsiteX47" fmla="*/ 8185662 w 9182662"/>
              <a:gd name="connsiteY47" fmla="*/ 244275 h 1855604"/>
              <a:gd name="connsiteX48" fmla="*/ 8401686 w 9182662"/>
              <a:gd name="connsiteY48" fmla="*/ 0 h 1855604"/>
              <a:gd name="connsiteX49" fmla="*/ 8473694 w 9182662"/>
              <a:gd name="connsiteY49" fmla="*/ 0 h 1855604"/>
              <a:gd name="connsiteX50" fmla="*/ 8689718 w 9182662"/>
              <a:gd name="connsiteY50" fmla="*/ 244275 h 1855604"/>
              <a:gd name="connsiteX51" fmla="*/ 8905742 w 9182662"/>
              <a:gd name="connsiteY51" fmla="*/ 0 h 1855604"/>
              <a:gd name="connsiteX52" fmla="*/ 8977750 w 9182662"/>
              <a:gd name="connsiteY52" fmla="*/ 0 h 1855604"/>
              <a:gd name="connsiteX53" fmla="*/ 9157262 w 9182662"/>
              <a:gd name="connsiteY53" fmla="*/ 240113 h 1855604"/>
              <a:gd name="connsiteX54" fmla="*/ 9182662 w 9182662"/>
              <a:gd name="connsiteY54" fmla="*/ 1855604 h 1855604"/>
              <a:gd name="connsiteX55" fmla="*/ 562 w 9182662"/>
              <a:gd name="connsiteY55" fmla="*/ 1855604 h 1855604"/>
              <a:gd name="connsiteX56" fmla="*/ 13262 w 9182662"/>
              <a:gd name="connsiteY56" fmla="*/ 207225 h 1855604"/>
              <a:gd name="connsiteX57" fmla="*/ 120766 w 9182662"/>
              <a:gd name="connsiteY57" fmla="*/ 244275 h 1855604"/>
              <a:gd name="connsiteX58" fmla="*/ 336790 w 9182662"/>
              <a:gd name="connsiteY58" fmla="*/ 0 h 185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182662" h="1855604">
                <a:moveTo>
                  <a:pt x="336790" y="0"/>
                </a:moveTo>
                <a:lnTo>
                  <a:pt x="408798" y="0"/>
                </a:lnTo>
                <a:cubicBezTo>
                  <a:pt x="408798" y="134910"/>
                  <a:pt x="505515" y="244275"/>
                  <a:pt x="624822" y="244275"/>
                </a:cubicBezTo>
                <a:cubicBezTo>
                  <a:pt x="744129" y="244275"/>
                  <a:pt x="840846" y="134910"/>
                  <a:pt x="840846" y="0"/>
                </a:cubicBezTo>
                <a:lnTo>
                  <a:pt x="912854" y="0"/>
                </a:lnTo>
                <a:cubicBezTo>
                  <a:pt x="912854" y="134910"/>
                  <a:pt x="1009571" y="244275"/>
                  <a:pt x="1128878" y="244275"/>
                </a:cubicBezTo>
                <a:cubicBezTo>
                  <a:pt x="1248185" y="244275"/>
                  <a:pt x="1344902" y="134910"/>
                  <a:pt x="1344902" y="0"/>
                </a:cubicBezTo>
                <a:lnTo>
                  <a:pt x="1416910" y="0"/>
                </a:lnTo>
                <a:cubicBezTo>
                  <a:pt x="1416910" y="134910"/>
                  <a:pt x="1513627" y="244275"/>
                  <a:pt x="1632934" y="244275"/>
                </a:cubicBezTo>
                <a:cubicBezTo>
                  <a:pt x="1752241" y="244275"/>
                  <a:pt x="1848958" y="134910"/>
                  <a:pt x="1848958" y="0"/>
                </a:cubicBezTo>
                <a:lnTo>
                  <a:pt x="1920966" y="0"/>
                </a:lnTo>
                <a:cubicBezTo>
                  <a:pt x="1920966" y="134910"/>
                  <a:pt x="2017683" y="244275"/>
                  <a:pt x="2136990" y="244275"/>
                </a:cubicBezTo>
                <a:cubicBezTo>
                  <a:pt x="2256297" y="244275"/>
                  <a:pt x="2353014" y="134910"/>
                  <a:pt x="2353014" y="0"/>
                </a:cubicBezTo>
                <a:lnTo>
                  <a:pt x="2425022" y="0"/>
                </a:lnTo>
                <a:cubicBezTo>
                  <a:pt x="2425022" y="134910"/>
                  <a:pt x="2521739" y="244275"/>
                  <a:pt x="2641046" y="244275"/>
                </a:cubicBezTo>
                <a:cubicBezTo>
                  <a:pt x="2760353" y="244275"/>
                  <a:pt x="2857070" y="134910"/>
                  <a:pt x="2857070" y="0"/>
                </a:cubicBezTo>
                <a:lnTo>
                  <a:pt x="2929078" y="0"/>
                </a:lnTo>
                <a:cubicBezTo>
                  <a:pt x="2929078" y="134910"/>
                  <a:pt x="3025795" y="244275"/>
                  <a:pt x="3145102" y="244275"/>
                </a:cubicBezTo>
                <a:cubicBezTo>
                  <a:pt x="3264409" y="244275"/>
                  <a:pt x="3361126" y="134910"/>
                  <a:pt x="3361126" y="0"/>
                </a:cubicBezTo>
                <a:lnTo>
                  <a:pt x="3433134" y="0"/>
                </a:lnTo>
                <a:cubicBezTo>
                  <a:pt x="3433134" y="134910"/>
                  <a:pt x="3529851" y="244275"/>
                  <a:pt x="3649158" y="244275"/>
                </a:cubicBezTo>
                <a:cubicBezTo>
                  <a:pt x="3768465" y="244275"/>
                  <a:pt x="3865182" y="134910"/>
                  <a:pt x="3865182" y="0"/>
                </a:cubicBezTo>
                <a:lnTo>
                  <a:pt x="3937190" y="0"/>
                </a:lnTo>
                <a:cubicBezTo>
                  <a:pt x="3937190" y="134910"/>
                  <a:pt x="4033907" y="244275"/>
                  <a:pt x="4153214" y="244275"/>
                </a:cubicBezTo>
                <a:cubicBezTo>
                  <a:pt x="4272521" y="244275"/>
                  <a:pt x="4369238" y="134910"/>
                  <a:pt x="4369238" y="0"/>
                </a:cubicBezTo>
                <a:lnTo>
                  <a:pt x="4441246" y="0"/>
                </a:lnTo>
                <a:cubicBezTo>
                  <a:pt x="4441246" y="134910"/>
                  <a:pt x="4537963" y="244275"/>
                  <a:pt x="4657270" y="244275"/>
                </a:cubicBezTo>
                <a:cubicBezTo>
                  <a:pt x="4776577" y="244275"/>
                  <a:pt x="4873294" y="134910"/>
                  <a:pt x="4873294" y="0"/>
                </a:cubicBezTo>
                <a:lnTo>
                  <a:pt x="4945302" y="0"/>
                </a:lnTo>
                <a:cubicBezTo>
                  <a:pt x="4945302" y="134910"/>
                  <a:pt x="5042019" y="244275"/>
                  <a:pt x="5161326" y="244275"/>
                </a:cubicBezTo>
                <a:cubicBezTo>
                  <a:pt x="5280633" y="244275"/>
                  <a:pt x="5377350" y="134910"/>
                  <a:pt x="5377350" y="0"/>
                </a:cubicBezTo>
                <a:lnTo>
                  <a:pt x="5449358" y="0"/>
                </a:lnTo>
                <a:cubicBezTo>
                  <a:pt x="5449358" y="134910"/>
                  <a:pt x="5546075" y="244275"/>
                  <a:pt x="5665382" y="244275"/>
                </a:cubicBezTo>
                <a:cubicBezTo>
                  <a:pt x="5784689" y="244275"/>
                  <a:pt x="5881406" y="134910"/>
                  <a:pt x="5881406" y="0"/>
                </a:cubicBezTo>
                <a:lnTo>
                  <a:pt x="5953414" y="0"/>
                </a:lnTo>
                <a:cubicBezTo>
                  <a:pt x="5953414" y="134910"/>
                  <a:pt x="6050131" y="244275"/>
                  <a:pt x="6169438" y="244275"/>
                </a:cubicBezTo>
                <a:cubicBezTo>
                  <a:pt x="6288745" y="244275"/>
                  <a:pt x="6385462" y="134910"/>
                  <a:pt x="6385462" y="0"/>
                </a:cubicBezTo>
                <a:lnTo>
                  <a:pt x="6457470" y="0"/>
                </a:lnTo>
                <a:cubicBezTo>
                  <a:pt x="6457470" y="134910"/>
                  <a:pt x="6554187" y="244275"/>
                  <a:pt x="6673494" y="244275"/>
                </a:cubicBezTo>
                <a:cubicBezTo>
                  <a:pt x="6792801" y="244275"/>
                  <a:pt x="6889518" y="134910"/>
                  <a:pt x="6889518" y="0"/>
                </a:cubicBezTo>
                <a:lnTo>
                  <a:pt x="6961526" y="0"/>
                </a:lnTo>
                <a:cubicBezTo>
                  <a:pt x="6961526" y="134910"/>
                  <a:pt x="7058243" y="244275"/>
                  <a:pt x="7177550" y="244275"/>
                </a:cubicBezTo>
                <a:cubicBezTo>
                  <a:pt x="7296857" y="244275"/>
                  <a:pt x="7393574" y="134910"/>
                  <a:pt x="7393574" y="0"/>
                </a:cubicBezTo>
                <a:lnTo>
                  <a:pt x="7465582" y="0"/>
                </a:lnTo>
                <a:cubicBezTo>
                  <a:pt x="7465582" y="134910"/>
                  <a:pt x="7562299" y="244275"/>
                  <a:pt x="7681606" y="244275"/>
                </a:cubicBezTo>
                <a:cubicBezTo>
                  <a:pt x="7800913" y="244275"/>
                  <a:pt x="7897630" y="134910"/>
                  <a:pt x="7897630" y="0"/>
                </a:cubicBezTo>
                <a:lnTo>
                  <a:pt x="7969638" y="0"/>
                </a:lnTo>
                <a:cubicBezTo>
                  <a:pt x="7969638" y="134910"/>
                  <a:pt x="8066355" y="244275"/>
                  <a:pt x="8185662" y="244275"/>
                </a:cubicBezTo>
                <a:cubicBezTo>
                  <a:pt x="8304969" y="244275"/>
                  <a:pt x="8401686" y="134910"/>
                  <a:pt x="8401686" y="0"/>
                </a:cubicBezTo>
                <a:lnTo>
                  <a:pt x="8473694" y="0"/>
                </a:lnTo>
                <a:cubicBezTo>
                  <a:pt x="8473694" y="134910"/>
                  <a:pt x="8570411" y="244275"/>
                  <a:pt x="8689718" y="244275"/>
                </a:cubicBezTo>
                <a:cubicBezTo>
                  <a:pt x="8809025" y="244275"/>
                  <a:pt x="8905742" y="134910"/>
                  <a:pt x="8905742" y="0"/>
                </a:cubicBezTo>
                <a:lnTo>
                  <a:pt x="8977750" y="0"/>
                </a:lnTo>
                <a:cubicBezTo>
                  <a:pt x="8977750" y="120798"/>
                  <a:pt x="9055292" y="221116"/>
                  <a:pt x="9157262" y="240113"/>
                </a:cubicBezTo>
                <a:lnTo>
                  <a:pt x="9182662" y="1855604"/>
                </a:lnTo>
                <a:lnTo>
                  <a:pt x="562" y="1855604"/>
                </a:lnTo>
                <a:cubicBezTo>
                  <a:pt x="-3671" y="1318844"/>
                  <a:pt x="17495" y="743985"/>
                  <a:pt x="13262" y="207225"/>
                </a:cubicBezTo>
                <a:cubicBezTo>
                  <a:pt x="43510" y="232049"/>
                  <a:pt x="80875" y="244275"/>
                  <a:pt x="120766" y="244275"/>
                </a:cubicBezTo>
                <a:cubicBezTo>
                  <a:pt x="240073" y="244275"/>
                  <a:pt x="336790" y="134910"/>
                  <a:pt x="336790" y="0"/>
                </a:cubicBezTo>
                <a:close/>
              </a:path>
            </a:pathLst>
          </a:custGeom>
          <a:gradFill flip="none" rotWithShape="1">
            <a:gsLst>
              <a:gs pos="0">
                <a:srgbClr val="1F497D">
                  <a:lumMod val="40000"/>
                  <a:lumOff val="60000"/>
                  <a:shade val="30000"/>
                  <a:satMod val="115000"/>
                </a:srgbClr>
              </a:gs>
              <a:gs pos="50000">
                <a:srgbClr val="1F497D">
                  <a:lumMod val="40000"/>
                  <a:lumOff val="60000"/>
                  <a:shade val="67500"/>
                  <a:satMod val="115000"/>
                </a:srgbClr>
              </a:gs>
              <a:gs pos="100000">
                <a:srgbClr val="1F497D">
                  <a:lumMod val="40000"/>
                  <a:lumOff val="6000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4" name="直接连接符 13"/>
          <p:cNvCxnSpPr/>
          <p:nvPr/>
        </p:nvCxnSpPr>
        <p:spPr>
          <a:xfrm>
            <a:off x="2785824" y="5776420"/>
            <a:ext cx="6372200" cy="0"/>
          </a:xfrm>
          <a:prstGeom prst="line">
            <a:avLst/>
          </a:prstGeom>
          <a:noFill/>
          <a:ln w="28575" cap="flat" cmpd="sng" algn="ctr">
            <a:solidFill>
              <a:sysClr val="windowText" lastClr="000000">
                <a:lumMod val="75000"/>
                <a:lumOff val="25000"/>
              </a:sysClr>
            </a:solidFill>
            <a:prstDash val="dash"/>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584" y="3826030"/>
            <a:ext cx="2297557" cy="1979234"/>
          </a:xfrm>
          <a:prstGeom prst="rect">
            <a:avLst/>
          </a:prstGeom>
        </p:spPr>
      </p:pic>
      <p:sp>
        <p:nvSpPr>
          <p:cNvPr id="16" name="椭圆 34"/>
          <p:cNvSpPr/>
          <p:nvPr/>
        </p:nvSpPr>
        <p:spPr>
          <a:xfrm>
            <a:off x="3361888" y="608857"/>
            <a:ext cx="4073968" cy="2160240"/>
          </a:xfrm>
          <a:custGeom>
            <a:avLst/>
            <a:gdLst/>
            <a:ahLst/>
            <a:cxnLst/>
            <a:rect l="l" t="t" r="r" b="b"/>
            <a:pathLst>
              <a:path w="4073968" h="2160240">
                <a:moveTo>
                  <a:pt x="1066096" y="0"/>
                </a:moveTo>
                <a:cubicBezTo>
                  <a:pt x="1412700" y="0"/>
                  <a:pt x="1707308" y="222624"/>
                  <a:pt x="1813939" y="532954"/>
                </a:cubicBezTo>
                <a:cubicBezTo>
                  <a:pt x="1922080" y="436527"/>
                  <a:pt x="2064993" y="379536"/>
                  <a:pt x="2221216" y="379536"/>
                </a:cubicBezTo>
                <a:cubicBezTo>
                  <a:pt x="2506263" y="379536"/>
                  <a:pt x="2746995" y="569273"/>
                  <a:pt x="2821117" y="830197"/>
                </a:cubicBezTo>
                <a:cubicBezTo>
                  <a:pt x="2938167" y="716683"/>
                  <a:pt x="3098398" y="648072"/>
                  <a:pt x="3274654" y="648072"/>
                </a:cubicBezTo>
                <a:cubicBezTo>
                  <a:pt x="3604895" y="648072"/>
                  <a:pt x="3878881" y="888934"/>
                  <a:pt x="3928407" y="1204913"/>
                </a:cubicBezTo>
                <a:cubicBezTo>
                  <a:pt x="4019666" y="1304891"/>
                  <a:pt x="4073968" y="1438192"/>
                  <a:pt x="4073968" y="1584176"/>
                </a:cubicBezTo>
                <a:cubicBezTo>
                  <a:pt x="4073968" y="1902327"/>
                  <a:pt x="3816055" y="2160240"/>
                  <a:pt x="3497904" y="2160240"/>
                </a:cubicBezTo>
                <a:lnTo>
                  <a:pt x="576064" y="2160240"/>
                </a:lnTo>
                <a:cubicBezTo>
                  <a:pt x="257913" y="2160240"/>
                  <a:pt x="0" y="1902327"/>
                  <a:pt x="0" y="1584176"/>
                </a:cubicBezTo>
                <a:cubicBezTo>
                  <a:pt x="0" y="1356610"/>
                  <a:pt x="131954" y="1159862"/>
                  <a:pt x="324478" y="1068230"/>
                </a:cubicBezTo>
                <a:cubicBezTo>
                  <a:pt x="291532" y="982486"/>
                  <a:pt x="274008" y="889333"/>
                  <a:pt x="274008" y="792088"/>
                </a:cubicBezTo>
                <a:cubicBezTo>
                  <a:pt x="274008" y="354630"/>
                  <a:pt x="628638" y="0"/>
                  <a:pt x="1066096" y="0"/>
                </a:cubicBezTo>
                <a:close/>
              </a:path>
            </a:pathLst>
          </a:cu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TextBox 16"/>
          <p:cNvSpPr txBox="1"/>
          <p:nvPr/>
        </p:nvSpPr>
        <p:spPr>
          <a:xfrm>
            <a:off x="4084836" y="1412776"/>
            <a:ext cx="2736304" cy="12003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您的标题文字写在这里</a:t>
            </a:r>
            <a:endParaRPr kumimoji="0" lang="zh-CN" altLang="en-US"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椭圆 34"/>
          <p:cNvSpPr/>
          <p:nvPr/>
        </p:nvSpPr>
        <p:spPr>
          <a:xfrm>
            <a:off x="985624" y="697315"/>
            <a:ext cx="1800200" cy="954564"/>
          </a:xfrm>
          <a:custGeom>
            <a:avLst/>
            <a:gdLst/>
            <a:ahLst/>
            <a:cxnLst/>
            <a:rect l="l" t="t" r="r" b="b"/>
            <a:pathLst>
              <a:path w="4073968" h="2160240">
                <a:moveTo>
                  <a:pt x="1066096" y="0"/>
                </a:moveTo>
                <a:cubicBezTo>
                  <a:pt x="1412700" y="0"/>
                  <a:pt x="1707308" y="222624"/>
                  <a:pt x="1813939" y="532954"/>
                </a:cubicBezTo>
                <a:cubicBezTo>
                  <a:pt x="1922080" y="436527"/>
                  <a:pt x="2064993" y="379536"/>
                  <a:pt x="2221216" y="379536"/>
                </a:cubicBezTo>
                <a:cubicBezTo>
                  <a:pt x="2506263" y="379536"/>
                  <a:pt x="2746995" y="569273"/>
                  <a:pt x="2821117" y="830197"/>
                </a:cubicBezTo>
                <a:cubicBezTo>
                  <a:pt x="2938167" y="716683"/>
                  <a:pt x="3098398" y="648072"/>
                  <a:pt x="3274654" y="648072"/>
                </a:cubicBezTo>
                <a:cubicBezTo>
                  <a:pt x="3604895" y="648072"/>
                  <a:pt x="3878881" y="888934"/>
                  <a:pt x="3928407" y="1204913"/>
                </a:cubicBezTo>
                <a:cubicBezTo>
                  <a:pt x="4019666" y="1304891"/>
                  <a:pt x="4073968" y="1438192"/>
                  <a:pt x="4073968" y="1584176"/>
                </a:cubicBezTo>
                <a:cubicBezTo>
                  <a:pt x="4073968" y="1902327"/>
                  <a:pt x="3816055" y="2160240"/>
                  <a:pt x="3497904" y="2160240"/>
                </a:cubicBezTo>
                <a:lnTo>
                  <a:pt x="576064" y="2160240"/>
                </a:lnTo>
                <a:cubicBezTo>
                  <a:pt x="257913" y="2160240"/>
                  <a:pt x="0" y="1902327"/>
                  <a:pt x="0" y="1584176"/>
                </a:cubicBezTo>
                <a:cubicBezTo>
                  <a:pt x="0" y="1356610"/>
                  <a:pt x="131954" y="1159862"/>
                  <a:pt x="324478" y="1068230"/>
                </a:cubicBezTo>
                <a:cubicBezTo>
                  <a:pt x="291532" y="982486"/>
                  <a:pt x="274008" y="889333"/>
                  <a:pt x="274008" y="792088"/>
                </a:cubicBezTo>
                <a:cubicBezTo>
                  <a:pt x="274008" y="354630"/>
                  <a:pt x="628638" y="0"/>
                  <a:pt x="1066096" y="0"/>
                </a:cubicBezTo>
                <a:close/>
              </a:path>
            </a:pathLst>
          </a:custGeom>
          <a:solidFill>
            <a:srgbClr val="4F81BD">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椭圆 34"/>
          <p:cNvSpPr/>
          <p:nvPr/>
        </p:nvSpPr>
        <p:spPr>
          <a:xfrm>
            <a:off x="7668344" y="2231971"/>
            <a:ext cx="664536" cy="352373"/>
          </a:xfrm>
          <a:custGeom>
            <a:avLst/>
            <a:gdLst/>
            <a:ahLst/>
            <a:cxnLst/>
            <a:rect l="l" t="t" r="r" b="b"/>
            <a:pathLst>
              <a:path w="4073968" h="2160240">
                <a:moveTo>
                  <a:pt x="1066096" y="0"/>
                </a:moveTo>
                <a:cubicBezTo>
                  <a:pt x="1412700" y="0"/>
                  <a:pt x="1707308" y="222624"/>
                  <a:pt x="1813939" y="532954"/>
                </a:cubicBezTo>
                <a:cubicBezTo>
                  <a:pt x="1922080" y="436527"/>
                  <a:pt x="2064993" y="379536"/>
                  <a:pt x="2221216" y="379536"/>
                </a:cubicBezTo>
                <a:cubicBezTo>
                  <a:pt x="2506263" y="379536"/>
                  <a:pt x="2746995" y="569273"/>
                  <a:pt x="2821117" y="830197"/>
                </a:cubicBezTo>
                <a:cubicBezTo>
                  <a:pt x="2938167" y="716683"/>
                  <a:pt x="3098398" y="648072"/>
                  <a:pt x="3274654" y="648072"/>
                </a:cubicBezTo>
                <a:cubicBezTo>
                  <a:pt x="3604895" y="648072"/>
                  <a:pt x="3878881" y="888934"/>
                  <a:pt x="3928407" y="1204913"/>
                </a:cubicBezTo>
                <a:cubicBezTo>
                  <a:pt x="4019666" y="1304891"/>
                  <a:pt x="4073968" y="1438192"/>
                  <a:pt x="4073968" y="1584176"/>
                </a:cubicBezTo>
                <a:cubicBezTo>
                  <a:pt x="4073968" y="1902327"/>
                  <a:pt x="3816055" y="2160240"/>
                  <a:pt x="3497904" y="2160240"/>
                </a:cubicBezTo>
                <a:lnTo>
                  <a:pt x="576064" y="2160240"/>
                </a:lnTo>
                <a:cubicBezTo>
                  <a:pt x="257913" y="2160240"/>
                  <a:pt x="0" y="1902327"/>
                  <a:pt x="0" y="1584176"/>
                </a:cubicBezTo>
                <a:cubicBezTo>
                  <a:pt x="0" y="1356610"/>
                  <a:pt x="131954" y="1159862"/>
                  <a:pt x="324478" y="1068230"/>
                </a:cubicBezTo>
                <a:cubicBezTo>
                  <a:pt x="291532" y="982486"/>
                  <a:pt x="274008" y="889333"/>
                  <a:pt x="274008" y="792088"/>
                </a:cubicBezTo>
                <a:cubicBezTo>
                  <a:pt x="274008" y="354630"/>
                  <a:pt x="628638" y="0"/>
                  <a:pt x="1066096" y="0"/>
                </a:cubicBezTo>
                <a:close/>
              </a:path>
            </a:pathLst>
          </a:custGeom>
          <a:solidFill>
            <a:srgbClr val="4F81BD">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TextBox 19"/>
          <p:cNvSpPr txBox="1"/>
          <p:nvPr/>
        </p:nvSpPr>
        <p:spPr>
          <a:xfrm>
            <a:off x="3361888" y="2970818"/>
            <a:ext cx="5242560" cy="1754326"/>
          </a:xfrm>
          <a:prstGeom prst="rect">
            <a:avLst/>
          </a:prstGeom>
          <a:noFill/>
        </p:spPr>
        <p:txBody>
          <a:bodyPr wrap="square" rtlCol="0">
            <a:spAutoFit/>
          </a:bodyPr>
          <a:lstStyle/>
          <a:p>
            <a:pPr>
              <a:lnSpc>
                <a:spcPct val="150000"/>
              </a:lnSpc>
            </a:pPr>
            <a:r>
              <a:rPr lang="zh-CN" altLang="en-US"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989894583"/>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0"/>
            <a:ext cx="9144000" cy="6858000"/>
          </a:xfrm>
          <a:prstGeom prst="rect">
            <a:avLst/>
          </a:prstGeom>
          <a:pattFill prst="ltDnDiag">
            <a:fgClr>
              <a:sysClr val="window" lastClr="FFFFFF">
                <a:lumMod val="85000"/>
              </a:sys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 name="矩形 10"/>
          <p:cNvSpPr/>
          <p:nvPr/>
        </p:nvSpPr>
        <p:spPr>
          <a:xfrm>
            <a:off x="0" y="1556792"/>
            <a:ext cx="9144000" cy="3168352"/>
          </a:xfrm>
          <a:prstGeom prst="rect">
            <a:avLst/>
          </a:prstGeom>
          <a:gradFill flip="none" rotWithShape="1">
            <a:gsLst>
              <a:gs pos="0">
                <a:srgbClr val="2A517F"/>
              </a:gs>
              <a:gs pos="100000">
                <a:srgbClr val="4F81BD">
                  <a:shade val="100000"/>
                  <a:satMod val="115000"/>
                </a:srgbClr>
              </a:gs>
            </a:gsLst>
            <a:lin ang="16200000" scaled="1"/>
            <a:tileRect/>
          </a:gradFill>
          <a:ln w="25400" cap="flat" cmpd="sng" algn="ctr">
            <a:noFill/>
            <a:prstDash val="solid"/>
          </a:ln>
          <a:effectLst>
            <a:innerShdw blurRad="38100">
              <a:srgbClr val="789BE8"/>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7657" y="2308441"/>
            <a:ext cx="5417642" cy="2873396"/>
          </a:xfrm>
          <a:prstGeom prst="rect">
            <a:avLst/>
          </a:prstGeom>
          <a:effectLst>
            <a:outerShdw blurRad="50800" dist="38100" dir="5400000" algn="t" rotWithShape="0">
              <a:prstClr val="black">
                <a:alpha val="40000"/>
              </a:prstClr>
            </a:outerShdw>
          </a:effectLst>
        </p:spPr>
      </p:pic>
      <p:sp>
        <p:nvSpPr>
          <p:cNvPr id="13" name="TextBox 12"/>
          <p:cNvSpPr txBox="1"/>
          <p:nvPr/>
        </p:nvSpPr>
        <p:spPr>
          <a:xfrm>
            <a:off x="395536" y="2217638"/>
            <a:ext cx="305613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5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en-US" altLang="zh-CN" sz="5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14" name="TextBox 13"/>
          <p:cNvSpPr txBox="1"/>
          <p:nvPr/>
        </p:nvSpPr>
        <p:spPr>
          <a:xfrm>
            <a:off x="5076056" y="2564904"/>
            <a:ext cx="3078336" cy="198169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的内容打在这里或者通过复制您的文本</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框中选择粘贴，并选择只保留文字。您的内容打在这里或者通过复制您的文本后在此框中选择</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选择只保留文字</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TextBox 14"/>
          <p:cNvSpPr txBox="1"/>
          <p:nvPr/>
        </p:nvSpPr>
        <p:spPr>
          <a:xfrm>
            <a:off x="4211960" y="2315461"/>
            <a:ext cx="1304652" cy="122540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6600" b="0" i="0" u="none" strike="noStrike" kern="0" cap="none" spc="0" normalizeH="0" baseline="0" noProof="0" dirty="0" smtClean="0">
                <a:ln>
                  <a:noFill/>
                </a:ln>
                <a:solidFill>
                  <a:sysClr val="window" lastClr="FFFFFF"/>
                </a:solidFill>
                <a:effectLst/>
                <a:uLnTx/>
                <a:uFillTx/>
                <a:latin typeface="黑体" pitchFamily="49" charset="-122"/>
                <a:ea typeface="黑体" pitchFamily="49" charset="-122"/>
              </a:rPr>
              <a:t>“</a:t>
            </a:r>
            <a:endParaRPr kumimoji="0" lang="en-US" altLang="zh-CN" sz="6600" b="0" i="0" u="none" strike="noStrike" kern="0" cap="none" spc="0" normalizeH="0" baseline="0" noProof="0" dirty="0">
              <a:ln>
                <a:noFill/>
              </a:ln>
              <a:solidFill>
                <a:sysClr val="window" lastClr="FFFFFF"/>
              </a:solidFill>
              <a:effectLst/>
              <a:uLnTx/>
              <a:uFillTx/>
              <a:latin typeface="黑体" pitchFamily="49" charset="-122"/>
              <a:ea typeface="黑体" pitchFamily="49" charset="-122"/>
            </a:endParaRPr>
          </a:p>
        </p:txBody>
      </p:sp>
      <p:sp>
        <p:nvSpPr>
          <p:cNvPr id="16" name="TextBox 15"/>
          <p:cNvSpPr txBox="1"/>
          <p:nvPr/>
        </p:nvSpPr>
        <p:spPr>
          <a:xfrm>
            <a:off x="5611159" y="3918000"/>
            <a:ext cx="833049" cy="122540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黑体" pitchFamily="49" charset="-122"/>
                <a:ea typeface="黑体" pitchFamily="49" charset="-122"/>
              </a:rPr>
              <a:t>”</a:t>
            </a:r>
            <a:endParaRPr kumimoji="0" lang="en-US" altLang="zh-CN" sz="6600" b="0" i="0" u="none" strike="noStrike" kern="0" cap="none" spc="0" normalizeH="0" baseline="0" noProof="0" dirty="0">
              <a:ln>
                <a:noFill/>
              </a:ln>
              <a:solidFill>
                <a:sysClr val="window" lastClr="FFFFFF"/>
              </a:solidFill>
              <a:effectLst/>
              <a:uLnTx/>
              <a:uFillTx/>
              <a:latin typeface="黑体" pitchFamily="49" charset="-122"/>
              <a:ea typeface="黑体" pitchFamily="49" charset="-122"/>
            </a:endParaRPr>
          </a:p>
        </p:txBody>
      </p:sp>
      <p:sp>
        <p:nvSpPr>
          <p:cNvPr id="17" name="矩形 16"/>
          <p:cNvSpPr/>
          <p:nvPr/>
        </p:nvSpPr>
        <p:spPr>
          <a:xfrm>
            <a:off x="1763688" y="3225170"/>
            <a:ext cx="2236510" cy="70788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写在这里</a:t>
            </a:r>
          </a:p>
        </p:txBody>
      </p:sp>
    </p:spTree>
    <p:extLst>
      <p:ext uri="{BB962C8B-B14F-4D97-AF65-F5344CB8AC3E}">
        <p14:creationId xmlns:p14="http://schemas.microsoft.com/office/powerpoint/2010/main" val="3097940602"/>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5"/>
          <p:cNvSpPr/>
          <p:nvPr/>
        </p:nvSpPr>
        <p:spPr>
          <a:xfrm>
            <a:off x="1906428" y="1985053"/>
            <a:ext cx="6943758" cy="3084769"/>
          </a:xfrm>
          <a:custGeom>
            <a:avLst/>
            <a:gdLst>
              <a:gd name="connsiteX0" fmla="*/ 0 w 6120680"/>
              <a:gd name="connsiteY0" fmla="*/ 0 h 3096344"/>
              <a:gd name="connsiteX1" fmla="*/ 6120680 w 6120680"/>
              <a:gd name="connsiteY1" fmla="*/ 0 h 3096344"/>
              <a:gd name="connsiteX2" fmla="*/ 6120680 w 6120680"/>
              <a:gd name="connsiteY2" fmla="*/ 3096344 h 3096344"/>
              <a:gd name="connsiteX3" fmla="*/ 0 w 6120680"/>
              <a:gd name="connsiteY3" fmla="*/ 3096344 h 3096344"/>
              <a:gd name="connsiteX4" fmla="*/ 0 w 6120680"/>
              <a:gd name="connsiteY4" fmla="*/ 0 h 3096344"/>
              <a:gd name="connsiteX0" fmla="*/ 0 w 6942483"/>
              <a:gd name="connsiteY0" fmla="*/ 0 h 3096344"/>
              <a:gd name="connsiteX1" fmla="*/ 6120680 w 6942483"/>
              <a:gd name="connsiteY1" fmla="*/ 0 h 3096344"/>
              <a:gd name="connsiteX2" fmla="*/ 6942483 w 6942483"/>
              <a:gd name="connsiteY2" fmla="*/ 3084769 h 3096344"/>
              <a:gd name="connsiteX3" fmla="*/ 0 w 6942483"/>
              <a:gd name="connsiteY3" fmla="*/ 3096344 h 3096344"/>
              <a:gd name="connsiteX4" fmla="*/ 0 w 6942483"/>
              <a:gd name="connsiteY4" fmla="*/ 0 h 3096344"/>
              <a:gd name="connsiteX0" fmla="*/ 0 w 6942483"/>
              <a:gd name="connsiteY0" fmla="*/ 0 h 3084769"/>
              <a:gd name="connsiteX1" fmla="*/ 6120680 w 6942483"/>
              <a:gd name="connsiteY1" fmla="*/ 0 h 3084769"/>
              <a:gd name="connsiteX2" fmla="*/ 6942483 w 6942483"/>
              <a:gd name="connsiteY2" fmla="*/ 3084769 h 3084769"/>
              <a:gd name="connsiteX3" fmla="*/ 13252 w 6942483"/>
              <a:gd name="connsiteY3" fmla="*/ 2818049 h 3084769"/>
              <a:gd name="connsiteX4" fmla="*/ 0 w 6942483"/>
              <a:gd name="connsiteY4" fmla="*/ 0 h 3084769"/>
              <a:gd name="connsiteX0" fmla="*/ 1275 w 6943758"/>
              <a:gd name="connsiteY0" fmla="*/ 0 h 3084769"/>
              <a:gd name="connsiteX1" fmla="*/ 6121955 w 6943758"/>
              <a:gd name="connsiteY1" fmla="*/ 0 h 3084769"/>
              <a:gd name="connsiteX2" fmla="*/ 6943758 w 6943758"/>
              <a:gd name="connsiteY2" fmla="*/ 3084769 h 3084769"/>
              <a:gd name="connsiteX3" fmla="*/ 1275 w 6943758"/>
              <a:gd name="connsiteY3" fmla="*/ 2751788 h 3084769"/>
              <a:gd name="connsiteX4" fmla="*/ 1275 w 6943758"/>
              <a:gd name="connsiteY4" fmla="*/ 0 h 30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3758" h="3084769">
                <a:moveTo>
                  <a:pt x="1275" y="0"/>
                </a:moveTo>
                <a:lnTo>
                  <a:pt x="6121955" y="0"/>
                </a:lnTo>
                <a:lnTo>
                  <a:pt x="6943758" y="3084769"/>
                </a:lnTo>
                <a:lnTo>
                  <a:pt x="1275" y="2751788"/>
                </a:lnTo>
                <a:cubicBezTo>
                  <a:pt x="-3142" y="1812438"/>
                  <a:pt x="5692" y="939350"/>
                  <a:pt x="1275" y="0"/>
                </a:cubicBezTo>
                <a:close/>
              </a:path>
            </a:pathLst>
          </a:custGeom>
          <a:gradFill flip="none" rotWithShape="1">
            <a:gsLst>
              <a:gs pos="0">
                <a:sysClr val="window" lastClr="FFFFFF">
                  <a:lumMod val="85000"/>
                  <a:shade val="30000"/>
                  <a:satMod val="115000"/>
                </a:sysClr>
              </a:gs>
              <a:gs pos="100000">
                <a:sysClr val="window" lastClr="FFFFFF">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矩形 5"/>
          <p:cNvSpPr/>
          <p:nvPr/>
        </p:nvSpPr>
        <p:spPr>
          <a:xfrm>
            <a:off x="1907704" y="1700808"/>
            <a:ext cx="7247283" cy="3124526"/>
          </a:xfrm>
          <a:custGeom>
            <a:avLst/>
            <a:gdLst>
              <a:gd name="connsiteX0" fmla="*/ 0 w 6120680"/>
              <a:gd name="connsiteY0" fmla="*/ 0 h 3096344"/>
              <a:gd name="connsiteX1" fmla="*/ 6120680 w 6120680"/>
              <a:gd name="connsiteY1" fmla="*/ 0 h 3096344"/>
              <a:gd name="connsiteX2" fmla="*/ 6120680 w 6120680"/>
              <a:gd name="connsiteY2" fmla="*/ 3096344 h 3096344"/>
              <a:gd name="connsiteX3" fmla="*/ 0 w 6120680"/>
              <a:gd name="connsiteY3" fmla="*/ 3096344 h 3096344"/>
              <a:gd name="connsiteX4" fmla="*/ 0 w 6120680"/>
              <a:gd name="connsiteY4" fmla="*/ 0 h 3096344"/>
              <a:gd name="connsiteX0" fmla="*/ 0 w 6942483"/>
              <a:gd name="connsiteY0" fmla="*/ 0 h 3096344"/>
              <a:gd name="connsiteX1" fmla="*/ 6120680 w 6942483"/>
              <a:gd name="connsiteY1" fmla="*/ 0 h 3096344"/>
              <a:gd name="connsiteX2" fmla="*/ 6942483 w 6942483"/>
              <a:gd name="connsiteY2" fmla="*/ 3084769 h 3096344"/>
              <a:gd name="connsiteX3" fmla="*/ 0 w 6942483"/>
              <a:gd name="connsiteY3" fmla="*/ 3096344 h 3096344"/>
              <a:gd name="connsiteX4" fmla="*/ 0 w 6942483"/>
              <a:gd name="connsiteY4" fmla="*/ 0 h 3096344"/>
              <a:gd name="connsiteX0" fmla="*/ 0 w 7247283"/>
              <a:gd name="connsiteY0" fmla="*/ 0 h 3124526"/>
              <a:gd name="connsiteX1" fmla="*/ 6120680 w 7247283"/>
              <a:gd name="connsiteY1" fmla="*/ 0 h 3124526"/>
              <a:gd name="connsiteX2" fmla="*/ 7247283 w 7247283"/>
              <a:gd name="connsiteY2" fmla="*/ 3124526 h 3124526"/>
              <a:gd name="connsiteX3" fmla="*/ 0 w 7247283"/>
              <a:gd name="connsiteY3" fmla="*/ 3096344 h 3124526"/>
              <a:gd name="connsiteX4" fmla="*/ 0 w 7247283"/>
              <a:gd name="connsiteY4" fmla="*/ 0 h 3124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7283" h="3124526">
                <a:moveTo>
                  <a:pt x="0" y="0"/>
                </a:moveTo>
                <a:lnTo>
                  <a:pt x="6120680" y="0"/>
                </a:lnTo>
                <a:lnTo>
                  <a:pt x="7247283" y="3124526"/>
                </a:lnTo>
                <a:lnTo>
                  <a:pt x="0" y="3096344"/>
                </a:lnTo>
                <a:lnTo>
                  <a:pt x="0" y="0"/>
                </a:lnTo>
                <a:close/>
              </a:path>
            </a:pathLst>
          </a:custGeom>
          <a:gradFill flip="none" rotWithShape="1">
            <a:gsLst>
              <a:gs pos="0">
                <a:srgbClr val="708E34"/>
              </a:gs>
              <a:gs pos="100000">
                <a:srgbClr val="A0C458"/>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 name="矩形 14"/>
          <p:cNvSpPr/>
          <p:nvPr/>
        </p:nvSpPr>
        <p:spPr>
          <a:xfrm>
            <a:off x="0" y="0"/>
            <a:ext cx="1907704" cy="6858000"/>
          </a:xfrm>
          <a:prstGeom prst="rect">
            <a:avLst/>
          </a:prstGeom>
          <a:pattFill prst="shingle">
            <a:fgClr>
              <a:srgbClr val="D29252"/>
            </a:fgClr>
            <a:bgClr>
              <a:srgbClr val="AE7A5A"/>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直角三角形 15"/>
          <p:cNvSpPr/>
          <p:nvPr/>
        </p:nvSpPr>
        <p:spPr>
          <a:xfrm>
            <a:off x="1907704" y="1700808"/>
            <a:ext cx="237110" cy="216024"/>
          </a:xfrm>
          <a:prstGeom prst="rtTriangle">
            <a:avLst/>
          </a:prstGeom>
          <a:solidFill>
            <a:srgbClr val="9BBB59">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矩形 6"/>
          <p:cNvSpPr/>
          <p:nvPr/>
        </p:nvSpPr>
        <p:spPr>
          <a:xfrm>
            <a:off x="683568" y="4437112"/>
            <a:ext cx="1236113" cy="792088"/>
          </a:xfrm>
          <a:custGeom>
            <a:avLst/>
            <a:gdLst>
              <a:gd name="connsiteX0" fmla="*/ 0 w 1294868"/>
              <a:gd name="connsiteY0" fmla="*/ 0 h 864096"/>
              <a:gd name="connsiteX1" fmla="*/ 1294868 w 1294868"/>
              <a:gd name="connsiteY1" fmla="*/ 0 h 864096"/>
              <a:gd name="connsiteX2" fmla="*/ 1294868 w 1294868"/>
              <a:gd name="connsiteY2" fmla="*/ 864096 h 864096"/>
              <a:gd name="connsiteX3" fmla="*/ 0 w 1294868"/>
              <a:gd name="connsiteY3" fmla="*/ 864096 h 864096"/>
              <a:gd name="connsiteX4" fmla="*/ 0 w 1294868"/>
              <a:gd name="connsiteY4" fmla="*/ 0 h 864096"/>
              <a:gd name="connsiteX0" fmla="*/ 0 w 1334625"/>
              <a:gd name="connsiteY0" fmla="*/ 0 h 864096"/>
              <a:gd name="connsiteX1" fmla="*/ 1294868 w 1334625"/>
              <a:gd name="connsiteY1" fmla="*/ 0 h 864096"/>
              <a:gd name="connsiteX2" fmla="*/ 1334625 w 1334625"/>
              <a:gd name="connsiteY2" fmla="*/ 519540 h 864096"/>
              <a:gd name="connsiteX3" fmla="*/ 0 w 1334625"/>
              <a:gd name="connsiteY3" fmla="*/ 864096 h 864096"/>
              <a:gd name="connsiteX4" fmla="*/ 0 w 1334625"/>
              <a:gd name="connsiteY4" fmla="*/ 0 h 864096"/>
              <a:gd name="connsiteX0" fmla="*/ 0 w 1294869"/>
              <a:gd name="connsiteY0" fmla="*/ 0 h 864096"/>
              <a:gd name="connsiteX1" fmla="*/ 1294868 w 1294869"/>
              <a:gd name="connsiteY1" fmla="*/ 0 h 864096"/>
              <a:gd name="connsiteX2" fmla="*/ 1294869 w 1294869"/>
              <a:gd name="connsiteY2" fmla="*/ 612305 h 864096"/>
              <a:gd name="connsiteX3" fmla="*/ 0 w 1294869"/>
              <a:gd name="connsiteY3" fmla="*/ 864096 h 864096"/>
              <a:gd name="connsiteX4" fmla="*/ 0 w 1294869"/>
              <a:gd name="connsiteY4" fmla="*/ 0 h 864096"/>
              <a:gd name="connsiteX0" fmla="*/ 0 w 1308901"/>
              <a:gd name="connsiteY0" fmla="*/ 0 h 864096"/>
              <a:gd name="connsiteX1" fmla="*/ 1294868 w 1308901"/>
              <a:gd name="connsiteY1" fmla="*/ 0 h 864096"/>
              <a:gd name="connsiteX2" fmla="*/ 1308901 w 1308901"/>
              <a:gd name="connsiteY2" fmla="*/ 684590 h 864096"/>
              <a:gd name="connsiteX3" fmla="*/ 0 w 1308901"/>
              <a:gd name="connsiteY3" fmla="*/ 864096 h 864096"/>
              <a:gd name="connsiteX4" fmla="*/ 0 w 1308901"/>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01" h="864096">
                <a:moveTo>
                  <a:pt x="0" y="0"/>
                </a:moveTo>
                <a:lnTo>
                  <a:pt x="1294868" y="0"/>
                </a:lnTo>
                <a:cubicBezTo>
                  <a:pt x="1294868" y="204102"/>
                  <a:pt x="1308901" y="480488"/>
                  <a:pt x="1308901" y="684590"/>
                </a:cubicBezTo>
                <a:lnTo>
                  <a:pt x="0" y="864096"/>
                </a:lnTo>
                <a:lnTo>
                  <a:pt x="0" y="0"/>
                </a:lnTo>
                <a:close/>
              </a:path>
            </a:pathLst>
          </a:custGeom>
          <a:gradFill flip="none" rotWithShape="1">
            <a:gsLst>
              <a:gs pos="18000">
                <a:sysClr val="window" lastClr="FFFFFF">
                  <a:lumMod val="50000"/>
                  <a:shade val="30000"/>
                  <a:satMod val="115000"/>
                </a:sysClr>
              </a:gs>
              <a:gs pos="100000">
                <a:sysClr val="window" lastClr="FFFFFF">
                  <a:alpha val="0"/>
                </a:sys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矩形 3"/>
          <p:cNvSpPr/>
          <p:nvPr/>
        </p:nvSpPr>
        <p:spPr>
          <a:xfrm>
            <a:off x="251520" y="1812660"/>
            <a:ext cx="1893294" cy="3272524"/>
          </a:xfrm>
          <a:custGeom>
            <a:avLst/>
            <a:gdLst>
              <a:gd name="connsiteX0" fmla="*/ 0 w 1368152"/>
              <a:gd name="connsiteY0" fmla="*/ 0 h 3168352"/>
              <a:gd name="connsiteX1" fmla="*/ 1368152 w 1368152"/>
              <a:gd name="connsiteY1" fmla="*/ 0 h 3168352"/>
              <a:gd name="connsiteX2" fmla="*/ 1368152 w 1368152"/>
              <a:gd name="connsiteY2" fmla="*/ 3168352 h 3168352"/>
              <a:gd name="connsiteX3" fmla="*/ 0 w 1368152"/>
              <a:gd name="connsiteY3" fmla="*/ 3168352 h 3168352"/>
              <a:gd name="connsiteX4" fmla="*/ 0 w 1368152"/>
              <a:gd name="connsiteY4" fmla="*/ 0 h 3168352"/>
              <a:gd name="connsiteX0" fmla="*/ 0 w 1645944"/>
              <a:gd name="connsiteY0" fmla="*/ 0 h 3272524"/>
              <a:gd name="connsiteX1" fmla="*/ 1645944 w 1645944"/>
              <a:gd name="connsiteY1" fmla="*/ 104172 h 3272524"/>
              <a:gd name="connsiteX2" fmla="*/ 1645944 w 1645944"/>
              <a:gd name="connsiteY2" fmla="*/ 3272524 h 3272524"/>
              <a:gd name="connsiteX3" fmla="*/ 277792 w 1645944"/>
              <a:gd name="connsiteY3" fmla="*/ 3272524 h 3272524"/>
              <a:gd name="connsiteX4" fmla="*/ 0 w 1645944"/>
              <a:gd name="connsiteY4" fmla="*/ 0 h 3272524"/>
              <a:gd name="connsiteX0" fmla="*/ 0 w 1645944"/>
              <a:gd name="connsiteY0" fmla="*/ 0 h 3272524"/>
              <a:gd name="connsiteX1" fmla="*/ 1645944 w 1645944"/>
              <a:gd name="connsiteY1" fmla="*/ 104172 h 3272524"/>
              <a:gd name="connsiteX2" fmla="*/ 1437600 w 1645944"/>
              <a:gd name="connsiteY2" fmla="*/ 3272524 h 3272524"/>
              <a:gd name="connsiteX3" fmla="*/ 277792 w 1645944"/>
              <a:gd name="connsiteY3" fmla="*/ 3272524 h 3272524"/>
              <a:gd name="connsiteX4" fmla="*/ 0 w 1645944"/>
              <a:gd name="connsiteY4" fmla="*/ 0 h 3272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5944" h="3272524">
                <a:moveTo>
                  <a:pt x="0" y="0"/>
                </a:moveTo>
                <a:lnTo>
                  <a:pt x="1645944" y="104172"/>
                </a:lnTo>
                <a:lnTo>
                  <a:pt x="1437600" y="3272524"/>
                </a:lnTo>
                <a:lnTo>
                  <a:pt x="277792" y="3272524"/>
                </a:lnTo>
                <a:lnTo>
                  <a:pt x="0" y="0"/>
                </a:lnTo>
                <a:close/>
              </a:path>
            </a:pathLst>
          </a:custGeom>
          <a:gradFill flip="none" rotWithShape="1">
            <a:gsLst>
              <a:gs pos="0">
                <a:srgbClr val="78963A"/>
              </a:gs>
              <a:gs pos="100000">
                <a:srgbClr val="A0C458"/>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TextBox 18"/>
          <p:cNvSpPr txBox="1"/>
          <p:nvPr/>
        </p:nvSpPr>
        <p:spPr>
          <a:xfrm>
            <a:off x="3218136" y="2132856"/>
            <a:ext cx="3711354"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a:t>
            </a: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小</a:t>
            </a: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标题写在这里</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 name="TextBox 19"/>
          <p:cNvSpPr txBox="1"/>
          <p:nvPr/>
        </p:nvSpPr>
        <p:spPr>
          <a:xfrm>
            <a:off x="3234500" y="2781726"/>
            <a:ext cx="3694990" cy="198169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框中选择粘贴，并选择只保留文字。您的内容打在这里或者通过复制您的文本后在此框中选择粘贴，并选择只保留文字。</a:t>
            </a:r>
            <a:endParaRPr kumimoji="0" lang="en-US" altLang="zh-CN"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TextBox 20"/>
          <p:cNvSpPr txBox="1"/>
          <p:nvPr/>
        </p:nvSpPr>
        <p:spPr>
          <a:xfrm>
            <a:off x="603429" y="2019829"/>
            <a:ext cx="800219" cy="2144177"/>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4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0152" y="3943637"/>
            <a:ext cx="2592288" cy="2468333"/>
          </a:xfrm>
          <a:prstGeom prst="rect">
            <a:avLst/>
          </a:prstGeom>
        </p:spPr>
      </p:pic>
      <p:sp>
        <p:nvSpPr>
          <p:cNvPr id="23" name="TextBox 22"/>
          <p:cNvSpPr txBox="1"/>
          <p:nvPr/>
        </p:nvSpPr>
        <p:spPr>
          <a:xfrm>
            <a:off x="1254448" y="3171735"/>
            <a:ext cx="677108" cy="1733808"/>
          </a:xfrm>
          <a:prstGeom prst="rect">
            <a:avLst/>
          </a:prstGeom>
          <a:noFill/>
        </p:spPr>
        <p:txBody>
          <a:bodyPr vert="eaVert"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写在这里</a:t>
            </a:r>
            <a:endParaRPr kumimoji="0" lang="zh-CN" altLang="en-US" sz="3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9583102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755576" y="2132856"/>
            <a:ext cx="2592288" cy="3096344"/>
          </a:xfrm>
          <a:prstGeom prst="roundRect">
            <a:avLst>
              <a:gd name="adj" fmla="val 6426"/>
            </a:avLst>
          </a:prstGeom>
          <a:solidFill>
            <a:sysClr val="windowText" lastClr="000000">
              <a:lumMod val="85000"/>
              <a:lumOff val="15000"/>
            </a:sysClr>
          </a:solidFill>
          <a:ln w="25400" cap="flat" cmpd="sng" algn="ctr">
            <a:solidFill>
              <a:sysClr val="windowText" lastClr="000000">
                <a:lumMod val="65000"/>
                <a:lumOff val="3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圆角矩形 20"/>
          <p:cNvSpPr/>
          <p:nvPr/>
        </p:nvSpPr>
        <p:spPr>
          <a:xfrm>
            <a:off x="5937542" y="2132856"/>
            <a:ext cx="2592288" cy="3096344"/>
          </a:xfrm>
          <a:prstGeom prst="roundRect">
            <a:avLst>
              <a:gd name="adj" fmla="val 6426"/>
            </a:avLst>
          </a:prstGeom>
          <a:solidFill>
            <a:sysClr val="windowText" lastClr="000000">
              <a:lumMod val="85000"/>
              <a:lumOff val="15000"/>
            </a:sysClr>
          </a:solidFill>
          <a:ln w="25400" cap="flat" cmpd="sng" algn="ctr">
            <a:solidFill>
              <a:sysClr val="windowText" lastClr="000000">
                <a:lumMod val="65000"/>
                <a:lumOff val="3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2" name="圆角矩形 17"/>
          <p:cNvSpPr/>
          <p:nvPr/>
        </p:nvSpPr>
        <p:spPr>
          <a:xfrm>
            <a:off x="755576" y="2126340"/>
            <a:ext cx="2592288" cy="1525193"/>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8000">
                <a:sysClr val="windowText" lastClr="000000">
                  <a:lumMod val="65000"/>
                  <a:lumOff val="35000"/>
                </a:sysClr>
              </a:gs>
              <a:gs pos="54000">
                <a:sysClr val="windowText" lastClr="000000">
                  <a:lumMod val="85000"/>
                  <a:lumOff val="15000"/>
                </a:sysClr>
              </a:gs>
              <a:gs pos="100000">
                <a:sysClr val="window" lastClr="FFFFFF">
                  <a:lumMod val="75000"/>
                  <a:alpha val="24000"/>
                </a:sysClr>
              </a:gs>
              <a:gs pos="25000">
                <a:sysClr val="window" lastClr="FFFFFF">
                  <a:lumMod val="65000"/>
                  <a:alpha val="29000"/>
                </a:sysClr>
              </a:gs>
            </a:gsLst>
            <a:path path="rect">
              <a:fillToRect l="100000" b="100000"/>
            </a:path>
            <a:tileRect t="-100000" r="-100000"/>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 name="圆角矩形 17"/>
          <p:cNvSpPr/>
          <p:nvPr/>
        </p:nvSpPr>
        <p:spPr>
          <a:xfrm>
            <a:off x="5937542" y="2155835"/>
            <a:ext cx="2592288" cy="1525193"/>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8000">
                <a:sysClr val="windowText" lastClr="000000">
                  <a:lumMod val="65000"/>
                  <a:lumOff val="35000"/>
                </a:sysClr>
              </a:gs>
              <a:gs pos="54000">
                <a:sysClr val="windowText" lastClr="000000">
                  <a:lumMod val="85000"/>
                  <a:lumOff val="15000"/>
                </a:sysClr>
              </a:gs>
              <a:gs pos="100000">
                <a:sysClr val="window" lastClr="FFFFFF">
                  <a:lumMod val="75000"/>
                  <a:alpha val="24000"/>
                </a:sysClr>
              </a:gs>
              <a:gs pos="25000">
                <a:sysClr val="window" lastClr="FFFFFF">
                  <a:lumMod val="65000"/>
                  <a:alpha val="29000"/>
                </a:sysClr>
              </a:gs>
            </a:gsLst>
            <a:path path="rect">
              <a:fillToRect l="100000" b="100000"/>
            </a:path>
            <a:tileRect t="-100000" r="-100000"/>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6" name="TextBox 25"/>
          <p:cNvSpPr txBox="1"/>
          <p:nvPr/>
        </p:nvSpPr>
        <p:spPr>
          <a:xfrm>
            <a:off x="1459557" y="2370948"/>
            <a:ext cx="1041627" cy="75713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uLnTx/>
                <a:uFillTx/>
                <a:latin typeface="Agency FB" pitchFamily="34" charset="0"/>
                <a:ea typeface="微软雅黑" pitchFamily="34" charset="-122"/>
              </a:rPr>
              <a:t>A</a:t>
            </a:r>
            <a:endParaRPr kumimoji="0" lang="zh-CN" altLang="en-US" sz="5400" b="1" i="0" u="none" strike="noStrike" kern="0" cap="none" spc="0" normalizeH="0" baseline="0" noProof="0" dirty="0">
              <a:ln w="18415" cmpd="sng">
                <a:noFill/>
                <a:prstDash val="solid"/>
              </a:ln>
              <a:uLnTx/>
              <a:uFillTx/>
              <a:latin typeface="Agency FB" pitchFamily="34" charset="0"/>
              <a:ea typeface="微软雅黑" pitchFamily="34" charset="-122"/>
            </a:endParaRPr>
          </a:p>
        </p:txBody>
      </p:sp>
      <p:sp>
        <p:nvSpPr>
          <p:cNvPr id="27" name="TextBox 26"/>
          <p:cNvSpPr txBox="1"/>
          <p:nvPr/>
        </p:nvSpPr>
        <p:spPr>
          <a:xfrm>
            <a:off x="987981" y="3972313"/>
            <a:ext cx="207185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8" name="TextBox 27"/>
          <p:cNvSpPr txBox="1"/>
          <p:nvPr/>
        </p:nvSpPr>
        <p:spPr>
          <a:xfrm>
            <a:off x="1476612" y="2964908"/>
            <a:ext cx="10075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Your</a:t>
            </a: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32" name="TextBox 31"/>
          <p:cNvSpPr txBox="1"/>
          <p:nvPr/>
        </p:nvSpPr>
        <p:spPr>
          <a:xfrm>
            <a:off x="6712872" y="2370948"/>
            <a:ext cx="1041627" cy="75713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uLnTx/>
                <a:uFillTx/>
                <a:latin typeface="Agency FB" pitchFamily="34" charset="0"/>
                <a:ea typeface="微软雅黑" pitchFamily="34" charset="-122"/>
              </a:rPr>
              <a:t>C</a:t>
            </a:r>
            <a:endParaRPr kumimoji="0" lang="zh-CN" altLang="en-US" sz="5400" b="1" i="0" u="none" strike="noStrike" kern="0" cap="none" spc="0" normalizeH="0" baseline="0" noProof="0" dirty="0">
              <a:ln w="18415" cmpd="sng">
                <a:noFill/>
                <a:prstDash val="solid"/>
              </a:ln>
              <a:uLnTx/>
              <a:uFillTx/>
              <a:latin typeface="Agency FB" pitchFamily="34" charset="0"/>
              <a:ea typeface="微软雅黑" pitchFamily="34" charset="-122"/>
            </a:endParaRPr>
          </a:p>
        </p:txBody>
      </p:sp>
      <p:sp>
        <p:nvSpPr>
          <p:cNvPr id="33" name="TextBox 32"/>
          <p:cNvSpPr txBox="1"/>
          <p:nvPr/>
        </p:nvSpPr>
        <p:spPr>
          <a:xfrm>
            <a:off x="6241296" y="3972313"/>
            <a:ext cx="207185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4" name="TextBox 33"/>
          <p:cNvSpPr txBox="1"/>
          <p:nvPr/>
        </p:nvSpPr>
        <p:spPr>
          <a:xfrm>
            <a:off x="6729927" y="2964908"/>
            <a:ext cx="10075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Your</a:t>
            </a: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4" name="椭圆 3"/>
          <p:cNvSpPr/>
          <p:nvPr/>
        </p:nvSpPr>
        <p:spPr>
          <a:xfrm>
            <a:off x="-4645024" y="1100438"/>
            <a:ext cx="5162400" cy="516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8676456" y="1100438"/>
            <a:ext cx="5161179" cy="51611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同心圆 41"/>
          <p:cNvSpPr/>
          <p:nvPr/>
        </p:nvSpPr>
        <p:spPr>
          <a:xfrm>
            <a:off x="1615776" y="2561051"/>
            <a:ext cx="2239951" cy="2239951"/>
          </a:xfrm>
          <a:prstGeom prst="donut">
            <a:avLst>
              <a:gd name="adj" fmla="val 11168"/>
            </a:avLst>
          </a:prstGeom>
          <a:solidFill>
            <a:schemeClr val="bg1">
              <a:lumMod val="85000"/>
              <a:alpha val="0"/>
            </a:schemeClr>
          </a:solidFill>
          <a:ln w="127000">
            <a:solidFill>
              <a:srgbClr val="BCE43C">
                <a:alpha val="4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同心圆 42"/>
          <p:cNvSpPr/>
          <p:nvPr/>
        </p:nvSpPr>
        <p:spPr>
          <a:xfrm>
            <a:off x="5436658" y="2561051"/>
            <a:ext cx="2239951" cy="2239951"/>
          </a:xfrm>
          <a:prstGeom prst="donut">
            <a:avLst>
              <a:gd name="adj" fmla="val 11168"/>
            </a:avLst>
          </a:prstGeom>
          <a:solidFill>
            <a:schemeClr val="bg1">
              <a:lumMod val="85000"/>
              <a:alpha val="0"/>
            </a:schemeClr>
          </a:solidFill>
          <a:ln w="127000">
            <a:solidFill>
              <a:srgbClr val="BCE43C">
                <a:alpha val="4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圆角矩形 10"/>
          <p:cNvSpPr/>
          <p:nvPr/>
        </p:nvSpPr>
        <p:spPr>
          <a:xfrm>
            <a:off x="2423898" y="2132856"/>
            <a:ext cx="4431968" cy="3096344"/>
          </a:xfrm>
          <a:custGeom>
            <a:avLst/>
            <a:gdLst/>
            <a:ahLst/>
            <a:cxnLst/>
            <a:rect l="l" t="t" r="r" b="b"/>
            <a:pathLst>
              <a:path w="4431968" h="3096344">
                <a:moveTo>
                  <a:pt x="1087936" y="0"/>
                </a:moveTo>
                <a:lnTo>
                  <a:pt x="3347064" y="0"/>
                </a:lnTo>
                <a:cubicBezTo>
                  <a:pt x="3439064" y="0"/>
                  <a:pt x="3513644" y="74580"/>
                  <a:pt x="3513644" y="166580"/>
                </a:cubicBezTo>
                <a:lnTo>
                  <a:pt x="3513644" y="1288893"/>
                </a:lnTo>
                <a:cubicBezTo>
                  <a:pt x="3533780" y="1348375"/>
                  <a:pt x="3599073" y="1406682"/>
                  <a:pt x="3686877" y="1439616"/>
                </a:cubicBezTo>
                <a:cubicBezTo>
                  <a:pt x="3752028" y="1464054"/>
                  <a:pt x="3817029" y="1469817"/>
                  <a:pt x="3868444" y="1458115"/>
                </a:cubicBezTo>
                <a:cubicBezTo>
                  <a:pt x="3902404" y="1342696"/>
                  <a:pt x="4009446" y="1259067"/>
                  <a:pt x="4136021" y="1259067"/>
                </a:cubicBezTo>
                <a:cubicBezTo>
                  <a:pt x="4233444" y="1259067"/>
                  <a:pt x="4319296" y="1308611"/>
                  <a:pt x="4369676" y="1383931"/>
                </a:cubicBezTo>
                <a:cubicBezTo>
                  <a:pt x="4408794" y="1427426"/>
                  <a:pt x="4431968" y="1485093"/>
                  <a:pt x="4431968" y="1548172"/>
                </a:cubicBezTo>
                <a:cubicBezTo>
                  <a:pt x="4431968" y="1644547"/>
                  <a:pt x="4377873" y="1728287"/>
                  <a:pt x="4297838" y="1769649"/>
                </a:cubicBezTo>
                <a:cubicBezTo>
                  <a:pt x="4252315" y="1802442"/>
                  <a:pt x="4196390" y="1821465"/>
                  <a:pt x="4136021" y="1821465"/>
                </a:cubicBezTo>
                <a:cubicBezTo>
                  <a:pt x="4014931" y="1821465"/>
                  <a:pt x="3911717" y="1744927"/>
                  <a:pt x="3873048" y="1637247"/>
                </a:cubicBezTo>
                <a:cubicBezTo>
                  <a:pt x="3827849" y="1622474"/>
                  <a:pt x="3772083" y="1618289"/>
                  <a:pt x="3713445" y="1627378"/>
                </a:cubicBezTo>
                <a:cubicBezTo>
                  <a:pt x="3622832" y="1641424"/>
                  <a:pt x="3548351" y="1683602"/>
                  <a:pt x="3513644" y="1735150"/>
                </a:cubicBezTo>
                <a:lnTo>
                  <a:pt x="3513644" y="2929764"/>
                </a:lnTo>
                <a:cubicBezTo>
                  <a:pt x="3513644" y="3021764"/>
                  <a:pt x="3439064" y="3096344"/>
                  <a:pt x="3347064" y="3096344"/>
                </a:cubicBezTo>
                <a:lnTo>
                  <a:pt x="1087936" y="3096344"/>
                </a:lnTo>
                <a:cubicBezTo>
                  <a:pt x="995936" y="3096344"/>
                  <a:pt x="921356" y="3021764"/>
                  <a:pt x="921356" y="2929764"/>
                </a:cubicBezTo>
                <a:lnTo>
                  <a:pt x="921356" y="1739827"/>
                </a:lnTo>
                <a:cubicBezTo>
                  <a:pt x="888117" y="1686184"/>
                  <a:pt x="811882" y="1641849"/>
                  <a:pt x="718523" y="1627378"/>
                </a:cubicBezTo>
                <a:cubicBezTo>
                  <a:pt x="659885" y="1618289"/>
                  <a:pt x="604119" y="1622474"/>
                  <a:pt x="558920" y="1637247"/>
                </a:cubicBezTo>
                <a:cubicBezTo>
                  <a:pt x="520251" y="1744927"/>
                  <a:pt x="417037" y="1821465"/>
                  <a:pt x="295947" y="1821465"/>
                </a:cubicBezTo>
                <a:cubicBezTo>
                  <a:pt x="235578" y="1821465"/>
                  <a:pt x="179653" y="1802442"/>
                  <a:pt x="134130" y="1769649"/>
                </a:cubicBezTo>
                <a:cubicBezTo>
                  <a:pt x="54095" y="1728287"/>
                  <a:pt x="0" y="1644547"/>
                  <a:pt x="0" y="1548172"/>
                </a:cubicBezTo>
                <a:cubicBezTo>
                  <a:pt x="0" y="1485093"/>
                  <a:pt x="23174" y="1427426"/>
                  <a:pt x="62292" y="1383931"/>
                </a:cubicBezTo>
                <a:cubicBezTo>
                  <a:pt x="112672" y="1308611"/>
                  <a:pt x="198524" y="1259067"/>
                  <a:pt x="295947" y="1259067"/>
                </a:cubicBezTo>
                <a:cubicBezTo>
                  <a:pt x="422522" y="1259067"/>
                  <a:pt x="529564" y="1342696"/>
                  <a:pt x="563524" y="1458115"/>
                </a:cubicBezTo>
                <a:cubicBezTo>
                  <a:pt x="614939" y="1469817"/>
                  <a:pt x="679940" y="1464054"/>
                  <a:pt x="745091" y="1439616"/>
                </a:cubicBezTo>
                <a:cubicBezTo>
                  <a:pt x="836964" y="1405155"/>
                  <a:pt x="904191" y="1342916"/>
                  <a:pt x="921356" y="1280963"/>
                </a:cubicBezTo>
                <a:lnTo>
                  <a:pt x="921356" y="166580"/>
                </a:lnTo>
                <a:cubicBezTo>
                  <a:pt x="921356" y="74580"/>
                  <a:pt x="995936" y="0"/>
                  <a:pt x="1087936" y="0"/>
                </a:cubicBezTo>
                <a:close/>
              </a:path>
            </a:pathLst>
          </a:custGeom>
          <a:gradFill flip="none" rotWithShape="1">
            <a:gsLst>
              <a:gs pos="48000">
                <a:srgbClr val="BCE43C"/>
              </a:gs>
              <a:gs pos="100000">
                <a:srgbClr val="8AC930"/>
              </a:gs>
              <a:gs pos="0">
                <a:srgbClr val="97DD43">
                  <a:shade val="67500"/>
                  <a:satMod val="115000"/>
                </a:srgbClr>
              </a:gs>
            </a:gsLst>
            <a:lin ang="5400000" scaled="1"/>
            <a:tileRect/>
          </a:gra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TextBox 28"/>
          <p:cNvSpPr txBox="1"/>
          <p:nvPr/>
        </p:nvSpPr>
        <p:spPr>
          <a:xfrm>
            <a:off x="4152480" y="2370948"/>
            <a:ext cx="1041627" cy="75713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uLnTx/>
                <a:uFillTx/>
                <a:latin typeface="Agency FB" pitchFamily="34" charset="0"/>
                <a:ea typeface="微软雅黑" pitchFamily="34" charset="-122"/>
              </a:rPr>
              <a:t>B</a:t>
            </a:r>
            <a:endParaRPr kumimoji="0" lang="zh-CN" altLang="en-US" sz="5400" b="1" i="0" u="none" strike="noStrike" kern="0" cap="none" spc="0" normalizeH="0" baseline="0" noProof="0" dirty="0">
              <a:ln w="18415" cmpd="sng">
                <a:noFill/>
                <a:prstDash val="solid"/>
              </a:ln>
              <a:uLnTx/>
              <a:uFillTx/>
              <a:latin typeface="Agency FB" pitchFamily="34" charset="0"/>
              <a:ea typeface="微软雅黑" pitchFamily="34" charset="-122"/>
            </a:endParaRPr>
          </a:p>
        </p:txBody>
      </p:sp>
      <p:sp>
        <p:nvSpPr>
          <p:cNvPr id="30" name="TextBox 29"/>
          <p:cNvSpPr txBox="1"/>
          <p:nvPr/>
        </p:nvSpPr>
        <p:spPr>
          <a:xfrm>
            <a:off x="3680904" y="3972313"/>
            <a:ext cx="207185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1" name="TextBox 30"/>
          <p:cNvSpPr txBox="1"/>
          <p:nvPr/>
        </p:nvSpPr>
        <p:spPr>
          <a:xfrm>
            <a:off x="4169535" y="2964908"/>
            <a:ext cx="10075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Your</a:t>
            </a: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grpSp>
        <p:nvGrpSpPr>
          <p:cNvPr id="7" name="组合 6"/>
          <p:cNvGrpSpPr/>
          <p:nvPr/>
        </p:nvGrpSpPr>
        <p:grpSpPr>
          <a:xfrm>
            <a:off x="5645430" y="1988840"/>
            <a:ext cx="1234178" cy="3240360"/>
            <a:chOff x="5645430" y="1988840"/>
            <a:chExt cx="1234178" cy="3240360"/>
          </a:xfrm>
        </p:grpSpPr>
        <p:sp>
          <p:nvSpPr>
            <p:cNvPr id="36" name="矩形 35"/>
            <p:cNvSpPr/>
            <p:nvPr/>
          </p:nvSpPr>
          <p:spPr>
            <a:xfrm>
              <a:off x="5942940" y="1988840"/>
              <a:ext cx="936668" cy="3240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5645430" y="3382826"/>
              <a:ext cx="582093" cy="582093"/>
            </a:xfrm>
            <a:prstGeom prst="ellipse">
              <a:avLst/>
            </a:prstGeom>
            <a:gradFill flip="none" rotWithShape="1">
              <a:gsLst>
                <a:gs pos="100000">
                  <a:srgbClr val="BCE43C"/>
                </a:gs>
                <a:gs pos="100000">
                  <a:srgbClr val="8AC930"/>
                </a:gs>
              </a:gsLst>
              <a:lin ang="5400000" scaled="1"/>
              <a:tileRect/>
            </a:gra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algn="ctr" fontAlgn="auto">
                <a:spcBef>
                  <a:spcPts val="0"/>
                </a:spcBef>
                <a:spcAft>
                  <a:spcPts val="0"/>
                </a:spcAft>
              </a:pPr>
              <a:endParaRPr lang="zh-CN" altLang="en-US" kern="0">
                <a:solidFill>
                  <a:sysClr val="window" lastClr="FFFFFF"/>
                </a:solidFill>
                <a:latin typeface="Calibri"/>
              </a:endParaRPr>
            </a:p>
          </p:txBody>
        </p:sp>
      </p:grpSp>
      <p:grpSp>
        <p:nvGrpSpPr>
          <p:cNvPr id="6" name="组合 5"/>
          <p:cNvGrpSpPr/>
          <p:nvPr/>
        </p:nvGrpSpPr>
        <p:grpSpPr>
          <a:xfrm>
            <a:off x="2423898" y="1988840"/>
            <a:ext cx="1243233" cy="3240360"/>
            <a:chOff x="2423898" y="1988840"/>
            <a:chExt cx="1243233" cy="3240360"/>
          </a:xfrm>
        </p:grpSpPr>
        <p:sp>
          <p:nvSpPr>
            <p:cNvPr id="2" name="矩形 1"/>
            <p:cNvSpPr/>
            <p:nvPr/>
          </p:nvSpPr>
          <p:spPr>
            <a:xfrm>
              <a:off x="2423898" y="1988840"/>
              <a:ext cx="943016" cy="3240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085038" y="3389981"/>
              <a:ext cx="582093" cy="582093"/>
            </a:xfrm>
            <a:prstGeom prst="ellipse">
              <a:avLst/>
            </a:prstGeom>
            <a:gradFill flip="none" rotWithShape="1">
              <a:gsLst>
                <a:gs pos="100000">
                  <a:srgbClr val="BCE43C"/>
                </a:gs>
                <a:gs pos="100000">
                  <a:srgbClr val="8AC930"/>
                </a:gs>
              </a:gsLst>
              <a:lin ang="5400000" scaled="1"/>
              <a:tileRect/>
            </a:gra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algn="ctr" fontAlgn="auto">
                <a:spcBef>
                  <a:spcPts val="0"/>
                </a:spcBef>
                <a:spcAft>
                  <a:spcPts val="0"/>
                </a:spcAft>
              </a:pPr>
              <a:endParaRPr lang="zh-CN" altLang="en-US" kern="0">
                <a:solidFill>
                  <a:sysClr val="window" lastClr="FFFFFF"/>
                </a:solidFill>
                <a:latin typeface="Calibri"/>
              </a:endParaRPr>
            </a:p>
          </p:txBody>
        </p:sp>
      </p:grpSp>
    </p:spTree>
    <p:extLst>
      <p:ext uri="{BB962C8B-B14F-4D97-AF65-F5344CB8AC3E}">
        <p14:creationId xmlns:p14="http://schemas.microsoft.com/office/powerpoint/2010/main" val="3936324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3" nodeType="withEffect">
                                  <p:stCondLst>
                                    <p:cond delay="0"/>
                                  </p:stCondLst>
                                  <p:childTnLst>
                                    <p:set>
                                      <p:cBhvr>
                                        <p:cTn id="6" dur="1" fill="hold">
                                          <p:stCondLst>
                                            <p:cond delay="0"/>
                                          </p:stCondLst>
                                        </p:cTn>
                                        <p:tgtEl>
                                          <p:spTgt spid="42"/>
                                        </p:tgtEl>
                                        <p:attrNameLst>
                                          <p:attrName>style.visibility</p:attrName>
                                        </p:attrNameLst>
                                      </p:cBhvr>
                                      <p:to>
                                        <p:strVal val="hidden"/>
                                      </p:to>
                                    </p:set>
                                  </p:childTnLst>
                                </p:cTn>
                              </p:par>
                              <p:par>
                                <p:cTn id="7" presetID="1" presetClass="exit" presetSubtype="0" fill="hold" grpId="3"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par>
                                <p:cTn id="9" presetID="0" presetClass="path" presetSubtype="0" accel="50000" decel="50000" fill="hold" grpId="0" nodeType="withEffect">
                                  <p:stCondLst>
                                    <p:cond delay="0"/>
                                  </p:stCondLst>
                                  <p:childTnLst>
                                    <p:animMotion origin="layout" path="M 0.46267 0.03518 L 0.52135 0.00138 " pathEditMode="relative" rAng="0" ptsTypes="AA">
                                      <p:cBhvr>
                                        <p:cTn id="10" dur="10" fill="hold"/>
                                        <p:tgtEl>
                                          <p:spTgt spid="4"/>
                                        </p:tgtEl>
                                        <p:attrNameLst>
                                          <p:attrName>ppt_x</p:attrName>
                                          <p:attrName>ppt_y</p:attrName>
                                        </p:attrNameLst>
                                      </p:cBhvr>
                                      <p:rCtr x="2934" y="-1690"/>
                                    </p:animMotion>
                                  </p:childTnLst>
                                </p:cTn>
                              </p:par>
                              <p:par>
                                <p:cTn id="11" presetID="6" presetClass="emph" presetSubtype="0" fill="hold" grpId="1" nodeType="withEffect">
                                  <p:stCondLst>
                                    <p:cond delay="0"/>
                                  </p:stCondLst>
                                  <p:childTnLst>
                                    <p:animScale>
                                      <p:cBhvr>
                                        <p:cTn id="12" dur="10" fill="hold"/>
                                        <p:tgtEl>
                                          <p:spTgt spid="42"/>
                                        </p:tgtEl>
                                      </p:cBhvr>
                                      <p:by x="20000" y="20000"/>
                                    </p:animScale>
                                  </p:childTnLst>
                                </p:cTn>
                              </p:par>
                              <p:par>
                                <p:cTn id="13" presetID="6" presetClass="emph" presetSubtype="0" fill="hold" grpId="1" nodeType="withEffect">
                                  <p:stCondLst>
                                    <p:cond delay="0"/>
                                  </p:stCondLst>
                                  <p:childTnLst>
                                    <p:animScale>
                                      <p:cBhvr>
                                        <p:cTn id="14" dur="10" fill="hold"/>
                                        <p:tgtEl>
                                          <p:spTgt spid="43"/>
                                        </p:tgtEl>
                                      </p:cBhvr>
                                      <p:by x="20000" y="20000"/>
                                    </p:animScale>
                                  </p:childTnLst>
                                </p:cTn>
                              </p:par>
                              <p:par>
                                <p:cTn id="15" presetID="0" presetClass="path" presetSubtype="0" accel="50000" decel="50000" fill="hold" grpId="0" nodeType="withEffect">
                                  <p:stCondLst>
                                    <p:cond delay="0"/>
                                  </p:stCondLst>
                                  <p:childTnLst>
                                    <p:animMotion origin="layout" path="M -0.57188 0.03426 L -0.5132 0.00047 " pathEditMode="relative" rAng="0" ptsTypes="AA">
                                      <p:cBhvr>
                                        <p:cTn id="16" dur="10" fill="hold"/>
                                        <p:tgtEl>
                                          <p:spTgt spid="38"/>
                                        </p:tgtEl>
                                        <p:attrNameLst>
                                          <p:attrName>ppt_x</p:attrName>
                                          <p:attrName>ppt_y</p:attrName>
                                        </p:attrNameLst>
                                      </p:cBhvr>
                                      <p:rCtr x="2934" y="-1690"/>
                                    </p:animMotion>
                                  </p:childTnLst>
                                </p:cTn>
                              </p:par>
                            </p:childTnLst>
                          </p:cTn>
                        </p:par>
                        <p:par>
                          <p:cTn id="17" fill="hold">
                            <p:stCondLst>
                              <p:cond delay="10"/>
                            </p:stCondLst>
                            <p:childTnLst>
                              <p:par>
                                <p:cTn id="18" presetID="26"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290">
                                          <p:stCondLst>
                                            <p:cond delay="0"/>
                                          </p:stCondLst>
                                        </p:cTn>
                                        <p:tgtEl>
                                          <p:spTgt spid="24"/>
                                        </p:tgtEl>
                                      </p:cBhvr>
                                    </p:animEffect>
                                    <p:anim calcmode="lin" valueType="num">
                                      <p:cBhvr>
                                        <p:cTn id="21"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2"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3"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24"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25"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26" dur="13">
                                          <p:stCondLst>
                                            <p:cond delay="325"/>
                                          </p:stCondLst>
                                        </p:cTn>
                                        <p:tgtEl>
                                          <p:spTgt spid="24"/>
                                        </p:tgtEl>
                                      </p:cBhvr>
                                      <p:to x="100000" y="60000"/>
                                    </p:animScale>
                                    <p:animScale>
                                      <p:cBhvr>
                                        <p:cTn id="27" dur="83" decel="50000">
                                          <p:stCondLst>
                                            <p:cond delay="338"/>
                                          </p:stCondLst>
                                        </p:cTn>
                                        <p:tgtEl>
                                          <p:spTgt spid="24"/>
                                        </p:tgtEl>
                                      </p:cBhvr>
                                      <p:to x="100000" y="100000"/>
                                    </p:animScale>
                                    <p:animScale>
                                      <p:cBhvr>
                                        <p:cTn id="28" dur="13">
                                          <p:stCondLst>
                                            <p:cond delay="656"/>
                                          </p:stCondLst>
                                        </p:cTn>
                                        <p:tgtEl>
                                          <p:spTgt spid="24"/>
                                        </p:tgtEl>
                                      </p:cBhvr>
                                      <p:to x="100000" y="80000"/>
                                    </p:animScale>
                                    <p:animScale>
                                      <p:cBhvr>
                                        <p:cTn id="29" dur="83" decel="50000">
                                          <p:stCondLst>
                                            <p:cond delay="669"/>
                                          </p:stCondLst>
                                        </p:cTn>
                                        <p:tgtEl>
                                          <p:spTgt spid="24"/>
                                        </p:tgtEl>
                                      </p:cBhvr>
                                      <p:to x="100000" y="100000"/>
                                    </p:animScale>
                                    <p:animScale>
                                      <p:cBhvr>
                                        <p:cTn id="30" dur="13">
                                          <p:stCondLst>
                                            <p:cond delay="821"/>
                                          </p:stCondLst>
                                        </p:cTn>
                                        <p:tgtEl>
                                          <p:spTgt spid="24"/>
                                        </p:tgtEl>
                                      </p:cBhvr>
                                      <p:to x="100000" y="90000"/>
                                    </p:animScale>
                                    <p:animScale>
                                      <p:cBhvr>
                                        <p:cTn id="31" dur="83" decel="50000">
                                          <p:stCondLst>
                                            <p:cond delay="834"/>
                                          </p:stCondLst>
                                        </p:cTn>
                                        <p:tgtEl>
                                          <p:spTgt spid="24"/>
                                        </p:tgtEl>
                                      </p:cBhvr>
                                      <p:to x="100000" y="100000"/>
                                    </p:animScale>
                                    <p:animScale>
                                      <p:cBhvr>
                                        <p:cTn id="32" dur="13">
                                          <p:stCondLst>
                                            <p:cond delay="904"/>
                                          </p:stCondLst>
                                        </p:cTn>
                                        <p:tgtEl>
                                          <p:spTgt spid="24"/>
                                        </p:tgtEl>
                                      </p:cBhvr>
                                      <p:to x="100000" y="95000"/>
                                    </p:animScale>
                                    <p:animScale>
                                      <p:cBhvr>
                                        <p:cTn id="33" dur="83" decel="50000">
                                          <p:stCondLst>
                                            <p:cond delay="917"/>
                                          </p:stCondLst>
                                        </p:cTn>
                                        <p:tgtEl>
                                          <p:spTgt spid="24"/>
                                        </p:tgtEl>
                                      </p:cBhvr>
                                      <p:to x="100000" y="100000"/>
                                    </p:animScale>
                                  </p:childTnLst>
                                </p:cTn>
                              </p:par>
                              <p:par>
                                <p:cTn id="34" presetID="26"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290">
                                          <p:stCondLst>
                                            <p:cond delay="0"/>
                                          </p:stCondLst>
                                        </p:cTn>
                                        <p:tgtEl>
                                          <p:spTgt spid="7"/>
                                        </p:tgtEl>
                                      </p:cBhvr>
                                    </p:animEffect>
                                    <p:anim calcmode="lin" valueType="num">
                                      <p:cBhvr>
                                        <p:cTn id="37"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8"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9"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0"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1"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2" dur="13">
                                          <p:stCondLst>
                                            <p:cond delay="325"/>
                                          </p:stCondLst>
                                        </p:cTn>
                                        <p:tgtEl>
                                          <p:spTgt spid="7"/>
                                        </p:tgtEl>
                                      </p:cBhvr>
                                      <p:to x="100000" y="60000"/>
                                    </p:animScale>
                                    <p:animScale>
                                      <p:cBhvr>
                                        <p:cTn id="43" dur="83" decel="50000">
                                          <p:stCondLst>
                                            <p:cond delay="338"/>
                                          </p:stCondLst>
                                        </p:cTn>
                                        <p:tgtEl>
                                          <p:spTgt spid="7"/>
                                        </p:tgtEl>
                                      </p:cBhvr>
                                      <p:to x="100000" y="100000"/>
                                    </p:animScale>
                                    <p:animScale>
                                      <p:cBhvr>
                                        <p:cTn id="44" dur="13">
                                          <p:stCondLst>
                                            <p:cond delay="656"/>
                                          </p:stCondLst>
                                        </p:cTn>
                                        <p:tgtEl>
                                          <p:spTgt spid="7"/>
                                        </p:tgtEl>
                                      </p:cBhvr>
                                      <p:to x="100000" y="80000"/>
                                    </p:animScale>
                                    <p:animScale>
                                      <p:cBhvr>
                                        <p:cTn id="45" dur="83" decel="50000">
                                          <p:stCondLst>
                                            <p:cond delay="669"/>
                                          </p:stCondLst>
                                        </p:cTn>
                                        <p:tgtEl>
                                          <p:spTgt spid="7"/>
                                        </p:tgtEl>
                                      </p:cBhvr>
                                      <p:to x="100000" y="100000"/>
                                    </p:animScale>
                                    <p:animScale>
                                      <p:cBhvr>
                                        <p:cTn id="46" dur="13">
                                          <p:stCondLst>
                                            <p:cond delay="821"/>
                                          </p:stCondLst>
                                        </p:cTn>
                                        <p:tgtEl>
                                          <p:spTgt spid="7"/>
                                        </p:tgtEl>
                                      </p:cBhvr>
                                      <p:to x="100000" y="90000"/>
                                    </p:animScale>
                                    <p:animScale>
                                      <p:cBhvr>
                                        <p:cTn id="47" dur="83" decel="50000">
                                          <p:stCondLst>
                                            <p:cond delay="834"/>
                                          </p:stCondLst>
                                        </p:cTn>
                                        <p:tgtEl>
                                          <p:spTgt spid="7"/>
                                        </p:tgtEl>
                                      </p:cBhvr>
                                      <p:to x="100000" y="100000"/>
                                    </p:animScale>
                                    <p:animScale>
                                      <p:cBhvr>
                                        <p:cTn id="48" dur="13">
                                          <p:stCondLst>
                                            <p:cond delay="904"/>
                                          </p:stCondLst>
                                        </p:cTn>
                                        <p:tgtEl>
                                          <p:spTgt spid="7"/>
                                        </p:tgtEl>
                                      </p:cBhvr>
                                      <p:to x="100000" y="95000"/>
                                    </p:animScale>
                                    <p:animScale>
                                      <p:cBhvr>
                                        <p:cTn id="49" dur="83" decel="50000">
                                          <p:stCondLst>
                                            <p:cond delay="917"/>
                                          </p:stCondLst>
                                        </p:cTn>
                                        <p:tgtEl>
                                          <p:spTgt spid="7"/>
                                        </p:tgtEl>
                                      </p:cBhvr>
                                      <p:to x="100000" y="100000"/>
                                    </p:animScale>
                                  </p:childTnLst>
                                </p:cTn>
                              </p:par>
                              <p:par>
                                <p:cTn id="50" presetID="26" presetClass="entr" presetSubtype="0" fill="hold"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290">
                                          <p:stCondLst>
                                            <p:cond delay="0"/>
                                          </p:stCondLst>
                                        </p:cTn>
                                        <p:tgtEl>
                                          <p:spTgt spid="6"/>
                                        </p:tgtEl>
                                      </p:cBhvr>
                                    </p:animEffect>
                                    <p:anim calcmode="lin" valueType="num">
                                      <p:cBhvr>
                                        <p:cTn id="53"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4"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5"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56"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57"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58" dur="13">
                                          <p:stCondLst>
                                            <p:cond delay="325"/>
                                          </p:stCondLst>
                                        </p:cTn>
                                        <p:tgtEl>
                                          <p:spTgt spid="6"/>
                                        </p:tgtEl>
                                      </p:cBhvr>
                                      <p:to x="100000" y="60000"/>
                                    </p:animScale>
                                    <p:animScale>
                                      <p:cBhvr>
                                        <p:cTn id="59" dur="83" decel="50000">
                                          <p:stCondLst>
                                            <p:cond delay="338"/>
                                          </p:stCondLst>
                                        </p:cTn>
                                        <p:tgtEl>
                                          <p:spTgt spid="6"/>
                                        </p:tgtEl>
                                      </p:cBhvr>
                                      <p:to x="100000" y="100000"/>
                                    </p:animScale>
                                    <p:animScale>
                                      <p:cBhvr>
                                        <p:cTn id="60" dur="13">
                                          <p:stCondLst>
                                            <p:cond delay="656"/>
                                          </p:stCondLst>
                                        </p:cTn>
                                        <p:tgtEl>
                                          <p:spTgt spid="6"/>
                                        </p:tgtEl>
                                      </p:cBhvr>
                                      <p:to x="100000" y="80000"/>
                                    </p:animScale>
                                    <p:animScale>
                                      <p:cBhvr>
                                        <p:cTn id="61" dur="83" decel="50000">
                                          <p:stCondLst>
                                            <p:cond delay="669"/>
                                          </p:stCondLst>
                                        </p:cTn>
                                        <p:tgtEl>
                                          <p:spTgt spid="6"/>
                                        </p:tgtEl>
                                      </p:cBhvr>
                                      <p:to x="100000" y="100000"/>
                                    </p:animScale>
                                    <p:animScale>
                                      <p:cBhvr>
                                        <p:cTn id="62" dur="13">
                                          <p:stCondLst>
                                            <p:cond delay="821"/>
                                          </p:stCondLst>
                                        </p:cTn>
                                        <p:tgtEl>
                                          <p:spTgt spid="6"/>
                                        </p:tgtEl>
                                      </p:cBhvr>
                                      <p:to x="100000" y="90000"/>
                                    </p:animScale>
                                    <p:animScale>
                                      <p:cBhvr>
                                        <p:cTn id="63" dur="83" decel="50000">
                                          <p:stCondLst>
                                            <p:cond delay="834"/>
                                          </p:stCondLst>
                                        </p:cTn>
                                        <p:tgtEl>
                                          <p:spTgt spid="6"/>
                                        </p:tgtEl>
                                      </p:cBhvr>
                                      <p:to x="100000" y="100000"/>
                                    </p:animScale>
                                    <p:animScale>
                                      <p:cBhvr>
                                        <p:cTn id="64" dur="13">
                                          <p:stCondLst>
                                            <p:cond delay="904"/>
                                          </p:stCondLst>
                                        </p:cTn>
                                        <p:tgtEl>
                                          <p:spTgt spid="6"/>
                                        </p:tgtEl>
                                      </p:cBhvr>
                                      <p:to x="100000" y="95000"/>
                                    </p:animScale>
                                    <p:animScale>
                                      <p:cBhvr>
                                        <p:cTn id="65" dur="83" decel="50000">
                                          <p:stCondLst>
                                            <p:cond delay="917"/>
                                          </p:stCondLst>
                                        </p:cTn>
                                        <p:tgtEl>
                                          <p:spTgt spid="6"/>
                                        </p:tgtEl>
                                      </p:cBhvr>
                                      <p:to x="100000" y="100000"/>
                                    </p:animScale>
                                  </p:childTnLst>
                                </p:cTn>
                              </p:par>
                            </p:childTnLst>
                          </p:cTn>
                        </p:par>
                        <p:par>
                          <p:cTn id="66" fill="hold">
                            <p:stCondLst>
                              <p:cond delay="1010"/>
                            </p:stCondLst>
                            <p:childTnLst>
                              <p:par>
                                <p:cTn id="67" presetID="10" presetClass="entr" presetSubtype="0"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childTnLst>
                          </p:cTn>
                        </p:par>
                        <p:par>
                          <p:cTn id="73" fill="hold">
                            <p:stCondLst>
                              <p:cond delay="1510"/>
                            </p:stCondLst>
                            <p:childTnLst>
                              <p:par>
                                <p:cTn id="74" presetID="53" presetClass="entr" presetSubtype="16" fill="hold" grpId="0" nodeType="after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p:cTn id="76" dur="500" fill="hold"/>
                                        <p:tgtEl>
                                          <p:spTgt spid="30"/>
                                        </p:tgtEl>
                                        <p:attrNameLst>
                                          <p:attrName>ppt_w</p:attrName>
                                        </p:attrNameLst>
                                      </p:cBhvr>
                                      <p:tavLst>
                                        <p:tav tm="0">
                                          <p:val>
                                            <p:fltVal val="0"/>
                                          </p:val>
                                        </p:tav>
                                        <p:tav tm="100000">
                                          <p:val>
                                            <p:strVal val="#ppt_w"/>
                                          </p:val>
                                        </p:tav>
                                      </p:tavLst>
                                    </p:anim>
                                    <p:anim calcmode="lin" valueType="num">
                                      <p:cBhvr>
                                        <p:cTn id="77" dur="500" fill="hold"/>
                                        <p:tgtEl>
                                          <p:spTgt spid="30"/>
                                        </p:tgtEl>
                                        <p:attrNameLst>
                                          <p:attrName>ppt_h</p:attrName>
                                        </p:attrNameLst>
                                      </p:cBhvr>
                                      <p:tavLst>
                                        <p:tav tm="0">
                                          <p:val>
                                            <p:fltVal val="0"/>
                                          </p:val>
                                        </p:tav>
                                        <p:tav tm="100000">
                                          <p:val>
                                            <p:strVal val="#ppt_h"/>
                                          </p:val>
                                        </p:tav>
                                      </p:tavLst>
                                    </p:anim>
                                    <p:animEffect transition="in" filter="fade">
                                      <p:cBhvr>
                                        <p:cTn id="78" dur="500"/>
                                        <p:tgtEl>
                                          <p:spTgt spid="30"/>
                                        </p:tgtEl>
                                      </p:cBhvr>
                                    </p:animEffect>
                                  </p:childTnLst>
                                </p:cTn>
                              </p:par>
                            </p:childTnLst>
                          </p:cTn>
                        </p:par>
                      </p:childTnLst>
                    </p:cTn>
                  </p:par>
                  <p:par>
                    <p:cTn id="79" fill="hold">
                      <p:stCondLst>
                        <p:cond delay="indefinite"/>
                      </p:stCondLst>
                      <p:childTnLst>
                        <p:par>
                          <p:cTn id="80" fill="hold">
                            <p:stCondLst>
                              <p:cond delay="0"/>
                            </p:stCondLst>
                            <p:childTnLst>
                              <p:par>
                                <p:cTn id="81" presetID="0" presetClass="path" presetSubtype="0" accel="50000" decel="50000" fill="hold" nodeType="clickEffect">
                                  <p:stCondLst>
                                    <p:cond delay="0"/>
                                  </p:stCondLst>
                                  <p:childTnLst>
                                    <p:animMotion origin="layout" path="M 5.55556E-7 2.22222E-6 L -0.07084 0.00023 " pathEditMode="relative" ptsTypes="AA">
                                      <p:cBhvr>
                                        <p:cTn id="82" dur="500" fill="hold"/>
                                        <p:tgtEl>
                                          <p:spTgt spid="6"/>
                                        </p:tgtEl>
                                        <p:attrNameLst>
                                          <p:attrName>ppt_x</p:attrName>
                                          <p:attrName>ppt_y</p:attrName>
                                        </p:attrNameLst>
                                      </p:cBhvr>
                                    </p:animMotion>
                                  </p:childTnLst>
                                </p:cTn>
                              </p:par>
                              <p:par>
                                <p:cTn id="83" presetID="0" presetClass="path" presetSubtype="0" accel="50000" decel="50000" fill="hold" nodeType="withEffect">
                                  <p:stCondLst>
                                    <p:cond delay="0"/>
                                  </p:stCondLst>
                                  <p:childTnLst>
                                    <p:animMotion origin="layout" path="M -5E-6 -5.92593E-6 L 0.06927 0.00022 " pathEditMode="relative" ptsTypes="AA">
                                      <p:cBhvr>
                                        <p:cTn id="84" dur="500" fill="hold"/>
                                        <p:tgtEl>
                                          <p:spTgt spid="7"/>
                                        </p:tgtEl>
                                        <p:attrNameLst>
                                          <p:attrName>ppt_x</p:attrName>
                                          <p:attrName>ppt_y</p:attrName>
                                        </p:attrNameLst>
                                      </p:cBhvr>
                                    </p:animMotion>
                                  </p:childTnLst>
                                </p:cTn>
                              </p:par>
                            </p:childTnLst>
                          </p:cTn>
                        </p:par>
                        <p:par>
                          <p:cTn id="85" fill="hold">
                            <p:stCondLst>
                              <p:cond delay="500"/>
                            </p:stCondLst>
                            <p:childTnLst>
                              <p:par>
                                <p:cTn id="86" presetID="1" presetClass="exit" presetSubtype="0" fill="hold" nodeType="afterEffect">
                                  <p:stCondLst>
                                    <p:cond delay="0"/>
                                  </p:stCondLst>
                                  <p:childTnLst>
                                    <p:set>
                                      <p:cBhvr>
                                        <p:cTn id="87" dur="1" fill="hold">
                                          <p:stCondLst>
                                            <p:cond delay="0"/>
                                          </p:stCondLst>
                                        </p:cTn>
                                        <p:tgtEl>
                                          <p:spTgt spid="6"/>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7"/>
                                        </p:tgtEl>
                                        <p:attrNameLst>
                                          <p:attrName>style.visibility</p:attrName>
                                        </p:attrNameLst>
                                      </p:cBhvr>
                                      <p:to>
                                        <p:strVal val="hidden"/>
                                      </p:to>
                                    </p:set>
                                  </p:childTnLst>
                                </p:cTn>
                              </p:par>
                              <p:par>
                                <p:cTn id="90" presetID="1"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childTnLst>
                                </p:cTn>
                              </p:par>
                              <p:par>
                                <p:cTn id="92" presetID="10" presetClass="exit" presetSubtype="0" fill="hold" grpId="2" nodeType="withEffect">
                                  <p:stCondLst>
                                    <p:cond delay="0"/>
                                  </p:stCondLst>
                                  <p:childTnLst>
                                    <p:animEffect transition="out" filter="fade">
                                      <p:cBhvr>
                                        <p:cTn id="93" dur="2000"/>
                                        <p:tgtEl>
                                          <p:spTgt spid="42"/>
                                        </p:tgtEl>
                                      </p:cBhvr>
                                    </p:animEffect>
                                    <p:set>
                                      <p:cBhvr>
                                        <p:cTn id="94" dur="1" fill="hold">
                                          <p:stCondLst>
                                            <p:cond delay="1999"/>
                                          </p:stCondLst>
                                        </p:cTn>
                                        <p:tgtEl>
                                          <p:spTgt spid="42"/>
                                        </p:tgtEl>
                                        <p:attrNameLst>
                                          <p:attrName>style.visibility</p:attrName>
                                        </p:attrNameLst>
                                      </p:cBhvr>
                                      <p:to>
                                        <p:strVal val="hidden"/>
                                      </p:to>
                                    </p:set>
                                  </p:childTnLst>
                                </p:cTn>
                              </p:par>
                              <p:par>
                                <p:cTn id="95" presetID="6" presetClass="emph" presetSubtype="0" fill="hold" grpId="4" nodeType="withEffect">
                                  <p:stCondLst>
                                    <p:cond delay="0"/>
                                  </p:stCondLst>
                                  <p:childTnLst>
                                    <p:animScale>
                                      <p:cBhvr>
                                        <p:cTn id="96" dur="2000" fill="hold"/>
                                        <p:tgtEl>
                                          <p:spTgt spid="42"/>
                                        </p:tgtEl>
                                      </p:cBhvr>
                                      <p:by x="1000000" y="1000000"/>
                                    </p:animScale>
                                  </p:childTnLst>
                                </p:cTn>
                              </p:par>
                              <p:par>
                                <p:cTn id="97" presetID="6" presetClass="emph" presetSubtype="0" fill="hold" grpId="4" nodeType="withEffect">
                                  <p:stCondLst>
                                    <p:cond delay="0"/>
                                  </p:stCondLst>
                                  <p:childTnLst>
                                    <p:animScale>
                                      <p:cBhvr>
                                        <p:cTn id="98" dur="2000" fill="hold"/>
                                        <p:tgtEl>
                                          <p:spTgt spid="43"/>
                                        </p:tgtEl>
                                      </p:cBhvr>
                                      <p:by x="1000000" y="1000000"/>
                                    </p:animScale>
                                  </p:childTnLst>
                                </p:cTn>
                              </p:par>
                              <p:par>
                                <p:cTn id="99" presetID="1" presetClass="entr" presetSubtype="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childTnLst>
                                </p:cTn>
                              </p:par>
                              <p:par>
                                <p:cTn id="101" presetID="10" presetClass="exit" presetSubtype="0" fill="hold" grpId="2" nodeType="withEffect">
                                  <p:stCondLst>
                                    <p:cond delay="0"/>
                                  </p:stCondLst>
                                  <p:childTnLst>
                                    <p:animEffect transition="out" filter="fade">
                                      <p:cBhvr>
                                        <p:cTn id="102" dur="2000"/>
                                        <p:tgtEl>
                                          <p:spTgt spid="43"/>
                                        </p:tgtEl>
                                      </p:cBhvr>
                                    </p:animEffect>
                                    <p:set>
                                      <p:cBhvr>
                                        <p:cTn id="103" dur="1" fill="hold">
                                          <p:stCondLst>
                                            <p:cond delay="1999"/>
                                          </p:stCondLst>
                                        </p:cTn>
                                        <p:tgtEl>
                                          <p:spTgt spid="43"/>
                                        </p:tgtEl>
                                        <p:attrNameLst>
                                          <p:attrName>style.visibility</p:attrName>
                                        </p:attrNameLst>
                                      </p:cBhvr>
                                      <p:to>
                                        <p:strVal val="hidden"/>
                                      </p:to>
                                    </p:set>
                                  </p:childTnLst>
                                </p:cTn>
                              </p:par>
                              <p:par>
                                <p:cTn id="104" presetID="6" presetClass="exit" presetSubtype="32" fill="hold" grpId="1" nodeType="withEffect">
                                  <p:stCondLst>
                                    <p:cond delay="0"/>
                                  </p:stCondLst>
                                  <p:childTnLst>
                                    <p:animEffect transition="out" filter="circle(out)">
                                      <p:cBhvr>
                                        <p:cTn id="105" dur="4000"/>
                                        <p:tgtEl>
                                          <p:spTgt spid="4"/>
                                        </p:tgtEl>
                                      </p:cBhvr>
                                    </p:animEffect>
                                    <p:set>
                                      <p:cBhvr>
                                        <p:cTn id="106" dur="1" fill="hold">
                                          <p:stCondLst>
                                            <p:cond delay="3999"/>
                                          </p:stCondLst>
                                        </p:cTn>
                                        <p:tgtEl>
                                          <p:spTgt spid="4"/>
                                        </p:tgtEl>
                                        <p:attrNameLst>
                                          <p:attrName>style.visibility</p:attrName>
                                        </p:attrNameLst>
                                      </p:cBhvr>
                                      <p:to>
                                        <p:strVal val="hidden"/>
                                      </p:to>
                                    </p:set>
                                  </p:childTnLst>
                                </p:cTn>
                              </p:par>
                              <p:par>
                                <p:cTn id="107" presetID="6" presetClass="exit" presetSubtype="32" fill="hold" grpId="1" nodeType="withEffect">
                                  <p:stCondLst>
                                    <p:cond delay="0"/>
                                  </p:stCondLst>
                                  <p:childTnLst>
                                    <p:animEffect transition="out" filter="circle(out)">
                                      <p:cBhvr>
                                        <p:cTn id="108" dur="4000"/>
                                        <p:tgtEl>
                                          <p:spTgt spid="38"/>
                                        </p:tgtEl>
                                      </p:cBhvr>
                                    </p:animEffect>
                                    <p:set>
                                      <p:cBhvr>
                                        <p:cTn id="109" dur="1" fill="hold">
                                          <p:stCondLst>
                                            <p:cond delay="39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38" grpId="0" animBg="1"/>
      <p:bldP spid="38" grpId="1" animBg="1"/>
      <p:bldP spid="42" grpId="0" animBg="1"/>
      <p:bldP spid="42" grpId="1" animBg="1"/>
      <p:bldP spid="42" grpId="2" animBg="1"/>
      <p:bldP spid="42" grpId="3" animBg="1"/>
      <p:bldP spid="42" grpId="4" animBg="1"/>
      <p:bldP spid="43" grpId="0" animBg="1"/>
      <p:bldP spid="43" grpId="1" animBg="1"/>
      <p:bldP spid="43" grpId="2" animBg="1"/>
      <p:bldP spid="43" grpId="3" animBg="1"/>
      <p:bldP spid="43" grpId="4" animBg="1"/>
      <p:bldP spid="24" grpId="0" animBg="1"/>
      <p:bldP spid="29" grpId="0"/>
      <p:bldP spid="30"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109029"/>
            <a:ext cx="2318941" cy="5518064"/>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2248716" y="-109029"/>
            <a:ext cx="2555913" cy="5518064"/>
          </a:xfrm>
          <a:prstGeom prst="rect">
            <a:avLst/>
          </a:prstGeom>
        </p:spPr>
      </p:pic>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5041" y="-109029"/>
            <a:ext cx="2318941" cy="5518064"/>
          </a:xfrm>
          <a:prstGeom prst="rect">
            <a:avLst/>
          </a:prstGeom>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112431" y="-109029"/>
            <a:ext cx="2555913" cy="5518064"/>
          </a:xfrm>
          <a:prstGeom prst="rect">
            <a:avLst/>
          </a:prstGeom>
        </p:spPr>
      </p:pic>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4247" y="-109029"/>
            <a:ext cx="2318941" cy="5518064"/>
          </a:xfrm>
          <a:prstGeom prst="rect">
            <a:avLst/>
          </a:prstGeom>
        </p:spPr>
      </p:pic>
      <p:pic>
        <p:nvPicPr>
          <p:cNvPr id="2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flipH="1">
            <a:off x="-49897" y="5085184"/>
            <a:ext cx="9324527" cy="140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2612909" y="5546615"/>
            <a:ext cx="3975315" cy="978729"/>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Text" lastClr="000000">
                    <a:lumMod val="75000"/>
                    <a:lumOff val="25000"/>
                  </a:sysClr>
                </a:solidFill>
                <a:effectLst/>
                <a:uLnTx/>
                <a:uFillTx/>
                <a:latin typeface="Times New Roman" pitchFamily="18" charset="0"/>
                <a:ea typeface="微软雅黑" pitchFamily="34" charset="-122"/>
                <a:cs typeface="Times New Roman" pitchFamily="18" charset="0"/>
              </a:rPr>
              <a:t>Click here to add your title</a:t>
            </a:r>
            <a:endParaRPr kumimoji="0" lang="zh-CN" altLang="en-US" sz="3600" b="1" i="0" u="none" strike="noStrike" kern="0" cap="none" spc="0" normalizeH="0" baseline="0" noProof="0" dirty="0">
              <a:ln>
                <a:noFill/>
              </a:ln>
              <a:solidFill>
                <a:sysClr val="windowText" lastClr="000000">
                  <a:lumMod val="75000"/>
                  <a:lumOff val="25000"/>
                </a:sysClr>
              </a:solidFill>
              <a:effectLst/>
              <a:uLnTx/>
              <a:uFillTx/>
              <a:latin typeface="Times New Roman" pitchFamily="18" charset="0"/>
              <a:ea typeface="微软雅黑" pitchFamily="34" charset="-122"/>
              <a:cs typeface="Times New Roman" pitchFamily="18" charset="0"/>
            </a:endParaRPr>
          </a:p>
        </p:txBody>
      </p:sp>
      <p:sp>
        <p:nvSpPr>
          <p:cNvPr id="31" name="TextBox 30"/>
          <p:cNvSpPr txBox="1"/>
          <p:nvPr/>
        </p:nvSpPr>
        <p:spPr>
          <a:xfrm>
            <a:off x="1289550" y="172311"/>
            <a:ext cx="864096"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rgbClr val="F79646">
                    <a:lumMod val="75000"/>
                  </a:srgbClr>
                </a:solidFill>
                <a:effectLst/>
                <a:uLnTx/>
                <a:uFillTx/>
                <a:latin typeface="Times New Roman" pitchFamily="18" charset="0"/>
                <a:ea typeface="微软雅黑" pitchFamily="34" charset="-122"/>
                <a:cs typeface="Times New Roman" pitchFamily="18" charset="0"/>
              </a:rPr>
              <a:t>01</a:t>
            </a:r>
            <a:endParaRPr kumimoji="0" lang="zh-CN" altLang="en-US" sz="4400" b="1" i="0" u="none" strike="noStrike" kern="0" cap="none" spc="0" normalizeH="0" baseline="0" noProof="0" dirty="0">
              <a:ln>
                <a:noFill/>
              </a:ln>
              <a:solidFill>
                <a:srgbClr val="F79646">
                  <a:lumMod val="75000"/>
                </a:srgbClr>
              </a:solidFill>
              <a:effectLst/>
              <a:uLnTx/>
              <a:uFillTx/>
              <a:latin typeface="Times New Roman" pitchFamily="18" charset="0"/>
              <a:ea typeface="微软雅黑" pitchFamily="34" charset="-122"/>
              <a:cs typeface="Times New Roman" pitchFamily="18" charset="0"/>
            </a:endParaRPr>
          </a:p>
        </p:txBody>
      </p:sp>
      <p:sp>
        <p:nvSpPr>
          <p:cNvPr id="32" name="TextBox 31"/>
          <p:cNvSpPr txBox="1"/>
          <p:nvPr/>
        </p:nvSpPr>
        <p:spPr>
          <a:xfrm>
            <a:off x="4116931" y="172311"/>
            <a:ext cx="864096"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rgbClr val="F79646">
                    <a:lumMod val="75000"/>
                  </a:srgbClr>
                </a:solidFill>
                <a:effectLst/>
                <a:uLnTx/>
                <a:uFillTx/>
                <a:latin typeface="Times New Roman" pitchFamily="18" charset="0"/>
                <a:ea typeface="微软雅黑" pitchFamily="34" charset="-122"/>
                <a:cs typeface="Times New Roman" pitchFamily="18" charset="0"/>
              </a:rPr>
              <a:t>03</a:t>
            </a:r>
            <a:endParaRPr kumimoji="0" lang="zh-CN" altLang="en-US" sz="4400" b="1" i="0" u="none" strike="noStrike" kern="0" cap="none" spc="0" normalizeH="0" baseline="0" noProof="0" dirty="0">
              <a:ln>
                <a:noFill/>
              </a:ln>
              <a:solidFill>
                <a:srgbClr val="F79646">
                  <a:lumMod val="75000"/>
                </a:srgbClr>
              </a:solidFill>
              <a:effectLst/>
              <a:uLnTx/>
              <a:uFillTx/>
              <a:latin typeface="Times New Roman" pitchFamily="18" charset="0"/>
              <a:ea typeface="微软雅黑" pitchFamily="34" charset="-122"/>
              <a:cs typeface="Times New Roman" pitchFamily="18" charset="0"/>
            </a:endParaRPr>
          </a:p>
        </p:txBody>
      </p:sp>
      <p:sp>
        <p:nvSpPr>
          <p:cNvPr id="33" name="TextBox 32"/>
          <p:cNvSpPr txBox="1"/>
          <p:nvPr/>
        </p:nvSpPr>
        <p:spPr>
          <a:xfrm>
            <a:off x="7034305" y="172311"/>
            <a:ext cx="864096"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rgbClr val="F79646">
                    <a:lumMod val="75000"/>
                  </a:srgbClr>
                </a:solidFill>
                <a:effectLst/>
                <a:uLnTx/>
                <a:uFillTx/>
                <a:latin typeface="Times New Roman" pitchFamily="18" charset="0"/>
                <a:ea typeface="微软雅黑" pitchFamily="34" charset="-122"/>
                <a:cs typeface="Times New Roman" pitchFamily="18" charset="0"/>
              </a:rPr>
              <a:t>05</a:t>
            </a:r>
            <a:endParaRPr kumimoji="0" lang="zh-CN" altLang="en-US" sz="4400" b="1" i="0" u="none" strike="noStrike" kern="0" cap="none" spc="0" normalizeH="0" baseline="0" noProof="0" dirty="0">
              <a:ln>
                <a:noFill/>
              </a:ln>
              <a:solidFill>
                <a:srgbClr val="F79646">
                  <a:lumMod val="75000"/>
                </a:srgbClr>
              </a:solidFill>
              <a:effectLst/>
              <a:uLnTx/>
              <a:uFillTx/>
              <a:latin typeface="Times New Roman" pitchFamily="18" charset="0"/>
              <a:ea typeface="微软雅黑" pitchFamily="34" charset="-122"/>
              <a:cs typeface="Times New Roman" pitchFamily="18" charset="0"/>
            </a:endParaRPr>
          </a:p>
        </p:txBody>
      </p:sp>
      <p:sp>
        <p:nvSpPr>
          <p:cNvPr id="34" name="TextBox 33"/>
          <p:cNvSpPr txBox="1"/>
          <p:nvPr/>
        </p:nvSpPr>
        <p:spPr>
          <a:xfrm>
            <a:off x="2662576" y="172311"/>
            <a:ext cx="864096"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rgbClr val="714203"/>
                </a:solidFill>
                <a:effectLst/>
                <a:uLnTx/>
                <a:uFillTx/>
                <a:latin typeface="Times New Roman" pitchFamily="18" charset="0"/>
                <a:cs typeface="Times New Roman" pitchFamily="18" charset="0"/>
              </a:rPr>
              <a:t>02</a:t>
            </a:r>
            <a:endParaRPr kumimoji="0" lang="zh-CN" altLang="en-US" sz="4400" b="1" i="0" u="none" strike="noStrike" kern="0" cap="none" spc="0" normalizeH="0" baseline="0" noProof="0" dirty="0">
              <a:ln>
                <a:noFill/>
              </a:ln>
              <a:solidFill>
                <a:srgbClr val="714203"/>
              </a:solidFill>
              <a:effectLst/>
              <a:uLnTx/>
              <a:uFillTx/>
              <a:latin typeface="Times New Roman" pitchFamily="18" charset="0"/>
              <a:cs typeface="Times New Roman" pitchFamily="18" charset="0"/>
            </a:endParaRPr>
          </a:p>
        </p:txBody>
      </p:sp>
      <p:sp>
        <p:nvSpPr>
          <p:cNvPr id="35" name="TextBox 34"/>
          <p:cNvSpPr txBox="1"/>
          <p:nvPr/>
        </p:nvSpPr>
        <p:spPr>
          <a:xfrm>
            <a:off x="5536433" y="172311"/>
            <a:ext cx="864096"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rgbClr val="714203"/>
                </a:solidFill>
                <a:effectLst/>
                <a:uLnTx/>
                <a:uFillTx/>
                <a:latin typeface="Times New Roman" pitchFamily="18" charset="0"/>
                <a:cs typeface="Times New Roman" pitchFamily="18" charset="0"/>
              </a:rPr>
              <a:t>04</a:t>
            </a:r>
            <a:endParaRPr kumimoji="0" lang="zh-CN" altLang="en-US" sz="4400" b="1" i="0" u="none" strike="noStrike" kern="0" cap="none" spc="0" normalizeH="0" baseline="0" noProof="0" dirty="0">
              <a:ln>
                <a:noFill/>
              </a:ln>
              <a:solidFill>
                <a:srgbClr val="714203"/>
              </a:solidFill>
              <a:effectLst/>
              <a:uLnTx/>
              <a:uFillTx/>
              <a:latin typeface="Times New Roman" pitchFamily="18" charset="0"/>
              <a:cs typeface="Times New Roman" pitchFamily="18" charset="0"/>
            </a:endParaRPr>
          </a:p>
        </p:txBody>
      </p:sp>
      <p:sp>
        <p:nvSpPr>
          <p:cNvPr id="36" name="TextBox 35"/>
          <p:cNvSpPr txBox="1"/>
          <p:nvPr/>
        </p:nvSpPr>
        <p:spPr>
          <a:xfrm>
            <a:off x="1204882" y="701910"/>
            <a:ext cx="1007516"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Times New Roman" pitchFamily="18"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gency FB" pitchFamily="34" charset="0"/>
              <a:ea typeface="微软雅黑" pitchFamily="34" charset="-122"/>
            </a:endParaRPr>
          </a:p>
        </p:txBody>
      </p:sp>
      <p:sp>
        <p:nvSpPr>
          <p:cNvPr id="37" name="TextBox 36"/>
          <p:cNvSpPr txBox="1"/>
          <p:nvPr/>
        </p:nvSpPr>
        <p:spPr>
          <a:xfrm>
            <a:off x="2612909" y="701909"/>
            <a:ext cx="1007516"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Times New Roman" pitchFamily="18"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gency FB" pitchFamily="34" charset="0"/>
              <a:ea typeface="微软雅黑" pitchFamily="34" charset="-122"/>
            </a:endParaRPr>
          </a:p>
        </p:txBody>
      </p:sp>
      <p:sp>
        <p:nvSpPr>
          <p:cNvPr id="38" name="TextBox 37"/>
          <p:cNvSpPr txBox="1"/>
          <p:nvPr/>
        </p:nvSpPr>
        <p:spPr>
          <a:xfrm>
            <a:off x="4045221" y="701908"/>
            <a:ext cx="1007516"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Times New Roman" pitchFamily="18"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gency FB" pitchFamily="34" charset="0"/>
              <a:ea typeface="微软雅黑" pitchFamily="34" charset="-122"/>
            </a:endParaRPr>
          </a:p>
        </p:txBody>
      </p:sp>
      <p:sp>
        <p:nvSpPr>
          <p:cNvPr id="39" name="TextBox 38"/>
          <p:cNvSpPr txBox="1"/>
          <p:nvPr/>
        </p:nvSpPr>
        <p:spPr>
          <a:xfrm>
            <a:off x="5464723" y="701907"/>
            <a:ext cx="1007516"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Times New Roman" pitchFamily="18"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gency FB" pitchFamily="34" charset="0"/>
              <a:ea typeface="微软雅黑" pitchFamily="34" charset="-122"/>
            </a:endParaRPr>
          </a:p>
        </p:txBody>
      </p:sp>
      <p:sp>
        <p:nvSpPr>
          <p:cNvPr id="40" name="TextBox 39"/>
          <p:cNvSpPr txBox="1"/>
          <p:nvPr/>
        </p:nvSpPr>
        <p:spPr>
          <a:xfrm>
            <a:off x="6923543" y="701688"/>
            <a:ext cx="1007516"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Times New Roman" pitchFamily="18"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gency FB" pitchFamily="34" charset="0"/>
                <a:ea typeface="微软雅黑" pitchFamily="34" charset="-122"/>
              </a:rPr>
              <a:t> </a:t>
            </a: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gency FB" pitchFamily="34" charset="0"/>
                <a:ea typeface="微软雅黑" pitchFamily="34" charset="-122"/>
              </a:rPr>
              <a:t>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gency FB" pitchFamily="34" charset="0"/>
              <a:ea typeface="微软雅黑" pitchFamily="34" charset="-122"/>
            </a:endParaRPr>
          </a:p>
        </p:txBody>
      </p:sp>
      <p:sp>
        <p:nvSpPr>
          <p:cNvPr id="41" name="TextBox 40"/>
          <p:cNvSpPr txBox="1"/>
          <p:nvPr/>
        </p:nvSpPr>
        <p:spPr>
          <a:xfrm>
            <a:off x="1243303" y="2641085"/>
            <a:ext cx="985536" cy="20313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2" name="TextBox 41"/>
          <p:cNvSpPr txBox="1"/>
          <p:nvPr/>
        </p:nvSpPr>
        <p:spPr>
          <a:xfrm>
            <a:off x="2618185" y="2636941"/>
            <a:ext cx="985536" cy="20313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3" name="TextBox 42"/>
          <p:cNvSpPr txBox="1"/>
          <p:nvPr/>
        </p:nvSpPr>
        <p:spPr>
          <a:xfrm>
            <a:off x="4062834" y="2632797"/>
            <a:ext cx="985536" cy="20313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4" name="TextBox 43"/>
          <p:cNvSpPr txBox="1"/>
          <p:nvPr/>
        </p:nvSpPr>
        <p:spPr>
          <a:xfrm>
            <a:off x="5486703" y="2628653"/>
            <a:ext cx="985536" cy="20313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5" name="TextBox 44"/>
          <p:cNvSpPr txBox="1"/>
          <p:nvPr/>
        </p:nvSpPr>
        <p:spPr>
          <a:xfrm>
            <a:off x="6967191" y="2628652"/>
            <a:ext cx="985536" cy="20313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1120139054"/>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0843" y="1340768"/>
            <a:ext cx="7247843" cy="3676915"/>
          </a:xfrm>
          <a:prstGeom prst="rect">
            <a:avLst/>
          </a:prstGeom>
          <a:gradFill>
            <a:gsLst>
              <a:gs pos="67000">
                <a:srgbClr val="B7732F"/>
              </a:gs>
              <a:gs pos="0">
                <a:srgbClr val="CC8238"/>
              </a:gs>
            </a:gsLst>
            <a:lin ang="5400000" scaled="0"/>
          </a:gradFill>
          <a:ln w="28575" cap="flat" cmpd="sng" algn="ctr">
            <a:noFill/>
            <a:prstDash val="solid"/>
          </a:ln>
          <a:effectLst>
            <a:outerShdw blurRad="44450" dist="27940" dir="5400000" algn="ctr">
              <a:srgbClr val="7A4D20"/>
            </a:outerShdw>
          </a:effectLst>
          <a:scene3d>
            <a:camera prst="orthographicFront">
              <a:rot lat="0" lon="0" rev="0"/>
            </a:camera>
            <a:lightRig rig="balanced" dir="t">
              <a:rot lat="0" lon="0" rev="8700000"/>
            </a:lightRig>
          </a:scene3d>
          <a:sp3d>
            <a:bevelT w="171450" h="63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 name="矩形 10"/>
          <p:cNvSpPr/>
          <p:nvPr/>
        </p:nvSpPr>
        <p:spPr>
          <a:xfrm>
            <a:off x="865749" y="1501123"/>
            <a:ext cx="7026952" cy="3259083"/>
          </a:xfrm>
          <a:prstGeom prst="rect">
            <a:avLst/>
          </a:prstGeom>
          <a:solidFill>
            <a:sysClr val="window" lastClr="FFFFFF"/>
          </a:solidFill>
          <a:ln w="25400" cap="flat" cmpd="sng" algn="ctr">
            <a:noFill/>
            <a:prstDash val="solid"/>
          </a:ln>
          <a:effectLst>
            <a:outerShdw blurRad="50800" dist="254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矩形 2"/>
          <p:cNvSpPr/>
          <p:nvPr/>
        </p:nvSpPr>
        <p:spPr>
          <a:xfrm>
            <a:off x="0" y="4627784"/>
            <a:ext cx="9144000" cy="1033463"/>
          </a:xfrm>
          <a:custGeom>
            <a:avLst/>
            <a:gdLst>
              <a:gd name="connsiteX0" fmla="*/ 0 w 8748464"/>
              <a:gd name="connsiteY0" fmla="*/ 0 h 2808312"/>
              <a:gd name="connsiteX1" fmla="*/ 8748464 w 8748464"/>
              <a:gd name="connsiteY1" fmla="*/ 0 h 2808312"/>
              <a:gd name="connsiteX2" fmla="*/ 8748464 w 8748464"/>
              <a:gd name="connsiteY2" fmla="*/ 2808312 h 2808312"/>
              <a:gd name="connsiteX3" fmla="*/ 0 w 8748464"/>
              <a:gd name="connsiteY3" fmla="*/ 2808312 h 2808312"/>
              <a:gd name="connsiteX4" fmla="*/ 0 w 8748464"/>
              <a:gd name="connsiteY4" fmla="*/ 0 h 2808312"/>
              <a:gd name="connsiteX0" fmla="*/ 0 w 8748464"/>
              <a:gd name="connsiteY0" fmla="*/ 0 h 2808312"/>
              <a:gd name="connsiteX1" fmla="*/ 6942813 w 8748464"/>
              <a:gd name="connsiteY1" fmla="*/ 11574 h 2808312"/>
              <a:gd name="connsiteX2" fmla="*/ 8748464 w 8748464"/>
              <a:gd name="connsiteY2" fmla="*/ 2808312 h 2808312"/>
              <a:gd name="connsiteX3" fmla="*/ 0 w 8748464"/>
              <a:gd name="connsiteY3" fmla="*/ 2808312 h 2808312"/>
              <a:gd name="connsiteX4" fmla="*/ 0 w 8748464"/>
              <a:gd name="connsiteY4" fmla="*/ 0 h 2808312"/>
              <a:gd name="connsiteX0" fmla="*/ 0 w 8748464"/>
              <a:gd name="connsiteY0" fmla="*/ 0 h 2808312"/>
              <a:gd name="connsiteX1" fmla="*/ 7486824 w 8748464"/>
              <a:gd name="connsiteY1" fmla="*/ 11574 h 2808312"/>
              <a:gd name="connsiteX2" fmla="*/ 8748464 w 8748464"/>
              <a:gd name="connsiteY2" fmla="*/ 2808312 h 2808312"/>
              <a:gd name="connsiteX3" fmla="*/ 0 w 8748464"/>
              <a:gd name="connsiteY3" fmla="*/ 2808312 h 2808312"/>
              <a:gd name="connsiteX4" fmla="*/ 0 w 8748464"/>
              <a:gd name="connsiteY4" fmla="*/ 0 h 2808312"/>
              <a:gd name="connsiteX0" fmla="*/ 0 w 8748464"/>
              <a:gd name="connsiteY0" fmla="*/ 0 h 2808312"/>
              <a:gd name="connsiteX1" fmla="*/ 7752601 w 8748464"/>
              <a:gd name="connsiteY1" fmla="*/ 11575 h 2808312"/>
              <a:gd name="connsiteX2" fmla="*/ 8748464 w 8748464"/>
              <a:gd name="connsiteY2" fmla="*/ 2808312 h 2808312"/>
              <a:gd name="connsiteX3" fmla="*/ 0 w 8748464"/>
              <a:gd name="connsiteY3" fmla="*/ 2808312 h 2808312"/>
              <a:gd name="connsiteX4" fmla="*/ 0 w 8748464"/>
              <a:gd name="connsiteY4" fmla="*/ 0 h 2808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8464" h="2808312">
                <a:moveTo>
                  <a:pt x="0" y="0"/>
                </a:moveTo>
                <a:lnTo>
                  <a:pt x="7752601" y="11575"/>
                </a:lnTo>
                <a:lnTo>
                  <a:pt x="8748464" y="2808312"/>
                </a:lnTo>
                <a:lnTo>
                  <a:pt x="0" y="2808312"/>
                </a:lnTo>
                <a:lnTo>
                  <a:pt x="0" y="0"/>
                </a:lnTo>
                <a:close/>
              </a:path>
            </a:pathLst>
          </a:custGeom>
          <a:gradFill flip="none" rotWithShape="1">
            <a:gsLst>
              <a:gs pos="67000">
                <a:srgbClr val="965E26"/>
              </a:gs>
              <a:gs pos="0">
                <a:srgbClr val="CC8238"/>
              </a:gs>
            </a:gsLst>
            <a:lin ang="16200000" scaled="1"/>
            <a:tileRect/>
          </a:gradFill>
          <a:ln w="28575" cap="flat" cmpd="sng" algn="ctr">
            <a:noFill/>
            <a:prstDash val="solid"/>
          </a:ln>
          <a:effectLst>
            <a:outerShdw blurRad="44450" dist="27940" dir="5400000" algn="ctr">
              <a:srgbClr val="7A4D20"/>
            </a:outerShdw>
          </a:effectLst>
          <a:scene3d>
            <a:camera prst="orthographicFront">
              <a:rot lat="0" lon="0" rev="0"/>
            </a:camera>
            <a:lightRig rig="balanced" dir="t">
              <a:rot lat="0" lon="0" rev="8700000"/>
            </a:lightRig>
          </a:scene3d>
          <a:sp3d>
            <a:bevelT w="171450" h="63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783" y="3051295"/>
            <a:ext cx="2842041" cy="2070184"/>
          </a:xfrm>
          <a:prstGeom prst="rect">
            <a:avLst/>
          </a:prstGeom>
          <a:effectLst>
            <a:outerShdw blurRad="50800" dist="38100" dir="5400000" algn="t" rotWithShape="0">
              <a:prstClr val="black">
                <a:alpha val="40000"/>
              </a:prstClr>
            </a:outerShdw>
          </a:effectLst>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1210" y="4484308"/>
            <a:ext cx="2376264" cy="1027353"/>
          </a:xfrm>
          <a:prstGeom prst="rect">
            <a:avLst/>
          </a:prstGeom>
          <a:effectLst>
            <a:outerShdw blurRad="50800" dist="38100" dir="5400000" algn="t" rotWithShape="0">
              <a:prstClr val="black">
                <a:alpha val="40000"/>
              </a:prstClr>
            </a:outerShdw>
          </a:effectLst>
        </p:spPr>
      </p:pic>
      <p:sp>
        <p:nvSpPr>
          <p:cNvPr id="15" name="TextBox 14"/>
          <p:cNvSpPr txBox="1"/>
          <p:nvPr/>
        </p:nvSpPr>
        <p:spPr>
          <a:xfrm>
            <a:off x="3220212" y="2844526"/>
            <a:ext cx="4376124" cy="166160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框中选择粘贴，并选择只保留文字。您的内容打在这里或者通过复制您的文本后在此框中选择粘贴，并选择只保留文字。</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6" name="TextBox 15"/>
          <p:cNvSpPr txBox="1"/>
          <p:nvPr/>
        </p:nvSpPr>
        <p:spPr>
          <a:xfrm>
            <a:off x="1187624" y="1700808"/>
            <a:ext cx="6264696" cy="102143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框中选择粘贴，并选择只保留文字。您的内容打在这里或者通过复制您的文本后在此框中选择粘贴，并选择只保留文字</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7" name="TextBox 16"/>
          <p:cNvSpPr txBox="1"/>
          <p:nvPr/>
        </p:nvSpPr>
        <p:spPr>
          <a:xfrm>
            <a:off x="2772558" y="4845410"/>
            <a:ext cx="3775393" cy="52322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您的标题文字写在这里</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928138097"/>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0331162">
            <a:off x="2483588" y="4765369"/>
            <a:ext cx="215093" cy="282405"/>
          </a:xfrm>
          <a:prstGeom prst="triangl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0"/>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18781075" flipV="1">
            <a:off x="2140801" y="3757782"/>
            <a:ext cx="383253" cy="858837"/>
          </a:xfrm>
          <a:prstGeom prst="trapezoid">
            <a:avLst>
              <a:gd name="adj"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10"/>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6601881" flipV="1">
            <a:off x="5647442" y="1734540"/>
            <a:ext cx="383253" cy="858837"/>
          </a:xfrm>
          <a:prstGeom prst="rtTriangl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0331162">
            <a:off x="5861998" y="2583959"/>
            <a:ext cx="215093" cy="282405"/>
          </a:xfrm>
          <a:prstGeom prst="triangl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11"/>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724129" y="0"/>
            <a:ext cx="3419872" cy="2529394"/>
          </a:xfrm>
          <a:prstGeom prst="rect">
            <a:avLst/>
          </a:prstGeom>
          <a:noFill/>
          <a:ln>
            <a:noFill/>
          </a:ln>
          <a:effectLst>
            <a:outerShdw dist="35921" dir="2700000" algn="ctr" rotWithShape="0">
              <a:srgbClr val="EEECE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1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0" y="4395092"/>
            <a:ext cx="2800641" cy="246290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TextBox 24"/>
          <p:cNvSpPr txBox="1"/>
          <p:nvPr/>
        </p:nvSpPr>
        <p:spPr>
          <a:xfrm>
            <a:off x="2801825" y="2558191"/>
            <a:ext cx="2750358" cy="132343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您的标题</a:t>
            </a:r>
            <a:r>
              <a:rPr lang="zh-CN" altLang="en-US" sz="4000" b="1" kern="0" dirty="0">
                <a:solidFill>
                  <a:srgbClr val="C00000"/>
                </a:solidFill>
                <a:latin typeface="微软雅黑" pitchFamily="34" charset="-122"/>
                <a:ea typeface="微软雅黑" pitchFamily="34" charset="-122"/>
              </a:rPr>
              <a:t>文字</a:t>
            </a:r>
            <a:r>
              <a:rPr lang="zh-CN" altLang="en-US" sz="4000" b="1" kern="0" dirty="0" smtClean="0">
                <a:solidFill>
                  <a:srgbClr val="C00000"/>
                </a:solidFill>
                <a:latin typeface="微软雅黑" pitchFamily="34" charset="-122"/>
                <a:ea typeface="微软雅黑" pitchFamily="34" charset="-122"/>
              </a:rPr>
              <a:t>写在这里</a:t>
            </a:r>
            <a:endParaRPr kumimoji="0" lang="zh-CN" altLang="en-US" sz="40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sp>
        <p:nvSpPr>
          <p:cNvPr id="26" name="任意多边形 25"/>
          <p:cNvSpPr/>
          <p:nvPr/>
        </p:nvSpPr>
        <p:spPr>
          <a:xfrm>
            <a:off x="2543634" y="2322906"/>
            <a:ext cx="475013" cy="617517"/>
          </a:xfrm>
          <a:custGeom>
            <a:avLst/>
            <a:gdLst>
              <a:gd name="connsiteX0" fmla="*/ 475013 w 475013"/>
              <a:gd name="connsiteY0" fmla="*/ 0 h 617517"/>
              <a:gd name="connsiteX1" fmla="*/ 35626 w 475013"/>
              <a:gd name="connsiteY1" fmla="*/ 11875 h 617517"/>
              <a:gd name="connsiteX2" fmla="*/ 0 w 475013"/>
              <a:gd name="connsiteY2" fmla="*/ 617517 h 617517"/>
              <a:gd name="connsiteX3" fmla="*/ 130629 w 475013"/>
              <a:gd name="connsiteY3" fmla="*/ 178130 h 617517"/>
              <a:gd name="connsiteX4" fmla="*/ 475013 w 475013"/>
              <a:gd name="connsiteY4" fmla="*/ 0 h 617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013" h="617517">
                <a:moveTo>
                  <a:pt x="475013" y="0"/>
                </a:moveTo>
                <a:lnTo>
                  <a:pt x="35626" y="11875"/>
                </a:lnTo>
                <a:lnTo>
                  <a:pt x="0" y="617517"/>
                </a:lnTo>
                <a:lnTo>
                  <a:pt x="130629" y="178130"/>
                </a:lnTo>
                <a:lnTo>
                  <a:pt x="475013" y="0"/>
                </a:ln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任意多边形 26"/>
          <p:cNvSpPr/>
          <p:nvPr/>
        </p:nvSpPr>
        <p:spPr>
          <a:xfrm rot="10800000">
            <a:off x="5296007" y="3445374"/>
            <a:ext cx="475013" cy="617517"/>
          </a:xfrm>
          <a:custGeom>
            <a:avLst/>
            <a:gdLst>
              <a:gd name="connsiteX0" fmla="*/ 475013 w 475013"/>
              <a:gd name="connsiteY0" fmla="*/ 0 h 617517"/>
              <a:gd name="connsiteX1" fmla="*/ 35626 w 475013"/>
              <a:gd name="connsiteY1" fmla="*/ 11875 h 617517"/>
              <a:gd name="connsiteX2" fmla="*/ 0 w 475013"/>
              <a:gd name="connsiteY2" fmla="*/ 617517 h 617517"/>
              <a:gd name="connsiteX3" fmla="*/ 130629 w 475013"/>
              <a:gd name="connsiteY3" fmla="*/ 178130 h 617517"/>
              <a:gd name="connsiteX4" fmla="*/ 475013 w 475013"/>
              <a:gd name="connsiteY4" fmla="*/ 0 h 617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013" h="617517">
                <a:moveTo>
                  <a:pt x="475013" y="0"/>
                </a:moveTo>
                <a:lnTo>
                  <a:pt x="35626" y="11875"/>
                </a:lnTo>
                <a:lnTo>
                  <a:pt x="0" y="617517"/>
                </a:lnTo>
                <a:lnTo>
                  <a:pt x="130629" y="178130"/>
                </a:lnTo>
                <a:lnTo>
                  <a:pt x="475013" y="0"/>
                </a:ln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28" name="直接连接符 27"/>
          <p:cNvCxnSpPr/>
          <p:nvPr/>
        </p:nvCxnSpPr>
        <p:spPr>
          <a:xfrm flipH="1">
            <a:off x="1999490" y="3753772"/>
            <a:ext cx="851954" cy="181262"/>
          </a:xfrm>
          <a:prstGeom prst="line">
            <a:avLst/>
          </a:prstGeom>
          <a:noFill/>
          <a:ln w="9525" cap="flat" cmpd="sng" algn="ctr">
            <a:solidFill>
              <a:srgbClr val="A9A9A9"/>
            </a:solidFill>
            <a:prstDash val="solid"/>
          </a:ln>
          <a:effectLst/>
        </p:spPr>
      </p:cxnSp>
      <p:cxnSp>
        <p:nvCxnSpPr>
          <p:cNvPr id="29" name="直接连接符 28"/>
          <p:cNvCxnSpPr/>
          <p:nvPr/>
        </p:nvCxnSpPr>
        <p:spPr>
          <a:xfrm flipH="1">
            <a:off x="2591134" y="3881630"/>
            <a:ext cx="427513" cy="181262"/>
          </a:xfrm>
          <a:prstGeom prst="line">
            <a:avLst/>
          </a:prstGeom>
          <a:noFill/>
          <a:ln w="9525" cap="flat" cmpd="sng" algn="ctr">
            <a:solidFill>
              <a:srgbClr val="A9A9A9"/>
            </a:solidFill>
            <a:prstDash val="solid"/>
          </a:ln>
          <a:effectLst/>
        </p:spPr>
      </p:cxnSp>
      <p:cxnSp>
        <p:nvCxnSpPr>
          <p:cNvPr id="30" name="直接连接符 29"/>
          <p:cNvCxnSpPr/>
          <p:nvPr/>
        </p:nvCxnSpPr>
        <p:spPr>
          <a:xfrm flipH="1">
            <a:off x="2439889" y="3972261"/>
            <a:ext cx="835967" cy="536859"/>
          </a:xfrm>
          <a:prstGeom prst="line">
            <a:avLst/>
          </a:prstGeom>
          <a:noFill/>
          <a:ln w="9525" cap="flat" cmpd="sng" algn="ctr">
            <a:solidFill>
              <a:srgbClr val="A9A9A9"/>
            </a:solidFill>
            <a:prstDash val="solid"/>
          </a:ln>
          <a:effectLst/>
        </p:spPr>
      </p:cxnSp>
      <p:cxnSp>
        <p:nvCxnSpPr>
          <p:cNvPr id="31" name="直接连接符 30"/>
          <p:cNvCxnSpPr/>
          <p:nvPr/>
        </p:nvCxnSpPr>
        <p:spPr>
          <a:xfrm flipH="1">
            <a:off x="2869526" y="4016547"/>
            <a:ext cx="504056" cy="1060518"/>
          </a:xfrm>
          <a:prstGeom prst="line">
            <a:avLst/>
          </a:prstGeom>
          <a:noFill/>
          <a:ln w="9525" cap="flat" cmpd="sng" algn="ctr">
            <a:solidFill>
              <a:srgbClr val="A9A9A9"/>
            </a:solidFill>
            <a:prstDash val="solid"/>
          </a:ln>
          <a:effectLst/>
        </p:spPr>
      </p:cxnSp>
      <p:cxnSp>
        <p:nvCxnSpPr>
          <p:cNvPr id="32" name="直接连接符 31"/>
          <p:cNvCxnSpPr/>
          <p:nvPr/>
        </p:nvCxnSpPr>
        <p:spPr>
          <a:xfrm flipV="1">
            <a:off x="5223998" y="1717266"/>
            <a:ext cx="72008" cy="766114"/>
          </a:xfrm>
          <a:prstGeom prst="line">
            <a:avLst/>
          </a:prstGeom>
          <a:noFill/>
          <a:ln w="9525" cap="flat" cmpd="sng" algn="ctr">
            <a:solidFill>
              <a:srgbClr val="A9A9A9"/>
            </a:solidFill>
            <a:prstDash val="solid"/>
          </a:ln>
          <a:effectLst/>
        </p:spPr>
      </p:cxnSp>
      <p:cxnSp>
        <p:nvCxnSpPr>
          <p:cNvPr id="33" name="直接连接符 32"/>
          <p:cNvCxnSpPr/>
          <p:nvPr/>
        </p:nvCxnSpPr>
        <p:spPr>
          <a:xfrm>
            <a:off x="5610232" y="2895655"/>
            <a:ext cx="697917" cy="150950"/>
          </a:xfrm>
          <a:prstGeom prst="line">
            <a:avLst/>
          </a:prstGeom>
          <a:noFill/>
          <a:ln w="9525" cap="flat" cmpd="sng" algn="ctr">
            <a:solidFill>
              <a:srgbClr val="A9A9A9"/>
            </a:solidFill>
            <a:prstDash val="solid"/>
          </a:ln>
          <a:effectLst/>
        </p:spPr>
      </p:cxnSp>
      <p:cxnSp>
        <p:nvCxnSpPr>
          <p:cNvPr id="34" name="直接连接符 33"/>
          <p:cNvCxnSpPr/>
          <p:nvPr/>
        </p:nvCxnSpPr>
        <p:spPr>
          <a:xfrm flipV="1">
            <a:off x="5525798" y="2431510"/>
            <a:ext cx="396661" cy="195767"/>
          </a:xfrm>
          <a:prstGeom prst="line">
            <a:avLst/>
          </a:prstGeom>
          <a:noFill/>
          <a:ln w="9525" cap="flat" cmpd="sng" algn="ctr">
            <a:solidFill>
              <a:srgbClr val="A9A9A9"/>
            </a:solidFill>
            <a:prstDash val="solid"/>
          </a:ln>
          <a:effectLst/>
        </p:spPr>
      </p:cxnSp>
      <p:cxnSp>
        <p:nvCxnSpPr>
          <p:cNvPr id="35" name="直接连接符 34"/>
          <p:cNvCxnSpPr/>
          <p:nvPr/>
        </p:nvCxnSpPr>
        <p:spPr>
          <a:xfrm flipV="1">
            <a:off x="5369988" y="2163958"/>
            <a:ext cx="182195" cy="365437"/>
          </a:xfrm>
          <a:prstGeom prst="line">
            <a:avLst/>
          </a:prstGeom>
          <a:noFill/>
          <a:ln w="9525" cap="flat" cmpd="sng" algn="ctr">
            <a:solidFill>
              <a:srgbClr val="A9A9A9"/>
            </a:solidFill>
            <a:prstDash val="solid"/>
          </a:ln>
          <a:effectLst/>
        </p:spPr>
      </p:cxnSp>
    </p:spTree>
    <p:extLst>
      <p:ext uri="{BB962C8B-B14F-4D97-AF65-F5344CB8AC3E}">
        <p14:creationId xmlns:p14="http://schemas.microsoft.com/office/powerpoint/2010/main" val="1444075628"/>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554775" y="2910166"/>
            <a:ext cx="3585177" cy="2692807"/>
          </a:xfrm>
          <a:prstGeom prst="rect">
            <a:avLst/>
          </a:prstGeom>
          <a:no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TextBox 30"/>
          <p:cNvSpPr txBox="1"/>
          <p:nvPr/>
        </p:nvSpPr>
        <p:spPr>
          <a:xfrm>
            <a:off x="1141783" y="3087787"/>
            <a:ext cx="2710138" cy="23729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a:t>
            </a: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的</a:t>
            </a:r>
            <a:r>
              <a:rPr kumimoji="0" lang="zh-CN" altLang="en-US" sz="2400" b="0" i="0" u="none" strike="noStrike" kern="0" cap="none" spc="0" normalizeH="0" baseline="0" noProof="0" dirty="0">
                <a:ln>
                  <a:noFill/>
                </a:ln>
                <a:solidFill>
                  <a:srgbClr val="C00000"/>
                </a:solidFill>
                <a:effectLst/>
                <a:uLnTx/>
                <a:uFillTx/>
                <a:latin typeface="微软雅黑" pitchFamily="34" charset="-122"/>
                <a:ea typeface="微软雅黑" pitchFamily="34" charset="-122"/>
              </a:rPr>
              <a:t>内容</a:t>
            </a: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打在这里或者通过复制您的文本</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框中选择</a:t>
            </a:r>
            <a:r>
              <a:rPr kumimoji="0" lang="zh-CN" altLang="en-US" sz="2400" b="0" i="0" u="none" strike="noStrike" kern="0" cap="none" spc="0" normalizeH="0" baseline="0" noProof="0" dirty="0">
                <a:ln>
                  <a:noFill/>
                </a:ln>
                <a:solidFill>
                  <a:srgbClr val="C00000"/>
                </a:solidFill>
                <a:effectLst/>
                <a:uLnTx/>
                <a:uFillTx/>
                <a:latin typeface="微软雅黑" pitchFamily="34" charset="-122"/>
                <a:ea typeface="微软雅黑" pitchFamily="34" charset="-122"/>
              </a:rPr>
              <a:t>粘贴</a:t>
            </a: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，并选择只保留</a:t>
            </a:r>
            <a:r>
              <a:rPr kumimoji="0" lang="zh-CN" altLang="en-US" sz="2400" b="0"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文字</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a:t>
            </a: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的内容打在这里或者通过复制您的文本后在此框中</a:t>
            </a:r>
            <a:r>
              <a:rPr kumimoji="0" lang="zh-CN" altLang="en-US" sz="2400" b="0" i="0" u="none" strike="noStrike" kern="0" cap="none" spc="0" normalizeH="0" baseline="0" noProof="0" dirty="0">
                <a:ln>
                  <a:noFill/>
                </a:ln>
                <a:solidFill>
                  <a:srgbClr val="C00000"/>
                </a:solidFill>
                <a:effectLst/>
                <a:uLnTx/>
                <a:uFillTx/>
                <a:latin typeface="微软雅黑" pitchFamily="34" charset="-122"/>
                <a:ea typeface="微软雅黑" pitchFamily="34" charset="-122"/>
              </a:rPr>
              <a:t>选择</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选择只保留文字</a:t>
            </a:r>
            <a:r>
              <a:rPr kumimoji="0" lang="zh-CN" altLang="en-US" sz="14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2" name="TextBox 31"/>
          <p:cNvSpPr txBox="1"/>
          <p:nvPr/>
        </p:nvSpPr>
        <p:spPr>
          <a:xfrm>
            <a:off x="251520" y="2910166"/>
            <a:ext cx="1304652"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6600" b="0" i="0" u="none" strike="noStrike" kern="0" cap="none" spc="0" normalizeH="0" baseline="0" noProof="0" dirty="0" smtClean="0">
                <a:ln>
                  <a:noFill/>
                </a:ln>
                <a:solidFill>
                  <a:sysClr val="windowText" lastClr="000000">
                    <a:lumMod val="75000"/>
                    <a:lumOff val="25000"/>
                  </a:sysClr>
                </a:solidFill>
                <a:effectLst/>
                <a:uLnTx/>
                <a:uFillTx/>
                <a:latin typeface="MS Gothic" pitchFamily="49" charset="-128"/>
                <a:ea typeface="MS Gothic" pitchFamily="49" charset="-128"/>
                <a:cs typeface="Arial"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itchFamily="49" charset="-128"/>
              <a:ea typeface="MS Gothic" pitchFamily="49" charset="-128"/>
              <a:cs typeface="Arial" pitchFamily="34" charset="0"/>
            </a:endParaRPr>
          </a:p>
        </p:txBody>
      </p:sp>
      <p:sp>
        <p:nvSpPr>
          <p:cNvPr id="33" name="TextBox 32"/>
          <p:cNvSpPr txBox="1"/>
          <p:nvPr/>
        </p:nvSpPr>
        <p:spPr>
          <a:xfrm>
            <a:off x="2914146" y="4896626"/>
            <a:ext cx="833049"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Text" lastClr="000000">
                    <a:lumMod val="75000"/>
                    <a:lumOff val="25000"/>
                  </a:sysClr>
                </a:solidFill>
                <a:effectLst/>
                <a:uLnTx/>
                <a:uFillTx/>
                <a:latin typeface="MS Gothic" pitchFamily="49" charset="-128"/>
                <a:ea typeface="MS Gothic" pitchFamily="49" charset="-128"/>
                <a:cs typeface="Arial"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itchFamily="49" charset="-128"/>
              <a:ea typeface="MS Gothic" pitchFamily="49" charset="-128"/>
              <a:cs typeface="Arial" pitchFamily="34" charset="0"/>
            </a:endParaRPr>
          </a:p>
        </p:txBody>
      </p:sp>
      <p:sp>
        <p:nvSpPr>
          <p:cNvPr id="34" name="矩形 33"/>
          <p:cNvSpPr/>
          <p:nvPr/>
        </p:nvSpPr>
        <p:spPr>
          <a:xfrm>
            <a:off x="0" y="391324"/>
            <a:ext cx="9144000" cy="1224136"/>
          </a:xfrm>
          <a:prstGeom prst="rect">
            <a:avLst/>
          </a:pr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TextBox 34"/>
          <p:cNvSpPr txBox="1"/>
          <p:nvPr/>
        </p:nvSpPr>
        <p:spPr>
          <a:xfrm>
            <a:off x="2613748" y="399964"/>
            <a:ext cx="5702667" cy="1084820"/>
          </a:xfrm>
          <a:prstGeom prst="rect">
            <a:avLst/>
          </a:prstGeom>
          <a:noFill/>
        </p:spPr>
        <p:txBody>
          <a:bodyPr wrap="square" rtlCol="0" anchor="ctr">
            <a:no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您的标题写在这里</a:t>
            </a:r>
            <a:endParaRPr kumimoji="0" lang="zh-CN" altLang="en-US"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36" name="组合 35"/>
          <p:cNvGrpSpPr/>
          <p:nvPr/>
        </p:nvGrpSpPr>
        <p:grpSpPr>
          <a:xfrm>
            <a:off x="4656708" y="3406168"/>
            <a:ext cx="225164" cy="211015"/>
            <a:chOff x="5219063" y="3021808"/>
            <a:chExt cx="1202855" cy="1127272"/>
          </a:xfrm>
        </p:grpSpPr>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9063" y="3021808"/>
              <a:ext cx="1202855" cy="1127272"/>
            </a:xfrm>
            <a:prstGeom prst="rect">
              <a:avLst/>
            </a:prstGeom>
          </p:spPr>
        </p:pic>
        <p:sp>
          <p:nvSpPr>
            <p:cNvPr id="38" name="燕尾形 37"/>
            <p:cNvSpPr/>
            <p:nvPr/>
          </p:nvSpPr>
          <p:spPr>
            <a:xfrm>
              <a:off x="5505257" y="3243160"/>
              <a:ext cx="462238" cy="559312"/>
            </a:xfrm>
            <a:prstGeom prst="chevron">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39" name="TextBox 38"/>
          <p:cNvSpPr txBox="1"/>
          <p:nvPr/>
        </p:nvSpPr>
        <p:spPr>
          <a:xfrm>
            <a:off x="4904632" y="3294221"/>
            <a:ext cx="3627808" cy="37241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4BACC6">
                    <a:lumMod val="75000"/>
                  </a:srgbClr>
                </a:solidFill>
                <a:effectLst/>
                <a:uLnTx/>
                <a:uFillTx/>
                <a:latin typeface="微软雅黑" pitchFamily="34" charset="-122"/>
                <a:ea typeface="微软雅黑" pitchFamily="34" charset="-122"/>
              </a:rPr>
              <a:t>您的小标题</a:t>
            </a:r>
            <a:endParaRPr kumimoji="0" lang="zh-CN" altLang="en-US" sz="1400" b="1" i="0" u="none" strike="noStrike" kern="0" cap="none" spc="0" normalizeH="0" baseline="0" noProof="0" dirty="0">
              <a:ln>
                <a:noFill/>
              </a:ln>
              <a:solidFill>
                <a:srgbClr val="4BACC6">
                  <a:lumMod val="75000"/>
                </a:srgbClr>
              </a:solidFill>
              <a:effectLst/>
              <a:uLnTx/>
              <a:uFillTx/>
              <a:latin typeface="微软雅黑" pitchFamily="34" charset="-122"/>
              <a:ea typeface="微软雅黑" pitchFamily="34" charset="-122"/>
            </a:endParaRPr>
          </a:p>
        </p:txBody>
      </p:sp>
      <p:sp>
        <p:nvSpPr>
          <p:cNvPr id="40" name="TextBox 39"/>
          <p:cNvSpPr txBox="1"/>
          <p:nvPr/>
        </p:nvSpPr>
        <p:spPr>
          <a:xfrm>
            <a:off x="4939800" y="3591504"/>
            <a:ext cx="3592640"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1" name="TextBox 40"/>
          <p:cNvSpPr txBox="1"/>
          <p:nvPr/>
        </p:nvSpPr>
        <p:spPr>
          <a:xfrm>
            <a:off x="4588876" y="2131238"/>
            <a:ext cx="3943564"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文字您的内容打在这里，或通过复制您的文本后在此框中选择粘贴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grpSp>
        <p:nvGrpSpPr>
          <p:cNvPr id="42" name="组合 41"/>
          <p:cNvGrpSpPr/>
          <p:nvPr/>
        </p:nvGrpSpPr>
        <p:grpSpPr>
          <a:xfrm>
            <a:off x="4656708" y="4402829"/>
            <a:ext cx="225164" cy="211015"/>
            <a:chOff x="5219063" y="3021808"/>
            <a:chExt cx="1202855" cy="1127272"/>
          </a:xfrm>
        </p:grpSpPr>
        <p:pic>
          <p:nvPicPr>
            <p:cNvPr id="43" name="图片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9063" y="3021808"/>
              <a:ext cx="1202855" cy="1127272"/>
            </a:xfrm>
            <a:prstGeom prst="rect">
              <a:avLst/>
            </a:prstGeom>
          </p:spPr>
        </p:pic>
        <p:sp>
          <p:nvSpPr>
            <p:cNvPr id="44" name="燕尾形 43"/>
            <p:cNvSpPr/>
            <p:nvPr/>
          </p:nvSpPr>
          <p:spPr>
            <a:xfrm>
              <a:off x="5505257" y="3243160"/>
              <a:ext cx="462238" cy="559312"/>
            </a:xfrm>
            <a:prstGeom prst="chevron">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45" name="TextBox 44"/>
          <p:cNvSpPr txBox="1"/>
          <p:nvPr/>
        </p:nvSpPr>
        <p:spPr>
          <a:xfrm>
            <a:off x="4904632" y="4290882"/>
            <a:ext cx="3627808" cy="37241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4BACC6">
                    <a:lumMod val="75000"/>
                  </a:srgbClr>
                </a:solidFill>
                <a:effectLst/>
                <a:uLnTx/>
                <a:uFillTx/>
                <a:latin typeface="微软雅黑" pitchFamily="34" charset="-122"/>
                <a:ea typeface="微软雅黑" pitchFamily="34" charset="-122"/>
              </a:rPr>
              <a:t>您的小标题</a:t>
            </a:r>
            <a:endParaRPr kumimoji="0" lang="zh-CN" altLang="en-US" sz="1400" b="1" i="0" u="none" strike="noStrike" kern="0" cap="none" spc="0" normalizeH="0" baseline="0" noProof="0" dirty="0">
              <a:ln>
                <a:noFill/>
              </a:ln>
              <a:solidFill>
                <a:srgbClr val="4BACC6">
                  <a:lumMod val="75000"/>
                </a:srgbClr>
              </a:solidFill>
              <a:effectLst/>
              <a:uLnTx/>
              <a:uFillTx/>
              <a:latin typeface="微软雅黑" pitchFamily="34" charset="-122"/>
              <a:ea typeface="微软雅黑" pitchFamily="34" charset="-122"/>
            </a:endParaRPr>
          </a:p>
        </p:txBody>
      </p:sp>
      <p:sp>
        <p:nvSpPr>
          <p:cNvPr id="46" name="TextBox 45"/>
          <p:cNvSpPr txBox="1"/>
          <p:nvPr/>
        </p:nvSpPr>
        <p:spPr>
          <a:xfrm>
            <a:off x="4939800" y="4588165"/>
            <a:ext cx="3592640"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grpSp>
        <p:nvGrpSpPr>
          <p:cNvPr id="47" name="组合 46"/>
          <p:cNvGrpSpPr/>
          <p:nvPr/>
        </p:nvGrpSpPr>
        <p:grpSpPr>
          <a:xfrm>
            <a:off x="4656708" y="5399490"/>
            <a:ext cx="225164" cy="211015"/>
            <a:chOff x="5219063" y="3021808"/>
            <a:chExt cx="1202855" cy="1127272"/>
          </a:xfrm>
        </p:grpSpPr>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9063" y="3021808"/>
              <a:ext cx="1202855" cy="1127272"/>
            </a:xfrm>
            <a:prstGeom prst="rect">
              <a:avLst/>
            </a:prstGeom>
          </p:spPr>
        </p:pic>
        <p:sp>
          <p:nvSpPr>
            <p:cNvPr id="49" name="燕尾形 48"/>
            <p:cNvSpPr/>
            <p:nvPr/>
          </p:nvSpPr>
          <p:spPr>
            <a:xfrm>
              <a:off x="5505257" y="3243160"/>
              <a:ext cx="462238" cy="559312"/>
            </a:xfrm>
            <a:prstGeom prst="chevron">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50" name="TextBox 49"/>
          <p:cNvSpPr txBox="1"/>
          <p:nvPr/>
        </p:nvSpPr>
        <p:spPr>
          <a:xfrm>
            <a:off x="4904632" y="5287543"/>
            <a:ext cx="3627808" cy="37241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4BACC6">
                    <a:lumMod val="75000"/>
                  </a:srgbClr>
                </a:solidFill>
                <a:effectLst/>
                <a:uLnTx/>
                <a:uFillTx/>
                <a:latin typeface="微软雅黑" pitchFamily="34" charset="-122"/>
                <a:ea typeface="微软雅黑" pitchFamily="34" charset="-122"/>
              </a:rPr>
              <a:t>您的小标题</a:t>
            </a:r>
            <a:endParaRPr kumimoji="0" lang="zh-CN" altLang="en-US" sz="1400" b="1" i="0" u="none" strike="noStrike" kern="0" cap="none" spc="0" normalizeH="0" baseline="0" noProof="0" dirty="0">
              <a:ln>
                <a:noFill/>
              </a:ln>
              <a:solidFill>
                <a:srgbClr val="4BACC6">
                  <a:lumMod val="75000"/>
                </a:srgbClr>
              </a:solidFill>
              <a:effectLst/>
              <a:uLnTx/>
              <a:uFillTx/>
              <a:latin typeface="微软雅黑" pitchFamily="34" charset="-122"/>
              <a:ea typeface="微软雅黑" pitchFamily="34" charset="-122"/>
            </a:endParaRPr>
          </a:p>
        </p:txBody>
      </p:sp>
      <p:sp>
        <p:nvSpPr>
          <p:cNvPr id="51" name="TextBox 50"/>
          <p:cNvSpPr txBox="1"/>
          <p:nvPr/>
        </p:nvSpPr>
        <p:spPr>
          <a:xfrm>
            <a:off x="4939800" y="5584826"/>
            <a:ext cx="3592640"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52" name="直接连接符 51"/>
          <p:cNvCxnSpPr/>
          <p:nvPr/>
        </p:nvCxnSpPr>
        <p:spPr>
          <a:xfrm>
            <a:off x="0" y="1615460"/>
            <a:ext cx="9144000" cy="0"/>
          </a:xfrm>
          <a:prstGeom prst="line">
            <a:avLst/>
          </a:prstGeom>
          <a:noFill/>
          <a:ln w="38100" cap="flat" cmpd="sng" algn="ctr">
            <a:solidFill>
              <a:srgbClr val="4BACC6">
                <a:lumMod val="40000"/>
                <a:lumOff val="60000"/>
              </a:srgbClr>
            </a:solidFill>
            <a:prstDash val="solid"/>
          </a:ln>
          <a:effectLst/>
        </p:spPr>
      </p:cxnSp>
      <p:pic>
        <p:nvPicPr>
          <p:cNvPr id="53" name="图片 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75" y="116632"/>
            <a:ext cx="1917452" cy="1796965"/>
          </a:xfrm>
          <a:prstGeom prst="rect">
            <a:avLst/>
          </a:prstGeom>
        </p:spPr>
      </p:pic>
      <p:sp>
        <p:nvSpPr>
          <p:cNvPr id="54" name="TextBox 53"/>
          <p:cNvSpPr txBox="1"/>
          <p:nvPr/>
        </p:nvSpPr>
        <p:spPr>
          <a:xfrm>
            <a:off x="810062" y="510580"/>
            <a:ext cx="1147874" cy="92333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rgbClr val="4BACC6">
                    <a:lumMod val="75000"/>
                  </a:srgbClr>
                </a:solidFill>
                <a:effectLst/>
                <a:uLnTx/>
                <a:uFillTx/>
                <a:latin typeface="微软雅黑" pitchFamily="34" charset="-122"/>
                <a:ea typeface="微软雅黑" pitchFamily="34" charset="-122"/>
              </a:rPr>
              <a:t>1</a:t>
            </a:r>
            <a:endParaRPr kumimoji="0" lang="zh-CN" altLang="en-US" sz="5400" b="1" i="0" u="none" strike="noStrike" kern="0" cap="none" spc="0" normalizeH="0" baseline="0" noProof="0" dirty="0">
              <a:ln>
                <a:noFill/>
              </a:ln>
              <a:solidFill>
                <a:srgbClr val="4BACC6">
                  <a:lumMod val="75000"/>
                </a:srgbClr>
              </a:solidFill>
              <a:effectLst/>
              <a:uLnTx/>
              <a:uFillTx/>
              <a:latin typeface="微软雅黑" pitchFamily="34" charset="-122"/>
              <a:ea typeface="微软雅黑" pitchFamily="34" charset="-122"/>
            </a:endParaRPr>
          </a:p>
        </p:txBody>
      </p:sp>
      <p:sp>
        <p:nvSpPr>
          <p:cNvPr id="55" name="矩形 54"/>
          <p:cNvSpPr/>
          <p:nvPr/>
        </p:nvSpPr>
        <p:spPr>
          <a:xfrm>
            <a:off x="-1343" y="6621153"/>
            <a:ext cx="9144000" cy="127948"/>
          </a:xfrm>
          <a:prstGeom prst="rect">
            <a:avLst/>
          </a:pr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6" name="矩形 55"/>
          <p:cNvSpPr/>
          <p:nvPr/>
        </p:nvSpPr>
        <p:spPr>
          <a:xfrm>
            <a:off x="810062" y="2420889"/>
            <a:ext cx="953626" cy="489278"/>
          </a:xfrm>
          <a:prstGeom prst="rect">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TextBox 56"/>
          <p:cNvSpPr txBox="1"/>
          <p:nvPr/>
        </p:nvSpPr>
        <p:spPr>
          <a:xfrm>
            <a:off x="712938" y="2420889"/>
            <a:ext cx="1147874" cy="461665"/>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2984550"/>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395536" y="1484784"/>
            <a:ext cx="8424936" cy="3528392"/>
          </a:xfrm>
          <a:prstGeom prst="rect">
            <a:avLst/>
          </a:prstGeom>
          <a:gradFill>
            <a:gsLst>
              <a:gs pos="67000">
                <a:srgbClr val="B7732F"/>
              </a:gs>
              <a:gs pos="0">
                <a:srgbClr val="CC8238"/>
              </a:gs>
            </a:gsLst>
            <a:lin ang="5400000" scaled="0"/>
          </a:gradFill>
          <a:ln w="28575" cap="flat" cmpd="sng" algn="ctr">
            <a:noFill/>
            <a:prstDash val="solid"/>
          </a:ln>
          <a:effectLst>
            <a:outerShdw blurRad="44450" dist="27940" dir="5400000" algn="ctr">
              <a:srgbClr val="7A4D20"/>
            </a:outerShdw>
          </a:effectLst>
          <a:scene3d>
            <a:camera prst="orthographicFront">
              <a:rot lat="0" lon="0" rev="0"/>
            </a:camera>
            <a:lightRig rig="balanced" dir="t">
              <a:rot lat="0" lon="0" rev="8700000"/>
            </a:lightRig>
          </a:scene3d>
          <a:sp3d>
            <a:bevelT w="171450" h="63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24"/>
          <p:cNvSpPr/>
          <p:nvPr/>
        </p:nvSpPr>
        <p:spPr>
          <a:xfrm>
            <a:off x="580293" y="1733389"/>
            <a:ext cx="8055421" cy="3127438"/>
          </a:xfrm>
          <a:prstGeom prst="rect">
            <a:avLst/>
          </a:prstGeom>
          <a:solidFill>
            <a:sysClr val="window" lastClr="FFFFFF"/>
          </a:solidFill>
          <a:ln w="25400" cap="flat" cmpd="sng" algn="ctr">
            <a:noFill/>
            <a:prstDash val="solid"/>
          </a:ln>
          <a:effectLst>
            <a:outerShdw blurRad="50800" dist="254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矩形 25"/>
          <p:cNvSpPr/>
          <p:nvPr/>
        </p:nvSpPr>
        <p:spPr>
          <a:xfrm>
            <a:off x="523917" y="1628261"/>
            <a:ext cx="8168171" cy="3127438"/>
          </a:xfrm>
          <a:prstGeom prst="rect">
            <a:avLst/>
          </a:prstGeom>
          <a:solidFill>
            <a:sysClr val="window" lastClr="FFFFFF"/>
          </a:solidFill>
          <a:ln w="25400" cap="flat" cmpd="sng" algn="ctr">
            <a:noFill/>
            <a:prstDash val="solid"/>
          </a:ln>
          <a:effectLst>
            <a:outerShdw blurRad="50800" dist="254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7" name="组合 26"/>
          <p:cNvGrpSpPr/>
          <p:nvPr/>
        </p:nvGrpSpPr>
        <p:grpSpPr>
          <a:xfrm>
            <a:off x="969728" y="2388323"/>
            <a:ext cx="2642011" cy="2113571"/>
            <a:chOff x="849869" y="2827597"/>
            <a:chExt cx="2538189" cy="1768202"/>
          </a:xfrm>
          <a:effectLst>
            <a:outerShdw blurRad="38100" sx="101000" sy="101000" algn="ctr" rotWithShape="0">
              <a:prstClr val="black">
                <a:alpha val="40000"/>
              </a:prstClr>
            </a:outerShdw>
          </a:effectLst>
        </p:grpSpPr>
        <p:sp>
          <p:nvSpPr>
            <p:cNvPr id="28" name="矩形 27"/>
            <p:cNvSpPr/>
            <p:nvPr/>
          </p:nvSpPr>
          <p:spPr>
            <a:xfrm>
              <a:off x="930831" y="2827597"/>
              <a:ext cx="2376264" cy="432048"/>
            </a:xfrm>
            <a:prstGeom prst="rect">
              <a:avLst/>
            </a:prstGeom>
            <a:gradFill flip="none" rotWithShape="1">
              <a:gsLst>
                <a:gs pos="0">
                  <a:srgbClr val="0078A8"/>
                </a:gs>
                <a:gs pos="94000">
                  <a:srgbClr val="00B0F0">
                    <a:shade val="675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矩形 15"/>
            <p:cNvSpPr/>
            <p:nvPr/>
          </p:nvSpPr>
          <p:spPr>
            <a:xfrm>
              <a:off x="849869" y="3259645"/>
              <a:ext cx="2538189" cy="451098"/>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 fmla="*/ 85725 w 2461989"/>
                <a:gd name="connsiteY0" fmla="*/ 0 h 451098"/>
                <a:gd name="connsiteX1" fmla="*/ 2461989 w 2461989"/>
                <a:gd name="connsiteY1" fmla="*/ 0 h 451098"/>
                <a:gd name="connsiteX2" fmla="*/ 2461989 w 2461989"/>
                <a:gd name="connsiteY2" fmla="*/ 432048 h 451098"/>
                <a:gd name="connsiteX3" fmla="*/ 0 w 2461989"/>
                <a:gd name="connsiteY3" fmla="*/ 451098 h 451098"/>
                <a:gd name="connsiteX4" fmla="*/ 85725 w 2461989"/>
                <a:gd name="connsiteY4" fmla="*/ 0 h 451098"/>
                <a:gd name="connsiteX0" fmla="*/ 85725 w 2538189"/>
                <a:gd name="connsiteY0" fmla="*/ 0 h 451098"/>
                <a:gd name="connsiteX1" fmla="*/ 2461989 w 2538189"/>
                <a:gd name="connsiteY1" fmla="*/ 0 h 451098"/>
                <a:gd name="connsiteX2" fmla="*/ 2538189 w 2538189"/>
                <a:gd name="connsiteY2" fmla="*/ 451098 h 451098"/>
                <a:gd name="connsiteX3" fmla="*/ 0 w 2538189"/>
                <a:gd name="connsiteY3" fmla="*/ 451098 h 451098"/>
                <a:gd name="connsiteX4" fmla="*/ 85725 w 2538189"/>
                <a:gd name="connsiteY4" fmla="*/ 0 h 451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8189" h="451098">
                  <a:moveTo>
                    <a:pt x="85725" y="0"/>
                  </a:moveTo>
                  <a:lnTo>
                    <a:pt x="2461989" y="0"/>
                  </a:lnTo>
                  <a:lnTo>
                    <a:pt x="2538189" y="451098"/>
                  </a:lnTo>
                  <a:lnTo>
                    <a:pt x="0" y="451098"/>
                  </a:lnTo>
                  <a:lnTo>
                    <a:pt x="85725" y="0"/>
                  </a:lnTo>
                  <a:close/>
                </a:path>
              </a:pathLst>
            </a:custGeom>
            <a:gradFill flip="none" rotWithShape="1">
              <a:gsLst>
                <a:gs pos="0">
                  <a:srgbClr val="0078A8"/>
                </a:gs>
                <a:gs pos="94000">
                  <a:srgbClr val="00B0F0">
                    <a:shade val="675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矩形 15"/>
            <p:cNvSpPr/>
            <p:nvPr/>
          </p:nvSpPr>
          <p:spPr>
            <a:xfrm flipV="1">
              <a:off x="849869" y="3693603"/>
              <a:ext cx="2538189" cy="451098"/>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 fmla="*/ 85725 w 2461989"/>
                <a:gd name="connsiteY0" fmla="*/ 0 h 451098"/>
                <a:gd name="connsiteX1" fmla="*/ 2461989 w 2461989"/>
                <a:gd name="connsiteY1" fmla="*/ 0 h 451098"/>
                <a:gd name="connsiteX2" fmla="*/ 2461989 w 2461989"/>
                <a:gd name="connsiteY2" fmla="*/ 432048 h 451098"/>
                <a:gd name="connsiteX3" fmla="*/ 0 w 2461989"/>
                <a:gd name="connsiteY3" fmla="*/ 451098 h 451098"/>
                <a:gd name="connsiteX4" fmla="*/ 85725 w 2461989"/>
                <a:gd name="connsiteY4" fmla="*/ 0 h 451098"/>
                <a:gd name="connsiteX0" fmla="*/ 85725 w 2538189"/>
                <a:gd name="connsiteY0" fmla="*/ 0 h 451098"/>
                <a:gd name="connsiteX1" fmla="*/ 2461989 w 2538189"/>
                <a:gd name="connsiteY1" fmla="*/ 0 h 451098"/>
                <a:gd name="connsiteX2" fmla="*/ 2538189 w 2538189"/>
                <a:gd name="connsiteY2" fmla="*/ 451098 h 451098"/>
                <a:gd name="connsiteX3" fmla="*/ 0 w 2538189"/>
                <a:gd name="connsiteY3" fmla="*/ 451098 h 451098"/>
                <a:gd name="connsiteX4" fmla="*/ 85725 w 2538189"/>
                <a:gd name="connsiteY4" fmla="*/ 0 h 451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8189" h="451098">
                  <a:moveTo>
                    <a:pt x="85725" y="0"/>
                  </a:moveTo>
                  <a:lnTo>
                    <a:pt x="2461989" y="0"/>
                  </a:lnTo>
                  <a:lnTo>
                    <a:pt x="2538189" y="451098"/>
                  </a:lnTo>
                  <a:lnTo>
                    <a:pt x="0" y="451098"/>
                  </a:lnTo>
                  <a:lnTo>
                    <a:pt x="85725" y="0"/>
                  </a:lnTo>
                  <a:close/>
                </a:path>
              </a:pathLst>
            </a:custGeom>
            <a:gradFill flip="none" rotWithShape="1">
              <a:gsLst>
                <a:gs pos="0">
                  <a:srgbClr val="0078A8"/>
                </a:gs>
                <a:gs pos="94000">
                  <a:srgbClr val="00B0F0">
                    <a:shade val="675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矩形 15"/>
            <p:cNvSpPr/>
            <p:nvPr/>
          </p:nvSpPr>
          <p:spPr>
            <a:xfrm>
              <a:off x="849869" y="4144701"/>
              <a:ext cx="2538189" cy="451098"/>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 fmla="*/ 85725 w 2461989"/>
                <a:gd name="connsiteY0" fmla="*/ 0 h 451098"/>
                <a:gd name="connsiteX1" fmla="*/ 2461989 w 2461989"/>
                <a:gd name="connsiteY1" fmla="*/ 0 h 451098"/>
                <a:gd name="connsiteX2" fmla="*/ 2461989 w 2461989"/>
                <a:gd name="connsiteY2" fmla="*/ 432048 h 451098"/>
                <a:gd name="connsiteX3" fmla="*/ 0 w 2461989"/>
                <a:gd name="connsiteY3" fmla="*/ 451098 h 451098"/>
                <a:gd name="connsiteX4" fmla="*/ 85725 w 2461989"/>
                <a:gd name="connsiteY4" fmla="*/ 0 h 451098"/>
                <a:gd name="connsiteX0" fmla="*/ 85725 w 2538189"/>
                <a:gd name="connsiteY0" fmla="*/ 0 h 451098"/>
                <a:gd name="connsiteX1" fmla="*/ 2461989 w 2538189"/>
                <a:gd name="connsiteY1" fmla="*/ 0 h 451098"/>
                <a:gd name="connsiteX2" fmla="*/ 2538189 w 2538189"/>
                <a:gd name="connsiteY2" fmla="*/ 451098 h 451098"/>
                <a:gd name="connsiteX3" fmla="*/ 0 w 2538189"/>
                <a:gd name="connsiteY3" fmla="*/ 451098 h 451098"/>
                <a:gd name="connsiteX4" fmla="*/ 85725 w 2538189"/>
                <a:gd name="connsiteY4" fmla="*/ 0 h 451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8189" h="451098">
                  <a:moveTo>
                    <a:pt x="85725" y="0"/>
                  </a:moveTo>
                  <a:lnTo>
                    <a:pt x="2461989" y="0"/>
                  </a:lnTo>
                  <a:lnTo>
                    <a:pt x="2538189" y="451098"/>
                  </a:lnTo>
                  <a:lnTo>
                    <a:pt x="0" y="451098"/>
                  </a:lnTo>
                  <a:lnTo>
                    <a:pt x="85725" y="0"/>
                  </a:lnTo>
                  <a:close/>
                </a:path>
              </a:pathLst>
            </a:custGeom>
            <a:gradFill flip="none" rotWithShape="1">
              <a:gsLst>
                <a:gs pos="0">
                  <a:srgbClr val="0078A8"/>
                </a:gs>
                <a:gs pos="94000">
                  <a:srgbClr val="00B0F0">
                    <a:shade val="67500"/>
                    <a:satMod val="115000"/>
                  </a:srgbClr>
                </a:gs>
              </a:gsLst>
              <a:lin ang="54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1309216" y="2487907"/>
            <a:ext cx="72008" cy="72008"/>
          </a:xfrm>
          <a:prstGeom prst="ellipse">
            <a:avLst/>
          </a:prstGeom>
          <a:solidFill>
            <a:sysClr val="windowText" lastClr="000000">
              <a:lumMod val="85000"/>
              <a:lumOff val="15000"/>
            </a:sysClr>
          </a:solidFill>
          <a:ln w="6350" cap="flat" cmpd="sng" algn="ctr">
            <a:solidFill>
              <a:sysClr val="windowText" lastClr="000000">
                <a:lumMod val="75000"/>
                <a:lumOff val="2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3217270" y="2483573"/>
            <a:ext cx="72008" cy="72008"/>
          </a:xfrm>
          <a:prstGeom prst="ellipse">
            <a:avLst/>
          </a:prstGeom>
          <a:solidFill>
            <a:sysClr val="windowText" lastClr="000000">
              <a:lumMod val="85000"/>
              <a:lumOff val="15000"/>
            </a:sysClr>
          </a:solidFill>
          <a:ln w="6350" cap="flat" cmpd="sng" algn="ctr">
            <a:solidFill>
              <a:sysClr val="windowText" lastClr="000000">
                <a:lumMod val="75000"/>
                <a:lumOff val="2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34" name="直接连接符 33"/>
          <p:cNvCxnSpPr>
            <a:stCxn id="36" idx="6"/>
            <a:endCxn id="33" idx="5"/>
          </p:cNvCxnSpPr>
          <p:nvPr/>
        </p:nvCxnSpPr>
        <p:spPr>
          <a:xfrm>
            <a:off x="2364316" y="1952714"/>
            <a:ext cx="914417" cy="592322"/>
          </a:xfrm>
          <a:prstGeom prst="line">
            <a:avLst/>
          </a:prstGeom>
          <a:noFill/>
          <a:ln w="19050" cap="flat" cmpd="sng" algn="ctr">
            <a:solidFill>
              <a:srgbClr val="955E27"/>
            </a:solidFill>
            <a:prstDash val="solid"/>
          </a:ln>
          <a:effectLst>
            <a:outerShdw blurRad="50800" dist="38100" dir="5400000" algn="t" rotWithShape="0">
              <a:prstClr val="black">
                <a:alpha val="40000"/>
              </a:prstClr>
            </a:outerShdw>
          </a:effectLst>
        </p:spPr>
      </p:cxnSp>
      <p:cxnSp>
        <p:nvCxnSpPr>
          <p:cNvPr id="35" name="直接连接符 34"/>
          <p:cNvCxnSpPr>
            <a:stCxn id="36" idx="2"/>
            <a:endCxn id="32" idx="3"/>
          </p:cNvCxnSpPr>
          <p:nvPr/>
        </p:nvCxnSpPr>
        <p:spPr>
          <a:xfrm flipH="1">
            <a:off x="1319761" y="1952714"/>
            <a:ext cx="853393" cy="596656"/>
          </a:xfrm>
          <a:prstGeom prst="line">
            <a:avLst/>
          </a:prstGeom>
          <a:noFill/>
          <a:ln w="19050" cap="flat" cmpd="sng" algn="ctr">
            <a:solidFill>
              <a:srgbClr val="955E27"/>
            </a:solidFill>
            <a:prstDash val="solid"/>
          </a:ln>
          <a:effectLst>
            <a:outerShdw blurRad="50800" dist="38100" dir="5400000" algn="t" rotWithShape="0">
              <a:prstClr val="black">
                <a:alpha val="40000"/>
              </a:prstClr>
            </a:outerShdw>
          </a:effectLst>
        </p:spPr>
      </p:cxnSp>
      <p:sp>
        <p:nvSpPr>
          <p:cNvPr id="36" name="椭圆 35"/>
          <p:cNvSpPr/>
          <p:nvPr/>
        </p:nvSpPr>
        <p:spPr>
          <a:xfrm>
            <a:off x="2173154" y="1857133"/>
            <a:ext cx="191162" cy="191162"/>
          </a:xfrm>
          <a:prstGeom prst="ellipse">
            <a:avLst/>
          </a:pr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path path="circle">
              <a:fillToRect l="50000" t="50000" r="50000" b="50000"/>
            </a:path>
            <a:tileRect/>
          </a:gradFill>
          <a:ln w="12700" cap="flat" cmpd="sng" algn="ctr">
            <a:solidFill>
              <a:sysClr val="window" lastClr="FFFFFF">
                <a:lumMod val="50000"/>
              </a:sys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TextBox 36"/>
          <p:cNvSpPr txBox="1"/>
          <p:nvPr/>
        </p:nvSpPr>
        <p:spPr>
          <a:xfrm>
            <a:off x="4477410" y="3275290"/>
            <a:ext cx="3694990" cy="149271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框中选择粘贴，并选择只保留文字。您的内容打在这里或者通过复制您的文本后在此框中选择粘贴，并选择只保留文字。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8" name="TextBox 37"/>
          <p:cNvSpPr txBox="1"/>
          <p:nvPr/>
        </p:nvSpPr>
        <p:spPr>
          <a:xfrm>
            <a:off x="4477410" y="2098250"/>
            <a:ext cx="311892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7A4D20"/>
                </a:solidFill>
                <a:effectLst/>
                <a:uLnTx/>
                <a:uFillTx/>
                <a:latin typeface="微软雅黑" pitchFamily="34" charset="-122"/>
                <a:ea typeface="微软雅黑" pitchFamily="34" charset="-122"/>
              </a:rPr>
              <a:t>您的</a:t>
            </a:r>
            <a:r>
              <a:rPr lang="zh-CN" altLang="en-US" sz="2400" b="1" kern="0" dirty="0">
                <a:solidFill>
                  <a:srgbClr val="7A4D20"/>
                </a:solidFill>
                <a:latin typeface="微软雅黑" pitchFamily="34" charset="-122"/>
                <a:ea typeface="微软雅黑" pitchFamily="34" charset="-122"/>
              </a:rPr>
              <a:t>小</a:t>
            </a:r>
            <a:r>
              <a:rPr kumimoji="0" lang="zh-CN" altLang="en-US" sz="2400" b="1" i="0" u="none" strike="noStrike" kern="0" cap="none" spc="0" normalizeH="0" baseline="0" noProof="0" dirty="0" smtClean="0">
                <a:ln>
                  <a:noFill/>
                </a:ln>
                <a:solidFill>
                  <a:srgbClr val="7A4D20"/>
                </a:solidFill>
                <a:effectLst/>
                <a:uLnTx/>
                <a:uFillTx/>
                <a:latin typeface="微软雅黑" pitchFamily="34" charset="-122"/>
                <a:ea typeface="微软雅黑" pitchFamily="34" charset="-122"/>
              </a:rPr>
              <a:t>标题</a:t>
            </a:r>
            <a:r>
              <a:rPr lang="zh-CN" altLang="en-US" sz="2400" b="1" kern="0" dirty="0" smtClean="0">
                <a:solidFill>
                  <a:srgbClr val="7A4D20"/>
                </a:solidFill>
                <a:latin typeface="微软雅黑" pitchFamily="34" charset="-122"/>
                <a:ea typeface="微软雅黑" pitchFamily="34" charset="-122"/>
              </a:rPr>
              <a:t>写在这里</a:t>
            </a:r>
            <a:endParaRPr kumimoji="0" lang="zh-CN" altLang="en-US" sz="2400" b="1" i="0" u="none" strike="noStrike" kern="0" cap="none" spc="0" normalizeH="0" baseline="0" noProof="0" dirty="0">
              <a:ln>
                <a:noFill/>
              </a:ln>
              <a:solidFill>
                <a:srgbClr val="7A4D20"/>
              </a:solidFill>
              <a:effectLst/>
              <a:uLnTx/>
              <a:uFillTx/>
              <a:latin typeface="微软雅黑" pitchFamily="34" charset="-122"/>
              <a:ea typeface="微软雅黑" pitchFamily="34" charset="-122"/>
            </a:endParaRPr>
          </a:p>
        </p:txBody>
      </p:sp>
      <p:sp>
        <p:nvSpPr>
          <p:cNvPr id="39" name="矩形 38"/>
          <p:cNvSpPr/>
          <p:nvPr/>
        </p:nvSpPr>
        <p:spPr>
          <a:xfrm>
            <a:off x="4572000" y="2586971"/>
            <a:ext cx="3600400" cy="28800"/>
          </a:xfrm>
          <a:prstGeom prst="rect">
            <a:avLst/>
          </a:prstGeom>
          <a:solidFill>
            <a:srgbClr val="7A4D2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矩形 39"/>
          <p:cNvSpPr/>
          <p:nvPr/>
        </p:nvSpPr>
        <p:spPr>
          <a:xfrm>
            <a:off x="4572000" y="3065049"/>
            <a:ext cx="3600400" cy="28800"/>
          </a:xfrm>
          <a:prstGeom prst="rect">
            <a:avLst/>
          </a:prstGeom>
          <a:solidFill>
            <a:srgbClr val="7A4D2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TextBox 40"/>
          <p:cNvSpPr txBox="1"/>
          <p:nvPr/>
        </p:nvSpPr>
        <p:spPr>
          <a:xfrm>
            <a:off x="4502023" y="2652139"/>
            <a:ext cx="3420382" cy="3450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2" name="TextBox 41"/>
          <p:cNvSpPr txBox="1"/>
          <p:nvPr/>
        </p:nvSpPr>
        <p:spPr>
          <a:xfrm>
            <a:off x="1570653" y="2499903"/>
            <a:ext cx="144016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3" name="TextBox 42"/>
          <p:cNvSpPr txBox="1"/>
          <p:nvPr/>
        </p:nvSpPr>
        <p:spPr>
          <a:xfrm>
            <a:off x="1548655" y="3027711"/>
            <a:ext cx="144016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4" name="TextBox 43"/>
          <p:cNvSpPr txBox="1"/>
          <p:nvPr/>
        </p:nvSpPr>
        <p:spPr>
          <a:xfrm>
            <a:off x="1548655" y="3555519"/>
            <a:ext cx="144016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5" name="TextBox 44"/>
          <p:cNvSpPr txBox="1"/>
          <p:nvPr/>
        </p:nvSpPr>
        <p:spPr>
          <a:xfrm>
            <a:off x="1548655" y="4083327"/>
            <a:ext cx="144016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690638596"/>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831175" y="908720"/>
            <a:ext cx="3371935" cy="812530"/>
          </a:xfrm>
          <a:prstGeom prst="rect">
            <a:avLst/>
          </a:prstGeom>
          <a:noFill/>
        </p:spPr>
        <p:txBody>
          <a:bodyPr wrap="square" rtlCol="0">
            <a:spAutoFit/>
          </a:bodyPr>
          <a:lstStyle/>
          <a:p>
            <a:pPr algn="ctr">
              <a:lnSpc>
                <a:spcPct val="130000"/>
              </a:lnSpc>
            </a:pPr>
            <a:r>
              <a:rPr lang="zh-CN" altLang="en-US" sz="3600" b="1" dirty="0" smtClean="0">
                <a:solidFill>
                  <a:srgbClr val="4A2700"/>
                </a:solidFill>
                <a:latin typeface="微软雅黑" pitchFamily="34" charset="-122"/>
                <a:ea typeface="微软雅黑" pitchFamily="34" charset="-122"/>
              </a:rPr>
              <a:t>您的标题</a:t>
            </a:r>
            <a:endParaRPr lang="zh-CN" altLang="en-US" sz="3600" b="1" dirty="0">
              <a:solidFill>
                <a:srgbClr val="4A2700"/>
              </a:solidFill>
              <a:latin typeface="微软雅黑" pitchFamily="34" charset="-122"/>
              <a:ea typeface="微软雅黑" pitchFamily="34" charset="-122"/>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2702" y="1705109"/>
            <a:ext cx="1440408" cy="316077"/>
          </a:xfrm>
          <a:prstGeom prst="rect">
            <a:avLst/>
          </a:prstGeom>
        </p:spPr>
      </p:pic>
      <p:grpSp>
        <p:nvGrpSpPr>
          <p:cNvPr id="20" name="组合 19"/>
          <p:cNvGrpSpPr/>
          <p:nvPr/>
        </p:nvGrpSpPr>
        <p:grpSpPr>
          <a:xfrm>
            <a:off x="4409256" y="1762902"/>
            <a:ext cx="234837" cy="234837"/>
            <a:chOff x="4413258" y="1727733"/>
            <a:chExt cx="316077" cy="316077"/>
          </a:xfrm>
        </p:grpSpPr>
        <p:sp>
          <p:nvSpPr>
            <p:cNvPr id="21" name="椭圆 20"/>
            <p:cNvSpPr/>
            <p:nvPr/>
          </p:nvSpPr>
          <p:spPr>
            <a:xfrm>
              <a:off x="4413258" y="1727733"/>
              <a:ext cx="316077" cy="316077"/>
            </a:xfrm>
            <a:prstGeom prst="ellipse">
              <a:avLst/>
            </a:prstGeom>
            <a:solidFill>
              <a:srgbClr val="4A27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椭圆 21"/>
            <p:cNvSpPr/>
            <p:nvPr/>
          </p:nvSpPr>
          <p:spPr>
            <a:xfrm>
              <a:off x="4497038" y="1804532"/>
              <a:ext cx="158038" cy="158038"/>
            </a:xfrm>
            <a:prstGeom prst="ellipse">
              <a:avLst/>
            </a:prstGeom>
            <a:solidFill>
              <a:sysClr val="window" lastClr="FFFFFF"/>
            </a:solidFill>
            <a:ln w="1905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831175" y="1698835"/>
            <a:ext cx="1440408" cy="316077"/>
          </a:xfrm>
          <a:prstGeom prst="rect">
            <a:avLst/>
          </a:prstGeom>
        </p:spPr>
      </p:pic>
      <p:sp>
        <p:nvSpPr>
          <p:cNvPr id="24" name="矩形 23"/>
          <p:cNvSpPr/>
          <p:nvPr/>
        </p:nvSpPr>
        <p:spPr>
          <a:xfrm>
            <a:off x="0" y="2348880"/>
            <a:ext cx="9144000" cy="2088232"/>
          </a:xfrm>
          <a:prstGeom prst="rect">
            <a:avLst/>
          </a:prstGeom>
          <a:solidFill>
            <a:srgbClr val="4A2700">
              <a:alpha val="65882"/>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25" name="直接连接符 24"/>
          <p:cNvCxnSpPr/>
          <p:nvPr/>
        </p:nvCxnSpPr>
        <p:spPr>
          <a:xfrm>
            <a:off x="4517822" y="2564904"/>
            <a:ext cx="0" cy="1728192"/>
          </a:xfrm>
          <a:prstGeom prst="line">
            <a:avLst/>
          </a:prstGeom>
          <a:noFill/>
          <a:ln w="9525" cap="flat" cmpd="sng" algn="ctr">
            <a:solidFill>
              <a:sysClr val="window" lastClr="FFFFFF"/>
            </a:solidFill>
            <a:prstDash val="solid"/>
          </a:ln>
          <a:effectLst/>
        </p:spPr>
      </p:cxnSp>
      <p:sp>
        <p:nvSpPr>
          <p:cNvPr id="26" name="矩形 25"/>
          <p:cNvSpPr/>
          <p:nvPr/>
        </p:nvSpPr>
        <p:spPr>
          <a:xfrm>
            <a:off x="3347864" y="2964181"/>
            <a:ext cx="936228" cy="9362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矩形 26"/>
          <p:cNvSpPr/>
          <p:nvPr/>
        </p:nvSpPr>
        <p:spPr>
          <a:xfrm>
            <a:off x="4769929" y="3027203"/>
            <a:ext cx="810183" cy="810183"/>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TextBox 27"/>
          <p:cNvSpPr txBox="1"/>
          <p:nvPr/>
        </p:nvSpPr>
        <p:spPr>
          <a:xfrm>
            <a:off x="407259" y="2896488"/>
            <a:ext cx="3024460" cy="45345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您的小标题写在这里</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9" name="TextBox 28"/>
          <p:cNvSpPr txBox="1"/>
          <p:nvPr/>
        </p:nvSpPr>
        <p:spPr>
          <a:xfrm>
            <a:off x="407383" y="3392161"/>
            <a:ext cx="2965721" cy="54906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0" name="TextBox 29"/>
          <p:cNvSpPr txBox="1"/>
          <p:nvPr/>
        </p:nvSpPr>
        <p:spPr>
          <a:xfrm>
            <a:off x="5776314" y="2896488"/>
            <a:ext cx="3024460" cy="45345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您的小标题写在这里</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1" name="TextBox 30"/>
          <p:cNvSpPr txBox="1"/>
          <p:nvPr/>
        </p:nvSpPr>
        <p:spPr>
          <a:xfrm>
            <a:off x="5776438" y="3392161"/>
            <a:ext cx="2965721" cy="54906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2" name="矩形 31"/>
          <p:cNvSpPr/>
          <p:nvPr/>
        </p:nvSpPr>
        <p:spPr>
          <a:xfrm>
            <a:off x="1907704" y="4941044"/>
            <a:ext cx="1080244" cy="108024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TextBox 32"/>
          <p:cNvSpPr txBox="1"/>
          <p:nvPr/>
        </p:nvSpPr>
        <p:spPr>
          <a:xfrm>
            <a:off x="3151810" y="4941168"/>
            <a:ext cx="4948581" cy="93256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文字您的内容打在这里，或通过复制您的文本后在此框中选择粘贴</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571667148"/>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73904" y="188640"/>
            <a:ext cx="7222432" cy="812530"/>
          </a:xfrm>
          <a:prstGeom prst="rect">
            <a:avLst/>
          </a:prstGeom>
          <a:noFill/>
        </p:spPr>
        <p:txBody>
          <a:bodyPr wrap="square" rtlCol="0">
            <a:spAutoFit/>
          </a:bodyPr>
          <a:lstStyle/>
          <a:p>
            <a:pPr>
              <a:lnSpc>
                <a:spcPct val="130000"/>
              </a:lnSpc>
            </a:pPr>
            <a:r>
              <a:rPr lang="zh-CN" altLang="en-US" sz="3600" b="1" dirty="0" smtClean="0">
                <a:solidFill>
                  <a:srgbClr val="4A2700"/>
                </a:solidFill>
                <a:latin typeface="微软雅黑" pitchFamily="34" charset="-122"/>
                <a:ea typeface="微软雅黑" pitchFamily="34" charset="-122"/>
              </a:rPr>
              <a:t>您的标题文字写在这里</a:t>
            </a:r>
            <a:endParaRPr lang="zh-CN" altLang="en-US" sz="3600" b="1" dirty="0">
              <a:solidFill>
                <a:srgbClr val="4A2700"/>
              </a:solidFill>
              <a:latin typeface="微软雅黑" pitchFamily="34" charset="-122"/>
              <a:ea typeface="微软雅黑" pitchFamily="34" charset="-122"/>
            </a:endParaRPr>
          </a:p>
        </p:txBody>
      </p:sp>
      <p:sp>
        <p:nvSpPr>
          <p:cNvPr id="22" name="矩形 21"/>
          <p:cNvSpPr/>
          <p:nvPr/>
        </p:nvSpPr>
        <p:spPr>
          <a:xfrm>
            <a:off x="-1" y="989946"/>
            <a:ext cx="8676457" cy="45719"/>
          </a:xfrm>
          <a:prstGeom prst="rect">
            <a:avLst/>
          </a:prstGeom>
          <a:solidFill>
            <a:srgbClr val="4A2700">
              <a:alpha val="8196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22"/>
          <p:cNvSpPr/>
          <p:nvPr/>
        </p:nvSpPr>
        <p:spPr>
          <a:xfrm>
            <a:off x="723234" y="2276872"/>
            <a:ext cx="2304256" cy="3704828"/>
          </a:xfrm>
          <a:prstGeom prst="rect">
            <a:avLst/>
          </a:prstGeom>
          <a:pattFill prst="ltUpDiag">
            <a:fgClr>
              <a:srgbClr val="4A2700"/>
            </a:fgClr>
            <a:bgClr>
              <a:srgbClr val="D3BDA5"/>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矩形 23"/>
          <p:cNvSpPr/>
          <p:nvPr/>
        </p:nvSpPr>
        <p:spPr>
          <a:xfrm>
            <a:off x="867250" y="2413357"/>
            <a:ext cx="2016223" cy="3444966"/>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左右箭头 24"/>
          <p:cNvSpPr/>
          <p:nvPr/>
        </p:nvSpPr>
        <p:spPr>
          <a:xfrm>
            <a:off x="637833" y="1556792"/>
            <a:ext cx="2448272" cy="576064"/>
          </a:xfrm>
          <a:prstGeom prst="leftRightArrow">
            <a:avLst>
              <a:gd name="adj1" fmla="val 66280"/>
              <a:gd name="adj2" fmla="val 50000"/>
            </a:avLst>
          </a:prstGeom>
          <a:solidFill>
            <a:srgbClr val="4A2700">
              <a:alpha val="8196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TextBox 25"/>
          <p:cNvSpPr txBox="1"/>
          <p:nvPr/>
        </p:nvSpPr>
        <p:spPr>
          <a:xfrm>
            <a:off x="925865" y="1615135"/>
            <a:ext cx="1872208"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7" name="TextBox 26"/>
          <p:cNvSpPr txBox="1"/>
          <p:nvPr/>
        </p:nvSpPr>
        <p:spPr>
          <a:xfrm>
            <a:off x="867250" y="2432384"/>
            <a:ext cx="1980910" cy="333322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文字。您</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的内容打在这里，或通过复制您的文本后在此框中选择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8" name="矩形 27"/>
          <p:cNvSpPr/>
          <p:nvPr/>
        </p:nvSpPr>
        <p:spPr>
          <a:xfrm>
            <a:off x="3433265" y="2276872"/>
            <a:ext cx="2304256" cy="3704828"/>
          </a:xfrm>
          <a:prstGeom prst="rect">
            <a:avLst/>
          </a:prstGeom>
          <a:pattFill prst="ltUpDiag">
            <a:fgClr>
              <a:srgbClr val="4A2700"/>
            </a:fgClr>
            <a:bgClr>
              <a:srgbClr val="D3BDA5"/>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矩形 28"/>
          <p:cNvSpPr/>
          <p:nvPr/>
        </p:nvSpPr>
        <p:spPr>
          <a:xfrm>
            <a:off x="3577281" y="2413357"/>
            <a:ext cx="2016223" cy="3444966"/>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左右箭头 29"/>
          <p:cNvSpPr/>
          <p:nvPr/>
        </p:nvSpPr>
        <p:spPr>
          <a:xfrm>
            <a:off x="3347864" y="1556792"/>
            <a:ext cx="2448272" cy="576064"/>
          </a:xfrm>
          <a:prstGeom prst="leftRightArrow">
            <a:avLst>
              <a:gd name="adj1" fmla="val 66280"/>
              <a:gd name="adj2" fmla="val 50000"/>
            </a:avLst>
          </a:prstGeom>
          <a:solidFill>
            <a:srgbClr val="4A2700">
              <a:alpha val="8196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TextBox 30"/>
          <p:cNvSpPr txBox="1"/>
          <p:nvPr/>
        </p:nvSpPr>
        <p:spPr>
          <a:xfrm>
            <a:off x="3635896" y="1615135"/>
            <a:ext cx="1872208"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TextBox 31"/>
          <p:cNvSpPr txBox="1"/>
          <p:nvPr/>
        </p:nvSpPr>
        <p:spPr>
          <a:xfrm>
            <a:off x="3577281" y="2432384"/>
            <a:ext cx="1980910" cy="333322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文字。您</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的内容打在这里，或通过复制您的文本后在此框中选择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3" name="矩形 32"/>
          <p:cNvSpPr/>
          <p:nvPr/>
        </p:nvSpPr>
        <p:spPr>
          <a:xfrm>
            <a:off x="6143296" y="2276872"/>
            <a:ext cx="2304256" cy="3704828"/>
          </a:xfrm>
          <a:prstGeom prst="rect">
            <a:avLst/>
          </a:prstGeom>
          <a:pattFill prst="ltUpDiag">
            <a:fgClr>
              <a:srgbClr val="4A2700"/>
            </a:fgClr>
            <a:bgClr>
              <a:srgbClr val="D3BDA5"/>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矩形 33"/>
          <p:cNvSpPr/>
          <p:nvPr/>
        </p:nvSpPr>
        <p:spPr>
          <a:xfrm>
            <a:off x="6287312" y="2413357"/>
            <a:ext cx="2016223" cy="3444966"/>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左右箭头 34"/>
          <p:cNvSpPr/>
          <p:nvPr/>
        </p:nvSpPr>
        <p:spPr>
          <a:xfrm>
            <a:off x="6057895" y="1556792"/>
            <a:ext cx="2448272" cy="576064"/>
          </a:xfrm>
          <a:prstGeom prst="leftRightArrow">
            <a:avLst>
              <a:gd name="adj1" fmla="val 66280"/>
              <a:gd name="adj2" fmla="val 50000"/>
            </a:avLst>
          </a:prstGeom>
          <a:solidFill>
            <a:srgbClr val="4A2700">
              <a:alpha val="8196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TextBox 35"/>
          <p:cNvSpPr txBox="1"/>
          <p:nvPr/>
        </p:nvSpPr>
        <p:spPr>
          <a:xfrm>
            <a:off x="6345927" y="1615135"/>
            <a:ext cx="1872208"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7" name="TextBox 36"/>
          <p:cNvSpPr txBox="1"/>
          <p:nvPr/>
        </p:nvSpPr>
        <p:spPr>
          <a:xfrm>
            <a:off x="6287312" y="2432384"/>
            <a:ext cx="1980910" cy="333322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文字。您</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的内容打在这里，或通过复制您的文本后在此框中选择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010166009"/>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467544" y="296273"/>
            <a:ext cx="3024336" cy="812530"/>
          </a:xfrm>
          <a:prstGeom prst="rect">
            <a:avLst/>
          </a:prstGeom>
          <a:noFill/>
        </p:spPr>
        <p:txBody>
          <a:bodyPr wrap="square" rtlCol="0">
            <a:spAutoFit/>
          </a:bodyPr>
          <a:lstStyle/>
          <a:p>
            <a:pPr>
              <a:lnSpc>
                <a:spcPct val="130000"/>
              </a:lnSpc>
            </a:pPr>
            <a:r>
              <a:rPr lang="zh-CN" altLang="en-US" sz="3600" b="1" dirty="0" smtClean="0">
                <a:solidFill>
                  <a:srgbClr val="4A2700"/>
                </a:solidFill>
                <a:latin typeface="微软雅黑" pitchFamily="34" charset="-122"/>
                <a:ea typeface="微软雅黑" pitchFamily="34" charset="-122"/>
              </a:rPr>
              <a:t>您的标题文字</a:t>
            </a:r>
            <a:endParaRPr lang="zh-CN" altLang="en-US" sz="3600" b="1" dirty="0">
              <a:solidFill>
                <a:srgbClr val="4A2700"/>
              </a:solidFill>
              <a:latin typeface="微软雅黑" pitchFamily="34" charset="-122"/>
              <a:ea typeface="微软雅黑" pitchFamily="34" charset="-122"/>
            </a:endParaRPr>
          </a:p>
        </p:txBody>
      </p:sp>
      <p:sp>
        <p:nvSpPr>
          <p:cNvPr id="17" name="矩形 16"/>
          <p:cNvSpPr/>
          <p:nvPr/>
        </p:nvSpPr>
        <p:spPr>
          <a:xfrm>
            <a:off x="467544" y="1199291"/>
            <a:ext cx="2865548" cy="45719"/>
          </a:xfrm>
          <a:prstGeom prst="rect">
            <a:avLst/>
          </a:prstGeom>
          <a:solidFill>
            <a:srgbClr val="4A2700">
              <a:alpha val="8196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矩形 17"/>
          <p:cNvSpPr/>
          <p:nvPr/>
        </p:nvSpPr>
        <p:spPr>
          <a:xfrm>
            <a:off x="467544" y="1916832"/>
            <a:ext cx="8208912" cy="1872208"/>
          </a:xfrm>
          <a:prstGeom prst="rect">
            <a:avLst/>
          </a:prstGeom>
          <a:pattFill prst="ltUpDiag">
            <a:fgClr>
              <a:srgbClr val="4A2700"/>
            </a:fgClr>
            <a:bgClr>
              <a:srgbClr val="D3BDA5"/>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矩形 18"/>
          <p:cNvSpPr/>
          <p:nvPr/>
        </p:nvSpPr>
        <p:spPr>
          <a:xfrm>
            <a:off x="611560" y="2053317"/>
            <a:ext cx="7920880" cy="1607622"/>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TextBox 19"/>
          <p:cNvSpPr txBox="1"/>
          <p:nvPr/>
        </p:nvSpPr>
        <p:spPr>
          <a:xfrm>
            <a:off x="780692" y="2232502"/>
            <a:ext cx="3456384" cy="453457"/>
          </a:xfrm>
          <a:prstGeom prst="rect">
            <a:avLst/>
          </a:prstGeom>
          <a:noFill/>
        </p:spPr>
        <p:txBody>
          <a:bodyPr wrap="square" rtlCol="0">
            <a:spAutoFit/>
          </a:bodyPr>
          <a:lstStyle/>
          <a:p>
            <a:pPr>
              <a:lnSpc>
                <a:spcPct val="130000"/>
              </a:lnSpc>
            </a:pPr>
            <a:r>
              <a:rPr lang="zh-CN" altLang="en-US" sz="2000" b="1" dirty="0" smtClean="0">
                <a:solidFill>
                  <a:srgbClr val="4A2700"/>
                </a:solidFill>
                <a:latin typeface="微软雅黑" pitchFamily="34" charset="-122"/>
                <a:ea typeface="微软雅黑" pitchFamily="34" charset="-122"/>
              </a:rPr>
              <a:t>您的小标题写在这里</a:t>
            </a:r>
            <a:endParaRPr lang="zh-CN" altLang="en-US" sz="2000" b="1" dirty="0">
              <a:solidFill>
                <a:srgbClr val="4A2700"/>
              </a:solidFill>
              <a:latin typeface="微软雅黑" pitchFamily="34" charset="-122"/>
              <a:ea typeface="微软雅黑" pitchFamily="34" charset="-122"/>
            </a:endParaRPr>
          </a:p>
        </p:txBody>
      </p:sp>
      <p:sp>
        <p:nvSpPr>
          <p:cNvPr id="21" name="TextBox 20"/>
          <p:cNvSpPr txBox="1"/>
          <p:nvPr/>
        </p:nvSpPr>
        <p:spPr>
          <a:xfrm>
            <a:off x="767446" y="2708860"/>
            <a:ext cx="7692986"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内容您的内容打在这里，或通过复制您的文本后在此框中选择粘贴并选择只保留文字您的内容</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2" name="矩形 21"/>
          <p:cNvSpPr/>
          <p:nvPr/>
        </p:nvSpPr>
        <p:spPr>
          <a:xfrm>
            <a:off x="467544" y="4077072"/>
            <a:ext cx="8208912" cy="1872208"/>
          </a:xfrm>
          <a:prstGeom prst="rect">
            <a:avLst/>
          </a:prstGeom>
          <a:pattFill prst="ltUpDiag">
            <a:fgClr>
              <a:srgbClr val="4A2700"/>
            </a:fgClr>
            <a:bgClr>
              <a:srgbClr val="D3BDA5"/>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22"/>
          <p:cNvSpPr/>
          <p:nvPr/>
        </p:nvSpPr>
        <p:spPr>
          <a:xfrm>
            <a:off x="611560" y="4213557"/>
            <a:ext cx="7920880" cy="1607622"/>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TextBox 23"/>
          <p:cNvSpPr txBox="1"/>
          <p:nvPr/>
        </p:nvSpPr>
        <p:spPr>
          <a:xfrm>
            <a:off x="780692" y="4392742"/>
            <a:ext cx="3456384" cy="453457"/>
          </a:xfrm>
          <a:prstGeom prst="rect">
            <a:avLst/>
          </a:prstGeom>
          <a:noFill/>
        </p:spPr>
        <p:txBody>
          <a:bodyPr wrap="square" rtlCol="0">
            <a:spAutoFit/>
          </a:bodyPr>
          <a:lstStyle/>
          <a:p>
            <a:pPr>
              <a:lnSpc>
                <a:spcPct val="130000"/>
              </a:lnSpc>
            </a:pPr>
            <a:r>
              <a:rPr lang="zh-CN" altLang="en-US" sz="2000" b="1" dirty="0" smtClean="0">
                <a:solidFill>
                  <a:srgbClr val="4A2700"/>
                </a:solidFill>
                <a:latin typeface="微软雅黑" pitchFamily="34" charset="-122"/>
                <a:ea typeface="微软雅黑" pitchFamily="34" charset="-122"/>
              </a:rPr>
              <a:t>您的小标题写在这里</a:t>
            </a:r>
            <a:endParaRPr lang="zh-CN" altLang="en-US" sz="2000" b="1" dirty="0">
              <a:solidFill>
                <a:srgbClr val="4A2700"/>
              </a:solidFill>
              <a:latin typeface="微软雅黑" pitchFamily="34" charset="-122"/>
              <a:ea typeface="微软雅黑" pitchFamily="34" charset="-122"/>
            </a:endParaRPr>
          </a:p>
        </p:txBody>
      </p:sp>
      <p:sp>
        <p:nvSpPr>
          <p:cNvPr id="25" name="TextBox 24"/>
          <p:cNvSpPr txBox="1"/>
          <p:nvPr/>
        </p:nvSpPr>
        <p:spPr>
          <a:xfrm>
            <a:off x="767446" y="4869100"/>
            <a:ext cx="7692986" cy="65248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内容您的内容打在这里，或通过复制您的文本后在此框中选择粘贴并选择只保留文字您的内容</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6" name="矩形 25"/>
          <p:cNvSpPr/>
          <p:nvPr/>
        </p:nvSpPr>
        <p:spPr>
          <a:xfrm>
            <a:off x="3476779" y="589611"/>
            <a:ext cx="2031325" cy="742319"/>
          </a:xfrm>
          <a:prstGeom prst="rect">
            <a:avLst/>
          </a:prstGeom>
        </p:spPr>
        <p:txBody>
          <a:bodyPr wrap="none">
            <a:spAutoFit/>
          </a:bodyPr>
          <a:lstStyle/>
          <a:p>
            <a:pPr>
              <a:lnSpc>
                <a:spcPct val="130000"/>
              </a:lnSpc>
            </a:pPr>
            <a:r>
              <a:rPr lang="zh-CN" altLang="en-US" sz="3600" b="1" dirty="0">
                <a:solidFill>
                  <a:srgbClr val="4A2700"/>
                </a:solidFill>
                <a:latin typeface="微软雅黑" pitchFamily="34" charset="-122"/>
                <a:ea typeface="微软雅黑" pitchFamily="34" charset="-122"/>
              </a:rPr>
              <a:t>写在这里</a:t>
            </a:r>
          </a:p>
        </p:txBody>
      </p:sp>
      <p:sp>
        <p:nvSpPr>
          <p:cNvPr id="27" name="矩形 26"/>
          <p:cNvSpPr/>
          <p:nvPr/>
        </p:nvSpPr>
        <p:spPr>
          <a:xfrm>
            <a:off x="3575005" y="486879"/>
            <a:ext cx="5101451" cy="51366"/>
          </a:xfrm>
          <a:prstGeom prst="rect">
            <a:avLst/>
          </a:prstGeom>
          <a:solidFill>
            <a:srgbClr val="4A2700">
              <a:alpha val="8196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2537196696"/>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611560" y="749602"/>
            <a:ext cx="861774" cy="1685013"/>
          </a:xfrm>
          <a:prstGeom prst="rect">
            <a:avLst/>
          </a:prstGeom>
          <a:noFill/>
        </p:spPr>
        <p:txBody>
          <a:bodyPr vert="eaVert" wrap="none" rtlCol="0">
            <a:spAutoFit/>
          </a:bodyPr>
          <a:lstStyle/>
          <a:p>
            <a:r>
              <a:rPr lang="en-US" altLang="zh-CN" sz="4400" b="1" dirty="0" smtClean="0">
                <a:solidFill>
                  <a:srgbClr val="A3D8FF"/>
                </a:solidFill>
                <a:latin typeface="MS Reference Sans Serif" pitchFamily="34" charset="0"/>
                <a:ea typeface="Microsoft Yi Baiti" pitchFamily="66" charset="0"/>
              </a:rPr>
              <a:t>YOUR</a:t>
            </a:r>
            <a:endParaRPr lang="zh-CN" altLang="en-US" sz="4400" b="1" dirty="0">
              <a:solidFill>
                <a:srgbClr val="A3D8FF"/>
              </a:solidFill>
              <a:latin typeface="MS Reference Sans Serif" pitchFamily="34" charset="0"/>
              <a:ea typeface="微软雅黑" pitchFamily="34" charset="-122"/>
            </a:endParaRPr>
          </a:p>
        </p:txBody>
      </p:sp>
      <p:sp>
        <p:nvSpPr>
          <p:cNvPr id="14" name="椭圆 13"/>
          <p:cNvSpPr/>
          <p:nvPr/>
        </p:nvSpPr>
        <p:spPr>
          <a:xfrm>
            <a:off x="711767" y="2479571"/>
            <a:ext cx="1234008" cy="1234008"/>
          </a:xfrm>
          <a:prstGeom prst="ellips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15" name="TextBox 14"/>
          <p:cNvSpPr txBox="1"/>
          <p:nvPr/>
        </p:nvSpPr>
        <p:spPr>
          <a:xfrm>
            <a:off x="1175924" y="778843"/>
            <a:ext cx="800219" cy="1631216"/>
          </a:xfrm>
          <a:prstGeom prst="rect">
            <a:avLst/>
          </a:prstGeom>
          <a:noFill/>
        </p:spPr>
        <p:txBody>
          <a:bodyPr vert="eaVert" wrap="none" rtlCol="0">
            <a:spAutoFit/>
          </a:bodyPr>
          <a:lstStyle/>
          <a:p>
            <a:r>
              <a:rPr lang="zh-CN" altLang="en-US" sz="4000" b="1" dirty="0" smtClean="0">
                <a:solidFill>
                  <a:srgbClr val="0070C0"/>
                </a:solidFill>
                <a:latin typeface="微软雅黑" pitchFamily="34" charset="-122"/>
                <a:ea typeface="微软雅黑" pitchFamily="34" charset="-122"/>
              </a:rPr>
              <a:t>您的标</a:t>
            </a:r>
            <a:endParaRPr lang="zh-CN" altLang="en-US" sz="4000" b="1" dirty="0">
              <a:solidFill>
                <a:srgbClr val="0070C0"/>
              </a:solidFill>
              <a:latin typeface="微软雅黑" pitchFamily="34" charset="-122"/>
              <a:ea typeface="微软雅黑" pitchFamily="34" charset="-122"/>
            </a:endParaRPr>
          </a:p>
        </p:txBody>
      </p:sp>
      <p:pic>
        <p:nvPicPr>
          <p:cNvPr id="16" name="Picture 3" descr="C:\Users\Administrator\Desktop\1341950577269_zcool.com.cn\新建文件夹 (4)\4 [转换].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594070" y="3425722"/>
            <a:ext cx="1722346" cy="231324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996964" y="2410059"/>
            <a:ext cx="954107" cy="10156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题</a:t>
            </a:r>
            <a:endParaRPr kumimoji="0" lang="zh-CN" altLang="en-US" sz="6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18" name="曲线连接符 17"/>
          <p:cNvCxnSpPr/>
          <p:nvPr/>
        </p:nvCxnSpPr>
        <p:spPr>
          <a:xfrm>
            <a:off x="1175924" y="3425722"/>
            <a:ext cx="298093" cy="287857"/>
          </a:xfrm>
          <a:prstGeom prst="curvedConnector3">
            <a:avLst>
              <a:gd name="adj1" fmla="val 50000"/>
            </a:avLst>
          </a:prstGeom>
          <a:noFill/>
          <a:ln w="38100" cap="flat" cmpd="sng" algn="ctr">
            <a:solidFill>
              <a:sysClr val="window" lastClr="FFFFFF"/>
            </a:solidFill>
            <a:prstDash val="solid"/>
          </a:ln>
          <a:effectLst/>
        </p:spPr>
      </p:cxnSp>
      <p:cxnSp>
        <p:nvCxnSpPr>
          <p:cNvPr id="19" name="曲线连接符 18"/>
          <p:cNvCxnSpPr/>
          <p:nvPr/>
        </p:nvCxnSpPr>
        <p:spPr>
          <a:xfrm>
            <a:off x="1336346" y="3567121"/>
            <a:ext cx="298093" cy="287857"/>
          </a:xfrm>
          <a:prstGeom prst="curvedConnector3">
            <a:avLst>
              <a:gd name="adj1" fmla="val 50000"/>
            </a:avLst>
          </a:prstGeom>
          <a:noFill/>
          <a:ln w="38100" cap="flat" cmpd="sng" algn="ctr">
            <a:solidFill>
              <a:sysClr val="window" lastClr="FFFFFF"/>
            </a:solidFill>
            <a:prstDash val="solid"/>
          </a:ln>
          <a:effectLst/>
        </p:spPr>
      </p:cxnSp>
      <p:sp>
        <p:nvSpPr>
          <p:cNvPr id="20" name="TextBox 19"/>
          <p:cNvSpPr txBox="1"/>
          <p:nvPr/>
        </p:nvSpPr>
        <p:spPr>
          <a:xfrm>
            <a:off x="1659074" y="3630503"/>
            <a:ext cx="553998" cy="1932580"/>
          </a:xfrm>
          <a:prstGeom prst="rect">
            <a:avLst/>
          </a:prstGeom>
          <a:noFill/>
        </p:spPr>
        <p:txBody>
          <a:bodyPr vert="eaVert" wrap="none" rtlCol="0">
            <a:spAutoFit/>
          </a:bodyPr>
          <a:lstStyle/>
          <a:p>
            <a:r>
              <a:rPr lang="en-US" altLang="zh-CN" sz="2400" b="1" dirty="0" smtClean="0">
                <a:ln>
                  <a:solidFill>
                    <a:srgbClr val="A3D8FF"/>
                  </a:solidFill>
                </a:ln>
                <a:solidFill>
                  <a:srgbClr val="A3D8FF"/>
                </a:solidFill>
                <a:latin typeface="MS Reference Sans Serif" pitchFamily="34" charset="0"/>
                <a:ea typeface="Microsoft Yi Baiti" pitchFamily="66" charset="0"/>
              </a:rPr>
              <a:t>TITLR HERE</a:t>
            </a:r>
            <a:endParaRPr lang="zh-CN" altLang="en-US" sz="2400" b="1" dirty="0">
              <a:ln>
                <a:solidFill>
                  <a:srgbClr val="A3D8FF"/>
                </a:solidFill>
              </a:ln>
              <a:solidFill>
                <a:srgbClr val="A3D8FF"/>
              </a:solidFill>
              <a:latin typeface="MS Reference Sans Serif" pitchFamily="34" charset="0"/>
              <a:ea typeface="微软雅黑" pitchFamily="34" charset="-122"/>
            </a:endParaRPr>
          </a:p>
        </p:txBody>
      </p:sp>
      <p:sp>
        <p:nvSpPr>
          <p:cNvPr id="21" name="TextBox 20"/>
          <p:cNvSpPr txBox="1"/>
          <p:nvPr/>
        </p:nvSpPr>
        <p:spPr>
          <a:xfrm>
            <a:off x="2699792" y="1014983"/>
            <a:ext cx="3312368" cy="507831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框中选择粘贴，并选择只保留文字。您的内容打在这里或者通过复制您的文本后在此框中选择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文字您</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的内容打在这里或者通过复制您的文本后在此框中选择粘贴，并选择只保留文字</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315334278"/>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795293" y="764704"/>
            <a:ext cx="189583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5A702E"/>
                </a:solidFill>
                <a:effectLst/>
                <a:uLnTx/>
                <a:uFillTx/>
                <a:latin typeface="微软雅黑" pitchFamily="34" charset="-122"/>
                <a:ea typeface="微软雅黑" pitchFamily="34" charset="-122"/>
              </a:rPr>
              <a:t>您的标题</a:t>
            </a:r>
            <a:endParaRPr kumimoji="0" lang="zh-CN" altLang="en-US" sz="2800" b="1" i="0" u="none" strike="noStrike" kern="0" cap="none" spc="0" normalizeH="0" baseline="0" noProof="0" dirty="0">
              <a:ln>
                <a:noFill/>
              </a:ln>
              <a:solidFill>
                <a:srgbClr val="5A702E"/>
              </a:solidFill>
              <a:effectLst/>
              <a:uLnTx/>
              <a:uFillTx/>
              <a:latin typeface="微软雅黑" pitchFamily="34" charset="-122"/>
              <a:ea typeface="微软雅黑" pitchFamily="34" charset="-122"/>
            </a:endParaRPr>
          </a:p>
        </p:txBody>
      </p:sp>
      <p:cxnSp>
        <p:nvCxnSpPr>
          <p:cNvPr id="11" name="直接连接符 10"/>
          <p:cNvCxnSpPr/>
          <p:nvPr/>
        </p:nvCxnSpPr>
        <p:spPr>
          <a:xfrm>
            <a:off x="5331092" y="1026314"/>
            <a:ext cx="464620" cy="0"/>
          </a:xfrm>
          <a:prstGeom prst="line">
            <a:avLst/>
          </a:prstGeom>
          <a:noFill/>
          <a:ln w="19050" cap="flat" cmpd="sng" algn="ctr">
            <a:solidFill>
              <a:schemeClr val="accent3">
                <a:lumMod val="75000"/>
              </a:schemeClr>
            </a:solidFill>
            <a:prstDash val="solid"/>
          </a:ln>
          <a:effectLst/>
        </p:spPr>
      </p:cxnSp>
      <p:cxnSp>
        <p:nvCxnSpPr>
          <p:cNvPr id="12" name="直接连接符 11"/>
          <p:cNvCxnSpPr/>
          <p:nvPr/>
        </p:nvCxnSpPr>
        <p:spPr>
          <a:xfrm>
            <a:off x="1631958" y="1670354"/>
            <a:ext cx="6166102" cy="8518"/>
          </a:xfrm>
          <a:prstGeom prst="line">
            <a:avLst/>
          </a:prstGeom>
          <a:noFill/>
          <a:ln w="19050" cap="flat" cmpd="sng" algn="ctr">
            <a:solidFill>
              <a:schemeClr val="accent3">
                <a:lumMod val="75000"/>
              </a:schemeClr>
            </a:solidFill>
            <a:prstDash val="solid"/>
          </a:ln>
          <a:effectLst/>
        </p:spPr>
      </p:cxnSp>
      <p:cxnSp>
        <p:nvCxnSpPr>
          <p:cNvPr id="13" name="直接连接符 12"/>
          <p:cNvCxnSpPr/>
          <p:nvPr/>
        </p:nvCxnSpPr>
        <p:spPr>
          <a:xfrm>
            <a:off x="3693604" y="787016"/>
            <a:ext cx="0" cy="891856"/>
          </a:xfrm>
          <a:prstGeom prst="line">
            <a:avLst/>
          </a:prstGeom>
          <a:noFill/>
          <a:ln w="19050" cap="flat" cmpd="sng" algn="ctr">
            <a:solidFill>
              <a:schemeClr val="accent3">
                <a:lumMod val="75000"/>
              </a:schemeClr>
            </a:solidFill>
            <a:prstDash val="solid"/>
          </a:ln>
          <a:effectLst/>
        </p:spPr>
      </p:cxnSp>
      <p:sp>
        <p:nvSpPr>
          <p:cNvPr id="14" name="TextBox 13"/>
          <p:cNvSpPr txBox="1"/>
          <p:nvPr/>
        </p:nvSpPr>
        <p:spPr>
          <a:xfrm>
            <a:off x="3812060" y="1211363"/>
            <a:ext cx="3967304" cy="3450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您的副标题打</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这里或通过复制文本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5" name="TextBox 14"/>
          <p:cNvSpPr txBox="1"/>
          <p:nvPr/>
        </p:nvSpPr>
        <p:spPr>
          <a:xfrm>
            <a:off x="1631958" y="1841622"/>
            <a:ext cx="6250396" cy="70134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6" name="TextBox 15"/>
          <p:cNvSpPr txBox="1"/>
          <p:nvPr/>
        </p:nvSpPr>
        <p:spPr>
          <a:xfrm>
            <a:off x="1606306" y="787016"/>
            <a:ext cx="2188987"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srgbClr val="5A702E"/>
                </a:solidFill>
                <a:effectLst>
                  <a:reflection blurRad="6350" stA="55000" endA="300" endPos="45500" dir="5400000" sy="-100000" algn="bl" rotWithShape="0"/>
                </a:effectLst>
                <a:uLnTx/>
                <a:uFillTx/>
                <a:latin typeface="微软雅黑" pitchFamily="34" charset="-122"/>
                <a:ea typeface="微软雅黑" pitchFamily="34" charset="-122"/>
              </a:rPr>
              <a:t>Point 1</a:t>
            </a:r>
            <a:endParaRPr kumimoji="0" lang="zh-CN" altLang="en-US" sz="4000" b="1" i="0" u="none" strike="noStrike" kern="0" cap="none" spc="0" normalizeH="0" baseline="0" noProof="0" dirty="0">
              <a:ln>
                <a:noFill/>
              </a:ln>
              <a:solidFill>
                <a:srgbClr val="5A702E"/>
              </a:solidFill>
              <a:effectLst>
                <a:reflection blurRad="6350" stA="55000" endA="300" endPos="45500" dir="5400000" sy="-100000" algn="bl" rotWithShape="0"/>
              </a:effectLst>
              <a:uLnTx/>
              <a:uFillTx/>
              <a:latin typeface="微软雅黑" pitchFamily="34" charset="-122"/>
              <a:ea typeface="微软雅黑" pitchFamily="34" charset="-122"/>
            </a:endParaRPr>
          </a:p>
        </p:txBody>
      </p:sp>
      <p:sp>
        <p:nvSpPr>
          <p:cNvPr id="2" name="矩形 1"/>
          <p:cNvSpPr/>
          <p:nvPr/>
        </p:nvSpPr>
        <p:spPr>
          <a:xfrm>
            <a:off x="1187624" y="3573016"/>
            <a:ext cx="7200800" cy="2736304"/>
          </a:xfrm>
          <a:prstGeom prst="rect">
            <a:avLst/>
          </a:prstGeom>
          <a:blipFill dpi="0" rotWithShape="1">
            <a:blip r:embed="rId3">
              <a:extLst>
                <a:ext uri="{28A0092B-C50C-407E-A947-70E740481C1C}">
                  <a14:useLocalDpi xmlns:a14="http://schemas.microsoft.com/office/drawing/2010/main" val="0"/>
                </a:ext>
              </a:extLst>
            </a:blip>
            <a:srcRect/>
            <a:stretch>
              <a:fillRect l="4463" r="446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23430500"/>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5670009" y="1909843"/>
            <a:ext cx="3024336" cy="3024336"/>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7" name="组合 26"/>
          <p:cNvGrpSpPr/>
          <p:nvPr/>
        </p:nvGrpSpPr>
        <p:grpSpPr>
          <a:xfrm>
            <a:off x="2947985" y="2933746"/>
            <a:ext cx="504056" cy="504056"/>
            <a:chOff x="2555776" y="3140968"/>
            <a:chExt cx="1296144" cy="1296144"/>
          </a:xfrm>
        </p:grpSpPr>
        <p:sp>
          <p:nvSpPr>
            <p:cNvPr id="28" name="矩形 27"/>
            <p:cNvSpPr/>
            <p:nvPr/>
          </p:nvSpPr>
          <p:spPr>
            <a:xfrm>
              <a:off x="2555776" y="3140968"/>
              <a:ext cx="1296144" cy="1296144"/>
            </a:xfrm>
            <a:prstGeom prst="rect">
              <a:avLst/>
            </a:prstGeom>
            <a:noFill/>
            <a:ln w="127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29" name="直接连接符 28"/>
            <p:cNvCxnSpPr>
              <a:stCxn id="28" idx="1"/>
              <a:endCxn id="28" idx="3"/>
            </p:cNvCxnSpPr>
            <p:nvPr/>
          </p:nvCxnSpPr>
          <p:spPr>
            <a:xfrm>
              <a:off x="2555776" y="3789040"/>
              <a:ext cx="1296144" cy="0"/>
            </a:xfrm>
            <a:prstGeom prst="line">
              <a:avLst/>
            </a:prstGeom>
            <a:noFill/>
            <a:ln w="9525" cap="flat" cmpd="sng" algn="ctr">
              <a:solidFill>
                <a:srgbClr val="F79646"/>
              </a:solidFill>
              <a:prstDash val="solid"/>
            </a:ln>
            <a:effectLst/>
          </p:spPr>
        </p:cxnSp>
        <p:cxnSp>
          <p:nvCxnSpPr>
            <p:cNvPr id="30" name="直接连接符 29"/>
            <p:cNvCxnSpPr>
              <a:stCxn id="28" idx="0"/>
              <a:endCxn id="28" idx="2"/>
            </p:cNvCxnSpPr>
            <p:nvPr/>
          </p:nvCxnSpPr>
          <p:spPr>
            <a:xfrm>
              <a:off x="3203848" y="3140968"/>
              <a:ext cx="0" cy="1296144"/>
            </a:xfrm>
            <a:prstGeom prst="line">
              <a:avLst/>
            </a:prstGeom>
            <a:noFill/>
            <a:ln w="9525" cap="flat" cmpd="sng" algn="ctr">
              <a:solidFill>
                <a:srgbClr val="F79646"/>
              </a:solidFill>
              <a:prstDash val="solid"/>
            </a:ln>
            <a:effectLst/>
          </p:spPr>
        </p:cxnSp>
      </p:grpSp>
      <p:grpSp>
        <p:nvGrpSpPr>
          <p:cNvPr id="31" name="组合 30"/>
          <p:cNvGrpSpPr/>
          <p:nvPr/>
        </p:nvGrpSpPr>
        <p:grpSpPr>
          <a:xfrm>
            <a:off x="3507091" y="2933746"/>
            <a:ext cx="504056" cy="504056"/>
            <a:chOff x="2555776" y="3140968"/>
            <a:chExt cx="1296144" cy="1296144"/>
          </a:xfrm>
        </p:grpSpPr>
        <p:sp>
          <p:nvSpPr>
            <p:cNvPr id="32" name="矩形 31"/>
            <p:cNvSpPr/>
            <p:nvPr/>
          </p:nvSpPr>
          <p:spPr>
            <a:xfrm>
              <a:off x="2555776" y="3140968"/>
              <a:ext cx="1296144" cy="1296144"/>
            </a:xfrm>
            <a:prstGeom prst="rect">
              <a:avLst/>
            </a:prstGeom>
            <a:noFill/>
            <a:ln w="127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33" name="直接连接符 32"/>
            <p:cNvCxnSpPr>
              <a:stCxn id="32" idx="1"/>
              <a:endCxn id="32" idx="3"/>
            </p:cNvCxnSpPr>
            <p:nvPr/>
          </p:nvCxnSpPr>
          <p:spPr>
            <a:xfrm>
              <a:off x="2555776" y="3789040"/>
              <a:ext cx="1296144" cy="0"/>
            </a:xfrm>
            <a:prstGeom prst="line">
              <a:avLst/>
            </a:prstGeom>
            <a:noFill/>
            <a:ln w="9525" cap="flat" cmpd="sng" algn="ctr">
              <a:solidFill>
                <a:srgbClr val="F79646"/>
              </a:solidFill>
              <a:prstDash val="solid"/>
            </a:ln>
            <a:effectLst/>
          </p:spPr>
        </p:cxnSp>
        <p:cxnSp>
          <p:nvCxnSpPr>
            <p:cNvPr id="34" name="直接连接符 33"/>
            <p:cNvCxnSpPr>
              <a:stCxn id="32" idx="0"/>
              <a:endCxn id="32" idx="2"/>
            </p:cNvCxnSpPr>
            <p:nvPr/>
          </p:nvCxnSpPr>
          <p:spPr>
            <a:xfrm>
              <a:off x="3203848" y="3140968"/>
              <a:ext cx="0" cy="1296144"/>
            </a:xfrm>
            <a:prstGeom prst="line">
              <a:avLst/>
            </a:prstGeom>
            <a:noFill/>
            <a:ln w="9525" cap="flat" cmpd="sng" algn="ctr">
              <a:solidFill>
                <a:srgbClr val="F79646"/>
              </a:solidFill>
              <a:prstDash val="solid"/>
            </a:ln>
            <a:effectLst/>
          </p:spPr>
        </p:cxnSp>
      </p:grpSp>
      <p:grpSp>
        <p:nvGrpSpPr>
          <p:cNvPr id="35" name="组合 34"/>
          <p:cNvGrpSpPr/>
          <p:nvPr/>
        </p:nvGrpSpPr>
        <p:grpSpPr>
          <a:xfrm>
            <a:off x="4066197" y="2933746"/>
            <a:ext cx="504056" cy="504056"/>
            <a:chOff x="2555776" y="3140968"/>
            <a:chExt cx="1296144" cy="1296144"/>
          </a:xfrm>
        </p:grpSpPr>
        <p:sp>
          <p:nvSpPr>
            <p:cNvPr id="36" name="矩形 35"/>
            <p:cNvSpPr/>
            <p:nvPr/>
          </p:nvSpPr>
          <p:spPr>
            <a:xfrm>
              <a:off x="2555776" y="3140968"/>
              <a:ext cx="1296144" cy="1296144"/>
            </a:xfrm>
            <a:prstGeom prst="rect">
              <a:avLst/>
            </a:prstGeom>
            <a:noFill/>
            <a:ln w="127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37" name="直接连接符 36"/>
            <p:cNvCxnSpPr>
              <a:stCxn id="36" idx="1"/>
              <a:endCxn id="36" idx="3"/>
            </p:cNvCxnSpPr>
            <p:nvPr/>
          </p:nvCxnSpPr>
          <p:spPr>
            <a:xfrm>
              <a:off x="2555776" y="3789040"/>
              <a:ext cx="1296144" cy="0"/>
            </a:xfrm>
            <a:prstGeom prst="line">
              <a:avLst/>
            </a:prstGeom>
            <a:noFill/>
            <a:ln w="9525" cap="flat" cmpd="sng" algn="ctr">
              <a:solidFill>
                <a:srgbClr val="F79646"/>
              </a:solidFill>
              <a:prstDash val="solid"/>
            </a:ln>
            <a:effectLst/>
          </p:spPr>
        </p:cxnSp>
        <p:cxnSp>
          <p:nvCxnSpPr>
            <p:cNvPr id="38" name="直接连接符 37"/>
            <p:cNvCxnSpPr>
              <a:stCxn id="36" idx="0"/>
              <a:endCxn id="36" idx="2"/>
            </p:cNvCxnSpPr>
            <p:nvPr/>
          </p:nvCxnSpPr>
          <p:spPr>
            <a:xfrm>
              <a:off x="3203848" y="3140968"/>
              <a:ext cx="0" cy="1296144"/>
            </a:xfrm>
            <a:prstGeom prst="line">
              <a:avLst/>
            </a:prstGeom>
            <a:noFill/>
            <a:ln w="9525" cap="flat" cmpd="sng" algn="ctr">
              <a:solidFill>
                <a:srgbClr val="F79646"/>
              </a:solidFill>
              <a:prstDash val="solid"/>
            </a:ln>
            <a:effectLst/>
          </p:spPr>
        </p:cxnSp>
      </p:grpSp>
      <p:grpSp>
        <p:nvGrpSpPr>
          <p:cNvPr id="39" name="组合 38"/>
          <p:cNvGrpSpPr/>
          <p:nvPr/>
        </p:nvGrpSpPr>
        <p:grpSpPr>
          <a:xfrm>
            <a:off x="4625303" y="2933746"/>
            <a:ext cx="504056" cy="504056"/>
            <a:chOff x="2555776" y="3140968"/>
            <a:chExt cx="1296144" cy="1296144"/>
          </a:xfrm>
        </p:grpSpPr>
        <p:sp>
          <p:nvSpPr>
            <p:cNvPr id="40" name="矩形 39"/>
            <p:cNvSpPr/>
            <p:nvPr/>
          </p:nvSpPr>
          <p:spPr>
            <a:xfrm>
              <a:off x="2555776" y="3140968"/>
              <a:ext cx="1296144" cy="1296144"/>
            </a:xfrm>
            <a:prstGeom prst="rect">
              <a:avLst/>
            </a:prstGeom>
            <a:noFill/>
            <a:ln w="127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41" name="直接连接符 40"/>
            <p:cNvCxnSpPr>
              <a:stCxn id="40" idx="1"/>
              <a:endCxn id="40" idx="3"/>
            </p:cNvCxnSpPr>
            <p:nvPr/>
          </p:nvCxnSpPr>
          <p:spPr>
            <a:xfrm>
              <a:off x="2555776" y="3789040"/>
              <a:ext cx="1296144" cy="0"/>
            </a:xfrm>
            <a:prstGeom prst="line">
              <a:avLst/>
            </a:prstGeom>
            <a:noFill/>
            <a:ln w="9525" cap="flat" cmpd="sng" algn="ctr">
              <a:solidFill>
                <a:srgbClr val="F79646"/>
              </a:solidFill>
              <a:prstDash val="solid"/>
            </a:ln>
            <a:effectLst/>
          </p:spPr>
        </p:cxnSp>
        <p:cxnSp>
          <p:nvCxnSpPr>
            <p:cNvPr id="42" name="直接连接符 41"/>
            <p:cNvCxnSpPr>
              <a:stCxn id="40" idx="0"/>
              <a:endCxn id="40" idx="2"/>
            </p:cNvCxnSpPr>
            <p:nvPr/>
          </p:nvCxnSpPr>
          <p:spPr>
            <a:xfrm>
              <a:off x="3203848" y="3140968"/>
              <a:ext cx="0" cy="1296144"/>
            </a:xfrm>
            <a:prstGeom prst="line">
              <a:avLst/>
            </a:prstGeom>
            <a:noFill/>
            <a:ln w="9525" cap="flat" cmpd="sng" algn="ctr">
              <a:solidFill>
                <a:srgbClr val="F79646"/>
              </a:solidFill>
              <a:prstDash val="solid"/>
            </a:ln>
            <a:effectLst/>
          </p:spPr>
        </p:cxnSp>
      </p:grpSp>
      <p:sp>
        <p:nvSpPr>
          <p:cNvPr id="43" name="TextBox 42"/>
          <p:cNvSpPr txBox="1"/>
          <p:nvPr/>
        </p:nvSpPr>
        <p:spPr>
          <a:xfrm>
            <a:off x="2848157" y="2853939"/>
            <a:ext cx="559106"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rgbClr val="6F3505"/>
                </a:solidFill>
                <a:effectLst/>
                <a:uLnTx/>
                <a:uFillTx/>
                <a:latin typeface="华文隶书" pitchFamily="2" charset="-122"/>
                <a:ea typeface="华文隶书" pitchFamily="2" charset="-122"/>
              </a:rPr>
              <a:t>您</a:t>
            </a:r>
            <a:endParaRPr kumimoji="0" lang="zh-CN" altLang="en-US" sz="4000" b="1" i="0" u="none" strike="noStrike" kern="0" cap="none" spc="0" normalizeH="0" baseline="0" noProof="0" dirty="0">
              <a:ln>
                <a:noFill/>
              </a:ln>
              <a:solidFill>
                <a:srgbClr val="6F3505"/>
              </a:solidFill>
              <a:effectLst/>
              <a:uLnTx/>
              <a:uFillTx/>
              <a:latin typeface="华文隶书" pitchFamily="2" charset="-122"/>
              <a:ea typeface="华文隶书" pitchFamily="2" charset="-122"/>
            </a:endParaRPr>
          </a:p>
        </p:txBody>
      </p:sp>
      <p:sp>
        <p:nvSpPr>
          <p:cNvPr id="44" name="TextBox 43"/>
          <p:cNvSpPr txBox="1"/>
          <p:nvPr/>
        </p:nvSpPr>
        <p:spPr>
          <a:xfrm>
            <a:off x="3407263" y="2853939"/>
            <a:ext cx="559106"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rgbClr val="6F3505"/>
                </a:solidFill>
                <a:effectLst/>
                <a:uLnTx/>
                <a:uFillTx/>
                <a:latin typeface="华文隶书" pitchFamily="2" charset="-122"/>
                <a:ea typeface="华文隶书" pitchFamily="2" charset="-122"/>
              </a:rPr>
              <a:t>的</a:t>
            </a:r>
            <a:endParaRPr kumimoji="0" lang="zh-CN" altLang="en-US" sz="4000" b="1" i="0" u="none" strike="noStrike" kern="0" cap="none" spc="0" normalizeH="0" baseline="0" noProof="0" dirty="0">
              <a:ln>
                <a:noFill/>
              </a:ln>
              <a:solidFill>
                <a:srgbClr val="6F3505"/>
              </a:solidFill>
              <a:effectLst/>
              <a:uLnTx/>
              <a:uFillTx/>
              <a:latin typeface="华文隶书" pitchFamily="2" charset="-122"/>
              <a:ea typeface="华文隶书" pitchFamily="2" charset="-122"/>
            </a:endParaRPr>
          </a:p>
        </p:txBody>
      </p:sp>
      <p:sp>
        <p:nvSpPr>
          <p:cNvPr id="45" name="TextBox 44"/>
          <p:cNvSpPr txBox="1"/>
          <p:nvPr/>
        </p:nvSpPr>
        <p:spPr>
          <a:xfrm>
            <a:off x="3979275" y="2853939"/>
            <a:ext cx="559106"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4000" b="1" kern="0" dirty="0" smtClean="0">
                <a:solidFill>
                  <a:srgbClr val="6F3505"/>
                </a:solidFill>
                <a:latin typeface="华文隶书" pitchFamily="2" charset="-122"/>
                <a:ea typeface="华文隶书" pitchFamily="2" charset="-122"/>
              </a:rPr>
              <a:t>标</a:t>
            </a:r>
            <a:endParaRPr kumimoji="0" lang="zh-CN" altLang="en-US" sz="4000" b="1" i="0" u="none" strike="noStrike" kern="0" cap="none" spc="0" normalizeH="0" baseline="0" noProof="0" dirty="0">
              <a:ln>
                <a:noFill/>
              </a:ln>
              <a:solidFill>
                <a:srgbClr val="6F3505"/>
              </a:solidFill>
              <a:effectLst/>
              <a:uLnTx/>
              <a:uFillTx/>
              <a:latin typeface="华文隶书" pitchFamily="2" charset="-122"/>
              <a:ea typeface="华文隶书" pitchFamily="2" charset="-122"/>
            </a:endParaRPr>
          </a:p>
        </p:txBody>
      </p:sp>
      <p:sp>
        <p:nvSpPr>
          <p:cNvPr id="46" name="TextBox 45"/>
          <p:cNvSpPr txBox="1"/>
          <p:nvPr/>
        </p:nvSpPr>
        <p:spPr>
          <a:xfrm>
            <a:off x="4525475" y="2853939"/>
            <a:ext cx="559106"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rgbClr val="6F3505"/>
                </a:solidFill>
                <a:effectLst/>
                <a:uLnTx/>
                <a:uFillTx/>
                <a:latin typeface="华文隶书" pitchFamily="2" charset="-122"/>
                <a:ea typeface="华文隶书" pitchFamily="2" charset="-122"/>
              </a:rPr>
              <a:t>题</a:t>
            </a:r>
            <a:endParaRPr kumimoji="0" lang="zh-CN" altLang="en-US" sz="4000" b="1" i="0" u="none" strike="noStrike" kern="0" cap="none" spc="0" normalizeH="0" baseline="0" noProof="0" dirty="0">
              <a:ln>
                <a:noFill/>
              </a:ln>
              <a:solidFill>
                <a:srgbClr val="6F3505"/>
              </a:solidFill>
              <a:effectLst/>
              <a:uLnTx/>
              <a:uFillTx/>
              <a:latin typeface="华文隶书" pitchFamily="2" charset="-122"/>
              <a:ea typeface="华文隶书" pitchFamily="2" charset="-122"/>
            </a:endParaRPr>
          </a:p>
        </p:txBody>
      </p:sp>
      <p:sp>
        <p:nvSpPr>
          <p:cNvPr id="47" name="TextBox 46"/>
          <p:cNvSpPr txBox="1"/>
          <p:nvPr/>
        </p:nvSpPr>
        <p:spPr>
          <a:xfrm>
            <a:off x="716675" y="3704097"/>
            <a:ext cx="4675291" cy="41242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6F3505"/>
                </a:solidFill>
                <a:effectLst/>
                <a:uLnTx/>
                <a:uFillTx/>
                <a:latin typeface="微软雅黑" pitchFamily="34" charset="-122"/>
                <a:ea typeface="微软雅黑" pitchFamily="34" charset="-122"/>
              </a:rPr>
              <a:t>文本一</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的内容打在这里或者通过复制您的</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8" name="TextBox 47"/>
          <p:cNvSpPr txBox="1"/>
          <p:nvPr/>
        </p:nvSpPr>
        <p:spPr>
          <a:xfrm>
            <a:off x="1092446" y="4024609"/>
            <a:ext cx="4422936" cy="41242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6F3505"/>
                </a:solidFill>
                <a:effectLst/>
                <a:uLnTx/>
                <a:uFillTx/>
                <a:latin typeface="微软雅黑" pitchFamily="34" charset="-122"/>
                <a:ea typeface="微软雅黑" pitchFamily="34" charset="-122"/>
              </a:rPr>
              <a:t>文本二</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的内容打在这里</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或者复制</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9" name="TextBox 48"/>
          <p:cNvSpPr txBox="1"/>
          <p:nvPr/>
        </p:nvSpPr>
        <p:spPr>
          <a:xfrm>
            <a:off x="2843808" y="2372326"/>
            <a:ext cx="192024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chemeClr val="accent6">
                    <a:lumMod val="60000"/>
                    <a:lumOff val="40000"/>
                  </a:schemeClr>
                </a:solidFill>
                <a:effectLst/>
                <a:uLnTx/>
                <a:uFillTx/>
                <a:latin typeface="微软雅黑" pitchFamily="34" charset="-122"/>
                <a:ea typeface="微软雅黑" pitchFamily="34" charset="-122"/>
              </a:rPr>
              <a:t>Point 1</a:t>
            </a:r>
            <a:endParaRPr kumimoji="0" lang="zh-CN" altLang="en-US" sz="2800" b="1" i="0" u="none" strike="noStrike" kern="0" cap="none" spc="0" normalizeH="0" baseline="0" noProof="0" dirty="0">
              <a:ln>
                <a:noFill/>
              </a:ln>
              <a:solidFill>
                <a:schemeClr val="accent6">
                  <a:lumMod val="60000"/>
                  <a:lumOff val="40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5419295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泪滴形 3"/>
          <p:cNvSpPr/>
          <p:nvPr/>
        </p:nvSpPr>
        <p:spPr>
          <a:xfrm rot="8430451">
            <a:off x="186982" y="447609"/>
            <a:ext cx="2241320" cy="2130171"/>
          </a:xfrm>
          <a:custGeom>
            <a:avLst/>
            <a:gdLst/>
            <a:ahLst/>
            <a:cxnLst/>
            <a:rect l="l" t="t" r="r" b="b"/>
            <a:pathLst>
              <a:path w="2553888" h="2427238">
                <a:moveTo>
                  <a:pt x="433280" y="2419131"/>
                </a:moveTo>
                <a:cubicBezTo>
                  <a:pt x="168665" y="2187628"/>
                  <a:pt x="0" y="1837280"/>
                  <a:pt x="0" y="1445171"/>
                </a:cubicBezTo>
                <a:cubicBezTo>
                  <a:pt x="0" y="748088"/>
                  <a:pt x="533065" y="182991"/>
                  <a:pt x="1190635" y="182991"/>
                </a:cubicBezTo>
                <a:cubicBezTo>
                  <a:pt x="1645053" y="182991"/>
                  <a:pt x="2099471" y="121994"/>
                  <a:pt x="2553888" y="0"/>
                </a:cubicBezTo>
                <a:cubicBezTo>
                  <a:pt x="2438809" y="481724"/>
                  <a:pt x="2381270" y="963448"/>
                  <a:pt x="2381270" y="1445171"/>
                </a:cubicBezTo>
                <a:cubicBezTo>
                  <a:pt x="2381270" y="1559061"/>
                  <a:pt x="2367041" y="1669428"/>
                  <a:pt x="2339012" y="1774040"/>
                </a:cubicBezTo>
                <a:lnTo>
                  <a:pt x="2320833" y="1757112"/>
                </a:lnTo>
                <a:cubicBezTo>
                  <a:pt x="1860483" y="1377730"/>
                  <a:pt x="1118237" y="1518005"/>
                  <a:pt x="662978" y="2070425"/>
                </a:cubicBezTo>
                <a:cubicBezTo>
                  <a:pt x="570624" y="2182489"/>
                  <a:pt x="497175" y="2302905"/>
                  <a:pt x="443508" y="2427238"/>
                </a:cubicBezTo>
                <a:cubicBezTo>
                  <a:pt x="439840" y="2424839"/>
                  <a:pt x="436553" y="2421994"/>
                  <a:pt x="433280" y="2419131"/>
                </a:cubicBezTo>
                <a:close/>
              </a:path>
            </a:pathLst>
          </a:custGeom>
          <a:gradFill flip="none" rotWithShape="1">
            <a:gsLst>
              <a:gs pos="0">
                <a:srgbClr val="50D0B8">
                  <a:shade val="30000"/>
                  <a:satMod val="115000"/>
                </a:srgbClr>
              </a:gs>
              <a:gs pos="50000">
                <a:srgbClr val="50D0B8">
                  <a:shade val="67500"/>
                  <a:satMod val="115000"/>
                </a:srgbClr>
              </a:gs>
              <a:gs pos="100000">
                <a:srgbClr val="50D0B8">
                  <a:shade val="100000"/>
                  <a:satMod val="115000"/>
                </a:srgbClr>
              </a:gs>
            </a:gsLst>
            <a:lin ang="540000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椭圆 6"/>
          <p:cNvSpPr/>
          <p:nvPr/>
        </p:nvSpPr>
        <p:spPr>
          <a:xfrm>
            <a:off x="107504" y="188640"/>
            <a:ext cx="1044557" cy="1454156"/>
          </a:xfrm>
          <a:custGeom>
            <a:avLst/>
            <a:gdLst/>
            <a:ahLst/>
            <a:cxnLst/>
            <a:rect l="l" t="t" r="r" b="b"/>
            <a:pathLst>
              <a:path w="1229299" h="1711339">
                <a:moveTo>
                  <a:pt x="1171742" y="261"/>
                </a:moveTo>
                <a:cubicBezTo>
                  <a:pt x="1209399" y="130341"/>
                  <a:pt x="1229299" y="269979"/>
                  <a:pt x="1229299" y="415195"/>
                </a:cubicBezTo>
                <a:cubicBezTo>
                  <a:pt x="1229299" y="1131036"/>
                  <a:pt x="745713" y="1711339"/>
                  <a:pt x="149179" y="1711339"/>
                </a:cubicBezTo>
                <a:lnTo>
                  <a:pt x="124385" y="1709837"/>
                </a:lnTo>
                <a:cubicBezTo>
                  <a:pt x="-113258" y="1208809"/>
                  <a:pt x="-7512" y="609125"/>
                  <a:pt x="417032" y="259252"/>
                </a:cubicBezTo>
                <a:cubicBezTo>
                  <a:pt x="635512" y="79199"/>
                  <a:pt x="902801" y="-5340"/>
                  <a:pt x="1171742" y="261"/>
                </a:cubicBezTo>
                <a:close/>
              </a:path>
            </a:pathLst>
          </a:custGeom>
          <a:solidFill>
            <a:srgbClr val="50D0B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泪滴形 3"/>
          <p:cNvSpPr/>
          <p:nvPr/>
        </p:nvSpPr>
        <p:spPr>
          <a:xfrm rot="8430451">
            <a:off x="273781" y="545382"/>
            <a:ext cx="2062422" cy="1920663"/>
          </a:xfrm>
          <a:custGeom>
            <a:avLst/>
            <a:gdLst>
              <a:gd name="connsiteX0" fmla="*/ 410925 w 2593036"/>
              <a:gd name="connsiteY0" fmla="*/ 2560175 h 2560218"/>
              <a:gd name="connsiteX1" fmla="*/ 39148 w 2593036"/>
              <a:gd name="connsiteY1" fmla="*/ 1445171 h 2560218"/>
              <a:gd name="connsiteX2" fmla="*/ 1229783 w 2593036"/>
              <a:gd name="connsiteY2" fmla="*/ 182991 h 2560218"/>
              <a:gd name="connsiteX3" fmla="*/ 2593036 w 2593036"/>
              <a:gd name="connsiteY3" fmla="*/ 0 h 2560218"/>
              <a:gd name="connsiteX4" fmla="*/ 2420418 w 2593036"/>
              <a:gd name="connsiteY4" fmla="*/ 1445171 h 2560218"/>
              <a:gd name="connsiteX5" fmla="*/ 2378160 w 2593036"/>
              <a:gd name="connsiteY5" fmla="*/ 1774040 h 2560218"/>
              <a:gd name="connsiteX6" fmla="*/ 2359981 w 2593036"/>
              <a:gd name="connsiteY6" fmla="*/ 1757112 h 2560218"/>
              <a:gd name="connsiteX7" fmla="*/ 702126 w 2593036"/>
              <a:gd name="connsiteY7" fmla="*/ 2070425 h 2560218"/>
              <a:gd name="connsiteX8" fmla="*/ 482656 w 2593036"/>
              <a:gd name="connsiteY8" fmla="*/ 2427238 h 2560218"/>
              <a:gd name="connsiteX9" fmla="*/ 410925 w 2593036"/>
              <a:gd name="connsiteY9" fmla="*/ 2560175 h 2560218"/>
              <a:gd name="connsiteX0" fmla="*/ 408839 w 2590950"/>
              <a:gd name="connsiteY0" fmla="*/ 2560175 h 2560218"/>
              <a:gd name="connsiteX1" fmla="*/ 37062 w 2590950"/>
              <a:gd name="connsiteY1" fmla="*/ 1445171 h 2560218"/>
              <a:gd name="connsiteX2" fmla="*/ 1227697 w 2590950"/>
              <a:gd name="connsiteY2" fmla="*/ 182991 h 2560218"/>
              <a:gd name="connsiteX3" fmla="*/ 2590950 w 2590950"/>
              <a:gd name="connsiteY3" fmla="*/ 0 h 2560218"/>
              <a:gd name="connsiteX4" fmla="*/ 2418332 w 2590950"/>
              <a:gd name="connsiteY4" fmla="*/ 1445171 h 2560218"/>
              <a:gd name="connsiteX5" fmla="*/ 2376074 w 2590950"/>
              <a:gd name="connsiteY5" fmla="*/ 1774040 h 2560218"/>
              <a:gd name="connsiteX6" fmla="*/ 2357895 w 2590950"/>
              <a:gd name="connsiteY6" fmla="*/ 1757112 h 2560218"/>
              <a:gd name="connsiteX7" fmla="*/ 700040 w 2590950"/>
              <a:gd name="connsiteY7" fmla="*/ 2070425 h 2560218"/>
              <a:gd name="connsiteX8" fmla="*/ 480570 w 2590950"/>
              <a:gd name="connsiteY8" fmla="*/ 2427238 h 2560218"/>
              <a:gd name="connsiteX9" fmla="*/ 408839 w 2590950"/>
              <a:gd name="connsiteY9" fmla="*/ 2560175 h 2560218"/>
              <a:gd name="connsiteX0" fmla="*/ 401984 w 2584095"/>
              <a:gd name="connsiteY0" fmla="*/ 2560175 h 2560218"/>
              <a:gd name="connsiteX1" fmla="*/ 30207 w 2584095"/>
              <a:gd name="connsiteY1" fmla="*/ 1445171 h 2560218"/>
              <a:gd name="connsiteX2" fmla="*/ 1220842 w 2584095"/>
              <a:gd name="connsiteY2" fmla="*/ 182991 h 2560218"/>
              <a:gd name="connsiteX3" fmla="*/ 2584095 w 2584095"/>
              <a:gd name="connsiteY3" fmla="*/ 0 h 2560218"/>
              <a:gd name="connsiteX4" fmla="*/ 2411477 w 2584095"/>
              <a:gd name="connsiteY4" fmla="*/ 1445171 h 2560218"/>
              <a:gd name="connsiteX5" fmla="*/ 2369219 w 2584095"/>
              <a:gd name="connsiteY5" fmla="*/ 1774040 h 2560218"/>
              <a:gd name="connsiteX6" fmla="*/ 2351040 w 2584095"/>
              <a:gd name="connsiteY6" fmla="*/ 1757112 h 2560218"/>
              <a:gd name="connsiteX7" fmla="*/ 693185 w 2584095"/>
              <a:gd name="connsiteY7" fmla="*/ 2070425 h 2560218"/>
              <a:gd name="connsiteX8" fmla="*/ 473715 w 2584095"/>
              <a:gd name="connsiteY8" fmla="*/ 2427238 h 2560218"/>
              <a:gd name="connsiteX9" fmla="*/ 401984 w 2584095"/>
              <a:gd name="connsiteY9" fmla="*/ 2560175 h 2560218"/>
              <a:gd name="connsiteX0" fmla="*/ 380424 w 2562535"/>
              <a:gd name="connsiteY0" fmla="*/ 2560175 h 2560218"/>
              <a:gd name="connsiteX1" fmla="*/ 8647 w 2562535"/>
              <a:gd name="connsiteY1" fmla="*/ 1445171 h 2560218"/>
              <a:gd name="connsiteX2" fmla="*/ 1199282 w 2562535"/>
              <a:gd name="connsiteY2" fmla="*/ 182991 h 2560218"/>
              <a:gd name="connsiteX3" fmla="*/ 2562535 w 2562535"/>
              <a:gd name="connsiteY3" fmla="*/ 0 h 2560218"/>
              <a:gd name="connsiteX4" fmla="*/ 2389917 w 2562535"/>
              <a:gd name="connsiteY4" fmla="*/ 1445171 h 2560218"/>
              <a:gd name="connsiteX5" fmla="*/ 2347659 w 2562535"/>
              <a:gd name="connsiteY5" fmla="*/ 1774040 h 2560218"/>
              <a:gd name="connsiteX6" fmla="*/ 2329480 w 2562535"/>
              <a:gd name="connsiteY6" fmla="*/ 1757112 h 2560218"/>
              <a:gd name="connsiteX7" fmla="*/ 671625 w 2562535"/>
              <a:gd name="connsiteY7" fmla="*/ 2070425 h 2560218"/>
              <a:gd name="connsiteX8" fmla="*/ 452155 w 2562535"/>
              <a:gd name="connsiteY8" fmla="*/ 2427238 h 2560218"/>
              <a:gd name="connsiteX9" fmla="*/ 380424 w 2562535"/>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4"/>
              <a:gd name="connsiteX1" fmla="*/ 2 w 2553890"/>
              <a:gd name="connsiteY1" fmla="*/ 1445171 h 2560214"/>
              <a:gd name="connsiteX2" fmla="*/ 1190637 w 2553890"/>
              <a:gd name="connsiteY2" fmla="*/ 182991 h 2560214"/>
              <a:gd name="connsiteX3" fmla="*/ 2553890 w 2553890"/>
              <a:gd name="connsiteY3" fmla="*/ 0 h 2560214"/>
              <a:gd name="connsiteX4" fmla="*/ 2381272 w 2553890"/>
              <a:gd name="connsiteY4" fmla="*/ 1445171 h 2560214"/>
              <a:gd name="connsiteX5" fmla="*/ 2339014 w 2553890"/>
              <a:gd name="connsiteY5" fmla="*/ 1774040 h 2560214"/>
              <a:gd name="connsiteX6" fmla="*/ 2320835 w 2553890"/>
              <a:gd name="connsiteY6" fmla="*/ 1757112 h 2560214"/>
              <a:gd name="connsiteX7" fmla="*/ 662980 w 2553890"/>
              <a:gd name="connsiteY7" fmla="*/ 2070425 h 2560214"/>
              <a:gd name="connsiteX8" fmla="*/ 425656 w 2553890"/>
              <a:gd name="connsiteY8" fmla="*/ 2411175 h 2560214"/>
              <a:gd name="connsiteX9" fmla="*/ 371779 w 2553890"/>
              <a:gd name="connsiteY9" fmla="*/ 2560175 h 2560214"/>
              <a:gd name="connsiteX0" fmla="*/ 391643 w 2594255"/>
              <a:gd name="connsiteY0" fmla="*/ 2607189 h 2607219"/>
              <a:gd name="connsiteX1" fmla="*/ 40367 w 2594255"/>
              <a:gd name="connsiteY1" fmla="*/ 1445171 h 2607219"/>
              <a:gd name="connsiteX2" fmla="*/ 1231002 w 2594255"/>
              <a:gd name="connsiteY2" fmla="*/ 182991 h 2607219"/>
              <a:gd name="connsiteX3" fmla="*/ 2594255 w 2594255"/>
              <a:gd name="connsiteY3" fmla="*/ 0 h 2607219"/>
              <a:gd name="connsiteX4" fmla="*/ 2421637 w 2594255"/>
              <a:gd name="connsiteY4" fmla="*/ 1445171 h 2607219"/>
              <a:gd name="connsiteX5" fmla="*/ 2379379 w 2594255"/>
              <a:gd name="connsiteY5" fmla="*/ 1774040 h 2607219"/>
              <a:gd name="connsiteX6" fmla="*/ 2361200 w 2594255"/>
              <a:gd name="connsiteY6" fmla="*/ 1757112 h 2607219"/>
              <a:gd name="connsiteX7" fmla="*/ 703345 w 2594255"/>
              <a:gd name="connsiteY7" fmla="*/ 2070425 h 2607219"/>
              <a:gd name="connsiteX8" fmla="*/ 466021 w 2594255"/>
              <a:gd name="connsiteY8" fmla="*/ 2411175 h 2607219"/>
              <a:gd name="connsiteX9" fmla="*/ 391643 w 2594255"/>
              <a:gd name="connsiteY9" fmla="*/ 2607189 h 2607219"/>
              <a:gd name="connsiteX0" fmla="*/ 386007 w 2588619"/>
              <a:gd name="connsiteY0" fmla="*/ 2607189 h 2607219"/>
              <a:gd name="connsiteX1" fmla="*/ 34731 w 2588619"/>
              <a:gd name="connsiteY1" fmla="*/ 1445171 h 2607219"/>
              <a:gd name="connsiteX2" fmla="*/ 1225366 w 2588619"/>
              <a:gd name="connsiteY2" fmla="*/ 182991 h 2607219"/>
              <a:gd name="connsiteX3" fmla="*/ 2588619 w 2588619"/>
              <a:gd name="connsiteY3" fmla="*/ 0 h 2607219"/>
              <a:gd name="connsiteX4" fmla="*/ 2416001 w 2588619"/>
              <a:gd name="connsiteY4" fmla="*/ 1445171 h 2607219"/>
              <a:gd name="connsiteX5" fmla="*/ 2373743 w 2588619"/>
              <a:gd name="connsiteY5" fmla="*/ 1774040 h 2607219"/>
              <a:gd name="connsiteX6" fmla="*/ 2355564 w 2588619"/>
              <a:gd name="connsiteY6" fmla="*/ 1757112 h 2607219"/>
              <a:gd name="connsiteX7" fmla="*/ 697709 w 2588619"/>
              <a:gd name="connsiteY7" fmla="*/ 2070425 h 2607219"/>
              <a:gd name="connsiteX8" fmla="*/ 460385 w 2588619"/>
              <a:gd name="connsiteY8" fmla="*/ 2411175 h 2607219"/>
              <a:gd name="connsiteX9" fmla="*/ 386007 w 2588619"/>
              <a:gd name="connsiteY9" fmla="*/ 2607189 h 2607219"/>
              <a:gd name="connsiteX0" fmla="*/ 361910 w 2564522"/>
              <a:gd name="connsiteY0" fmla="*/ 2607189 h 2607219"/>
              <a:gd name="connsiteX1" fmla="*/ 10634 w 2564522"/>
              <a:gd name="connsiteY1" fmla="*/ 1445171 h 2607219"/>
              <a:gd name="connsiteX2" fmla="*/ 1201269 w 2564522"/>
              <a:gd name="connsiteY2" fmla="*/ 182991 h 2607219"/>
              <a:gd name="connsiteX3" fmla="*/ 2564522 w 2564522"/>
              <a:gd name="connsiteY3" fmla="*/ 0 h 2607219"/>
              <a:gd name="connsiteX4" fmla="*/ 2391904 w 2564522"/>
              <a:gd name="connsiteY4" fmla="*/ 1445171 h 2607219"/>
              <a:gd name="connsiteX5" fmla="*/ 2349646 w 2564522"/>
              <a:gd name="connsiteY5" fmla="*/ 1774040 h 2607219"/>
              <a:gd name="connsiteX6" fmla="*/ 2331467 w 2564522"/>
              <a:gd name="connsiteY6" fmla="*/ 1757112 h 2607219"/>
              <a:gd name="connsiteX7" fmla="*/ 673612 w 2564522"/>
              <a:gd name="connsiteY7" fmla="*/ 2070425 h 2607219"/>
              <a:gd name="connsiteX8" fmla="*/ 436288 w 2564522"/>
              <a:gd name="connsiteY8" fmla="*/ 2411175 h 2607219"/>
              <a:gd name="connsiteX9" fmla="*/ 361910 w 2564522"/>
              <a:gd name="connsiteY9" fmla="*/ 2607189 h 260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522" h="2607219">
                <a:moveTo>
                  <a:pt x="361910" y="2607189"/>
                </a:moveTo>
                <a:cubicBezTo>
                  <a:pt x="187150" y="2276514"/>
                  <a:pt x="-53624" y="1868156"/>
                  <a:pt x="10634" y="1445171"/>
                </a:cubicBezTo>
                <a:cubicBezTo>
                  <a:pt x="74851" y="1022455"/>
                  <a:pt x="404497" y="188672"/>
                  <a:pt x="1201269" y="182991"/>
                </a:cubicBezTo>
                <a:cubicBezTo>
                  <a:pt x="1655675" y="179751"/>
                  <a:pt x="2110105" y="121994"/>
                  <a:pt x="2564522" y="0"/>
                </a:cubicBezTo>
                <a:cubicBezTo>
                  <a:pt x="2449443" y="481724"/>
                  <a:pt x="2391904" y="963448"/>
                  <a:pt x="2391904" y="1445171"/>
                </a:cubicBezTo>
                <a:cubicBezTo>
                  <a:pt x="2391904" y="1559061"/>
                  <a:pt x="2377675" y="1669428"/>
                  <a:pt x="2349646" y="1774040"/>
                </a:cubicBezTo>
                <a:lnTo>
                  <a:pt x="2331467" y="1757112"/>
                </a:lnTo>
                <a:cubicBezTo>
                  <a:pt x="1871117" y="1377730"/>
                  <a:pt x="1128871" y="1518005"/>
                  <a:pt x="673612" y="2070425"/>
                </a:cubicBezTo>
                <a:cubicBezTo>
                  <a:pt x="581258" y="2182489"/>
                  <a:pt x="489955" y="2286842"/>
                  <a:pt x="436288" y="2411175"/>
                </a:cubicBezTo>
                <a:cubicBezTo>
                  <a:pt x="432620" y="2408776"/>
                  <a:pt x="365183" y="2610052"/>
                  <a:pt x="361910" y="2607189"/>
                </a:cubicBezTo>
                <a:close/>
              </a:path>
            </a:pathLst>
          </a:custGeom>
          <a:solidFill>
            <a:sysClr val="window" lastClr="FFFFFF"/>
          </a:solidFill>
          <a:ln w="25400" cap="flat" cmpd="sng" algn="ctr">
            <a:noFill/>
            <a:prstDash val="solid"/>
          </a:ln>
          <a:effectLst>
            <a:innerShdw blurRad="63500" dist="50800" dir="108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Oval 65"/>
          <p:cNvSpPr>
            <a:spLocks noChangeArrowheads="1"/>
          </p:cNvSpPr>
          <p:nvPr/>
        </p:nvSpPr>
        <p:spPr bwMode="auto">
          <a:xfrm>
            <a:off x="767884" y="3044083"/>
            <a:ext cx="706120" cy="14583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7" name="TextBox 46"/>
          <p:cNvSpPr txBox="1"/>
          <p:nvPr/>
        </p:nvSpPr>
        <p:spPr>
          <a:xfrm>
            <a:off x="426000" y="383733"/>
            <a:ext cx="837286" cy="66610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01</a:t>
            </a:r>
            <a:endParaRPr kumimoji="0" lang="zh-CN" altLang="en-US" sz="36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8" name="TextBox 47"/>
          <p:cNvSpPr txBox="1"/>
          <p:nvPr/>
        </p:nvSpPr>
        <p:spPr>
          <a:xfrm>
            <a:off x="107504" y="898108"/>
            <a:ext cx="776354" cy="350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POINT</a:t>
            </a:r>
            <a:endParaRPr kumimoji="0" lang="zh-CN" altLang="en-US" sz="14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9" name="泪滴形 3"/>
          <p:cNvSpPr/>
          <p:nvPr/>
        </p:nvSpPr>
        <p:spPr>
          <a:xfrm rot="8430451">
            <a:off x="2413910" y="1236925"/>
            <a:ext cx="2241320" cy="2130171"/>
          </a:xfrm>
          <a:custGeom>
            <a:avLst/>
            <a:gdLst/>
            <a:ahLst/>
            <a:cxnLst/>
            <a:rect l="l" t="t" r="r" b="b"/>
            <a:pathLst>
              <a:path w="2553888" h="2427238">
                <a:moveTo>
                  <a:pt x="433280" y="2419131"/>
                </a:moveTo>
                <a:cubicBezTo>
                  <a:pt x="168665" y="2187628"/>
                  <a:pt x="0" y="1837280"/>
                  <a:pt x="0" y="1445171"/>
                </a:cubicBezTo>
                <a:cubicBezTo>
                  <a:pt x="0" y="748088"/>
                  <a:pt x="533065" y="182991"/>
                  <a:pt x="1190635" y="182991"/>
                </a:cubicBezTo>
                <a:cubicBezTo>
                  <a:pt x="1645053" y="182991"/>
                  <a:pt x="2099471" y="121994"/>
                  <a:pt x="2553888" y="0"/>
                </a:cubicBezTo>
                <a:cubicBezTo>
                  <a:pt x="2438809" y="481724"/>
                  <a:pt x="2381270" y="963448"/>
                  <a:pt x="2381270" y="1445171"/>
                </a:cubicBezTo>
                <a:cubicBezTo>
                  <a:pt x="2381270" y="1559061"/>
                  <a:pt x="2367041" y="1669428"/>
                  <a:pt x="2339012" y="1774040"/>
                </a:cubicBezTo>
                <a:lnTo>
                  <a:pt x="2320833" y="1757112"/>
                </a:lnTo>
                <a:cubicBezTo>
                  <a:pt x="1860483" y="1377730"/>
                  <a:pt x="1118237" y="1518005"/>
                  <a:pt x="662978" y="2070425"/>
                </a:cubicBezTo>
                <a:cubicBezTo>
                  <a:pt x="570624" y="2182489"/>
                  <a:pt x="497175" y="2302905"/>
                  <a:pt x="443508" y="2427238"/>
                </a:cubicBezTo>
                <a:cubicBezTo>
                  <a:pt x="439840" y="2424839"/>
                  <a:pt x="436553" y="2421994"/>
                  <a:pt x="433280" y="2419131"/>
                </a:cubicBezTo>
                <a:close/>
              </a:path>
            </a:pathLst>
          </a:custGeom>
          <a:gradFill flip="none" rotWithShape="1">
            <a:gsLst>
              <a:gs pos="0">
                <a:srgbClr val="4F81BD">
                  <a:shade val="30000"/>
                  <a:satMod val="115000"/>
                </a:srgbClr>
              </a:gs>
              <a:gs pos="50000">
                <a:srgbClr val="4F81BD">
                  <a:shade val="67500"/>
                  <a:satMod val="115000"/>
                </a:srgbClr>
              </a:gs>
              <a:gs pos="100000">
                <a:srgbClr val="4F81BD">
                  <a:shade val="100000"/>
                  <a:satMod val="115000"/>
                </a:srgbClr>
              </a:gs>
            </a:gsLst>
            <a:lin ang="540000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椭圆 6"/>
          <p:cNvSpPr/>
          <p:nvPr/>
        </p:nvSpPr>
        <p:spPr>
          <a:xfrm>
            <a:off x="2334433" y="977956"/>
            <a:ext cx="1044557" cy="1454156"/>
          </a:xfrm>
          <a:custGeom>
            <a:avLst/>
            <a:gdLst/>
            <a:ahLst/>
            <a:cxnLst/>
            <a:rect l="l" t="t" r="r" b="b"/>
            <a:pathLst>
              <a:path w="1229299" h="1711339">
                <a:moveTo>
                  <a:pt x="1171742" y="261"/>
                </a:moveTo>
                <a:cubicBezTo>
                  <a:pt x="1209399" y="130341"/>
                  <a:pt x="1229299" y="269979"/>
                  <a:pt x="1229299" y="415195"/>
                </a:cubicBezTo>
                <a:cubicBezTo>
                  <a:pt x="1229299" y="1131036"/>
                  <a:pt x="745713" y="1711339"/>
                  <a:pt x="149179" y="1711339"/>
                </a:cubicBezTo>
                <a:lnTo>
                  <a:pt x="124385" y="1709837"/>
                </a:lnTo>
                <a:cubicBezTo>
                  <a:pt x="-113258" y="1208809"/>
                  <a:pt x="-7512" y="609125"/>
                  <a:pt x="417032" y="259252"/>
                </a:cubicBezTo>
                <a:cubicBezTo>
                  <a:pt x="635512" y="79199"/>
                  <a:pt x="902801" y="-5340"/>
                  <a:pt x="1171742" y="261"/>
                </a:cubicBezTo>
                <a:close/>
              </a:path>
            </a:pathLst>
          </a:custGeom>
          <a:solidFill>
            <a:srgbClr val="4F81B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泪滴形 3"/>
          <p:cNvSpPr/>
          <p:nvPr/>
        </p:nvSpPr>
        <p:spPr>
          <a:xfrm rot="8430451">
            <a:off x="2500710" y="1334698"/>
            <a:ext cx="2062422" cy="1920663"/>
          </a:xfrm>
          <a:custGeom>
            <a:avLst/>
            <a:gdLst>
              <a:gd name="connsiteX0" fmla="*/ 410925 w 2593036"/>
              <a:gd name="connsiteY0" fmla="*/ 2560175 h 2560218"/>
              <a:gd name="connsiteX1" fmla="*/ 39148 w 2593036"/>
              <a:gd name="connsiteY1" fmla="*/ 1445171 h 2560218"/>
              <a:gd name="connsiteX2" fmla="*/ 1229783 w 2593036"/>
              <a:gd name="connsiteY2" fmla="*/ 182991 h 2560218"/>
              <a:gd name="connsiteX3" fmla="*/ 2593036 w 2593036"/>
              <a:gd name="connsiteY3" fmla="*/ 0 h 2560218"/>
              <a:gd name="connsiteX4" fmla="*/ 2420418 w 2593036"/>
              <a:gd name="connsiteY4" fmla="*/ 1445171 h 2560218"/>
              <a:gd name="connsiteX5" fmla="*/ 2378160 w 2593036"/>
              <a:gd name="connsiteY5" fmla="*/ 1774040 h 2560218"/>
              <a:gd name="connsiteX6" fmla="*/ 2359981 w 2593036"/>
              <a:gd name="connsiteY6" fmla="*/ 1757112 h 2560218"/>
              <a:gd name="connsiteX7" fmla="*/ 702126 w 2593036"/>
              <a:gd name="connsiteY7" fmla="*/ 2070425 h 2560218"/>
              <a:gd name="connsiteX8" fmla="*/ 482656 w 2593036"/>
              <a:gd name="connsiteY8" fmla="*/ 2427238 h 2560218"/>
              <a:gd name="connsiteX9" fmla="*/ 410925 w 2593036"/>
              <a:gd name="connsiteY9" fmla="*/ 2560175 h 2560218"/>
              <a:gd name="connsiteX0" fmla="*/ 408839 w 2590950"/>
              <a:gd name="connsiteY0" fmla="*/ 2560175 h 2560218"/>
              <a:gd name="connsiteX1" fmla="*/ 37062 w 2590950"/>
              <a:gd name="connsiteY1" fmla="*/ 1445171 h 2560218"/>
              <a:gd name="connsiteX2" fmla="*/ 1227697 w 2590950"/>
              <a:gd name="connsiteY2" fmla="*/ 182991 h 2560218"/>
              <a:gd name="connsiteX3" fmla="*/ 2590950 w 2590950"/>
              <a:gd name="connsiteY3" fmla="*/ 0 h 2560218"/>
              <a:gd name="connsiteX4" fmla="*/ 2418332 w 2590950"/>
              <a:gd name="connsiteY4" fmla="*/ 1445171 h 2560218"/>
              <a:gd name="connsiteX5" fmla="*/ 2376074 w 2590950"/>
              <a:gd name="connsiteY5" fmla="*/ 1774040 h 2560218"/>
              <a:gd name="connsiteX6" fmla="*/ 2357895 w 2590950"/>
              <a:gd name="connsiteY6" fmla="*/ 1757112 h 2560218"/>
              <a:gd name="connsiteX7" fmla="*/ 700040 w 2590950"/>
              <a:gd name="connsiteY7" fmla="*/ 2070425 h 2560218"/>
              <a:gd name="connsiteX8" fmla="*/ 480570 w 2590950"/>
              <a:gd name="connsiteY8" fmla="*/ 2427238 h 2560218"/>
              <a:gd name="connsiteX9" fmla="*/ 408839 w 2590950"/>
              <a:gd name="connsiteY9" fmla="*/ 2560175 h 2560218"/>
              <a:gd name="connsiteX0" fmla="*/ 401984 w 2584095"/>
              <a:gd name="connsiteY0" fmla="*/ 2560175 h 2560218"/>
              <a:gd name="connsiteX1" fmla="*/ 30207 w 2584095"/>
              <a:gd name="connsiteY1" fmla="*/ 1445171 h 2560218"/>
              <a:gd name="connsiteX2" fmla="*/ 1220842 w 2584095"/>
              <a:gd name="connsiteY2" fmla="*/ 182991 h 2560218"/>
              <a:gd name="connsiteX3" fmla="*/ 2584095 w 2584095"/>
              <a:gd name="connsiteY3" fmla="*/ 0 h 2560218"/>
              <a:gd name="connsiteX4" fmla="*/ 2411477 w 2584095"/>
              <a:gd name="connsiteY4" fmla="*/ 1445171 h 2560218"/>
              <a:gd name="connsiteX5" fmla="*/ 2369219 w 2584095"/>
              <a:gd name="connsiteY5" fmla="*/ 1774040 h 2560218"/>
              <a:gd name="connsiteX6" fmla="*/ 2351040 w 2584095"/>
              <a:gd name="connsiteY6" fmla="*/ 1757112 h 2560218"/>
              <a:gd name="connsiteX7" fmla="*/ 693185 w 2584095"/>
              <a:gd name="connsiteY7" fmla="*/ 2070425 h 2560218"/>
              <a:gd name="connsiteX8" fmla="*/ 473715 w 2584095"/>
              <a:gd name="connsiteY8" fmla="*/ 2427238 h 2560218"/>
              <a:gd name="connsiteX9" fmla="*/ 401984 w 2584095"/>
              <a:gd name="connsiteY9" fmla="*/ 2560175 h 2560218"/>
              <a:gd name="connsiteX0" fmla="*/ 380424 w 2562535"/>
              <a:gd name="connsiteY0" fmla="*/ 2560175 h 2560218"/>
              <a:gd name="connsiteX1" fmla="*/ 8647 w 2562535"/>
              <a:gd name="connsiteY1" fmla="*/ 1445171 h 2560218"/>
              <a:gd name="connsiteX2" fmla="*/ 1199282 w 2562535"/>
              <a:gd name="connsiteY2" fmla="*/ 182991 h 2560218"/>
              <a:gd name="connsiteX3" fmla="*/ 2562535 w 2562535"/>
              <a:gd name="connsiteY3" fmla="*/ 0 h 2560218"/>
              <a:gd name="connsiteX4" fmla="*/ 2389917 w 2562535"/>
              <a:gd name="connsiteY4" fmla="*/ 1445171 h 2560218"/>
              <a:gd name="connsiteX5" fmla="*/ 2347659 w 2562535"/>
              <a:gd name="connsiteY5" fmla="*/ 1774040 h 2560218"/>
              <a:gd name="connsiteX6" fmla="*/ 2329480 w 2562535"/>
              <a:gd name="connsiteY6" fmla="*/ 1757112 h 2560218"/>
              <a:gd name="connsiteX7" fmla="*/ 671625 w 2562535"/>
              <a:gd name="connsiteY7" fmla="*/ 2070425 h 2560218"/>
              <a:gd name="connsiteX8" fmla="*/ 452155 w 2562535"/>
              <a:gd name="connsiteY8" fmla="*/ 2427238 h 2560218"/>
              <a:gd name="connsiteX9" fmla="*/ 380424 w 2562535"/>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4"/>
              <a:gd name="connsiteX1" fmla="*/ 2 w 2553890"/>
              <a:gd name="connsiteY1" fmla="*/ 1445171 h 2560214"/>
              <a:gd name="connsiteX2" fmla="*/ 1190637 w 2553890"/>
              <a:gd name="connsiteY2" fmla="*/ 182991 h 2560214"/>
              <a:gd name="connsiteX3" fmla="*/ 2553890 w 2553890"/>
              <a:gd name="connsiteY3" fmla="*/ 0 h 2560214"/>
              <a:gd name="connsiteX4" fmla="*/ 2381272 w 2553890"/>
              <a:gd name="connsiteY4" fmla="*/ 1445171 h 2560214"/>
              <a:gd name="connsiteX5" fmla="*/ 2339014 w 2553890"/>
              <a:gd name="connsiteY5" fmla="*/ 1774040 h 2560214"/>
              <a:gd name="connsiteX6" fmla="*/ 2320835 w 2553890"/>
              <a:gd name="connsiteY6" fmla="*/ 1757112 h 2560214"/>
              <a:gd name="connsiteX7" fmla="*/ 662980 w 2553890"/>
              <a:gd name="connsiteY7" fmla="*/ 2070425 h 2560214"/>
              <a:gd name="connsiteX8" fmla="*/ 425656 w 2553890"/>
              <a:gd name="connsiteY8" fmla="*/ 2411175 h 2560214"/>
              <a:gd name="connsiteX9" fmla="*/ 371779 w 2553890"/>
              <a:gd name="connsiteY9" fmla="*/ 2560175 h 2560214"/>
              <a:gd name="connsiteX0" fmla="*/ 391643 w 2594255"/>
              <a:gd name="connsiteY0" fmla="*/ 2607189 h 2607219"/>
              <a:gd name="connsiteX1" fmla="*/ 40367 w 2594255"/>
              <a:gd name="connsiteY1" fmla="*/ 1445171 h 2607219"/>
              <a:gd name="connsiteX2" fmla="*/ 1231002 w 2594255"/>
              <a:gd name="connsiteY2" fmla="*/ 182991 h 2607219"/>
              <a:gd name="connsiteX3" fmla="*/ 2594255 w 2594255"/>
              <a:gd name="connsiteY3" fmla="*/ 0 h 2607219"/>
              <a:gd name="connsiteX4" fmla="*/ 2421637 w 2594255"/>
              <a:gd name="connsiteY4" fmla="*/ 1445171 h 2607219"/>
              <a:gd name="connsiteX5" fmla="*/ 2379379 w 2594255"/>
              <a:gd name="connsiteY5" fmla="*/ 1774040 h 2607219"/>
              <a:gd name="connsiteX6" fmla="*/ 2361200 w 2594255"/>
              <a:gd name="connsiteY6" fmla="*/ 1757112 h 2607219"/>
              <a:gd name="connsiteX7" fmla="*/ 703345 w 2594255"/>
              <a:gd name="connsiteY7" fmla="*/ 2070425 h 2607219"/>
              <a:gd name="connsiteX8" fmla="*/ 466021 w 2594255"/>
              <a:gd name="connsiteY8" fmla="*/ 2411175 h 2607219"/>
              <a:gd name="connsiteX9" fmla="*/ 391643 w 2594255"/>
              <a:gd name="connsiteY9" fmla="*/ 2607189 h 2607219"/>
              <a:gd name="connsiteX0" fmla="*/ 386007 w 2588619"/>
              <a:gd name="connsiteY0" fmla="*/ 2607189 h 2607219"/>
              <a:gd name="connsiteX1" fmla="*/ 34731 w 2588619"/>
              <a:gd name="connsiteY1" fmla="*/ 1445171 h 2607219"/>
              <a:gd name="connsiteX2" fmla="*/ 1225366 w 2588619"/>
              <a:gd name="connsiteY2" fmla="*/ 182991 h 2607219"/>
              <a:gd name="connsiteX3" fmla="*/ 2588619 w 2588619"/>
              <a:gd name="connsiteY3" fmla="*/ 0 h 2607219"/>
              <a:gd name="connsiteX4" fmla="*/ 2416001 w 2588619"/>
              <a:gd name="connsiteY4" fmla="*/ 1445171 h 2607219"/>
              <a:gd name="connsiteX5" fmla="*/ 2373743 w 2588619"/>
              <a:gd name="connsiteY5" fmla="*/ 1774040 h 2607219"/>
              <a:gd name="connsiteX6" fmla="*/ 2355564 w 2588619"/>
              <a:gd name="connsiteY6" fmla="*/ 1757112 h 2607219"/>
              <a:gd name="connsiteX7" fmla="*/ 697709 w 2588619"/>
              <a:gd name="connsiteY7" fmla="*/ 2070425 h 2607219"/>
              <a:gd name="connsiteX8" fmla="*/ 460385 w 2588619"/>
              <a:gd name="connsiteY8" fmla="*/ 2411175 h 2607219"/>
              <a:gd name="connsiteX9" fmla="*/ 386007 w 2588619"/>
              <a:gd name="connsiteY9" fmla="*/ 2607189 h 2607219"/>
              <a:gd name="connsiteX0" fmla="*/ 361910 w 2564522"/>
              <a:gd name="connsiteY0" fmla="*/ 2607189 h 2607219"/>
              <a:gd name="connsiteX1" fmla="*/ 10634 w 2564522"/>
              <a:gd name="connsiteY1" fmla="*/ 1445171 h 2607219"/>
              <a:gd name="connsiteX2" fmla="*/ 1201269 w 2564522"/>
              <a:gd name="connsiteY2" fmla="*/ 182991 h 2607219"/>
              <a:gd name="connsiteX3" fmla="*/ 2564522 w 2564522"/>
              <a:gd name="connsiteY3" fmla="*/ 0 h 2607219"/>
              <a:gd name="connsiteX4" fmla="*/ 2391904 w 2564522"/>
              <a:gd name="connsiteY4" fmla="*/ 1445171 h 2607219"/>
              <a:gd name="connsiteX5" fmla="*/ 2349646 w 2564522"/>
              <a:gd name="connsiteY5" fmla="*/ 1774040 h 2607219"/>
              <a:gd name="connsiteX6" fmla="*/ 2331467 w 2564522"/>
              <a:gd name="connsiteY6" fmla="*/ 1757112 h 2607219"/>
              <a:gd name="connsiteX7" fmla="*/ 673612 w 2564522"/>
              <a:gd name="connsiteY7" fmla="*/ 2070425 h 2607219"/>
              <a:gd name="connsiteX8" fmla="*/ 436288 w 2564522"/>
              <a:gd name="connsiteY8" fmla="*/ 2411175 h 2607219"/>
              <a:gd name="connsiteX9" fmla="*/ 361910 w 2564522"/>
              <a:gd name="connsiteY9" fmla="*/ 2607189 h 260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522" h="2607219">
                <a:moveTo>
                  <a:pt x="361910" y="2607189"/>
                </a:moveTo>
                <a:cubicBezTo>
                  <a:pt x="187150" y="2276514"/>
                  <a:pt x="-53624" y="1868156"/>
                  <a:pt x="10634" y="1445171"/>
                </a:cubicBezTo>
                <a:cubicBezTo>
                  <a:pt x="74851" y="1022455"/>
                  <a:pt x="404497" y="188672"/>
                  <a:pt x="1201269" y="182991"/>
                </a:cubicBezTo>
                <a:cubicBezTo>
                  <a:pt x="1655675" y="179751"/>
                  <a:pt x="2110105" y="121994"/>
                  <a:pt x="2564522" y="0"/>
                </a:cubicBezTo>
                <a:cubicBezTo>
                  <a:pt x="2449443" y="481724"/>
                  <a:pt x="2391904" y="963448"/>
                  <a:pt x="2391904" y="1445171"/>
                </a:cubicBezTo>
                <a:cubicBezTo>
                  <a:pt x="2391904" y="1559061"/>
                  <a:pt x="2377675" y="1669428"/>
                  <a:pt x="2349646" y="1774040"/>
                </a:cubicBezTo>
                <a:lnTo>
                  <a:pt x="2331467" y="1757112"/>
                </a:lnTo>
                <a:cubicBezTo>
                  <a:pt x="1871117" y="1377730"/>
                  <a:pt x="1128871" y="1518005"/>
                  <a:pt x="673612" y="2070425"/>
                </a:cubicBezTo>
                <a:cubicBezTo>
                  <a:pt x="581258" y="2182489"/>
                  <a:pt x="489955" y="2286842"/>
                  <a:pt x="436288" y="2411175"/>
                </a:cubicBezTo>
                <a:cubicBezTo>
                  <a:pt x="432620" y="2408776"/>
                  <a:pt x="365183" y="2610052"/>
                  <a:pt x="361910" y="2607189"/>
                </a:cubicBezTo>
                <a:close/>
              </a:path>
            </a:pathLst>
          </a:custGeom>
          <a:solidFill>
            <a:sysClr val="window" lastClr="FFFFFF"/>
          </a:solidFill>
          <a:ln w="25400" cap="flat" cmpd="sng" algn="ctr">
            <a:noFill/>
            <a:prstDash val="solid"/>
          </a:ln>
          <a:effectLst>
            <a:innerShdw blurRad="63500" dist="50800" dir="108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Oval 65"/>
          <p:cNvSpPr>
            <a:spLocks noChangeArrowheads="1"/>
          </p:cNvSpPr>
          <p:nvPr/>
        </p:nvSpPr>
        <p:spPr bwMode="auto">
          <a:xfrm>
            <a:off x="2994812" y="3833399"/>
            <a:ext cx="706120" cy="14583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3" name="TextBox 52"/>
          <p:cNvSpPr txBox="1"/>
          <p:nvPr/>
        </p:nvSpPr>
        <p:spPr>
          <a:xfrm>
            <a:off x="2652929" y="1173050"/>
            <a:ext cx="837286" cy="73757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02</a:t>
            </a:r>
            <a:endParaRPr kumimoji="0" lang="zh-CN" altLang="en-US" sz="36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4" name="TextBox 53"/>
          <p:cNvSpPr txBox="1"/>
          <p:nvPr/>
        </p:nvSpPr>
        <p:spPr>
          <a:xfrm>
            <a:off x="2334433" y="1687424"/>
            <a:ext cx="776354" cy="350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POINT</a:t>
            </a:r>
            <a:endParaRPr kumimoji="0" lang="zh-CN" altLang="en-US" sz="14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5" name="泪滴形 3"/>
          <p:cNvSpPr/>
          <p:nvPr/>
        </p:nvSpPr>
        <p:spPr>
          <a:xfrm rot="8430451">
            <a:off x="4640839" y="2026241"/>
            <a:ext cx="2241320" cy="2130171"/>
          </a:xfrm>
          <a:custGeom>
            <a:avLst/>
            <a:gdLst/>
            <a:ahLst/>
            <a:cxnLst/>
            <a:rect l="l" t="t" r="r" b="b"/>
            <a:pathLst>
              <a:path w="2553888" h="2427238">
                <a:moveTo>
                  <a:pt x="433280" y="2419131"/>
                </a:moveTo>
                <a:cubicBezTo>
                  <a:pt x="168665" y="2187628"/>
                  <a:pt x="0" y="1837280"/>
                  <a:pt x="0" y="1445171"/>
                </a:cubicBezTo>
                <a:cubicBezTo>
                  <a:pt x="0" y="748088"/>
                  <a:pt x="533065" y="182991"/>
                  <a:pt x="1190635" y="182991"/>
                </a:cubicBezTo>
                <a:cubicBezTo>
                  <a:pt x="1645053" y="182991"/>
                  <a:pt x="2099471" y="121994"/>
                  <a:pt x="2553888" y="0"/>
                </a:cubicBezTo>
                <a:cubicBezTo>
                  <a:pt x="2438809" y="481724"/>
                  <a:pt x="2381270" y="963448"/>
                  <a:pt x="2381270" y="1445171"/>
                </a:cubicBezTo>
                <a:cubicBezTo>
                  <a:pt x="2381270" y="1559061"/>
                  <a:pt x="2367041" y="1669428"/>
                  <a:pt x="2339012" y="1774040"/>
                </a:cubicBezTo>
                <a:lnTo>
                  <a:pt x="2320833" y="1757112"/>
                </a:lnTo>
                <a:cubicBezTo>
                  <a:pt x="1860483" y="1377730"/>
                  <a:pt x="1118237" y="1518005"/>
                  <a:pt x="662978" y="2070425"/>
                </a:cubicBezTo>
                <a:cubicBezTo>
                  <a:pt x="570624" y="2182489"/>
                  <a:pt x="497175" y="2302905"/>
                  <a:pt x="443508" y="2427238"/>
                </a:cubicBezTo>
                <a:cubicBezTo>
                  <a:pt x="439840" y="2424839"/>
                  <a:pt x="436553" y="2421994"/>
                  <a:pt x="433280" y="2419131"/>
                </a:cubicBezTo>
                <a:close/>
              </a:path>
            </a:pathLst>
          </a:custGeom>
          <a:gradFill flip="none" rotWithShape="1">
            <a:gsLst>
              <a:gs pos="0">
                <a:srgbClr val="50D0B8">
                  <a:shade val="30000"/>
                  <a:satMod val="115000"/>
                </a:srgbClr>
              </a:gs>
              <a:gs pos="50000">
                <a:srgbClr val="50D0B8">
                  <a:shade val="67500"/>
                  <a:satMod val="115000"/>
                </a:srgbClr>
              </a:gs>
              <a:gs pos="100000">
                <a:srgbClr val="50D0B8">
                  <a:shade val="100000"/>
                  <a:satMod val="115000"/>
                </a:srgbClr>
              </a:gs>
            </a:gsLst>
            <a:lin ang="540000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6" name="椭圆 6"/>
          <p:cNvSpPr/>
          <p:nvPr/>
        </p:nvSpPr>
        <p:spPr>
          <a:xfrm>
            <a:off x="4561361" y="1767272"/>
            <a:ext cx="1044557" cy="1454156"/>
          </a:xfrm>
          <a:custGeom>
            <a:avLst/>
            <a:gdLst/>
            <a:ahLst/>
            <a:cxnLst/>
            <a:rect l="l" t="t" r="r" b="b"/>
            <a:pathLst>
              <a:path w="1229299" h="1711339">
                <a:moveTo>
                  <a:pt x="1171742" y="261"/>
                </a:moveTo>
                <a:cubicBezTo>
                  <a:pt x="1209399" y="130341"/>
                  <a:pt x="1229299" y="269979"/>
                  <a:pt x="1229299" y="415195"/>
                </a:cubicBezTo>
                <a:cubicBezTo>
                  <a:pt x="1229299" y="1131036"/>
                  <a:pt x="745713" y="1711339"/>
                  <a:pt x="149179" y="1711339"/>
                </a:cubicBezTo>
                <a:lnTo>
                  <a:pt x="124385" y="1709837"/>
                </a:lnTo>
                <a:cubicBezTo>
                  <a:pt x="-113258" y="1208809"/>
                  <a:pt x="-7512" y="609125"/>
                  <a:pt x="417032" y="259252"/>
                </a:cubicBezTo>
                <a:cubicBezTo>
                  <a:pt x="635512" y="79199"/>
                  <a:pt x="902801" y="-5340"/>
                  <a:pt x="1171742" y="261"/>
                </a:cubicBezTo>
                <a:close/>
              </a:path>
            </a:pathLst>
          </a:custGeom>
          <a:solidFill>
            <a:srgbClr val="50D0B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泪滴形 3"/>
          <p:cNvSpPr/>
          <p:nvPr/>
        </p:nvSpPr>
        <p:spPr>
          <a:xfrm rot="8430451">
            <a:off x="4727638" y="2124014"/>
            <a:ext cx="2062422" cy="1920663"/>
          </a:xfrm>
          <a:custGeom>
            <a:avLst/>
            <a:gdLst>
              <a:gd name="connsiteX0" fmla="*/ 410925 w 2593036"/>
              <a:gd name="connsiteY0" fmla="*/ 2560175 h 2560218"/>
              <a:gd name="connsiteX1" fmla="*/ 39148 w 2593036"/>
              <a:gd name="connsiteY1" fmla="*/ 1445171 h 2560218"/>
              <a:gd name="connsiteX2" fmla="*/ 1229783 w 2593036"/>
              <a:gd name="connsiteY2" fmla="*/ 182991 h 2560218"/>
              <a:gd name="connsiteX3" fmla="*/ 2593036 w 2593036"/>
              <a:gd name="connsiteY3" fmla="*/ 0 h 2560218"/>
              <a:gd name="connsiteX4" fmla="*/ 2420418 w 2593036"/>
              <a:gd name="connsiteY4" fmla="*/ 1445171 h 2560218"/>
              <a:gd name="connsiteX5" fmla="*/ 2378160 w 2593036"/>
              <a:gd name="connsiteY5" fmla="*/ 1774040 h 2560218"/>
              <a:gd name="connsiteX6" fmla="*/ 2359981 w 2593036"/>
              <a:gd name="connsiteY6" fmla="*/ 1757112 h 2560218"/>
              <a:gd name="connsiteX7" fmla="*/ 702126 w 2593036"/>
              <a:gd name="connsiteY7" fmla="*/ 2070425 h 2560218"/>
              <a:gd name="connsiteX8" fmla="*/ 482656 w 2593036"/>
              <a:gd name="connsiteY8" fmla="*/ 2427238 h 2560218"/>
              <a:gd name="connsiteX9" fmla="*/ 410925 w 2593036"/>
              <a:gd name="connsiteY9" fmla="*/ 2560175 h 2560218"/>
              <a:gd name="connsiteX0" fmla="*/ 408839 w 2590950"/>
              <a:gd name="connsiteY0" fmla="*/ 2560175 h 2560218"/>
              <a:gd name="connsiteX1" fmla="*/ 37062 w 2590950"/>
              <a:gd name="connsiteY1" fmla="*/ 1445171 h 2560218"/>
              <a:gd name="connsiteX2" fmla="*/ 1227697 w 2590950"/>
              <a:gd name="connsiteY2" fmla="*/ 182991 h 2560218"/>
              <a:gd name="connsiteX3" fmla="*/ 2590950 w 2590950"/>
              <a:gd name="connsiteY3" fmla="*/ 0 h 2560218"/>
              <a:gd name="connsiteX4" fmla="*/ 2418332 w 2590950"/>
              <a:gd name="connsiteY4" fmla="*/ 1445171 h 2560218"/>
              <a:gd name="connsiteX5" fmla="*/ 2376074 w 2590950"/>
              <a:gd name="connsiteY5" fmla="*/ 1774040 h 2560218"/>
              <a:gd name="connsiteX6" fmla="*/ 2357895 w 2590950"/>
              <a:gd name="connsiteY6" fmla="*/ 1757112 h 2560218"/>
              <a:gd name="connsiteX7" fmla="*/ 700040 w 2590950"/>
              <a:gd name="connsiteY7" fmla="*/ 2070425 h 2560218"/>
              <a:gd name="connsiteX8" fmla="*/ 480570 w 2590950"/>
              <a:gd name="connsiteY8" fmla="*/ 2427238 h 2560218"/>
              <a:gd name="connsiteX9" fmla="*/ 408839 w 2590950"/>
              <a:gd name="connsiteY9" fmla="*/ 2560175 h 2560218"/>
              <a:gd name="connsiteX0" fmla="*/ 401984 w 2584095"/>
              <a:gd name="connsiteY0" fmla="*/ 2560175 h 2560218"/>
              <a:gd name="connsiteX1" fmla="*/ 30207 w 2584095"/>
              <a:gd name="connsiteY1" fmla="*/ 1445171 h 2560218"/>
              <a:gd name="connsiteX2" fmla="*/ 1220842 w 2584095"/>
              <a:gd name="connsiteY2" fmla="*/ 182991 h 2560218"/>
              <a:gd name="connsiteX3" fmla="*/ 2584095 w 2584095"/>
              <a:gd name="connsiteY3" fmla="*/ 0 h 2560218"/>
              <a:gd name="connsiteX4" fmla="*/ 2411477 w 2584095"/>
              <a:gd name="connsiteY4" fmla="*/ 1445171 h 2560218"/>
              <a:gd name="connsiteX5" fmla="*/ 2369219 w 2584095"/>
              <a:gd name="connsiteY5" fmla="*/ 1774040 h 2560218"/>
              <a:gd name="connsiteX6" fmla="*/ 2351040 w 2584095"/>
              <a:gd name="connsiteY6" fmla="*/ 1757112 h 2560218"/>
              <a:gd name="connsiteX7" fmla="*/ 693185 w 2584095"/>
              <a:gd name="connsiteY7" fmla="*/ 2070425 h 2560218"/>
              <a:gd name="connsiteX8" fmla="*/ 473715 w 2584095"/>
              <a:gd name="connsiteY8" fmla="*/ 2427238 h 2560218"/>
              <a:gd name="connsiteX9" fmla="*/ 401984 w 2584095"/>
              <a:gd name="connsiteY9" fmla="*/ 2560175 h 2560218"/>
              <a:gd name="connsiteX0" fmla="*/ 380424 w 2562535"/>
              <a:gd name="connsiteY0" fmla="*/ 2560175 h 2560218"/>
              <a:gd name="connsiteX1" fmla="*/ 8647 w 2562535"/>
              <a:gd name="connsiteY1" fmla="*/ 1445171 h 2560218"/>
              <a:gd name="connsiteX2" fmla="*/ 1199282 w 2562535"/>
              <a:gd name="connsiteY2" fmla="*/ 182991 h 2560218"/>
              <a:gd name="connsiteX3" fmla="*/ 2562535 w 2562535"/>
              <a:gd name="connsiteY3" fmla="*/ 0 h 2560218"/>
              <a:gd name="connsiteX4" fmla="*/ 2389917 w 2562535"/>
              <a:gd name="connsiteY4" fmla="*/ 1445171 h 2560218"/>
              <a:gd name="connsiteX5" fmla="*/ 2347659 w 2562535"/>
              <a:gd name="connsiteY5" fmla="*/ 1774040 h 2560218"/>
              <a:gd name="connsiteX6" fmla="*/ 2329480 w 2562535"/>
              <a:gd name="connsiteY6" fmla="*/ 1757112 h 2560218"/>
              <a:gd name="connsiteX7" fmla="*/ 671625 w 2562535"/>
              <a:gd name="connsiteY7" fmla="*/ 2070425 h 2560218"/>
              <a:gd name="connsiteX8" fmla="*/ 452155 w 2562535"/>
              <a:gd name="connsiteY8" fmla="*/ 2427238 h 2560218"/>
              <a:gd name="connsiteX9" fmla="*/ 380424 w 2562535"/>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4"/>
              <a:gd name="connsiteX1" fmla="*/ 2 w 2553890"/>
              <a:gd name="connsiteY1" fmla="*/ 1445171 h 2560214"/>
              <a:gd name="connsiteX2" fmla="*/ 1190637 w 2553890"/>
              <a:gd name="connsiteY2" fmla="*/ 182991 h 2560214"/>
              <a:gd name="connsiteX3" fmla="*/ 2553890 w 2553890"/>
              <a:gd name="connsiteY3" fmla="*/ 0 h 2560214"/>
              <a:gd name="connsiteX4" fmla="*/ 2381272 w 2553890"/>
              <a:gd name="connsiteY4" fmla="*/ 1445171 h 2560214"/>
              <a:gd name="connsiteX5" fmla="*/ 2339014 w 2553890"/>
              <a:gd name="connsiteY5" fmla="*/ 1774040 h 2560214"/>
              <a:gd name="connsiteX6" fmla="*/ 2320835 w 2553890"/>
              <a:gd name="connsiteY6" fmla="*/ 1757112 h 2560214"/>
              <a:gd name="connsiteX7" fmla="*/ 662980 w 2553890"/>
              <a:gd name="connsiteY7" fmla="*/ 2070425 h 2560214"/>
              <a:gd name="connsiteX8" fmla="*/ 425656 w 2553890"/>
              <a:gd name="connsiteY8" fmla="*/ 2411175 h 2560214"/>
              <a:gd name="connsiteX9" fmla="*/ 371779 w 2553890"/>
              <a:gd name="connsiteY9" fmla="*/ 2560175 h 2560214"/>
              <a:gd name="connsiteX0" fmla="*/ 391643 w 2594255"/>
              <a:gd name="connsiteY0" fmla="*/ 2607189 h 2607219"/>
              <a:gd name="connsiteX1" fmla="*/ 40367 w 2594255"/>
              <a:gd name="connsiteY1" fmla="*/ 1445171 h 2607219"/>
              <a:gd name="connsiteX2" fmla="*/ 1231002 w 2594255"/>
              <a:gd name="connsiteY2" fmla="*/ 182991 h 2607219"/>
              <a:gd name="connsiteX3" fmla="*/ 2594255 w 2594255"/>
              <a:gd name="connsiteY3" fmla="*/ 0 h 2607219"/>
              <a:gd name="connsiteX4" fmla="*/ 2421637 w 2594255"/>
              <a:gd name="connsiteY4" fmla="*/ 1445171 h 2607219"/>
              <a:gd name="connsiteX5" fmla="*/ 2379379 w 2594255"/>
              <a:gd name="connsiteY5" fmla="*/ 1774040 h 2607219"/>
              <a:gd name="connsiteX6" fmla="*/ 2361200 w 2594255"/>
              <a:gd name="connsiteY6" fmla="*/ 1757112 h 2607219"/>
              <a:gd name="connsiteX7" fmla="*/ 703345 w 2594255"/>
              <a:gd name="connsiteY7" fmla="*/ 2070425 h 2607219"/>
              <a:gd name="connsiteX8" fmla="*/ 466021 w 2594255"/>
              <a:gd name="connsiteY8" fmla="*/ 2411175 h 2607219"/>
              <a:gd name="connsiteX9" fmla="*/ 391643 w 2594255"/>
              <a:gd name="connsiteY9" fmla="*/ 2607189 h 2607219"/>
              <a:gd name="connsiteX0" fmla="*/ 386007 w 2588619"/>
              <a:gd name="connsiteY0" fmla="*/ 2607189 h 2607219"/>
              <a:gd name="connsiteX1" fmla="*/ 34731 w 2588619"/>
              <a:gd name="connsiteY1" fmla="*/ 1445171 h 2607219"/>
              <a:gd name="connsiteX2" fmla="*/ 1225366 w 2588619"/>
              <a:gd name="connsiteY2" fmla="*/ 182991 h 2607219"/>
              <a:gd name="connsiteX3" fmla="*/ 2588619 w 2588619"/>
              <a:gd name="connsiteY3" fmla="*/ 0 h 2607219"/>
              <a:gd name="connsiteX4" fmla="*/ 2416001 w 2588619"/>
              <a:gd name="connsiteY4" fmla="*/ 1445171 h 2607219"/>
              <a:gd name="connsiteX5" fmla="*/ 2373743 w 2588619"/>
              <a:gd name="connsiteY5" fmla="*/ 1774040 h 2607219"/>
              <a:gd name="connsiteX6" fmla="*/ 2355564 w 2588619"/>
              <a:gd name="connsiteY6" fmla="*/ 1757112 h 2607219"/>
              <a:gd name="connsiteX7" fmla="*/ 697709 w 2588619"/>
              <a:gd name="connsiteY7" fmla="*/ 2070425 h 2607219"/>
              <a:gd name="connsiteX8" fmla="*/ 460385 w 2588619"/>
              <a:gd name="connsiteY8" fmla="*/ 2411175 h 2607219"/>
              <a:gd name="connsiteX9" fmla="*/ 386007 w 2588619"/>
              <a:gd name="connsiteY9" fmla="*/ 2607189 h 2607219"/>
              <a:gd name="connsiteX0" fmla="*/ 361910 w 2564522"/>
              <a:gd name="connsiteY0" fmla="*/ 2607189 h 2607219"/>
              <a:gd name="connsiteX1" fmla="*/ 10634 w 2564522"/>
              <a:gd name="connsiteY1" fmla="*/ 1445171 h 2607219"/>
              <a:gd name="connsiteX2" fmla="*/ 1201269 w 2564522"/>
              <a:gd name="connsiteY2" fmla="*/ 182991 h 2607219"/>
              <a:gd name="connsiteX3" fmla="*/ 2564522 w 2564522"/>
              <a:gd name="connsiteY3" fmla="*/ 0 h 2607219"/>
              <a:gd name="connsiteX4" fmla="*/ 2391904 w 2564522"/>
              <a:gd name="connsiteY4" fmla="*/ 1445171 h 2607219"/>
              <a:gd name="connsiteX5" fmla="*/ 2349646 w 2564522"/>
              <a:gd name="connsiteY5" fmla="*/ 1774040 h 2607219"/>
              <a:gd name="connsiteX6" fmla="*/ 2331467 w 2564522"/>
              <a:gd name="connsiteY6" fmla="*/ 1757112 h 2607219"/>
              <a:gd name="connsiteX7" fmla="*/ 673612 w 2564522"/>
              <a:gd name="connsiteY7" fmla="*/ 2070425 h 2607219"/>
              <a:gd name="connsiteX8" fmla="*/ 436288 w 2564522"/>
              <a:gd name="connsiteY8" fmla="*/ 2411175 h 2607219"/>
              <a:gd name="connsiteX9" fmla="*/ 361910 w 2564522"/>
              <a:gd name="connsiteY9" fmla="*/ 2607189 h 260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522" h="2607219">
                <a:moveTo>
                  <a:pt x="361910" y="2607189"/>
                </a:moveTo>
                <a:cubicBezTo>
                  <a:pt x="187150" y="2276514"/>
                  <a:pt x="-53624" y="1868156"/>
                  <a:pt x="10634" y="1445171"/>
                </a:cubicBezTo>
                <a:cubicBezTo>
                  <a:pt x="74851" y="1022455"/>
                  <a:pt x="404497" y="188672"/>
                  <a:pt x="1201269" y="182991"/>
                </a:cubicBezTo>
                <a:cubicBezTo>
                  <a:pt x="1655675" y="179751"/>
                  <a:pt x="2110105" y="121994"/>
                  <a:pt x="2564522" y="0"/>
                </a:cubicBezTo>
                <a:cubicBezTo>
                  <a:pt x="2449443" y="481724"/>
                  <a:pt x="2391904" y="963448"/>
                  <a:pt x="2391904" y="1445171"/>
                </a:cubicBezTo>
                <a:cubicBezTo>
                  <a:pt x="2391904" y="1559061"/>
                  <a:pt x="2377675" y="1669428"/>
                  <a:pt x="2349646" y="1774040"/>
                </a:cubicBezTo>
                <a:lnTo>
                  <a:pt x="2331467" y="1757112"/>
                </a:lnTo>
                <a:cubicBezTo>
                  <a:pt x="1871117" y="1377730"/>
                  <a:pt x="1128871" y="1518005"/>
                  <a:pt x="673612" y="2070425"/>
                </a:cubicBezTo>
                <a:cubicBezTo>
                  <a:pt x="581258" y="2182489"/>
                  <a:pt x="489955" y="2286842"/>
                  <a:pt x="436288" y="2411175"/>
                </a:cubicBezTo>
                <a:cubicBezTo>
                  <a:pt x="432620" y="2408776"/>
                  <a:pt x="365183" y="2610052"/>
                  <a:pt x="361910" y="2607189"/>
                </a:cubicBezTo>
                <a:close/>
              </a:path>
            </a:pathLst>
          </a:custGeom>
          <a:solidFill>
            <a:sysClr val="window" lastClr="FFFFFF"/>
          </a:solidFill>
          <a:ln w="25400" cap="flat" cmpd="sng" algn="ctr">
            <a:noFill/>
            <a:prstDash val="solid"/>
          </a:ln>
          <a:effectLst>
            <a:innerShdw blurRad="63500" dist="50800" dir="108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8" name="Oval 65"/>
          <p:cNvSpPr>
            <a:spLocks noChangeArrowheads="1"/>
          </p:cNvSpPr>
          <p:nvPr/>
        </p:nvSpPr>
        <p:spPr bwMode="auto">
          <a:xfrm>
            <a:off x="5221741" y="4622715"/>
            <a:ext cx="706120" cy="14583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9" name="TextBox 58"/>
          <p:cNvSpPr txBox="1"/>
          <p:nvPr/>
        </p:nvSpPr>
        <p:spPr>
          <a:xfrm>
            <a:off x="4879858" y="1962366"/>
            <a:ext cx="837286" cy="73757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03</a:t>
            </a:r>
            <a:endParaRPr kumimoji="0" lang="zh-CN" altLang="en-US" sz="36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60" name="TextBox 59"/>
          <p:cNvSpPr txBox="1"/>
          <p:nvPr/>
        </p:nvSpPr>
        <p:spPr>
          <a:xfrm>
            <a:off x="4561361" y="2476740"/>
            <a:ext cx="776354" cy="350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POINT</a:t>
            </a:r>
            <a:endParaRPr kumimoji="0" lang="zh-CN" altLang="en-US" sz="14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61" name="泪滴形 3"/>
          <p:cNvSpPr/>
          <p:nvPr/>
        </p:nvSpPr>
        <p:spPr>
          <a:xfrm rot="8430451">
            <a:off x="6867767" y="2815558"/>
            <a:ext cx="2241320" cy="2130171"/>
          </a:xfrm>
          <a:custGeom>
            <a:avLst/>
            <a:gdLst/>
            <a:ahLst/>
            <a:cxnLst/>
            <a:rect l="l" t="t" r="r" b="b"/>
            <a:pathLst>
              <a:path w="2553888" h="2427238">
                <a:moveTo>
                  <a:pt x="433280" y="2419131"/>
                </a:moveTo>
                <a:cubicBezTo>
                  <a:pt x="168665" y="2187628"/>
                  <a:pt x="0" y="1837280"/>
                  <a:pt x="0" y="1445171"/>
                </a:cubicBezTo>
                <a:cubicBezTo>
                  <a:pt x="0" y="748088"/>
                  <a:pt x="533065" y="182991"/>
                  <a:pt x="1190635" y="182991"/>
                </a:cubicBezTo>
                <a:cubicBezTo>
                  <a:pt x="1645053" y="182991"/>
                  <a:pt x="2099471" y="121994"/>
                  <a:pt x="2553888" y="0"/>
                </a:cubicBezTo>
                <a:cubicBezTo>
                  <a:pt x="2438809" y="481724"/>
                  <a:pt x="2381270" y="963448"/>
                  <a:pt x="2381270" y="1445171"/>
                </a:cubicBezTo>
                <a:cubicBezTo>
                  <a:pt x="2381270" y="1559061"/>
                  <a:pt x="2367041" y="1669428"/>
                  <a:pt x="2339012" y="1774040"/>
                </a:cubicBezTo>
                <a:lnTo>
                  <a:pt x="2320833" y="1757112"/>
                </a:lnTo>
                <a:cubicBezTo>
                  <a:pt x="1860483" y="1377730"/>
                  <a:pt x="1118237" y="1518005"/>
                  <a:pt x="662978" y="2070425"/>
                </a:cubicBezTo>
                <a:cubicBezTo>
                  <a:pt x="570624" y="2182489"/>
                  <a:pt x="497175" y="2302905"/>
                  <a:pt x="443508" y="2427238"/>
                </a:cubicBezTo>
                <a:cubicBezTo>
                  <a:pt x="439840" y="2424839"/>
                  <a:pt x="436553" y="2421994"/>
                  <a:pt x="433280" y="2419131"/>
                </a:cubicBezTo>
                <a:close/>
              </a:path>
            </a:pathLst>
          </a:custGeom>
          <a:gradFill flip="none" rotWithShape="1">
            <a:gsLst>
              <a:gs pos="0">
                <a:srgbClr val="4F81BD">
                  <a:shade val="30000"/>
                  <a:satMod val="115000"/>
                </a:srgbClr>
              </a:gs>
              <a:gs pos="50000">
                <a:srgbClr val="4F81BD">
                  <a:shade val="67500"/>
                  <a:satMod val="115000"/>
                </a:srgbClr>
              </a:gs>
              <a:gs pos="100000">
                <a:srgbClr val="4F81BD">
                  <a:shade val="100000"/>
                  <a:satMod val="115000"/>
                </a:srgbClr>
              </a:gs>
            </a:gsLst>
            <a:lin ang="540000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2" name="椭圆 6"/>
          <p:cNvSpPr/>
          <p:nvPr/>
        </p:nvSpPr>
        <p:spPr>
          <a:xfrm>
            <a:off x="6788290" y="2556588"/>
            <a:ext cx="1044557" cy="1454156"/>
          </a:xfrm>
          <a:custGeom>
            <a:avLst/>
            <a:gdLst/>
            <a:ahLst/>
            <a:cxnLst/>
            <a:rect l="l" t="t" r="r" b="b"/>
            <a:pathLst>
              <a:path w="1229299" h="1711339">
                <a:moveTo>
                  <a:pt x="1171742" y="261"/>
                </a:moveTo>
                <a:cubicBezTo>
                  <a:pt x="1209399" y="130341"/>
                  <a:pt x="1229299" y="269979"/>
                  <a:pt x="1229299" y="415195"/>
                </a:cubicBezTo>
                <a:cubicBezTo>
                  <a:pt x="1229299" y="1131036"/>
                  <a:pt x="745713" y="1711339"/>
                  <a:pt x="149179" y="1711339"/>
                </a:cubicBezTo>
                <a:lnTo>
                  <a:pt x="124385" y="1709837"/>
                </a:lnTo>
                <a:cubicBezTo>
                  <a:pt x="-113258" y="1208809"/>
                  <a:pt x="-7512" y="609125"/>
                  <a:pt x="417032" y="259252"/>
                </a:cubicBezTo>
                <a:cubicBezTo>
                  <a:pt x="635512" y="79199"/>
                  <a:pt x="902801" y="-5340"/>
                  <a:pt x="1171742" y="261"/>
                </a:cubicBezTo>
                <a:close/>
              </a:path>
            </a:pathLst>
          </a:custGeom>
          <a:solidFill>
            <a:srgbClr val="4F81B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3" name="泪滴形 3"/>
          <p:cNvSpPr/>
          <p:nvPr/>
        </p:nvSpPr>
        <p:spPr>
          <a:xfrm rot="8430451">
            <a:off x="6954567" y="2913330"/>
            <a:ext cx="2062422" cy="1920663"/>
          </a:xfrm>
          <a:custGeom>
            <a:avLst/>
            <a:gdLst>
              <a:gd name="connsiteX0" fmla="*/ 410925 w 2593036"/>
              <a:gd name="connsiteY0" fmla="*/ 2560175 h 2560218"/>
              <a:gd name="connsiteX1" fmla="*/ 39148 w 2593036"/>
              <a:gd name="connsiteY1" fmla="*/ 1445171 h 2560218"/>
              <a:gd name="connsiteX2" fmla="*/ 1229783 w 2593036"/>
              <a:gd name="connsiteY2" fmla="*/ 182991 h 2560218"/>
              <a:gd name="connsiteX3" fmla="*/ 2593036 w 2593036"/>
              <a:gd name="connsiteY3" fmla="*/ 0 h 2560218"/>
              <a:gd name="connsiteX4" fmla="*/ 2420418 w 2593036"/>
              <a:gd name="connsiteY4" fmla="*/ 1445171 h 2560218"/>
              <a:gd name="connsiteX5" fmla="*/ 2378160 w 2593036"/>
              <a:gd name="connsiteY5" fmla="*/ 1774040 h 2560218"/>
              <a:gd name="connsiteX6" fmla="*/ 2359981 w 2593036"/>
              <a:gd name="connsiteY6" fmla="*/ 1757112 h 2560218"/>
              <a:gd name="connsiteX7" fmla="*/ 702126 w 2593036"/>
              <a:gd name="connsiteY7" fmla="*/ 2070425 h 2560218"/>
              <a:gd name="connsiteX8" fmla="*/ 482656 w 2593036"/>
              <a:gd name="connsiteY8" fmla="*/ 2427238 h 2560218"/>
              <a:gd name="connsiteX9" fmla="*/ 410925 w 2593036"/>
              <a:gd name="connsiteY9" fmla="*/ 2560175 h 2560218"/>
              <a:gd name="connsiteX0" fmla="*/ 408839 w 2590950"/>
              <a:gd name="connsiteY0" fmla="*/ 2560175 h 2560218"/>
              <a:gd name="connsiteX1" fmla="*/ 37062 w 2590950"/>
              <a:gd name="connsiteY1" fmla="*/ 1445171 h 2560218"/>
              <a:gd name="connsiteX2" fmla="*/ 1227697 w 2590950"/>
              <a:gd name="connsiteY2" fmla="*/ 182991 h 2560218"/>
              <a:gd name="connsiteX3" fmla="*/ 2590950 w 2590950"/>
              <a:gd name="connsiteY3" fmla="*/ 0 h 2560218"/>
              <a:gd name="connsiteX4" fmla="*/ 2418332 w 2590950"/>
              <a:gd name="connsiteY4" fmla="*/ 1445171 h 2560218"/>
              <a:gd name="connsiteX5" fmla="*/ 2376074 w 2590950"/>
              <a:gd name="connsiteY5" fmla="*/ 1774040 h 2560218"/>
              <a:gd name="connsiteX6" fmla="*/ 2357895 w 2590950"/>
              <a:gd name="connsiteY6" fmla="*/ 1757112 h 2560218"/>
              <a:gd name="connsiteX7" fmla="*/ 700040 w 2590950"/>
              <a:gd name="connsiteY7" fmla="*/ 2070425 h 2560218"/>
              <a:gd name="connsiteX8" fmla="*/ 480570 w 2590950"/>
              <a:gd name="connsiteY8" fmla="*/ 2427238 h 2560218"/>
              <a:gd name="connsiteX9" fmla="*/ 408839 w 2590950"/>
              <a:gd name="connsiteY9" fmla="*/ 2560175 h 2560218"/>
              <a:gd name="connsiteX0" fmla="*/ 401984 w 2584095"/>
              <a:gd name="connsiteY0" fmla="*/ 2560175 h 2560218"/>
              <a:gd name="connsiteX1" fmla="*/ 30207 w 2584095"/>
              <a:gd name="connsiteY1" fmla="*/ 1445171 h 2560218"/>
              <a:gd name="connsiteX2" fmla="*/ 1220842 w 2584095"/>
              <a:gd name="connsiteY2" fmla="*/ 182991 h 2560218"/>
              <a:gd name="connsiteX3" fmla="*/ 2584095 w 2584095"/>
              <a:gd name="connsiteY3" fmla="*/ 0 h 2560218"/>
              <a:gd name="connsiteX4" fmla="*/ 2411477 w 2584095"/>
              <a:gd name="connsiteY4" fmla="*/ 1445171 h 2560218"/>
              <a:gd name="connsiteX5" fmla="*/ 2369219 w 2584095"/>
              <a:gd name="connsiteY5" fmla="*/ 1774040 h 2560218"/>
              <a:gd name="connsiteX6" fmla="*/ 2351040 w 2584095"/>
              <a:gd name="connsiteY6" fmla="*/ 1757112 h 2560218"/>
              <a:gd name="connsiteX7" fmla="*/ 693185 w 2584095"/>
              <a:gd name="connsiteY7" fmla="*/ 2070425 h 2560218"/>
              <a:gd name="connsiteX8" fmla="*/ 473715 w 2584095"/>
              <a:gd name="connsiteY8" fmla="*/ 2427238 h 2560218"/>
              <a:gd name="connsiteX9" fmla="*/ 401984 w 2584095"/>
              <a:gd name="connsiteY9" fmla="*/ 2560175 h 2560218"/>
              <a:gd name="connsiteX0" fmla="*/ 380424 w 2562535"/>
              <a:gd name="connsiteY0" fmla="*/ 2560175 h 2560218"/>
              <a:gd name="connsiteX1" fmla="*/ 8647 w 2562535"/>
              <a:gd name="connsiteY1" fmla="*/ 1445171 h 2560218"/>
              <a:gd name="connsiteX2" fmla="*/ 1199282 w 2562535"/>
              <a:gd name="connsiteY2" fmla="*/ 182991 h 2560218"/>
              <a:gd name="connsiteX3" fmla="*/ 2562535 w 2562535"/>
              <a:gd name="connsiteY3" fmla="*/ 0 h 2560218"/>
              <a:gd name="connsiteX4" fmla="*/ 2389917 w 2562535"/>
              <a:gd name="connsiteY4" fmla="*/ 1445171 h 2560218"/>
              <a:gd name="connsiteX5" fmla="*/ 2347659 w 2562535"/>
              <a:gd name="connsiteY5" fmla="*/ 1774040 h 2560218"/>
              <a:gd name="connsiteX6" fmla="*/ 2329480 w 2562535"/>
              <a:gd name="connsiteY6" fmla="*/ 1757112 h 2560218"/>
              <a:gd name="connsiteX7" fmla="*/ 671625 w 2562535"/>
              <a:gd name="connsiteY7" fmla="*/ 2070425 h 2560218"/>
              <a:gd name="connsiteX8" fmla="*/ 452155 w 2562535"/>
              <a:gd name="connsiteY8" fmla="*/ 2427238 h 2560218"/>
              <a:gd name="connsiteX9" fmla="*/ 380424 w 2562535"/>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4"/>
              <a:gd name="connsiteX1" fmla="*/ 2 w 2553890"/>
              <a:gd name="connsiteY1" fmla="*/ 1445171 h 2560214"/>
              <a:gd name="connsiteX2" fmla="*/ 1190637 w 2553890"/>
              <a:gd name="connsiteY2" fmla="*/ 182991 h 2560214"/>
              <a:gd name="connsiteX3" fmla="*/ 2553890 w 2553890"/>
              <a:gd name="connsiteY3" fmla="*/ 0 h 2560214"/>
              <a:gd name="connsiteX4" fmla="*/ 2381272 w 2553890"/>
              <a:gd name="connsiteY4" fmla="*/ 1445171 h 2560214"/>
              <a:gd name="connsiteX5" fmla="*/ 2339014 w 2553890"/>
              <a:gd name="connsiteY5" fmla="*/ 1774040 h 2560214"/>
              <a:gd name="connsiteX6" fmla="*/ 2320835 w 2553890"/>
              <a:gd name="connsiteY6" fmla="*/ 1757112 h 2560214"/>
              <a:gd name="connsiteX7" fmla="*/ 662980 w 2553890"/>
              <a:gd name="connsiteY7" fmla="*/ 2070425 h 2560214"/>
              <a:gd name="connsiteX8" fmla="*/ 425656 w 2553890"/>
              <a:gd name="connsiteY8" fmla="*/ 2411175 h 2560214"/>
              <a:gd name="connsiteX9" fmla="*/ 371779 w 2553890"/>
              <a:gd name="connsiteY9" fmla="*/ 2560175 h 2560214"/>
              <a:gd name="connsiteX0" fmla="*/ 391643 w 2594255"/>
              <a:gd name="connsiteY0" fmla="*/ 2607189 h 2607219"/>
              <a:gd name="connsiteX1" fmla="*/ 40367 w 2594255"/>
              <a:gd name="connsiteY1" fmla="*/ 1445171 h 2607219"/>
              <a:gd name="connsiteX2" fmla="*/ 1231002 w 2594255"/>
              <a:gd name="connsiteY2" fmla="*/ 182991 h 2607219"/>
              <a:gd name="connsiteX3" fmla="*/ 2594255 w 2594255"/>
              <a:gd name="connsiteY3" fmla="*/ 0 h 2607219"/>
              <a:gd name="connsiteX4" fmla="*/ 2421637 w 2594255"/>
              <a:gd name="connsiteY4" fmla="*/ 1445171 h 2607219"/>
              <a:gd name="connsiteX5" fmla="*/ 2379379 w 2594255"/>
              <a:gd name="connsiteY5" fmla="*/ 1774040 h 2607219"/>
              <a:gd name="connsiteX6" fmla="*/ 2361200 w 2594255"/>
              <a:gd name="connsiteY6" fmla="*/ 1757112 h 2607219"/>
              <a:gd name="connsiteX7" fmla="*/ 703345 w 2594255"/>
              <a:gd name="connsiteY7" fmla="*/ 2070425 h 2607219"/>
              <a:gd name="connsiteX8" fmla="*/ 466021 w 2594255"/>
              <a:gd name="connsiteY8" fmla="*/ 2411175 h 2607219"/>
              <a:gd name="connsiteX9" fmla="*/ 391643 w 2594255"/>
              <a:gd name="connsiteY9" fmla="*/ 2607189 h 2607219"/>
              <a:gd name="connsiteX0" fmla="*/ 386007 w 2588619"/>
              <a:gd name="connsiteY0" fmla="*/ 2607189 h 2607219"/>
              <a:gd name="connsiteX1" fmla="*/ 34731 w 2588619"/>
              <a:gd name="connsiteY1" fmla="*/ 1445171 h 2607219"/>
              <a:gd name="connsiteX2" fmla="*/ 1225366 w 2588619"/>
              <a:gd name="connsiteY2" fmla="*/ 182991 h 2607219"/>
              <a:gd name="connsiteX3" fmla="*/ 2588619 w 2588619"/>
              <a:gd name="connsiteY3" fmla="*/ 0 h 2607219"/>
              <a:gd name="connsiteX4" fmla="*/ 2416001 w 2588619"/>
              <a:gd name="connsiteY4" fmla="*/ 1445171 h 2607219"/>
              <a:gd name="connsiteX5" fmla="*/ 2373743 w 2588619"/>
              <a:gd name="connsiteY5" fmla="*/ 1774040 h 2607219"/>
              <a:gd name="connsiteX6" fmla="*/ 2355564 w 2588619"/>
              <a:gd name="connsiteY6" fmla="*/ 1757112 h 2607219"/>
              <a:gd name="connsiteX7" fmla="*/ 697709 w 2588619"/>
              <a:gd name="connsiteY7" fmla="*/ 2070425 h 2607219"/>
              <a:gd name="connsiteX8" fmla="*/ 460385 w 2588619"/>
              <a:gd name="connsiteY8" fmla="*/ 2411175 h 2607219"/>
              <a:gd name="connsiteX9" fmla="*/ 386007 w 2588619"/>
              <a:gd name="connsiteY9" fmla="*/ 2607189 h 2607219"/>
              <a:gd name="connsiteX0" fmla="*/ 361910 w 2564522"/>
              <a:gd name="connsiteY0" fmla="*/ 2607189 h 2607219"/>
              <a:gd name="connsiteX1" fmla="*/ 10634 w 2564522"/>
              <a:gd name="connsiteY1" fmla="*/ 1445171 h 2607219"/>
              <a:gd name="connsiteX2" fmla="*/ 1201269 w 2564522"/>
              <a:gd name="connsiteY2" fmla="*/ 182991 h 2607219"/>
              <a:gd name="connsiteX3" fmla="*/ 2564522 w 2564522"/>
              <a:gd name="connsiteY3" fmla="*/ 0 h 2607219"/>
              <a:gd name="connsiteX4" fmla="*/ 2391904 w 2564522"/>
              <a:gd name="connsiteY4" fmla="*/ 1445171 h 2607219"/>
              <a:gd name="connsiteX5" fmla="*/ 2349646 w 2564522"/>
              <a:gd name="connsiteY5" fmla="*/ 1774040 h 2607219"/>
              <a:gd name="connsiteX6" fmla="*/ 2331467 w 2564522"/>
              <a:gd name="connsiteY6" fmla="*/ 1757112 h 2607219"/>
              <a:gd name="connsiteX7" fmla="*/ 673612 w 2564522"/>
              <a:gd name="connsiteY7" fmla="*/ 2070425 h 2607219"/>
              <a:gd name="connsiteX8" fmla="*/ 436288 w 2564522"/>
              <a:gd name="connsiteY8" fmla="*/ 2411175 h 2607219"/>
              <a:gd name="connsiteX9" fmla="*/ 361910 w 2564522"/>
              <a:gd name="connsiteY9" fmla="*/ 2607189 h 260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522" h="2607219">
                <a:moveTo>
                  <a:pt x="361910" y="2607189"/>
                </a:moveTo>
                <a:cubicBezTo>
                  <a:pt x="187150" y="2276514"/>
                  <a:pt x="-53624" y="1868156"/>
                  <a:pt x="10634" y="1445171"/>
                </a:cubicBezTo>
                <a:cubicBezTo>
                  <a:pt x="74851" y="1022455"/>
                  <a:pt x="404497" y="188672"/>
                  <a:pt x="1201269" y="182991"/>
                </a:cubicBezTo>
                <a:cubicBezTo>
                  <a:pt x="1655675" y="179751"/>
                  <a:pt x="2110105" y="121994"/>
                  <a:pt x="2564522" y="0"/>
                </a:cubicBezTo>
                <a:cubicBezTo>
                  <a:pt x="2449443" y="481724"/>
                  <a:pt x="2391904" y="963448"/>
                  <a:pt x="2391904" y="1445171"/>
                </a:cubicBezTo>
                <a:cubicBezTo>
                  <a:pt x="2391904" y="1559061"/>
                  <a:pt x="2377675" y="1669428"/>
                  <a:pt x="2349646" y="1774040"/>
                </a:cubicBezTo>
                <a:lnTo>
                  <a:pt x="2331467" y="1757112"/>
                </a:lnTo>
                <a:cubicBezTo>
                  <a:pt x="1871117" y="1377730"/>
                  <a:pt x="1128871" y="1518005"/>
                  <a:pt x="673612" y="2070425"/>
                </a:cubicBezTo>
                <a:cubicBezTo>
                  <a:pt x="581258" y="2182489"/>
                  <a:pt x="489955" y="2286842"/>
                  <a:pt x="436288" y="2411175"/>
                </a:cubicBezTo>
                <a:cubicBezTo>
                  <a:pt x="432620" y="2408776"/>
                  <a:pt x="365183" y="2610052"/>
                  <a:pt x="361910" y="2607189"/>
                </a:cubicBezTo>
                <a:close/>
              </a:path>
            </a:pathLst>
          </a:custGeom>
          <a:solidFill>
            <a:sysClr val="window" lastClr="FFFFFF"/>
          </a:solidFill>
          <a:ln w="25400" cap="flat" cmpd="sng" algn="ctr">
            <a:noFill/>
            <a:prstDash val="solid"/>
          </a:ln>
          <a:effectLst>
            <a:innerShdw blurRad="63500" dist="50800" dir="108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4" name="Oval 65"/>
          <p:cNvSpPr>
            <a:spLocks noChangeArrowheads="1"/>
          </p:cNvSpPr>
          <p:nvPr/>
        </p:nvSpPr>
        <p:spPr bwMode="auto">
          <a:xfrm>
            <a:off x="7448669" y="5412031"/>
            <a:ext cx="706120" cy="14583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65" name="TextBox 64"/>
          <p:cNvSpPr txBox="1"/>
          <p:nvPr/>
        </p:nvSpPr>
        <p:spPr>
          <a:xfrm>
            <a:off x="7106786" y="2751682"/>
            <a:ext cx="837286" cy="73757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04</a:t>
            </a:r>
            <a:endParaRPr kumimoji="0" lang="zh-CN" altLang="en-US" sz="36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66" name="TextBox 65"/>
          <p:cNvSpPr txBox="1"/>
          <p:nvPr/>
        </p:nvSpPr>
        <p:spPr>
          <a:xfrm>
            <a:off x="6788290" y="3266056"/>
            <a:ext cx="776354" cy="350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POINT</a:t>
            </a:r>
            <a:endParaRPr kumimoji="0" lang="zh-CN" altLang="en-US" sz="14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67" name="TextBox 66"/>
          <p:cNvSpPr txBox="1"/>
          <p:nvPr/>
        </p:nvSpPr>
        <p:spPr>
          <a:xfrm>
            <a:off x="1155929" y="1116033"/>
            <a:ext cx="10674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your text.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8" name="TextBox 67"/>
          <p:cNvSpPr txBox="1"/>
          <p:nvPr/>
        </p:nvSpPr>
        <p:spPr>
          <a:xfrm>
            <a:off x="587231" y="1675768"/>
            <a:ext cx="1538147"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your text.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9" name="TextBox 68"/>
          <p:cNvSpPr txBox="1"/>
          <p:nvPr/>
        </p:nvSpPr>
        <p:spPr>
          <a:xfrm>
            <a:off x="1277128" y="623330"/>
            <a:ext cx="8132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0" name="TextBox 69"/>
          <p:cNvSpPr txBox="1"/>
          <p:nvPr/>
        </p:nvSpPr>
        <p:spPr>
          <a:xfrm>
            <a:off x="1022473" y="1916832"/>
            <a:ext cx="8132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1" name="TextBox 70"/>
          <p:cNvSpPr txBox="1"/>
          <p:nvPr/>
        </p:nvSpPr>
        <p:spPr>
          <a:xfrm>
            <a:off x="3385345" y="1899655"/>
            <a:ext cx="10674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your text.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2" name="TextBox 71"/>
          <p:cNvSpPr txBox="1"/>
          <p:nvPr/>
        </p:nvSpPr>
        <p:spPr>
          <a:xfrm>
            <a:off x="2816647" y="2459390"/>
            <a:ext cx="1538147"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your text.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3" name="TextBox 72"/>
          <p:cNvSpPr txBox="1"/>
          <p:nvPr/>
        </p:nvSpPr>
        <p:spPr>
          <a:xfrm>
            <a:off x="3506544" y="1406952"/>
            <a:ext cx="8132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4" name="TextBox 73"/>
          <p:cNvSpPr txBox="1"/>
          <p:nvPr/>
        </p:nvSpPr>
        <p:spPr>
          <a:xfrm>
            <a:off x="3251889" y="2700454"/>
            <a:ext cx="8132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5" name="TextBox 74"/>
          <p:cNvSpPr txBox="1"/>
          <p:nvPr/>
        </p:nvSpPr>
        <p:spPr>
          <a:xfrm>
            <a:off x="5622743" y="2687930"/>
            <a:ext cx="10674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your text.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6" name="TextBox 75"/>
          <p:cNvSpPr txBox="1"/>
          <p:nvPr/>
        </p:nvSpPr>
        <p:spPr>
          <a:xfrm>
            <a:off x="5054045" y="3247665"/>
            <a:ext cx="1538147"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your text.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7" name="TextBox 76"/>
          <p:cNvSpPr txBox="1"/>
          <p:nvPr/>
        </p:nvSpPr>
        <p:spPr>
          <a:xfrm>
            <a:off x="5711284" y="2195227"/>
            <a:ext cx="8132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8" name="TextBox 77"/>
          <p:cNvSpPr txBox="1"/>
          <p:nvPr/>
        </p:nvSpPr>
        <p:spPr>
          <a:xfrm>
            <a:off x="5489287" y="3488729"/>
            <a:ext cx="8132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9" name="TextBox 78"/>
          <p:cNvSpPr txBox="1"/>
          <p:nvPr/>
        </p:nvSpPr>
        <p:spPr>
          <a:xfrm>
            <a:off x="7859148" y="3454401"/>
            <a:ext cx="10674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your text.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80" name="TextBox 79"/>
          <p:cNvSpPr txBox="1"/>
          <p:nvPr/>
        </p:nvSpPr>
        <p:spPr>
          <a:xfrm>
            <a:off x="7290450" y="4014136"/>
            <a:ext cx="1538147"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your text.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81" name="TextBox 80"/>
          <p:cNvSpPr txBox="1"/>
          <p:nvPr/>
        </p:nvSpPr>
        <p:spPr>
          <a:xfrm>
            <a:off x="7947689" y="2961698"/>
            <a:ext cx="8132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82" name="TextBox 81"/>
          <p:cNvSpPr txBox="1"/>
          <p:nvPr/>
        </p:nvSpPr>
        <p:spPr>
          <a:xfrm>
            <a:off x="7725692" y="4255200"/>
            <a:ext cx="813223" cy="58477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text</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 </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83" name="TextBox 82"/>
          <p:cNvSpPr txBox="1"/>
          <p:nvPr/>
        </p:nvSpPr>
        <p:spPr>
          <a:xfrm>
            <a:off x="467544" y="4989598"/>
            <a:ext cx="4754197" cy="1175706"/>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a:noFill/>
                </a:ln>
                <a:effectLst/>
                <a:uLnTx/>
                <a:uFillTx/>
                <a:latin typeface="Times New Roman" pitchFamily="18" charset="0"/>
                <a:cs typeface="Times New Roman" pitchFamily="18" charset="0"/>
              </a:rPr>
              <a:t>Click here to add your title</a:t>
            </a:r>
            <a:endParaRPr kumimoji="0" lang="zh-CN" altLang="en-US" sz="4400" b="1" i="0" u="none" strike="noStrike" kern="0" cap="none" spc="0" normalizeH="0" baseline="0" noProof="0" dirty="0">
              <a:ln>
                <a:noFill/>
              </a:ln>
              <a:effectLst/>
              <a:uLnTx/>
              <a:uFillTx/>
              <a:latin typeface="Times New Roman" pitchFamily="18" charset="0"/>
              <a:cs typeface="Times New Roman" pitchFamily="18" charset="0"/>
            </a:endParaRPr>
          </a:p>
        </p:txBody>
      </p:sp>
    </p:spTree>
    <p:extLst>
      <p:ext uri="{BB962C8B-B14F-4D97-AF65-F5344CB8AC3E}">
        <p14:creationId xmlns:p14="http://schemas.microsoft.com/office/powerpoint/2010/main" val="2857438905"/>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162813" y="752556"/>
            <a:ext cx="4824536" cy="264687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600" b="1" i="0" u="none" strike="noStrike" kern="0" cap="none" spc="0" normalizeH="0" baseline="0" noProof="0" dirty="0" smtClean="0">
                <a:ln>
                  <a:noFill/>
                </a:ln>
                <a:solidFill>
                  <a:srgbClr val="F79646">
                    <a:lumMod val="75000"/>
                  </a:srgbClr>
                </a:solidFill>
                <a:effectLst/>
                <a:uLnTx/>
                <a:uFillTx/>
                <a:latin typeface="Bell MT" pitchFamily="18" charset="0"/>
                <a:ea typeface="微软雅黑" pitchFamily="34" charset="-122"/>
              </a:rPr>
              <a:t>2013</a:t>
            </a:r>
            <a:endParaRPr kumimoji="0" lang="zh-CN" altLang="en-US" sz="16600" b="1" i="0" u="none" strike="noStrike" kern="0" cap="none" spc="0" normalizeH="0" baseline="0" noProof="0" dirty="0">
              <a:ln>
                <a:noFill/>
              </a:ln>
              <a:solidFill>
                <a:srgbClr val="F79646">
                  <a:lumMod val="75000"/>
                </a:srgbClr>
              </a:solidFill>
              <a:effectLst/>
              <a:uLnTx/>
              <a:uFillTx/>
              <a:latin typeface="Bell MT" pitchFamily="18" charset="0"/>
              <a:ea typeface="微软雅黑" pitchFamily="34" charset="-122"/>
            </a:endParaRPr>
          </a:p>
        </p:txBody>
      </p:sp>
      <p:sp>
        <p:nvSpPr>
          <p:cNvPr id="15" name="矩形 14"/>
          <p:cNvSpPr/>
          <p:nvPr/>
        </p:nvSpPr>
        <p:spPr>
          <a:xfrm>
            <a:off x="2018797" y="1790739"/>
            <a:ext cx="4968552" cy="720080"/>
          </a:xfrm>
          <a:prstGeom prst="rect">
            <a:avLst/>
          </a:prstGeom>
          <a:solidFill>
            <a:srgbClr val="FFFFFF">
              <a:alpha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TextBox 15"/>
          <p:cNvSpPr txBox="1"/>
          <p:nvPr/>
        </p:nvSpPr>
        <p:spPr>
          <a:xfrm>
            <a:off x="3242933" y="1728852"/>
            <a:ext cx="2952328"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0" normalizeH="0" baseline="0" noProof="0" dirty="0" smtClean="0">
                <a:ln>
                  <a:solidFill>
                    <a:sysClr val="windowText" lastClr="000000">
                      <a:lumMod val="85000"/>
                      <a:lumOff val="15000"/>
                    </a:sysClr>
                  </a:solidFill>
                </a:ln>
                <a:solidFill>
                  <a:sysClr val="windowText" lastClr="000000">
                    <a:lumMod val="85000"/>
                    <a:lumOff val="15000"/>
                  </a:sysClr>
                </a:solidFill>
                <a:effectLst/>
                <a:uLnTx/>
                <a:uFillTx/>
                <a:latin typeface="幼圆" pitchFamily="49" charset="-122"/>
                <a:ea typeface="幼圆" pitchFamily="49" charset="-122"/>
              </a:rPr>
              <a:t>您的标题</a:t>
            </a:r>
            <a:endParaRPr kumimoji="0" lang="zh-CN" altLang="en-US" sz="4400" b="1" i="0" u="none" strike="noStrike" kern="0" cap="none" spc="0" normalizeH="0" baseline="0" noProof="0" dirty="0">
              <a:ln>
                <a:solidFill>
                  <a:sysClr val="windowText" lastClr="000000">
                    <a:lumMod val="85000"/>
                    <a:lumOff val="15000"/>
                  </a:sysClr>
                </a:solidFill>
              </a:ln>
              <a:solidFill>
                <a:sysClr val="windowText" lastClr="000000">
                  <a:lumMod val="85000"/>
                  <a:lumOff val="15000"/>
                </a:sysClr>
              </a:solidFill>
              <a:effectLst/>
              <a:uLnTx/>
              <a:uFillTx/>
              <a:latin typeface="幼圆" pitchFamily="49" charset="-122"/>
              <a:ea typeface="幼圆" pitchFamily="49" charset="-122"/>
            </a:endParaRPr>
          </a:p>
        </p:txBody>
      </p:sp>
      <p:sp>
        <p:nvSpPr>
          <p:cNvPr id="17" name="TextBox 16"/>
          <p:cNvSpPr txBox="1"/>
          <p:nvPr/>
        </p:nvSpPr>
        <p:spPr>
          <a:xfrm>
            <a:off x="2300467" y="1128652"/>
            <a:ext cx="2872158" cy="37241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您的副标题打</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这里或通过复制</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8" name="TextBox 17"/>
          <p:cNvSpPr txBox="1"/>
          <p:nvPr/>
        </p:nvSpPr>
        <p:spPr>
          <a:xfrm>
            <a:off x="2383426" y="3552281"/>
            <a:ext cx="2088232" cy="261302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      的</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9" name="TextBox 18"/>
          <p:cNvSpPr txBox="1"/>
          <p:nvPr/>
        </p:nvSpPr>
        <p:spPr>
          <a:xfrm>
            <a:off x="4716016" y="3557052"/>
            <a:ext cx="2088232" cy="189282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grpSp>
        <p:nvGrpSpPr>
          <p:cNvPr id="20" name="组合 19"/>
          <p:cNvGrpSpPr/>
          <p:nvPr/>
        </p:nvGrpSpPr>
        <p:grpSpPr>
          <a:xfrm>
            <a:off x="2300467" y="2925322"/>
            <a:ext cx="4254768" cy="72008"/>
            <a:chOff x="833880" y="2831032"/>
            <a:chExt cx="4680520" cy="72008"/>
          </a:xfrm>
        </p:grpSpPr>
        <p:cxnSp>
          <p:nvCxnSpPr>
            <p:cNvPr id="21" name="直接连接符 20"/>
            <p:cNvCxnSpPr/>
            <p:nvPr/>
          </p:nvCxnSpPr>
          <p:spPr>
            <a:xfrm>
              <a:off x="833880" y="2831032"/>
              <a:ext cx="4680520" cy="0"/>
            </a:xfrm>
            <a:prstGeom prst="line">
              <a:avLst/>
            </a:prstGeom>
            <a:noFill/>
            <a:ln w="9525" cap="flat" cmpd="sng" algn="ctr">
              <a:solidFill>
                <a:srgbClr val="F79646">
                  <a:lumMod val="75000"/>
                </a:srgbClr>
              </a:solidFill>
              <a:prstDash val="solid"/>
            </a:ln>
            <a:effectLst/>
          </p:spPr>
        </p:cxnSp>
        <p:cxnSp>
          <p:nvCxnSpPr>
            <p:cNvPr id="22" name="直接连接符 21"/>
            <p:cNvCxnSpPr/>
            <p:nvPr/>
          </p:nvCxnSpPr>
          <p:spPr>
            <a:xfrm>
              <a:off x="833880" y="2903040"/>
              <a:ext cx="4680520" cy="0"/>
            </a:xfrm>
            <a:prstGeom prst="line">
              <a:avLst/>
            </a:prstGeom>
            <a:noFill/>
            <a:ln w="38100" cap="flat" cmpd="sng" algn="ctr">
              <a:solidFill>
                <a:srgbClr val="F79646">
                  <a:lumMod val="75000"/>
                </a:srgbClr>
              </a:solidFill>
              <a:prstDash val="solid"/>
            </a:ln>
            <a:effectLst/>
          </p:spPr>
        </p:cxnSp>
      </p:grpSp>
      <p:sp>
        <p:nvSpPr>
          <p:cNvPr id="23" name="TextBox 22"/>
          <p:cNvSpPr txBox="1"/>
          <p:nvPr/>
        </p:nvSpPr>
        <p:spPr>
          <a:xfrm>
            <a:off x="2328213" y="3364589"/>
            <a:ext cx="750441" cy="67012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a:t>
            </a:r>
            <a:endParaRPr kumimoji="0" lang="en-US" altLang="zh-CN" sz="32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4" name="矩形 23"/>
          <p:cNvSpPr/>
          <p:nvPr/>
        </p:nvSpPr>
        <p:spPr>
          <a:xfrm>
            <a:off x="4860032" y="5954131"/>
            <a:ext cx="4283968" cy="108000"/>
          </a:xfrm>
          <a:prstGeom prst="rect">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24"/>
          <p:cNvSpPr/>
          <p:nvPr/>
        </p:nvSpPr>
        <p:spPr>
          <a:xfrm>
            <a:off x="-8578" y="1285903"/>
            <a:ext cx="2141984" cy="108012"/>
          </a:xfrm>
          <a:prstGeom prst="rect">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533254053"/>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368980" y="2392290"/>
            <a:ext cx="1980220"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rgbClr val="F79646">
                    <a:lumMod val="60000"/>
                    <a:lumOff val="40000"/>
                  </a:srgbClr>
                </a:solidFill>
                <a:effectLst/>
                <a:uLnTx/>
                <a:uFillTx/>
                <a:latin typeface="华文隶书" pitchFamily="2" charset="-122"/>
                <a:ea typeface="华文隶书" pitchFamily="2" charset="-122"/>
              </a:rPr>
              <a:t>irst</a:t>
            </a:r>
            <a:endParaRPr kumimoji="0" lang="zh-CN" altLang="en-US" sz="5400" b="1" i="0" u="none" strike="noStrike" kern="0" cap="none" spc="0" normalizeH="0" baseline="0" noProof="0" dirty="0">
              <a:ln>
                <a:noFill/>
              </a:ln>
              <a:solidFill>
                <a:srgbClr val="F79646">
                  <a:lumMod val="60000"/>
                  <a:lumOff val="40000"/>
                </a:srgbClr>
              </a:solidFill>
              <a:effectLst/>
              <a:uLnTx/>
              <a:uFillTx/>
              <a:latin typeface="华文隶书" pitchFamily="2" charset="-122"/>
              <a:ea typeface="华文隶书" pitchFamily="2" charset="-122"/>
            </a:endParaRPr>
          </a:p>
        </p:txBody>
      </p:sp>
      <p:sp>
        <p:nvSpPr>
          <p:cNvPr id="8" name="矩形 3"/>
          <p:cNvSpPr/>
          <p:nvPr/>
        </p:nvSpPr>
        <p:spPr>
          <a:xfrm>
            <a:off x="2339752" y="3203716"/>
            <a:ext cx="5638594" cy="782548"/>
          </a:xfrm>
          <a:custGeom>
            <a:avLst/>
            <a:gdLst>
              <a:gd name="connsiteX0" fmla="*/ 0 w 5400600"/>
              <a:gd name="connsiteY0" fmla="*/ 0 h 598711"/>
              <a:gd name="connsiteX1" fmla="*/ 5400600 w 5400600"/>
              <a:gd name="connsiteY1" fmla="*/ 0 h 598711"/>
              <a:gd name="connsiteX2" fmla="*/ 5400600 w 5400600"/>
              <a:gd name="connsiteY2" fmla="*/ 598711 h 598711"/>
              <a:gd name="connsiteX3" fmla="*/ 0 w 5400600"/>
              <a:gd name="connsiteY3" fmla="*/ 598711 h 598711"/>
              <a:gd name="connsiteX4" fmla="*/ 0 w 5400600"/>
              <a:gd name="connsiteY4" fmla="*/ 0 h 598711"/>
              <a:gd name="connsiteX0" fmla="*/ 162839 w 5400600"/>
              <a:gd name="connsiteY0" fmla="*/ 0 h 598711"/>
              <a:gd name="connsiteX1" fmla="*/ 5400600 w 5400600"/>
              <a:gd name="connsiteY1" fmla="*/ 0 h 598711"/>
              <a:gd name="connsiteX2" fmla="*/ 5400600 w 5400600"/>
              <a:gd name="connsiteY2" fmla="*/ 598711 h 598711"/>
              <a:gd name="connsiteX3" fmla="*/ 0 w 5400600"/>
              <a:gd name="connsiteY3" fmla="*/ 598711 h 598711"/>
              <a:gd name="connsiteX4" fmla="*/ 162839 w 5400600"/>
              <a:gd name="connsiteY4" fmla="*/ 0 h 598711"/>
              <a:gd name="connsiteX0" fmla="*/ 162839 w 5638594"/>
              <a:gd name="connsiteY0" fmla="*/ 9739 h 608450"/>
              <a:gd name="connsiteX1" fmla="*/ 5638594 w 5638594"/>
              <a:gd name="connsiteY1" fmla="*/ 0 h 608450"/>
              <a:gd name="connsiteX2" fmla="*/ 5400600 w 5638594"/>
              <a:gd name="connsiteY2" fmla="*/ 608450 h 608450"/>
              <a:gd name="connsiteX3" fmla="*/ 0 w 5638594"/>
              <a:gd name="connsiteY3" fmla="*/ 608450 h 608450"/>
              <a:gd name="connsiteX4" fmla="*/ 162839 w 5638594"/>
              <a:gd name="connsiteY4" fmla="*/ 9739 h 608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594" h="608450">
                <a:moveTo>
                  <a:pt x="162839" y="9739"/>
                </a:moveTo>
                <a:lnTo>
                  <a:pt x="5638594" y="0"/>
                </a:lnTo>
                <a:lnTo>
                  <a:pt x="5400600" y="608450"/>
                </a:lnTo>
                <a:lnTo>
                  <a:pt x="0" y="608450"/>
                </a:lnTo>
                <a:lnTo>
                  <a:pt x="162839" y="9739"/>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 name="TextBox 8"/>
          <p:cNvSpPr txBox="1"/>
          <p:nvPr/>
        </p:nvSpPr>
        <p:spPr>
          <a:xfrm>
            <a:off x="1381770" y="1235828"/>
            <a:ext cx="2105788" cy="37702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3900" b="0" i="0" u="none" strike="noStrike" kern="0" cap="none" spc="0" normalizeH="0" baseline="0" noProof="0" dirty="0" smtClean="0">
                <a:ln>
                  <a:noFill/>
                </a:ln>
                <a:solidFill>
                  <a:sysClr val="windowText" lastClr="000000">
                    <a:lumMod val="85000"/>
                    <a:lumOff val="15000"/>
                  </a:sysClr>
                </a:solidFill>
                <a:effectLst/>
                <a:uLnTx/>
                <a:uFillTx/>
                <a:latin typeface="华文隶书" pitchFamily="2" charset="-122"/>
                <a:ea typeface="华文隶书" pitchFamily="2" charset="-122"/>
              </a:rPr>
              <a:t>F</a:t>
            </a:r>
            <a:endParaRPr kumimoji="0" lang="zh-CN" altLang="en-US" sz="7200" b="0" i="0" u="none" strike="noStrike" kern="0" cap="none" spc="0" normalizeH="0" baseline="0" noProof="0" dirty="0">
              <a:ln>
                <a:noFill/>
              </a:ln>
              <a:solidFill>
                <a:sysClr val="windowText" lastClr="000000">
                  <a:lumMod val="85000"/>
                  <a:lumOff val="15000"/>
                </a:sysClr>
              </a:solidFill>
              <a:effectLst/>
              <a:uLnTx/>
              <a:uFillTx/>
              <a:latin typeface="华文隶书" pitchFamily="2" charset="-122"/>
              <a:ea typeface="华文隶书" pitchFamily="2" charset="-122"/>
            </a:endParaRPr>
          </a:p>
        </p:txBody>
      </p:sp>
      <p:sp>
        <p:nvSpPr>
          <p:cNvPr id="10" name="TextBox 9"/>
          <p:cNvSpPr txBox="1"/>
          <p:nvPr/>
        </p:nvSpPr>
        <p:spPr>
          <a:xfrm>
            <a:off x="4460773" y="2605464"/>
            <a:ext cx="2952328"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您的标题</a:t>
            </a:r>
            <a:endParaRPr kumimoji="0" lang="zh-CN" altLang="en-US" sz="32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11" name="TextBox 10"/>
          <p:cNvSpPr txBox="1"/>
          <p:nvPr/>
        </p:nvSpPr>
        <p:spPr>
          <a:xfrm>
            <a:off x="3057351" y="3228193"/>
            <a:ext cx="4845839" cy="757130"/>
          </a:xfrm>
          <a:custGeom>
            <a:avLst/>
            <a:gdLst>
              <a:gd name="connsiteX0" fmla="*/ 0 w 4683001"/>
              <a:gd name="connsiteY0" fmla="*/ 0 h 757130"/>
              <a:gd name="connsiteX1" fmla="*/ 4683001 w 4683001"/>
              <a:gd name="connsiteY1" fmla="*/ 0 h 757130"/>
              <a:gd name="connsiteX2" fmla="*/ 4683001 w 4683001"/>
              <a:gd name="connsiteY2" fmla="*/ 757130 h 757130"/>
              <a:gd name="connsiteX3" fmla="*/ 0 w 4683001"/>
              <a:gd name="connsiteY3" fmla="*/ 757130 h 757130"/>
              <a:gd name="connsiteX4" fmla="*/ 0 w 4683001"/>
              <a:gd name="connsiteY4" fmla="*/ 0 h 757130"/>
              <a:gd name="connsiteX0" fmla="*/ 0 w 4845839"/>
              <a:gd name="connsiteY0" fmla="*/ 0 h 757130"/>
              <a:gd name="connsiteX1" fmla="*/ 4845839 w 4845839"/>
              <a:gd name="connsiteY1" fmla="*/ 0 h 757130"/>
              <a:gd name="connsiteX2" fmla="*/ 4683001 w 4845839"/>
              <a:gd name="connsiteY2" fmla="*/ 757130 h 757130"/>
              <a:gd name="connsiteX3" fmla="*/ 0 w 4845839"/>
              <a:gd name="connsiteY3" fmla="*/ 757130 h 757130"/>
              <a:gd name="connsiteX4" fmla="*/ 0 w 4845839"/>
              <a:gd name="connsiteY4" fmla="*/ 0 h 757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5839" h="757130">
                <a:moveTo>
                  <a:pt x="0" y="0"/>
                </a:moveTo>
                <a:lnTo>
                  <a:pt x="4845839" y="0"/>
                </a:lnTo>
                <a:lnTo>
                  <a:pt x="4683001" y="757130"/>
                </a:lnTo>
                <a:lnTo>
                  <a:pt x="0" y="757130"/>
                </a:lnTo>
                <a:lnTo>
                  <a:pt x="0" y="0"/>
                </a:lnTo>
                <a:close/>
              </a:path>
            </a:pathLst>
          </a:cu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框中选择粘贴，并选择只保留文字</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232094580"/>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446778" y="1472551"/>
            <a:ext cx="1015663" cy="2357377"/>
          </a:xfrm>
          <a:prstGeom prst="rect">
            <a:avLst/>
          </a:prstGeom>
          <a:noFill/>
        </p:spPr>
        <p:txBody>
          <a:bodyPr vert="eaVert" wrap="none" rtlCol="0">
            <a:spAutoFit/>
          </a:bodyPr>
          <a:lstStyle/>
          <a:p>
            <a:pPr algn="dist"/>
            <a:r>
              <a:rPr lang="zh-CN" altLang="en-US" sz="5400" kern="600" dirty="0" smtClean="0">
                <a:solidFill>
                  <a:srgbClr val="860000"/>
                </a:solidFill>
                <a:latin typeface="华文行楷" pitchFamily="2" charset="-122"/>
                <a:ea typeface="华文行楷" pitchFamily="2" charset="-122"/>
              </a:rPr>
              <a:t>您的标</a:t>
            </a:r>
            <a:endParaRPr lang="zh-CN" altLang="en-US" sz="5400" kern="600" dirty="0">
              <a:solidFill>
                <a:srgbClr val="860000"/>
              </a:solidFill>
              <a:latin typeface="华文行楷" pitchFamily="2" charset="-122"/>
              <a:ea typeface="华文行楷" pitchFamily="2" charset="-122"/>
            </a:endParaRPr>
          </a:p>
        </p:txBody>
      </p:sp>
      <p:sp>
        <p:nvSpPr>
          <p:cNvPr id="9" name="TextBox 8"/>
          <p:cNvSpPr txBox="1"/>
          <p:nvPr/>
        </p:nvSpPr>
        <p:spPr>
          <a:xfrm>
            <a:off x="6579026" y="3014370"/>
            <a:ext cx="2313454" cy="264687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600" b="0" i="0" u="none" strike="noStrike" kern="0" cap="none" spc="0" normalizeH="0" baseline="0" noProof="0" dirty="0" smtClean="0">
                <a:ln>
                  <a:noFill/>
                </a:ln>
                <a:solidFill>
                  <a:sysClr val="windowText" lastClr="000000">
                    <a:lumMod val="85000"/>
                    <a:lumOff val="15000"/>
                  </a:sysClr>
                </a:solidFill>
                <a:effectLst/>
                <a:uLnTx/>
                <a:uFillTx/>
                <a:latin typeface="华文行楷" pitchFamily="2" charset="-122"/>
                <a:ea typeface="华文行楷" pitchFamily="2" charset="-122"/>
              </a:rPr>
              <a:t>题</a:t>
            </a:r>
            <a:endParaRPr kumimoji="0" lang="zh-CN" altLang="en-US" sz="16600" b="0" i="0" u="none" strike="noStrike" kern="0" cap="none" spc="0" normalizeH="0" baseline="0" noProof="0" dirty="0">
              <a:ln>
                <a:noFill/>
              </a:ln>
              <a:solidFill>
                <a:sysClr val="windowText" lastClr="000000">
                  <a:lumMod val="85000"/>
                  <a:lumOff val="15000"/>
                </a:sysClr>
              </a:solidFill>
              <a:effectLst/>
              <a:uLnTx/>
              <a:uFillTx/>
              <a:latin typeface="华文行楷" pitchFamily="2" charset="-122"/>
              <a:ea typeface="华文行楷" pitchFamily="2" charset="-122"/>
            </a:endParaRPr>
          </a:p>
        </p:txBody>
      </p:sp>
      <p:sp>
        <p:nvSpPr>
          <p:cNvPr id="10" name="矩形 9"/>
          <p:cNvSpPr/>
          <p:nvPr/>
        </p:nvSpPr>
        <p:spPr>
          <a:xfrm>
            <a:off x="7393136" y="896488"/>
            <a:ext cx="342617" cy="2529833"/>
          </a:xfrm>
          <a:prstGeom prst="rect">
            <a:avLst/>
          </a:prstGeom>
          <a:solidFill>
            <a:sysClr val="windowText" lastClr="000000">
              <a:lumMod val="85000"/>
              <a:lumOff val="1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 lastClr="FFFFFF"/>
                </a:solidFill>
                <a:effectLst/>
                <a:uLnTx/>
                <a:uFillTx/>
                <a:latin typeface="华文隶书" pitchFamily="2" charset="-122"/>
                <a:ea typeface="华文隶书" pitchFamily="2" charset="-122"/>
                <a:cs typeface="+mn-cs"/>
              </a:rPr>
              <a:t>您的副标题打在这里</a:t>
            </a:r>
            <a:endParaRPr kumimoji="0" lang="zh-CN" altLang="en-US" sz="1600" b="0" i="0" u="none" strike="noStrike" kern="0" cap="none" spc="0" normalizeH="0" baseline="0" noProof="0" dirty="0">
              <a:ln>
                <a:noFill/>
              </a:ln>
              <a:solidFill>
                <a:sysClr val="window" lastClr="FFFFFF"/>
              </a:solidFill>
              <a:effectLst/>
              <a:uLnTx/>
              <a:uFillTx/>
              <a:latin typeface="华文隶书" pitchFamily="2" charset="-122"/>
              <a:ea typeface="华文隶书" pitchFamily="2" charset="-122"/>
              <a:cs typeface="+mn-cs"/>
            </a:endParaRPr>
          </a:p>
        </p:txBody>
      </p:sp>
      <p:sp>
        <p:nvSpPr>
          <p:cNvPr id="11" name="TextBox 10"/>
          <p:cNvSpPr txBox="1"/>
          <p:nvPr/>
        </p:nvSpPr>
        <p:spPr>
          <a:xfrm>
            <a:off x="4149778" y="2119809"/>
            <a:ext cx="2088232" cy="261302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2" name="TextBox 11"/>
          <p:cNvSpPr txBox="1"/>
          <p:nvPr/>
        </p:nvSpPr>
        <p:spPr>
          <a:xfrm>
            <a:off x="1763688" y="2997200"/>
            <a:ext cx="2088232" cy="261302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3" name="矩形 12"/>
          <p:cNvSpPr/>
          <p:nvPr/>
        </p:nvSpPr>
        <p:spPr>
          <a:xfrm>
            <a:off x="0" y="3128094"/>
            <a:ext cx="1475656" cy="285353"/>
          </a:xfrm>
          <a:prstGeom prst="rect">
            <a:avLst/>
          </a:prstGeom>
          <a:solidFill>
            <a:sysClr val="windowText" lastClr="000000">
              <a:lumMod val="85000"/>
              <a:lumOff val="1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1482354147"/>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942279" y="692041"/>
            <a:ext cx="584441" cy="519503"/>
          </a:xfrm>
          <a:prstGeom prst="rect">
            <a:avLst/>
          </a:prstGeom>
          <a:solidFill>
            <a:srgbClr val="FF797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矩形 12"/>
          <p:cNvSpPr/>
          <p:nvPr/>
        </p:nvSpPr>
        <p:spPr>
          <a:xfrm>
            <a:off x="1151331" y="332656"/>
            <a:ext cx="832681" cy="705952"/>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 name="TextBox 14"/>
          <p:cNvSpPr txBox="1"/>
          <p:nvPr/>
        </p:nvSpPr>
        <p:spPr>
          <a:xfrm>
            <a:off x="1251395" y="340029"/>
            <a:ext cx="732618"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endParaRPr kumimoji="0" lang="zh-CN" altLang="en-US" sz="3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TextBox 15"/>
          <p:cNvSpPr txBox="1"/>
          <p:nvPr/>
        </p:nvSpPr>
        <p:spPr>
          <a:xfrm>
            <a:off x="1945528" y="463140"/>
            <a:ext cx="4549042"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C00000"/>
                </a:solidFill>
                <a:uLnTx/>
                <a:uFillTx/>
                <a:latin typeface="微软雅黑" pitchFamily="34" charset="-122"/>
                <a:ea typeface="微软雅黑" pitchFamily="34" charset="-122"/>
              </a:rPr>
              <a:t>的标题</a:t>
            </a:r>
            <a:r>
              <a:rPr lang="zh-CN" altLang="en-US" sz="3200" b="1" kern="0" dirty="0" smtClean="0">
                <a:solidFill>
                  <a:srgbClr val="C00000"/>
                </a:solidFill>
                <a:latin typeface="微软雅黑" pitchFamily="34" charset="-122"/>
                <a:ea typeface="微软雅黑" pitchFamily="34" charset="-122"/>
              </a:rPr>
              <a:t>写在这里</a:t>
            </a:r>
            <a:endParaRPr kumimoji="0" lang="zh-CN" altLang="en-US" sz="3200" b="1" i="0" u="none" strike="noStrike" kern="0" cap="none" spc="0" normalizeH="0" baseline="0" noProof="0" dirty="0">
              <a:ln>
                <a:noFill/>
              </a:ln>
              <a:solidFill>
                <a:srgbClr val="C00000"/>
              </a:solidFill>
              <a:uLnTx/>
              <a:uFillTx/>
              <a:latin typeface="微软雅黑" pitchFamily="34" charset="-122"/>
              <a:ea typeface="微软雅黑" pitchFamily="34" charset="-122"/>
            </a:endParaRPr>
          </a:p>
        </p:txBody>
      </p:sp>
      <p:sp>
        <p:nvSpPr>
          <p:cNvPr id="17" name="TextBox 16"/>
          <p:cNvSpPr txBox="1"/>
          <p:nvPr/>
        </p:nvSpPr>
        <p:spPr>
          <a:xfrm>
            <a:off x="4950083" y="5387788"/>
            <a:ext cx="3240360" cy="7774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中。</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8" name="TextBox 17"/>
          <p:cNvSpPr txBox="1"/>
          <p:nvPr/>
        </p:nvSpPr>
        <p:spPr>
          <a:xfrm>
            <a:off x="1285007" y="5387788"/>
            <a:ext cx="3240360" cy="113755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0" name="TextBox 19"/>
          <p:cNvSpPr txBox="1"/>
          <p:nvPr/>
        </p:nvSpPr>
        <p:spPr>
          <a:xfrm>
            <a:off x="1274695" y="5013176"/>
            <a:ext cx="305374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您的小标题</a:t>
            </a:r>
            <a:endParaRPr kumimoji="0" lang="zh-CN" altLang="en-US"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1" name="TextBox 20"/>
          <p:cNvSpPr txBox="1"/>
          <p:nvPr/>
        </p:nvSpPr>
        <p:spPr>
          <a:xfrm>
            <a:off x="4957156" y="5013176"/>
            <a:ext cx="292150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您的小标题</a:t>
            </a:r>
            <a:endParaRPr kumimoji="0" lang="zh-CN" altLang="en-US"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5" name="矩形 4"/>
          <p:cNvSpPr/>
          <p:nvPr/>
        </p:nvSpPr>
        <p:spPr>
          <a:xfrm>
            <a:off x="4793544" y="2253607"/>
            <a:ext cx="1673207" cy="1259493"/>
          </a:xfrm>
          <a:custGeom>
            <a:avLst/>
            <a:gdLst/>
            <a:ahLst/>
            <a:cxnLst/>
            <a:rect l="l" t="t" r="r" b="b"/>
            <a:pathLst>
              <a:path w="2232840" h="1680752">
                <a:moveTo>
                  <a:pt x="358424" y="374168"/>
                </a:moveTo>
                <a:lnTo>
                  <a:pt x="358424" y="1678343"/>
                </a:lnTo>
                <a:lnTo>
                  <a:pt x="1874416" y="1678343"/>
                </a:lnTo>
                <a:lnTo>
                  <a:pt x="1874416" y="374168"/>
                </a:lnTo>
                <a:close/>
                <a:moveTo>
                  <a:pt x="0" y="0"/>
                </a:moveTo>
                <a:lnTo>
                  <a:pt x="2232840" y="0"/>
                </a:lnTo>
                <a:lnTo>
                  <a:pt x="2232840" y="1680752"/>
                </a:lnTo>
                <a:lnTo>
                  <a:pt x="0" y="1680752"/>
                </a:lnTo>
                <a:close/>
              </a:path>
            </a:pathLst>
          </a:custGeom>
          <a:solidFill>
            <a:srgbClr val="FF797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矩形 4"/>
          <p:cNvSpPr/>
          <p:nvPr/>
        </p:nvSpPr>
        <p:spPr>
          <a:xfrm>
            <a:off x="3399236" y="1791597"/>
            <a:ext cx="2232840" cy="1680752"/>
          </a:xfrm>
          <a:custGeom>
            <a:avLst/>
            <a:gdLst/>
            <a:ahLst/>
            <a:cxnLst/>
            <a:rect l="l" t="t" r="r" b="b"/>
            <a:pathLst>
              <a:path w="2232840" h="1680752">
                <a:moveTo>
                  <a:pt x="358424" y="374168"/>
                </a:moveTo>
                <a:lnTo>
                  <a:pt x="358424" y="1678343"/>
                </a:lnTo>
                <a:lnTo>
                  <a:pt x="1874416" y="1678343"/>
                </a:lnTo>
                <a:lnTo>
                  <a:pt x="1874416" y="374168"/>
                </a:lnTo>
                <a:close/>
                <a:moveTo>
                  <a:pt x="0" y="0"/>
                </a:moveTo>
                <a:lnTo>
                  <a:pt x="2232840" y="0"/>
                </a:lnTo>
                <a:lnTo>
                  <a:pt x="2232840" y="1680752"/>
                </a:lnTo>
                <a:lnTo>
                  <a:pt x="0" y="1680752"/>
                </a:lnTo>
                <a:close/>
              </a:path>
            </a:pathLst>
          </a:cu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矩形 26"/>
          <p:cNvSpPr/>
          <p:nvPr/>
        </p:nvSpPr>
        <p:spPr>
          <a:xfrm>
            <a:off x="2238375" y="2310337"/>
            <a:ext cx="4824536" cy="2405526"/>
          </a:xfrm>
          <a:prstGeom prst="rect">
            <a:avLst/>
          </a:prstGeom>
          <a:blipFill dpi="0" rotWithShape="1">
            <a:blip r:embed="rId3" cstate="print">
              <a:extLst>
                <a:ext uri="{28A0092B-C50C-407E-A947-70E740481C1C}">
                  <a14:useLocalDpi xmlns:a14="http://schemas.microsoft.com/office/drawing/2010/main" val="0"/>
                </a:ext>
              </a:extLst>
            </a:blip>
            <a:srcRect/>
            <a:stretch>
              <a:fillRect l="2103" r="2103"/>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2796745301"/>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572000" y="903640"/>
            <a:ext cx="747633" cy="747632"/>
          </a:xfrm>
          <a:prstGeom prst="ellipse">
            <a:avLst/>
          </a:pr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itchFamily="34" charset="-122"/>
                <a:ea typeface="微软雅黑" pitchFamily="34" charset="-122"/>
              </a:rPr>
              <a:t>您</a:t>
            </a:r>
          </a:p>
        </p:txBody>
      </p:sp>
      <p:sp>
        <p:nvSpPr>
          <p:cNvPr id="3" name="椭圆 2"/>
          <p:cNvSpPr/>
          <p:nvPr/>
        </p:nvSpPr>
        <p:spPr>
          <a:xfrm>
            <a:off x="5444238" y="903640"/>
            <a:ext cx="747633" cy="747632"/>
          </a:xfrm>
          <a:prstGeom prst="ellipse">
            <a:avLst/>
          </a:pr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itchFamily="34" charset="-122"/>
                <a:ea typeface="微软雅黑" pitchFamily="34" charset="-122"/>
              </a:rPr>
              <a:t>的</a:t>
            </a:r>
          </a:p>
        </p:txBody>
      </p:sp>
      <p:sp>
        <p:nvSpPr>
          <p:cNvPr id="4" name="椭圆 3"/>
          <p:cNvSpPr/>
          <p:nvPr/>
        </p:nvSpPr>
        <p:spPr>
          <a:xfrm>
            <a:off x="7640791" y="903640"/>
            <a:ext cx="747633" cy="747632"/>
          </a:xfrm>
          <a:prstGeom prst="ellipse">
            <a:avLst/>
          </a:pr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itchFamily="34" charset="-122"/>
                <a:ea typeface="微软雅黑" pitchFamily="34" charset="-122"/>
              </a:rPr>
              <a:t>题</a:t>
            </a:r>
          </a:p>
        </p:txBody>
      </p:sp>
      <p:sp>
        <p:nvSpPr>
          <p:cNvPr id="5" name="TextBox 4"/>
          <p:cNvSpPr txBox="1"/>
          <p:nvPr/>
        </p:nvSpPr>
        <p:spPr>
          <a:xfrm>
            <a:off x="6084168" y="-27384"/>
            <a:ext cx="1659429" cy="1862048"/>
          </a:xfrm>
          <a:prstGeom prst="rect">
            <a:avLst/>
          </a:prstGeom>
          <a:noFill/>
        </p:spPr>
        <p:txBody>
          <a:bodyPr wrap="none" rtlCol="0">
            <a:spAutoFit/>
          </a:bodyPr>
          <a:lstStyle/>
          <a:p>
            <a:r>
              <a:rPr lang="zh-CN" altLang="en-US" sz="11500" dirty="0" smtClean="0">
                <a:solidFill>
                  <a:srgbClr val="C00000"/>
                </a:solidFill>
                <a:latin typeface="方正姚体" pitchFamily="2" charset="-122"/>
                <a:ea typeface="方正姚体" pitchFamily="2" charset="-122"/>
              </a:rPr>
              <a:t>标</a:t>
            </a:r>
            <a:endParaRPr lang="zh-CN" altLang="en-US" sz="11500" dirty="0">
              <a:solidFill>
                <a:srgbClr val="C00000"/>
              </a:solidFill>
              <a:latin typeface="方正姚体" pitchFamily="2" charset="-122"/>
              <a:ea typeface="方正姚体" pitchFamily="2" charset="-122"/>
            </a:endParaRPr>
          </a:p>
        </p:txBody>
      </p:sp>
      <p:sp>
        <p:nvSpPr>
          <p:cNvPr id="7" name="TextBox 6"/>
          <p:cNvSpPr txBox="1"/>
          <p:nvPr/>
        </p:nvSpPr>
        <p:spPr>
          <a:xfrm>
            <a:off x="1331640" y="2401910"/>
            <a:ext cx="7056784" cy="330859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lnSpc>
                <a:spcPct val="150000"/>
              </a:lnSpc>
              <a:spcBef>
                <a:spcPts val="1200"/>
              </a:spcBef>
              <a:spcAft>
                <a:spcPts val="1200"/>
              </a:spcAft>
              <a:defRPr/>
            </a:pPr>
            <a:r>
              <a:rPr lang="zh-CN" altLang="en-US" sz="1800" spc="100" dirty="0">
                <a:solidFill>
                  <a:sysClr val="windowText" lastClr="000000">
                    <a:lumMod val="65000"/>
                    <a:lumOff val="35000"/>
                  </a:sysClr>
                </a:solidFill>
              </a:rPr>
              <a:t>您的内容打在这里</a:t>
            </a:r>
            <a:r>
              <a:rPr lang="zh-CN" altLang="en-US" sz="1800" spc="100" dirty="0" smtClean="0">
                <a:solidFill>
                  <a:sysClr val="windowText" lastClr="000000">
                    <a:lumMod val="65000"/>
                    <a:lumOff val="35000"/>
                  </a:sysClr>
                </a:solidFill>
              </a:rPr>
              <a:t>或通过</a:t>
            </a:r>
            <a:r>
              <a:rPr lang="zh-CN" altLang="en-US" sz="1800" spc="100" dirty="0">
                <a:solidFill>
                  <a:sysClr val="windowText" lastClr="000000">
                    <a:lumMod val="65000"/>
                    <a:lumOff val="35000"/>
                  </a:sysClr>
                </a:solidFill>
              </a:rPr>
              <a:t>复制您的文本后在此框中选择粘贴，并选择只保留文字</a:t>
            </a:r>
            <a:r>
              <a:rPr lang="zh-CN" altLang="en-US" sz="1800" spc="100" dirty="0" smtClean="0">
                <a:solidFill>
                  <a:sysClr val="windowText" lastClr="000000">
                    <a:lumMod val="65000"/>
                    <a:lumOff val="35000"/>
                  </a:sysClr>
                </a:solidFill>
              </a:rPr>
              <a:t>。</a:t>
            </a:r>
            <a:r>
              <a:rPr lang="zh-CN" altLang="en-US" sz="1800" spc="100" dirty="0">
                <a:solidFill>
                  <a:sysClr val="windowText" lastClr="000000">
                    <a:lumMod val="65000"/>
                    <a:lumOff val="35000"/>
                  </a:sysClr>
                </a:solidFill>
              </a:rPr>
              <a:t>您的内容打在这里或者通过复制您的文本后在此框中选择粘贴，并选择只保留文字。</a:t>
            </a:r>
            <a:endParaRPr lang="en-US" altLang="zh-CN" sz="1800" spc="100" dirty="0">
              <a:solidFill>
                <a:sysClr val="windowText" lastClr="000000">
                  <a:lumMod val="65000"/>
                  <a:lumOff val="35000"/>
                </a:sysClr>
              </a:solidFill>
            </a:endParaRPr>
          </a:p>
          <a:p>
            <a:pPr algn="just">
              <a:lnSpc>
                <a:spcPct val="150000"/>
              </a:lnSpc>
              <a:spcBef>
                <a:spcPts val="1200"/>
              </a:spcBef>
              <a:spcAft>
                <a:spcPts val="1200"/>
              </a:spcAft>
              <a:defRPr/>
            </a:pPr>
            <a:r>
              <a:rPr lang="zh-CN" altLang="en-US" sz="1800" spc="100" dirty="0">
                <a:solidFill>
                  <a:sysClr val="windowText" lastClr="000000">
                    <a:lumMod val="65000"/>
                    <a:lumOff val="35000"/>
                  </a:sysClr>
                </a:solidFill>
              </a:rPr>
              <a:t>您的内容打在这里</a:t>
            </a:r>
            <a:r>
              <a:rPr lang="zh-CN" altLang="en-US" sz="1800" spc="100" dirty="0" smtClean="0">
                <a:solidFill>
                  <a:sysClr val="windowText" lastClr="000000">
                    <a:lumMod val="65000"/>
                    <a:lumOff val="35000"/>
                  </a:sysClr>
                </a:solidFill>
              </a:rPr>
              <a:t>或通过</a:t>
            </a:r>
            <a:r>
              <a:rPr lang="zh-CN" altLang="en-US" sz="1800" spc="100" dirty="0">
                <a:solidFill>
                  <a:sysClr val="windowText" lastClr="000000">
                    <a:lumMod val="65000"/>
                    <a:lumOff val="35000"/>
                  </a:sysClr>
                </a:solidFill>
              </a:rPr>
              <a:t>复制您的文本后在此框中选择粘贴，并选择只保留文字</a:t>
            </a:r>
            <a:r>
              <a:rPr lang="zh-CN" altLang="en-US" sz="1800" spc="100" dirty="0" smtClean="0">
                <a:solidFill>
                  <a:sysClr val="windowText" lastClr="000000">
                    <a:lumMod val="65000"/>
                    <a:lumOff val="35000"/>
                  </a:sysClr>
                </a:solidFill>
              </a:rPr>
              <a:t>。您</a:t>
            </a:r>
            <a:r>
              <a:rPr lang="zh-CN" altLang="en-US" sz="1800" spc="100" dirty="0">
                <a:solidFill>
                  <a:sysClr val="windowText" lastClr="000000">
                    <a:lumMod val="65000"/>
                    <a:lumOff val="35000"/>
                  </a:sysClr>
                </a:solidFill>
              </a:rPr>
              <a:t>的内容打在这里或者通过复制您的文本后在此框中选择粘贴，并选择只保留文字</a:t>
            </a:r>
            <a:r>
              <a:rPr lang="zh-CN" altLang="en-US" sz="1800" spc="100" dirty="0" smtClean="0">
                <a:solidFill>
                  <a:sysClr val="windowText" lastClr="000000">
                    <a:lumMod val="65000"/>
                    <a:lumOff val="35000"/>
                  </a:sysClr>
                </a:solidFill>
              </a:rPr>
              <a:t>。您</a:t>
            </a:r>
            <a:r>
              <a:rPr lang="zh-CN" altLang="en-US" sz="1800" spc="100" dirty="0">
                <a:solidFill>
                  <a:sysClr val="windowText" lastClr="000000">
                    <a:lumMod val="65000"/>
                    <a:lumOff val="35000"/>
                  </a:sysClr>
                </a:solidFill>
              </a:rPr>
              <a:t>的内容打在这里或者通过复制您的文本后在此框中选择粘贴，并选择只保留文字</a:t>
            </a:r>
            <a:r>
              <a:rPr lang="zh-CN" altLang="en-US" sz="1800" spc="100" dirty="0" smtClean="0">
                <a:solidFill>
                  <a:sysClr val="windowText" lastClr="000000">
                    <a:lumMod val="65000"/>
                    <a:lumOff val="35000"/>
                  </a:sysClr>
                </a:solidFill>
              </a:rPr>
              <a:t>。</a:t>
            </a:r>
            <a:endParaRPr lang="en-US" altLang="zh-CN" sz="1800" spc="100" dirty="0">
              <a:solidFill>
                <a:sysClr val="windowText" lastClr="000000">
                  <a:lumMod val="65000"/>
                  <a:lumOff val="35000"/>
                </a:sysClr>
              </a:solidFill>
            </a:endParaRPr>
          </a:p>
        </p:txBody>
      </p:sp>
      <p:sp>
        <p:nvSpPr>
          <p:cNvPr id="8" name="任意多边形 7"/>
          <p:cNvSpPr/>
          <p:nvPr/>
        </p:nvSpPr>
        <p:spPr>
          <a:xfrm>
            <a:off x="3935325" y="2132856"/>
            <a:ext cx="4525107" cy="685479"/>
          </a:xfrm>
          <a:custGeom>
            <a:avLst/>
            <a:gdLst>
              <a:gd name="connsiteX0" fmla="*/ 0 w 4525107"/>
              <a:gd name="connsiteY0" fmla="*/ 0 h 2356338"/>
              <a:gd name="connsiteX1" fmla="*/ 4525107 w 4525107"/>
              <a:gd name="connsiteY1" fmla="*/ 0 h 2356338"/>
              <a:gd name="connsiteX2" fmla="*/ 4525107 w 4525107"/>
              <a:gd name="connsiteY2" fmla="*/ 2356338 h 2356338"/>
            </a:gdLst>
            <a:ahLst/>
            <a:cxnLst>
              <a:cxn ang="0">
                <a:pos x="connsiteX0" y="connsiteY0"/>
              </a:cxn>
              <a:cxn ang="0">
                <a:pos x="connsiteX1" y="connsiteY1"/>
              </a:cxn>
              <a:cxn ang="0">
                <a:pos x="connsiteX2" y="connsiteY2"/>
              </a:cxn>
            </a:cxnLst>
            <a:rect l="l" t="t" r="r" b="b"/>
            <a:pathLst>
              <a:path w="4525107" h="2356338">
                <a:moveTo>
                  <a:pt x="0" y="0"/>
                </a:moveTo>
                <a:lnTo>
                  <a:pt x="4525107" y="0"/>
                </a:lnTo>
                <a:lnTo>
                  <a:pt x="4525107" y="2356338"/>
                </a:lnTo>
              </a:path>
            </a:pathLst>
          </a:custGeom>
          <a:noFill/>
          <a:ln w="76200" cmpd="thickThi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10800000">
            <a:off x="971600" y="5335808"/>
            <a:ext cx="4525107" cy="685479"/>
          </a:xfrm>
          <a:custGeom>
            <a:avLst/>
            <a:gdLst>
              <a:gd name="connsiteX0" fmla="*/ 0 w 4525107"/>
              <a:gd name="connsiteY0" fmla="*/ 0 h 2356338"/>
              <a:gd name="connsiteX1" fmla="*/ 4525107 w 4525107"/>
              <a:gd name="connsiteY1" fmla="*/ 0 h 2356338"/>
              <a:gd name="connsiteX2" fmla="*/ 4525107 w 4525107"/>
              <a:gd name="connsiteY2" fmla="*/ 2356338 h 2356338"/>
            </a:gdLst>
            <a:ahLst/>
            <a:cxnLst>
              <a:cxn ang="0">
                <a:pos x="connsiteX0" y="connsiteY0"/>
              </a:cxn>
              <a:cxn ang="0">
                <a:pos x="connsiteX1" y="connsiteY1"/>
              </a:cxn>
              <a:cxn ang="0">
                <a:pos x="connsiteX2" y="connsiteY2"/>
              </a:cxn>
            </a:cxnLst>
            <a:rect l="l" t="t" r="r" b="b"/>
            <a:pathLst>
              <a:path w="4525107" h="2356338">
                <a:moveTo>
                  <a:pt x="0" y="0"/>
                </a:moveTo>
                <a:lnTo>
                  <a:pt x="4525107" y="0"/>
                </a:lnTo>
                <a:lnTo>
                  <a:pt x="4525107" y="2356338"/>
                </a:lnTo>
              </a:path>
            </a:pathLst>
          </a:custGeom>
          <a:noFill/>
          <a:ln w="76200" cmpd="thickThi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5116305"/>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635896" y="730731"/>
            <a:ext cx="3672408"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chemeClr val="tx1">
                    <a:lumMod val="65000"/>
                    <a:lumOff val="35000"/>
                  </a:schemeClr>
                </a:solidFill>
                <a:uLnTx/>
                <a:uFillTx/>
                <a:latin typeface="微软雅黑" pitchFamily="34" charset="-122"/>
                <a:ea typeface="微软雅黑" pitchFamily="34" charset="-122"/>
              </a:rPr>
              <a:t>您的标题</a:t>
            </a:r>
            <a:r>
              <a:rPr lang="zh-CN" altLang="en-US" sz="3200" b="1" kern="0" dirty="0" smtClean="0">
                <a:solidFill>
                  <a:schemeClr val="tx1">
                    <a:lumMod val="65000"/>
                    <a:lumOff val="35000"/>
                  </a:schemeClr>
                </a:solidFill>
                <a:latin typeface="微软雅黑" pitchFamily="34" charset="-122"/>
                <a:ea typeface="微软雅黑" pitchFamily="34" charset="-122"/>
              </a:rPr>
              <a:t>写在这里</a:t>
            </a:r>
            <a:endParaRPr kumimoji="0" lang="zh-CN" altLang="en-US" sz="3200" b="1" i="0" u="none" strike="noStrike" kern="0" cap="none" spc="0" normalizeH="0" baseline="0" noProof="0" dirty="0">
              <a:ln>
                <a:noFill/>
              </a:ln>
              <a:solidFill>
                <a:schemeClr val="tx1">
                  <a:lumMod val="65000"/>
                  <a:lumOff val="35000"/>
                </a:schemeClr>
              </a:solidFill>
              <a:uLnTx/>
              <a:uFillTx/>
              <a:latin typeface="微软雅黑" pitchFamily="34" charset="-122"/>
              <a:ea typeface="微软雅黑" pitchFamily="34" charset="-122"/>
            </a:endParaRPr>
          </a:p>
        </p:txBody>
      </p:sp>
      <p:sp>
        <p:nvSpPr>
          <p:cNvPr id="25" name="矩形 24"/>
          <p:cNvSpPr/>
          <p:nvPr/>
        </p:nvSpPr>
        <p:spPr>
          <a:xfrm>
            <a:off x="2987824" y="695612"/>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987824" y="476672"/>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1</a:t>
            </a:r>
            <a:endParaRPr kumimoji="0" lang="zh-CN" altLang="en-US" sz="6000" b="1" i="0" u="none" strike="noStrike" kern="0" cap="none" spc="0" normalizeH="0" baseline="0" noProof="0" dirty="0">
              <a:ln>
                <a:noFill/>
              </a:ln>
              <a:solidFill>
                <a:schemeClr val="bg1"/>
              </a:solidFill>
              <a:effectLst/>
              <a:uLnTx/>
              <a:uFillTx/>
              <a:latin typeface="Bell MT" pitchFamily="18" charset="0"/>
              <a:ea typeface="微软雅黑" pitchFamily="34" charset="-122"/>
            </a:endParaRPr>
          </a:p>
        </p:txBody>
      </p:sp>
      <p:sp>
        <p:nvSpPr>
          <p:cNvPr id="27" name="TextBox 26"/>
          <p:cNvSpPr txBox="1"/>
          <p:nvPr/>
        </p:nvSpPr>
        <p:spPr>
          <a:xfrm>
            <a:off x="3686000" y="1355543"/>
            <a:ext cx="3406280"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或通过</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框中选择粘贴，并选择只保留文字</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sp>
        <p:nvSpPr>
          <p:cNvPr id="28" name="TextBox 27"/>
          <p:cNvSpPr txBox="1"/>
          <p:nvPr/>
        </p:nvSpPr>
        <p:spPr>
          <a:xfrm>
            <a:off x="3635896" y="2711679"/>
            <a:ext cx="3672408"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chemeClr val="tx1">
                    <a:lumMod val="65000"/>
                    <a:lumOff val="35000"/>
                  </a:schemeClr>
                </a:solidFill>
                <a:uLnTx/>
                <a:uFillTx/>
                <a:latin typeface="微软雅黑" pitchFamily="34" charset="-122"/>
                <a:ea typeface="微软雅黑" pitchFamily="34" charset="-122"/>
              </a:rPr>
              <a:t>您的标题</a:t>
            </a:r>
            <a:r>
              <a:rPr lang="zh-CN" altLang="en-US" sz="3200" b="1" kern="0" dirty="0" smtClean="0">
                <a:solidFill>
                  <a:schemeClr val="tx1">
                    <a:lumMod val="65000"/>
                    <a:lumOff val="35000"/>
                  </a:schemeClr>
                </a:solidFill>
                <a:latin typeface="微软雅黑" pitchFamily="34" charset="-122"/>
                <a:ea typeface="微软雅黑" pitchFamily="34" charset="-122"/>
              </a:rPr>
              <a:t>写在这里</a:t>
            </a:r>
            <a:endParaRPr kumimoji="0" lang="zh-CN" altLang="en-US" sz="3200" b="1" i="0" u="none" strike="noStrike" kern="0" cap="none" spc="0" normalizeH="0" baseline="0" noProof="0" dirty="0">
              <a:ln>
                <a:noFill/>
              </a:ln>
              <a:solidFill>
                <a:schemeClr val="tx1">
                  <a:lumMod val="65000"/>
                  <a:lumOff val="35000"/>
                </a:schemeClr>
              </a:solidFill>
              <a:uLnTx/>
              <a:uFillTx/>
              <a:latin typeface="微软雅黑" pitchFamily="34" charset="-122"/>
              <a:ea typeface="微软雅黑" pitchFamily="34" charset="-122"/>
            </a:endParaRPr>
          </a:p>
        </p:txBody>
      </p:sp>
      <p:sp>
        <p:nvSpPr>
          <p:cNvPr id="29" name="矩形 28"/>
          <p:cNvSpPr/>
          <p:nvPr/>
        </p:nvSpPr>
        <p:spPr>
          <a:xfrm>
            <a:off x="2987824" y="2676560"/>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2987824" y="2457620"/>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2</a:t>
            </a:r>
            <a:endParaRPr kumimoji="0" lang="zh-CN" altLang="en-US" sz="6000" b="1" i="0" u="none" strike="noStrike" kern="0" cap="none" spc="0" normalizeH="0" baseline="0" noProof="0" dirty="0">
              <a:ln>
                <a:noFill/>
              </a:ln>
              <a:solidFill>
                <a:schemeClr val="bg1"/>
              </a:solidFill>
              <a:effectLst/>
              <a:uLnTx/>
              <a:uFillTx/>
              <a:latin typeface="Bell MT" pitchFamily="18" charset="0"/>
              <a:ea typeface="微软雅黑" pitchFamily="34" charset="-122"/>
            </a:endParaRPr>
          </a:p>
        </p:txBody>
      </p:sp>
      <p:sp>
        <p:nvSpPr>
          <p:cNvPr id="31" name="TextBox 30"/>
          <p:cNvSpPr txBox="1"/>
          <p:nvPr/>
        </p:nvSpPr>
        <p:spPr>
          <a:xfrm>
            <a:off x="3686000" y="3336491"/>
            <a:ext cx="3406280"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或通过</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框中选择粘贴，并选择只保留文字</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sp>
        <p:nvSpPr>
          <p:cNvPr id="33" name="TextBox 32"/>
          <p:cNvSpPr txBox="1"/>
          <p:nvPr/>
        </p:nvSpPr>
        <p:spPr>
          <a:xfrm>
            <a:off x="3635896" y="4619163"/>
            <a:ext cx="3672408"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chemeClr val="tx1">
                    <a:lumMod val="65000"/>
                    <a:lumOff val="35000"/>
                  </a:schemeClr>
                </a:solidFill>
                <a:uLnTx/>
                <a:uFillTx/>
                <a:latin typeface="微软雅黑" pitchFamily="34" charset="-122"/>
                <a:ea typeface="微软雅黑" pitchFamily="34" charset="-122"/>
              </a:rPr>
              <a:t>您的标题</a:t>
            </a:r>
            <a:r>
              <a:rPr lang="zh-CN" altLang="en-US" sz="3200" b="1" kern="0" dirty="0" smtClean="0">
                <a:solidFill>
                  <a:schemeClr val="tx1">
                    <a:lumMod val="65000"/>
                    <a:lumOff val="35000"/>
                  </a:schemeClr>
                </a:solidFill>
                <a:latin typeface="微软雅黑" pitchFamily="34" charset="-122"/>
                <a:ea typeface="微软雅黑" pitchFamily="34" charset="-122"/>
              </a:rPr>
              <a:t>写在这里</a:t>
            </a:r>
            <a:endParaRPr kumimoji="0" lang="zh-CN" altLang="en-US" sz="3200" b="1" i="0" u="none" strike="noStrike" kern="0" cap="none" spc="0" normalizeH="0" baseline="0" noProof="0" dirty="0">
              <a:ln>
                <a:noFill/>
              </a:ln>
              <a:solidFill>
                <a:schemeClr val="tx1">
                  <a:lumMod val="65000"/>
                  <a:lumOff val="35000"/>
                </a:schemeClr>
              </a:solidFill>
              <a:uLnTx/>
              <a:uFillTx/>
              <a:latin typeface="微软雅黑" pitchFamily="34" charset="-122"/>
              <a:ea typeface="微软雅黑" pitchFamily="34" charset="-122"/>
            </a:endParaRPr>
          </a:p>
        </p:txBody>
      </p:sp>
      <p:sp>
        <p:nvSpPr>
          <p:cNvPr id="34" name="矩形 33"/>
          <p:cNvSpPr/>
          <p:nvPr/>
        </p:nvSpPr>
        <p:spPr>
          <a:xfrm>
            <a:off x="2987824" y="4584044"/>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2987824" y="4365104"/>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0</a:t>
            </a:r>
            <a:r>
              <a:rPr lang="en-US" altLang="zh-CN" sz="6000" b="1" kern="0" dirty="0">
                <a:solidFill>
                  <a:schemeClr val="bg1"/>
                </a:solidFill>
                <a:latin typeface="Bell MT" pitchFamily="18" charset="0"/>
                <a:ea typeface="微软雅黑" pitchFamily="34" charset="-122"/>
              </a:rPr>
              <a:t>3</a:t>
            </a:r>
            <a:endParaRPr kumimoji="0" lang="zh-CN" altLang="en-US" sz="6000" b="1" i="0" u="none" strike="noStrike" kern="0" cap="none" spc="0" normalizeH="0" baseline="0" noProof="0" dirty="0">
              <a:ln>
                <a:noFill/>
              </a:ln>
              <a:solidFill>
                <a:schemeClr val="bg1"/>
              </a:solidFill>
              <a:effectLst/>
              <a:uLnTx/>
              <a:uFillTx/>
              <a:latin typeface="Bell MT" pitchFamily="18" charset="0"/>
              <a:ea typeface="微软雅黑" pitchFamily="34" charset="-122"/>
            </a:endParaRPr>
          </a:p>
        </p:txBody>
      </p:sp>
      <p:sp>
        <p:nvSpPr>
          <p:cNvPr id="36" name="TextBox 35"/>
          <p:cNvSpPr txBox="1"/>
          <p:nvPr/>
        </p:nvSpPr>
        <p:spPr>
          <a:xfrm>
            <a:off x="3686000" y="5243975"/>
            <a:ext cx="3406280"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或通过</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框中选择粘贴，并选择只保留文字</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cxnSp>
        <p:nvCxnSpPr>
          <p:cNvPr id="37" name="直接连接符 36"/>
          <p:cNvCxnSpPr/>
          <p:nvPr/>
        </p:nvCxnSpPr>
        <p:spPr>
          <a:xfrm>
            <a:off x="2267744" y="0"/>
            <a:ext cx="0" cy="6858000"/>
          </a:xfrm>
          <a:prstGeom prst="line">
            <a:avLst/>
          </a:prstGeom>
          <a:ln w="19050">
            <a:solidFill>
              <a:srgbClr val="351717"/>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06192" y="937201"/>
            <a:ext cx="861774" cy="1685013"/>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rgbClr val="9BBB59">
                    <a:lumMod val="40000"/>
                    <a:lumOff val="60000"/>
                  </a:srgbClr>
                </a:solidFill>
                <a:effectLst/>
                <a:uLnTx/>
                <a:uFillTx/>
                <a:latin typeface="MS Reference Sans Serif" pitchFamily="34" charset="0"/>
                <a:ea typeface="Microsoft Yi Baiti" pitchFamily="66" charset="0"/>
              </a:rPr>
              <a:t>YOUR</a:t>
            </a:r>
            <a:endParaRPr kumimoji="0" lang="zh-CN" altLang="en-US" sz="4400" b="1" i="0" u="none" strike="noStrike" kern="0" cap="none" spc="0" normalizeH="0" baseline="0" noProof="0" dirty="0">
              <a:ln>
                <a:noFill/>
              </a:ln>
              <a:solidFill>
                <a:srgbClr val="9BBB59">
                  <a:lumMod val="40000"/>
                  <a:lumOff val="60000"/>
                </a:srgbClr>
              </a:solidFill>
              <a:effectLst/>
              <a:uLnTx/>
              <a:uFillTx/>
              <a:latin typeface="MS Reference Sans Serif" pitchFamily="34" charset="0"/>
              <a:ea typeface="微软雅黑" pitchFamily="34" charset="-122"/>
            </a:endParaRPr>
          </a:p>
        </p:txBody>
      </p:sp>
      <p:sp>
        <p:nvSpPr>
          <p:cNvPr id="46" name="矩形 45"/>
          <p:cNvSpPr/>
          <p:nvPr/>
        </p:nvSpPr>
        <p:spPr>
          <a:xfrm>
            <a:off x="737079" y="2667170"/>
            <a:ext cx="903328" cy="903328"/>
          </a:xfrm>
          <a:prstGeom prst="rect">
            <a:avLst/>
          </a:prstGeom>
          <a:solidFill>
            <a:srgbClr val="9BBB5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47" name="TextBox 46"/>
          <p:cNvSpPr txBox="1"/>
          <p:nvPr/>
        </p:nvSpPr>
        <p:spPr>
          <a:xfrm>
            <a:off x="870556" y="966442"/>
            <a:ext cx="800219" cy="1631216"/>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rgbClr val="9BBB59"/>
                </a:solidFill>
                <a:effectLst/>
                <a:uLnTx/>
                <a:uFillTx/>
                <a:latin typeface="微软雅黑" pitchFamily="34" charset="-122"/>
                <a:ea typeface="微软雅黑" pitchFamily="34" charset="-122"/>
              </a:rPr>
              <a:t>您的标</a:t>
            </a:r>
            <a:endParaRPr kumimoji="0" lang="zh-CN" altLang="en-US" sz="4000" b="1" i="0" u="none" strike="noStrike" kern="0" cap="none" spc="0" normalizeH="0" baseline="0" noProof="0" dirty="0">
              <a:ln>
                <a:noFill/>
              </a:ln>
              <a:solidFill>
                <a:srgbClr val="9BBB59"/>
              </a:solidFill>
              <a:effectLst/>
              <a:uLnTx/>
              <a:uFillTx/>
              <a:latin typeface="微软雅黑" pitchFamily="34" charset="-122"/>
              <a:ea typeface="微软雅黑" pitchFamily="34" charset="-122"/>
            </a:endParaRPr>
          </a:p>
        </p:txBody>
      </p:sp>
      <p:sp>
        <p:nvSpPr>
          <p:cNvPr id="48" name="TextBox 47"/>
          <p:cNvSpPr txBox="1"/>
          <p:nvPr/>
        </p:nvSpPr>
        <p:spPr>
          <a:xfrm>
            <a:off x="691596" y="2597658"/>
            <a:ext cx="954107" cy="10156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题</a:t>
            </a:r>
            <a:endParaRPr kumimoji="0" lang="zh-CN" altLang="en-US" sz="6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49" name="曲线连接符 48"/>
          <p:cNvCxnSpPr/>
          <p:nvPr/>
        </p:nvCxnSpPr>
        <p:spPr>
          <a:xfrm>
            <a:off x="870556" y="3613321"/>
            <a:ext cx="298093" cy="287857"/>
          </a:xfrm>
          <a:prstGeom prst="curvedConnector3">
            <a:avLst>
              <a:gd name="adj1" fmla="val 50000"/>
            </a:avLst>
          </a:prstGeom>
          <a:noFill/>
          <a:ln w="38100" cap="flat" cmpd="sng" algn="ctr">
            <a:solidFill>
              <a:sysClr val="window" lastClr="FFFFFF"/>
            </a:solidFill>
            <a:prstDash val="solid"/>
          </a:ln>
          <a:effectLst/>
        </p:spPr>
      </p:cxnSp>
      <p:cxnSp>
        <p:nvCxnSpPr>
          <p:cNvPr id="50" name="曲线连接符 49"/>
          <p:cNvCxnSpPr/>
          <p:nvPr/>
        </p:nvCxnSpPr>
        <p:spPr>
          <a:xfrm>
            <a:off x="1030978" y="3754720"/>
            <a:ext cx="298093" cy="287857"/>
          </a:xfrm>
          <a:prstGeom prst="curvedConnector3">
            <a:avLst>
              <a:gd name="adj1" fmla="val 50000"/>
            </a:avLst>
          </a:prstGeom>
          <a:noFill/>
          <a:ln w="38100" cap="flat" cmpd="sng" algn="ctr">
            <a:solidFill>
              <a:sysClr val="window" lastClr="FFFFFF"/>
            </a:solidFill>
            <a:prstDash val="solid"/>
          </a:ln>
          <a:effectLst/>
        </p:spPr>
      </p:cxnSp>
      <p:sp>
        <p:nvSpPr>
          <p:cNvPr id="51" name="TextBox 50"/>
          <p:cNvSpPr txBox="1"/>
          <p:nvPr/>
        </p:nvSpPr>
        <p:spPr>
          <a:xfrm>
            <a:off x="1137682" y="3617754"/>
            <a:ext cx="553998" cy="1932580"/>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9BBB59">
                    <a:lumMod val="40000"/>
                    <a:lumOff val="60000"/>
                  </a:srgbClr>
                </a:solidFill>
                <a:effectLst/>
                <a:uLnTx/>
                <a:uFillTx/>
                <a:latin typeface="MS Reference Sans Serif" pitchFamily="34" charset="0"/>
                <a:ea typeface="Microsoft Yi Baiti" pitchFamily="66" charset="0"/>
              </a:rPr>
              <a:t>TITLR HERE</a:t>
            </a:r>
            <a:endParaRPr kumimoji="0" lang="zh-CN" altLang="en-US" sz="2400" b="1" i="0" u="none" strike="noStrike" kern="0" cap="none" spc="0" normalizeH="0" baseline="0" noProof="0" dirty="0">
              <a:ln>
                <a:noFill/>
              </a:ln>
              <a:solidFill>
                <a:srgbClr val="9BBB59">
                  <a:lumMod val="40000"/>
                  <a:lumOff val="60000"/>
                </a:srgbClr>
              </a:solidFill>
              <a:effectLst/>
              <a:uLnTx/>
              <a:uFillTx/>
              <a:latin typeface="MS Reference Sans Serif" pitchFamily="34" charset="0"/>
              <a:ea typeface="微软雅黑" pitchFamily="34" charset="-122"/>
            </a:endParaRPr>
          </a:p>
        </p:txBody>
      </p:sp>
    </p:spTree>
    <p:extLst>
      <p:ext uri="{BB962C8B-B14F-4D97-AF65-F5344CB8AC3E}">
        <p14:creationId xmlns:p14="http://schemas.microsoft.com/office/powerpoint/2010/main" val="4266460943"/>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99592" y="1434763"/>
            <a:ext cx="1944216" cy="4824536"/>
          </a:xfrm>
          <a:prstGeom prst="rect">
            <a:avLst/>
          </a:prstGeom>
          <a:blipFill dpi="0" rotWithShape="1">
            <a:blip r:embed="rId3">
              <a:extLst>
                <a:ext uri="{28A0092B-C50C-407E-A947-70E740481C1C}">
                  <a14:useLocalDpi xmlns:a14="http://schemas.microsoft.com/office/drawing/2010/main" val="0"/>
                </a:ext>
              </a:extLst>
            </a:blip>
            <a:srcRect/>
            <a:stretch>
              <a:fillRect l="11511" r="11511"/>
            </a:stretch>
          </a:bli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355976" y="1928579"/>
            <a:ext cx="367240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tx1">
                    <a:lumMod val="85000"/>
                    <a:lumOff val="15000"/>
                  </a:schemeClr>
                </a:solidFill>
                <a:uLnTx/>
                <a:uFillTx/>
                <a:latin typeface="微软雅黑" pitchFamily="34" charset="-122"/>
                <a:ea typeface="微软雅黑" pitchFamily="34" charset="-122"/>
              </a:rPr>
              <a:t>您的标题</a:t>
            </a:r>
            <a:r>
              <a:rPr lang="zh-CN" altLang="en-US" sz="2400" b="1" kern="0" dirty="0" smtClean="0">
                <a:solidFill>
                  <a:schemeClr val="tx1">
                    <a:lumMod val="85000"/>
                    <a:lumOff val="15000"/>
                  </a:schemeClr>
                </a:solidFill>
                <a:latin typeface="微软雅黑" pitchFamily="34" charset="-122"/>
                <a:ea typeface="微软雅黑" pitchFamily="34" charset="-122"/>
              </a:rPr>
              <a:t>写在这里</a:t>
            </a:r>
            <a:endParaRPr kumimoji="0" lang="zh-CN" altLang="en-US" sz="2400" b="1" i="0" u="none" strike="noStrike" kern="0" cap="none" spc="0" normalizeH="0" baseline="0" noProof="0" dirty="0">
              <a:ln>
                <a:noFill/>
              </a:ln>
              <a:solidFill>
                <a:schemeClr val="tx1">
                  <a:lumMod val="85000"/>
                  <a:lumOff val="15000"/>
                </a:schemeClr>
              </a:solidFill>
              <a:uLnTx/>
              <a:uFillTx/>
              <a:latin typeface="微软雅黑" pitchFamily="34" charset="-122"/>
              <a:ea typeface="微软雅黑" pitchFamily="34" charset="-122"/>
            </a:endParaRPr>
          </a:p>
        </p:txBody>
      </p:sp>
      <p:sp>
        <p:nvSpPr>
          <p:cNvPr id="6" name="矩形 5"/>
          <p:cNvSpPr/>
          <p:nvPr/>
        </p:nvSpPr>
        <p:spPr>
          <a:xfrm>
            <a:off x="3707904" y="1847740"/>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707904" y="1628800"/>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1</a:t>
            </a:r>
            <a:endParaRPr kumimoji="0" lang="zh-CN" altLang="en-US" sz="6000" b="1" i="0" u="none" strike="noStrike" kern="0" cap="none" spc="0" normalizeH="0" baseline="0" noProof="0" dirty="0">
              <a:ln>
                <a:noFill/>
              </a:ln>
              <a:solidFill>
                <a:schemeClr val="bg1"/>
              </a:solidFill>
              <a:effectLst/>
              <a:uLnTx/>
              <a:uFillTx/>
              <a:latin typeface="Bell MT" pitchFamily="18" charset="0"/>
              <a:ea typeface="微软雅黑" pitchFamily="34" charset="-122"/>
            </a:endParaRPr>
          </a:p>
        </p:txBody>
      </p:sp>
      <p:sp>
        <p:nvSpPr>
          <p:cNvPr id="8" name="TextBox 7"/>
          <p:cNvSpPr txBox="1"/>
          <p:nvPr/>
        </p:nvSpPr>
        <p:spPr>
          <a:xfrm>
            <a:off x="4406080" y="2507671"/>
            <a:ext cx="3490960"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或通过</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框中选择粘贴，并选择只保留文字</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sp>
        <p:nvSpPr>
          <p:cNvPr id="9" name="TextBox 8"/>
          <p:cNvSpPr txBox="1"/>
          <p:nvPr/>
        </p:nvSpPr>
        <p:spPr>
          <a:xfrm>
            <a:off x="4355976" y="4093175"/>
            <a:ext cx="367240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tx1">
                    <a:lumMod val="85000"/>
                    <a:lumOff val="15000"/>
                  </a:schemeClr>
                </a:solidFill>
                <a:uLnTx/>
                <a:uFillTx/>
                <a:latin typeface="微软雅黑" pitchFamily="34" charset="-122"/>
                <a:ea typeface="微软雅黑" pitchFamily="34" charset="-122"/>
              </a:rPr>
              <a:t>您的标题</a:t>
            </a:r>
            <a:r>
              <a:rPr lang="zh-CN" altLang="en-US" sz="2400" b="1" kern="0" dirty="0" smtClean="0">
                <a:solidFill>
                  <a:schemeClr val="tx1">
                    <a:lumMod val="85000"/>
                    <a:lumOff val="15000"/>
                  </a:schemeClr>
                </a:solidFill>
                <a:latin typeface="微软雅黑" pitchFamily="34" charset="-122"/>
                <a:ea typeface="微软雅黑" pitchFamily="34" charset="-122"/>
              </a:rPr>
              <a:t>写在这里</a:t>
            </a:r>
            <a:endParaRPr kumimoji="0" lang="zh-CN" altLang="en-US" sz="2400" b="1" i="0" u="none" strike="noStrike" kern="0" cap="none" spc="0" normalizeH="0" baseline="0" noProof="0" dirty="0">
              <a:ln>
                <a:noFill/>
              </a:ln>
              <a:solidFill>
                <a:schemeClr val="tx1">
                  <a:lumMod val="85000"/>
                  <a:lumOff val="15000"/>
                </a:schemeClr>
              </a:solidFill>
              <a:uLnTx/>
              <a:uFillTx/>
              <a:latin typeface="微软雅黑" pitchFamily="34" charset="-122"/>
              <a:ea typeface="微软雅黑" pitchFamily="34" charset="-122"/>
            </a:endParaRPr>
          </a:p>
        </p:txBody>
      </p:sp>
      <p:sp>
        <p:nvSpPr>
          <p:cNvPr id="10" name="矩形 9"/>
          <p:cNvSpPr/>
          <p:nvPr/>
        </p:nvSpPr>
        <p:spPr>
          <a:xfrm>
            <a:off x="3707904" y="4012336"/>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707904" y="3793396"/>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2</a:t>
            </a:r>
            <a:endParaRPr kumimoji="0" lang="zh-CN" altLang="en-US" sz="6000" b="1" i="0" u="none" strike="noStrike" kern="0" cap="none" spc="0" normalizeH="0" baseline="0" noProof="0" dirty="0">
              <a:ln>
                <a:noFill/>
              </a:ln>
              <a:solidFill>
                <a:schemeClr val="bg1"/>
              </a:solidFill>
              <a:effectLst/>
              <a:uLnTx/>
              <a:uFillTx/>
              <a:latin typeface="Bell MT" pitchFamily="18" charset="0"/>
              <a:ea typeface="微软雅黑" pitchFamily="34" charset="-122"/>
            </a:endParaRPr>
          </a:p>
        </p:txBody>
      </p:sp>
      <p:sp>
        <p:nvSpPr>
          <p:cNvPr id="12" name="TextBox 11"/>
          <p:cNvSpPr txBox="1"/>
          <p:nvPr/>
        </p:nvSpPr>
        <p:spPr>
          <a:xfrm>
            <a:off x="4406080" y="4672267"/>
            <a:ext cx="3490960"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或通过</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框中选择粘贴，并选择只保留文字</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cxnSp>
        <p:nvCxnSpPr>
          <p:cNvPr id="13" name="直接连接符 12"/>
          <p:cNvCxnSpPr/>
          <p:nvPr/>
        </p:nvCxnSpPr>
        <p:spPr>
          <a:xfrm>
            <a:off x="3707904" y="6259299"/>
            <a:ext cx="5436096"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8532440" y="2342551"/>
            <a:ext cx="0" cy="450912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364088" y="519811"/>
            <a:ext cx="1836204" cy="9233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0" cap="none" spc="0" normalizeH="0" baseline="0">
                <a:ln>
                  <a:noFill/>
                </a:ln>
                <a:solidFill>
                  <a:schemeClr val="tx1">
                    <a:lumMod val="85000"/>
                    <a:lumOff val="15000"/>
                  </a:schemeClr>
                </a:solidFill>
                <a:uLnTx/>
                <a:uFillTx/>
                <a:latin typeface="微软雅黑" pitchFamily="34" charset="-122"/>
                <a:ea typeface="微软雅黑" pitchFamily="34" charset="-122"/>
              </a:defRPr>
            </a:lvl1pPr>
          </a:lstStyle>
          <a:p>
            <a:r>
              <a:rPr lang="zh-CN" altLang="en-US" sz="5400" dirty="0">
                <a:solidFill>
                  <a:srgbClr val="FF0000"/>
                </a:solidFill>
              </a:rPr>
              <a:t>您的</a:t>
            </a:r>
          </a:p>
        </p:txBody>
      </p:sp>
      <p:sp>
        <p:nvSpPr>
          <p:cNvPr id="24" name="TextBox 23"/>
          <p:cNvSpPr txBox="1"/>
          <p:nvPr/>
        </p:nvSpPr>
        <p:spPr>
          <a:xfrm>
            <a:off x="6839680" y="926564"/>
            <a:ext cx="1959486" cy="1107996"/>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kern="0" cap="none" spc="0" normalizeH="0" baseline="0">
                <a:ln>
                  <a:noFill/>
                </a:ln>
                <a:solidFill>
                  <a:schemeClr val="tx1">
                    <a:lumMod val="85000"/>
                    <a:lumOff val="15000"/>
                  </a:schemeClr>
                </a:solidFill>
                <a:uLnTx/>
                <a:uFillTx/>
                <a:latin typeface="微软雅黑" pitchFamily="34" charset="-122"/>
                <a:ea typeface="微软雅黑" pitchFamily="34" charset="-122"/>
              </a:defRPr>
            </a:lvl1pPr>
          </a:lstStyle>
          <a:p>
            <a:r>
              <a:rPr lang="zh-CN" altLang="en-US" sz="6600" dirty="0">
                <a:solidFill>
                  <a:srgbClr val="FF0000"/>
                </a:solidFill>
              </a:rPr>
              <a:t>标题</a:t>
            </a:r>
          </a:p>
        </p:txBody>
      </p:sp>
      <p:cxnSp>
        <p:nvCxnSpPr>
          <p:cNvPr id="30" name="直接连接符 29"/>
          <p:cNvCxnSpPr/>
          <p:nvPr/>
        </p:nvCxnSpPr>
        <p:spPr>
          <a:xfrm>
            <a:off x="467544" y="836712"/>
            <a:ext cx="446449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99592" y="519811"/>
            <a:ext cx="0" cy="16396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898821"/>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635896" y="730731"/>
            <a:ext cx="3672408"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chemeClr val="tx1">
                    <a:lumMod val="65000"/>
                    <a:lumOff val="35000"/>
                  </a:schemeClr>
                </a:solidFill>
                <a:uLnTx/>
                <a:uFillTx/>
                <a:latin typeface="微软雅黑" pitchFamily="34" charset="-122"/>
                <a:ea typeface="微软雅黑" pitchFamily="34" charset="-122"/>
              </a:rPr>
              <a:t>您的标题</a:t>
            </a:r>
            <a:r>
              <a:rPr lang="zh-CN" altLang="en-US" sz="3200" b="1" kern="0" dirty="0" smtClean="0">
                <a:solidFill>
                  <a:schemeClr val="tx1">
                    <a:lumMod val="65000"/>
                    <a:lumOff val="35000"/>
                  </a:schemeClr>
                </a:solidFill>
                <a:latin typeface="微软雅黑" pitchFamily="34" charset="-122"/>
                <a:ea typeface="微软雅黑" pitchFamily="34" charset="-122"/>
              </a:rPr>
              <a:t>写在这里</a:t>
            </a:r>
            <a:endParaRPr kumimoji="0" lang="zh-CN" altLang="en-US" sz="3200" b="1" i="0" u="none" strike="noStrike" kern="0" cap="none" spc="0" normalizeH="0" baseline="0" noProof="0" dirty="0">
              <a:ln>
                <a:noFill/>
              </a:ln>
              <a:solidFill>
                <a:schemeClr val="tx1">
                  <a:lumMod val="65000"/>
                  <a:lumOff val="35000"/>
                </a:schemeClr>
              </a:solidFill>
              <a:uLnTx/>
              <a:uFillTx/>
              <a:latin typeface="微软雅黑" pitchFamily="34" charset="-122"/>
              <a:ea typeface="微软雅黑" pitchFamily="34" charset="-122"/>
            </a:endParaRPr>
          </a:p>
        </p:txBody>
      </p:sp>
      <p:sp>
        <p:nvSpPr>
          <p:cNvPr id="25" name="矩形 24"/>
          <p:cNvSpPr/>
          <p:nvPr/>
        </p:nvSpPr>
        <p:spPr>
          <a:xfrm>
            <a:off x="2987824" y="695612"/>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987824" y="476672"/>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1</a:t>
            </a:r>
            <a:endParaRPr kumimoji="0" lang="zh-CN" altLang="en-US" sz="6000" b="1" i="0" u="none" strike="noStrike" kern="0" cap="none" spc="0" normalizeH="0" baseline="0" noProof="0" dirty="0">
              <a:ln>
                <a:noFill/>
              </a:ln>
              <a:solidFill>
                <a:schemeClr val="bg1"/>
              </a:solidFill>
              <a:effectLst/>
              <a:uLnTx/>
              <a:uFillTx/>
              <a:latin typeface="Bell MT" pitchFamily="18" charset="0"/>
              <a:ea typeface="微软雅黑" pitchFamily="34" charset="-122"/>
            </a:endParaRPr>
          </a:p>
        </p:txBody>
      </p:sp>
      <p:sp>
        <p:nvSpPr>
          <p:cNvPr id="27" name="TextBox 26"/>
          <p:cNvSpPr txBox="1"/>
          <p:nvPr/>
        </p:nvSpPr>
        <p:spPr>
          <a:xfrm>
            <a:off x="3686000" y="1355543"/>
            <a:ext cx="3406280"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或通过</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框中选择粘贴，并选择只保留文字</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sp>
        <p:nvSpPr>
          <p:cNvPr id="28" name="TextBox 27"/>
          <p:cNvSpPr txBox="1"/>
          <p:nvPr/>
        </p:nvSpPr>
        <p:spPr>
          <a:xfrm>
            <a:off x="3635896" y="2711679"/>
            <a:ext cx="3672408"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chemeClr val="tx1">
                    <a:lumMod val="65000"/>
                    <a:lumOff val="35000"/>
                  </a:schemeClr>
                </a:solidFill>
                <a:uLnTx/>
                <a:uFillTx/>
                <a:latin typeface="微软雅黑" pitchFamily="34" charset="-122"/>
                <a:ea typeface="微软雅黑" pitchFamily="34" charset="-122"/>
              </a:rPr>
              <a:t>您的标题</a:t>
            </a:r>
            <a:r>
              <a:rPr lang="zh-CN" altLang="en-US" sz="3200" b="1" kern="0" dirty="0" smtClean="0">
                <a:solidFill>
                  <a:schemeClr val="tx1">
                    <a:lumMod val="65000"/>
                    <a:lumOff val="35000"/>
                  </a:schemeClr>
                </a:solidFill>
                <a:latin typeface="微软雅黑" pitchFamily="34" charset="-122"/>
                <a:ea typeface="微软雅黑" pitchFamily="34" charset="-122"/>
              </a:rPr>
              <a:t>写在这里</a:t>
            </a:r>
            <a:endParaRPr kumimoji="0" lang="zh-CN" altLang="en-US" sz="3200" b="1" i="0" u="none" strike="noStrike" kern="0" cap="none" spc="0" normalizeH="0" baseline="0" noProof="0" dirty="0">
              <a:ln>
                <a:noFill/>
              </a:ln>
              <a:solidFill>
                <a:schemeClr val="tx1">
                  <a:lumMod val="65000"/>
                  <a:lumOff val="35000"/>
                </a:schemeClr>
              </a:solidFill>
              <a:uLnTx/>
              <a:uFillTx/>
              <a:latin typeface="微软雅黑" pitchFamily="34" charset="-122"/>
              <a:ea typeface="微软雅黑" pitchFamily="34" charset="-122"/>
            </a:endParaRPr>
          </a:p>
        </p:txBody>
      </p:sp>
      <p:sp>
        <p:nvSpPr>
          <p:cNvPr id="29" name="矩形 28"/>
          <p:cNvSpPr/>
          <p:nvPr/>
        </p:nvSpPr>
        <p:spPr>
          <a:xfrm>
            <a:off x="2987824" y="2676560"/>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2987824" y="2457620"/>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2</a:t>
            </a:r>
            <a:endParaRPr kumimoji="0" lang="zh-CN" altLang="en-US" sz="6000" b="1" i="0" u="none" strike="noStrike" kern="0" cap="none" spc="0" normalizeH="0" baseline="0" noProof="0" dirty="0">
              <a:ln>
                <a:noFill/>
              </a:ln>
              <a:solidFill>
                <a:schemeClr val="bg1"/>
              </a:solidFill>
              <a:effectLst/>
              <a:uLnTx/>
              <a:uFillTx/>
              <a:latin typeface="Bell MT" pitchFamily="18" charset="0"/>
              <a:ea typeface="微软雅黑" pitchFamily="34" charset="-122"/>
            </a:endParaRPr>
          </a:p>
        </p:txBody>
      </p:sp>
      <p:sp>
        <p:nvSpPr>
          <p:cNvPr id="31" name="TextBox 30"/>
          <p:cNvSpPr txBox="1"/>
          <p:nvPr/>
        </p:nvSpPr>
        <p:spPr>
          <a:xfrm>
            <a:off x="3686000" y="3336491"/>
            <a:ext cx="3406280"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或通过</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框中选择粘贴，并选择只保留文字</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sp>
        <p:nvSpPr>
          <p:cNvPr id="33" name="TextBox 32"/>
          <p:cNvSpPr txBox="1"/>
          <p:nvPr/>
        </p:nvSpPr>
        <p:spPr>
          <a:xfrm>
            <a:off x="3635896" y="4619163"/>
            <a:ext cx="3672408"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chemeClr val="tx1">
                    <a:lumMod val="65000"/>
                    <a:lumOff val="35000"/>
                  </a:schemeClr>
                </a:solidFill>
                <a:uLnTx/>
                <a:uFillTx/>
                <a:latin typeface="微软雅黑" pitchFamily="34" charset="-122"/>
                <a:ea typeface="微软雅黑" pitchFamily="34" charset="-122"/>
              </a:rPr>
              <a:t>您的标题</a:t>
            </a:r>
            <a:r>
              <a:rPr lang="zh-CN" altLang="en-US" sz="3200" b="1" kern="0" dirty="0" smtClean="0">
                <a:solidFill>
                  <a:schemeClr val="tx1">
                    <a:lumMod val="65000"/>
                    <a:lumOff val="35000"/>
                  </a:schemeClr>
                </a:solidFill>
                <a:latin typeface="微软雅黑" pitchFamily="34" charset="-122"/>
                <a:ea typeface="微软雅黑" pitchFamily="34" charset="-122"/>
              </a:rPr>
              <a:t>写在这里</a:t>
            </a:r>
            <a:endParaRPr kumimoji="0" lang="zh-CN" altLang="en-US" sz="3200" b="1" i="0" u="none" strike="noStrike" kern="0" cap="none" spc="0" normalizeH="0" baseline="0" noProof="0" dirty="0">
              <a:ln>
                <a:noFill/>
              </a:ln>
              <a:solidFill>
                <a:schemeClr val="tx1">
                  <a:lumMod val="65000"/>
                  <a:lumOff val="35000"/>
                </a:schemeClr>
              </a:solidFill>
              <a:uLnTx/>
              <a:uFillTx/>
              <a:latin typeface="微软雅黑" pitchFamily="34" charset="-122"/>
              <a:ea typeface="微软雅黑" pitchFamily="34" charset="-122"/>
            </a:endParaRPr>
          </a:p>
        </p:txBody>
      </p:sp>
      <p:sp>
        <p:nvSpPr>
          <p:cNvPr id="34" name="矩形 33"/>
          <p:cNvSpPr/>
          <p:nvPr/>
        </p:nvSpPr>
        <p:spPr>
          <a:xfrm>
            <a:off x="2987824" y="4584044"/>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2987824" y="4365104"/>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chemeClr val="bg1"/>
                </a:solidFill>
                <a:effectLst/>
                <a:uLnTx/>
                <a:uFillTx/>
                <a:latin typeface="Bell MT" pitchFamily="18" charset="0"/>
                <a:ea typeface="微软雅黑" pitchFamily="34" charset="-122"/>
              </a:rPr>
              <a:t>0</a:t>
            </a:r>
            <a:r>
              <a:rPr lang="en-US" altLang="zh-CN" sz="6000" b="1" kern="0" dirty="0">
                <a:solidFill>
                  <a:schemeClr val="bg1"/>
                </a:solidFill>
                <a:latin typeface="Bell MT" pitchFamily="18" charset="0"/>
                <a:ea typeface="微软雅黑" pitchFamily="34" charset="-122"/>
              </a:rPr>
              <a:t>3</a:t>
            </a:r>
            <a:endParaRPr kumimoji="0" lang="zh-CN" altLang="en-US" sz="6000" b="1" i="0" u="none" strike="noStrike" kern="0" cap="none" spc="0" normalizeH="0" baseline="0" noProof="0" dirty="0">
              <a:ln>
                <a:noFill/>
              </a:ln>
              <a:solidFill>
                <a:schemeClr val="bg1"/>
              </a:solidFill>
              <a:effectLst/>
              <a:uLnTx/>
              <a:uFillTx/>
              <a:latin typeface="Bell MT" pitchFamily="18" charset="0"/>
              <a:ea typeface="微软雅黑" pitchFamily="34" charset="-122"/>
            </a:endParaRPr>
          </a:p>
        </p:txBody>
      </p:sp>
      <p:sp>
        <p:nvSpPr>
          <p:cNvPr id="36" name="TextBox 35"/>
          <p:cNvSpPr txBox="1"/>
          <p:nvPr/>
        </p:nvSpPr>
        <p:spPr>
          <a:xfrm>
            <a:off x="3686000" y="5243975"/>
            <a:ext cx="3406280"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或通过</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框中选择粘贴，并选择只保留文字</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cxnSp>
        <p:nvCxnSpPr>
          <p:cNvPr id="37" name="直接连接符 36"/>
          <p:cNvCxnSpPr/>
          <p:nvPr/>
        </p:nvCxnSpPr>
        <p:spPr>
          <a:xfrm>
            <a:off x="2267744" y="0"/>
            <a:ext cx="0" cy="6858000"/>
          </a:xfrm>
          <a:prstGeom prst="line">
            <a:avLst/>
          </a:prstGeom>
          <a:ln w="19050">
            <a:solidFill>
              <a:srgbClr val="351717"/>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06192" y="937201"/>
            <a:ext cx="861774" cy="1685013"/>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rgbClr val="9BBB59">
                    <a:lumMod val="40000"/>
                    <a:lumOff val="60000"/>
                  </a:srgbClr>
                </a:solidFill>
                <a:effectLst/>
                <a:uLnTx/>
                <a:uFillTx/>
                <a:latin typeface="MS Reference Sans Serif" pitchFamily="34" charset="0"/>
                <a:ea typeface="Microsoft Yi Baiti" pitchFamily="66" charset="0"/>
              </a:rPr>
              <a:t>YOUR</a:t>
            </a:r>
            <a:endParaRPr kumimoji="0" lang="zh-CN" altLang="en-US" sz="4400" b="1" i="0" u="none" strike="noStrike" kern="0" cap="none" spc="0" normalizeH="0" baseline="0" noProof="0" dirty="0">
              <a:ln>
                <a:noFill/>
              </a:ln>
              <a:solidFill>
                <a:srgbClr val="9BBB59">
                  <a:lumMod val="40000"/>
                  <a:lumOff val="60000"/>
                </a:srgbClr>
              </a:solidFill>
              <a:effectLst/>
              <a:uLnTx/>
              <a:uFillTx/>
              <a:latin typeface="MS Reference Sans Serif" pitchFamily="34" charset="0"/>
              <a:ea typeface="微软雅黑" pitchFamily="34" charset="-122"/>
            </a:endParaRPr>
          </a:p>
        </p:txBody>
      </p:sp>
      <p:sp>
        <p:nvSpPr>
          <p:cNvPr id="46" name="矩形 45"/>
          <p:cNvSpPr/>
          <p:nvPr/>
        </p:nvSpPr>
        <p:spPr>
          <a:xfrm>
            <a:off x="737079" y="2667170"/>
            <a:ext cx="903328" cy="903328"/>
          </a:xfrm>
          <a:prstGeom prst="rect">
            <a:avLst/>
          </a:prstGeom>
          <a:solidFill>
            <a:srgbClr val="9BBB5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47" name="TextBox 46"/>
          <p:cNvSpPr txBox="1"/>
          <p:nvPr/>
        </p:nvSpPr>
        <p:spPr>
          <a:xfrm>
            <a:off x="870556" y="966442"/>
            <a:ext cx="800219" cy="1631216"/>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rgbClr val="9BBB59"/>
                </a:solidFill>
                <a:effectLst/>
                <a:uLnTx/>
                <a:uFillTx/>
                <a:latin typeface="微软雅黑" pitchFamily="34" charset="-122"/>
                <a:ea typeface="微软雅黑" pitchFamily="34" charset="-122"/>
              </a:rPr>
              <a:t>您的标</a:t>
            </a:r>
            <a:endParaRPr kumimoji="0" lang="zh-CN" altLang="en-US" sz="4000" b="1" i="0" u="none" strike="noStrike" kern="0" cap="none" spc="0" normalizeH="0" baseline="0" noProof="0" dirty="0">
              <a:ln>
                <a:noFill/>
              </a:ln>
              <a:solidFill>
                <a:srgbClr val="9BBB59"/>
              </a:solidFill>
              <a:effectLst/>
              <a:uLnTx/>
              <a:uFillTx/>
              <a:latin typeface="微软雅黑" pitchFamily="34" charset="-122"/>
              <a:ea typeface="微软雅黑" pitchFamily="34" charset="-122"/>
            </a:endParaRPr>
          </a:p>
        </p:txBody>
      </p:sp>
      <p:sp>
        <p:nvSpPr>
          <p:cNvPr id="48" name="TextBox 47"/>
          <p:cNvSpPr txBox="1"/>
          <p:nvPr/>
        </p:nvSpPr>
        <p:spPr>
          <a:xfrm>
            <a:off x="691596" y="2597658"/>
            <a:ext cx="954107" cy="10156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题</a:t>
            </a:r>
            <a:endParaRPr kumimoji="0" lang="zh-CN" altLang="en-US" sz="6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49" name="曲线连接符 48"/>
          <p:cNvCxnSpPr/>
          <p:nvPr/>
        </p:nvCxnSpPr>
        <p:spPr>
          <a:xfrm>
            <a:off x="870556" y="3613321"/>
            <a:ext cx="298093" cy="287857"/>
          </a:xfrm>
          <a:prstGeom prst="curvedConnector3">
            <a:avLst>
              <a:gd name="adj1" fmla="val 50000"/>
            </a:avLst>
          </a:prstGeom>
          <a:noFill/>
          <a:ln w="38100" cap="flat" cmpd="sng" algn="ctr">
            <a:solidFill>
              <a:sysClr val="window" lastClr="FFFFFF"/>
            </a:solidFill>
            <a:prstDash val="solid"/>
          </a:ln>
          <a:effectLst/>
        </p:spPr>
      </p:cxnSp>
      <p:cxnSp>
        <p:nvCxnSpPr>
          <p:cNvPr id="50" name="曲线连接符 49"/>
          <p:cNvCxnSpPr/>
          <p:nvPr/>
        </p:nvCxnSpPr>
        <p:spPr>
          <a:xfrm>
            <a:off x="1030978" y="3754720"/>
            <a:ext cx="298093" cy="287857"/>
          </a:xfrm>
          <a:prstGeom prst="curvedConnector3">
            <a:avLst>
              <a:gd name="adj1" fmla="val 50000"/>
            </a:avLst>
          </a:prstGeom>
          <a:noFill/>
          <a:ln w="38100" cap="flat" cmpd="sng" algn="ctr">
            <a:solidFill>
              <a:sysClr val="window" lastClr="FFFFFF"/>
            </a:solidFill>
            <a:prstDash val="solid"/>
          </a:ln>
          <a:effectLst/>
        </p:spPr>
      </p:cxnSp>
      <p:sp>
        <p:nvSpPr>
          <p:cNvPr id="51" name="TextBox 50"/>
          <p:cNvSpPr txBox="1"/>
          <p:nvPr/>
        </p:nvSpPr>
        <p:spPr>
          <a:xfrm>
            <a:off x="1137682" y="3617754"/>
            <a:ext cx="553998" cy="1932580"/>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9BBB59">
                    <a:lumMod val="40000"/>
                    <a:lumOff val="60000"/>
                  </a:srgbClr>
                </a:solidFill>
                <a:effectLst/>
                <a:uLnTx/>
                <a:uFillTx/>
                <a:latin typeface="MS Reference Sans Serif" pitchFamily="34" charset="0"/>
                <a:ea typeface="Microsoft Yi Baiti" pitchFamily="66" charset="0"/>
              </a:rPr>
              <a:t>TITLR HERE</a:t>
            </a:r>
            <a:endParaRPr kumimoji="0" lang="zh-CN" altLang="en-US" sz="2400" b="1" i="0" u="none" strike="noStrike" kern="0" cap="none" spc="0" normalizeH="0" baseline="0" noProof="0" dirty="0">
              <a:ln>
                <a:noFill/>
              </a:ln>
              <a:solidFill>
                <a:srgbClr val="9BBB59">
                  <a:lumMod val="40000"/>
                  <a:lumOff val="60000"/>
                </a:srgbClr>
              </a:solidFill>
              <a:effectLst/>
              <a:uLnTx/>
              <a:uFillTx/>
              <a:latin typeface="MS Reference Sans Serif" pitchFamily="34" charset="0"/>
              <a:ea typeface="微软雅黑" pitchFamily="34" charset="-122"/>
            </a:endParaRPr>
          </a:p>
        </p:txBody>
      </p:sp>
    </p:spTree>
    <p:extLst>
      <p:ext uri="{BB962C8B-B14F-4D97-AF65-F5344CB8AC3E}">
        <p14:creationId xmlns:p14="http://schemas.microsoft.com/office/powerpoint/2010/main" val="4266460943"/>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70081" y="1484784"/>
            <a:ext cx="4549042"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chemeClr val="accent3">
                    <a:lumMod val="50000"/>
                  </a:schemeClr>
                </a:solidFill>
                <a:uLnTx/>
                <a:uFillTx/>
                <a:latin typeface="微软雅黑" pitchFamily="34" charset="-122"/>
                <a:ea typeface="微软雅黑" pitchFamily="34" charset="-122"/>
              </a:rPr>
              <a:t>“您的标题</a:t>
            </a:r>
            <a:r>
              <a:rPr lang="zh-CN" altLang="en-US" sz="3200" b="1" kern="0" dirty="0" smtClean="0">
                <a:solidFill>
                  <a:schemeClr val="accent3">
                    <a:lumMod val="50000"/>
                  </a:schemeClr>
                </a:solidFill>
                <a:latin typeface="微软雅黑" pitchFamily="34" charset="-122"/>
                <a:ea typeface="微软雅黑" pitchFamily="34" charset="-122"/>
              </a:rPr>
              <a:t>写在这里”</a:t>
            </a:r>
            <a:endParaRPr kumimoji="0" lang="zh-CN" altLang="en-US" sz="3200" b="1" i="0" u="none" strike="noStrike" kern="0" cap="none" spc="0" normalizeH="0" baseline="0" noProof="0" dirty="0">
              <a:ln>
                <a:noFill/>
              </a:ln>
              <a:solidFill>
                <a:schemeClr val="accent3">
                  <a:lumMod val="50000"/>
                </a:schemeClr>
              </a:solidFill>
              <a:uLnTx/>
              <a:uFillTx/>
              <a:latin typeface="微软雅黑" pitchFamily="34" charset="-122"/>
              <a:ea typeface="微软雅黑" pitchFamily="34" charset="-122"/>
            </a:endParaRPr>
          </a:p>
        </p:txBody>
      </p:sp>
      <p:grpSp>
        <p:nvGrpSpPr>
          <p:cNvPr id="3" name="组合 2"/>
          <p:cNvGrpSpPr/>
          <p:nvPr/>
        </p:nvGrpSpPr>
        <p:grpSpPr>
          <a:xfrm>
            <a:off x="2774948" y="2211067"/>
            <a:ext cx="4821388" cy="88489"/>
            <a:chOff x="3305591" y="3462848"/>
            <a:chExt cx="3600400" cy="3803"/>
          </a:xfrm>
        </p:grpSpPr>
        <p:cxnSp>
          <p:nvCxnSpPr>
            <p:cNvPr id="4" name="直接连接符 3"/>
            <p:cNvCxnSpPr/>
            <p:nvPr/>
          </p:nvCxnSpPr>
          <p:spPr>
            <a:xfrm>
              <a:off x="3305591" y="3462848"/>
              <a:ext cx="3600400" cy="0"/>
            </a:xfrm>
            <a:prstGeom prst="line">
              <a:avLst/>
            </a:prstGeom>
            <a:ln w="19050">
              <a:solidFill>
                <a:srgbClr val="AEC87A"/>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05591" y="3466651"/>
              <a:ext cx="3600400"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 name="TextBox 5"/>
          <p:cNvSpPr txBox="1"/>
          <p:nvPr/>
        </p:nvSpPr>
        <p:spPr>
          <a:xfrm>
            <a:off x="2681971" y="2448692"/>
            <a:ext cx="5130389" cy="153272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框中选择粘贴，并选择只保留文字</a:t>
            </a:r>
            <a:r>
              <a:rPr lang="zh-CN" altLang="en-US" sz="1800" dirty="0" smtClean="0">
                <a:solidFill>
                  <a:sysClr val="windowText" lastClr="000000">
                    <a:lumMod val="65000"/>
                    <a:lumOff val="35000"/>
                  </a:sysClr>
                </a:solidFill>
              </a:rPr>
              <a:t>。</a:t>
            </a:r>
            <a:r>
              <a:rPr lang="zh-CN" altLang="en-US" sz="1800" dirty="0">
                <a:solidFill>
                  <a:sysClr val="windowText" lastClr="000000">
                    <a:lumMod val="65000"/>
                    <a:lumOff val="35000"/>
                  </a:sysClr>
                </a:solidFill>
              </a:rPr>
              <a:t>您的内容打在这里或者通过复制您的文本后在此框中选择粘贴，并选择只保留文字</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sp>
        <p:nvSpPr>
          <p:cNvPr id="7" name="TextBox 6"/>
          <p:cNvSpPr txBox="1"/>
          <p:nvPr/>
        </p:nvSpPr>
        <p:spPr>
          <a:xfrm>
            <a:off x="1043608" y="764704"/>
            <a:ext cx="2016224" cy="2646878"/>
          </a:xfrm>
          <a:prstGeom prst="rect">
            <a:avLst/>
          </a:prstGeom>
          <a:noFill/>
        </p:spPr>
        <p:txBody>
          <a:bodyPr wrap="square" rtlCol="0">
            <a:spAutoFit/>
          </a:bodyPr>
          <a:lstStyle/>
          <a:p>
            <a:r>
              <a:rPr lang="zh-CN" altLang="en-US" sz="16600" dirty="0" smtClean="0">
                <a:solidFill>
                  <a:schemeClr val="accent3">
                    <a:lumMod val="50000"/>
                  </a:schemeClr>
                </a:solidFill>
                <a:latin typeface="华文行楷" pitchFamily="2" charset="-122"/>
                <a:ea typeface="华文行楷" pitchFamily="2" charset="-122"/>
              </a:rPr>
              <a:t>字</a:t>
            </a:r>
            <a:endParaRPr lang="zh-CN" altLang="en-US" sz="16600" dirty="0">
              <a:solidFill>
                <a:schemeClr val="accent3">
                  <a:lumMod val="50000"/>
                </a:schemeClr>
              </a:solidFill>
              <a:latin typeface="华文行楷" pitchFamily="2" charset="-122"/>
              <a:ea typeface="华文行楷" pitchFamily="2" charset="-122"/>
            </a:endParaRPr>
          </a:p>
        </p:txBody>
      </p:sp>
      <p:grpSp>
        <p:nvGrpSpPr>
          <p:cNvPr id="23" name="组合 22"/>
          <p:cNvGrpSpPr/>
          <p:nvPr/>
        </p:nvGrpSpPr>
        <p:grpSpPr>
          <a:xfrm>
            <a:off x="2774948" y="4149080"/>
            <a:ext cx="4821388" cy="88489"/>
            <a:chOff x="3305591" y="3462848"/>
            <a:chExt cx="3600400" cy="3803"/>
          </a:xfrm>
        </p:grpSpPr>
        <p:cxnSp>
          <p:nvCxnSpPr>
            <p:cNvPr id="24" name="直接连接符 23"/>
            <p:cNvCxnSpPr/>
            <p:nvPr/>
          </p:nvCxnSpPr>
          <p:spPr>
            <a:xfrm>
              <a:off x="3305591" y="3462848"/>
              <a:ext cx="3600400" cy="0"/>
            </a:xfrm>
            <a:prstGeom prst="line">
              <a:avLst/>
            </a:prstGeom>
            <a:ln w="19050">
              <a:solidFill>
                <a:srgbClr val="AEC87A"/>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305591" y="3466651"/>
              <a:ext cx="3600400"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2681971" y="4386705"/>
            <a:ext cx="5130389" cy="153272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框中选择粘贴，并选择只保留文字</a:t>
            </a:r>
            <a:r>
              <a:rPr lang="zh-CN" altLang="en-US" sz="1800" dirty="0" smtClean="0">
                <a:solidFill>
                  <a:sysClr val="windowText" lastClr="000000">
                    <a:lumMod val="65000"/>
                    <a:lumOff val="35000"/>
                  </a:sysClr>
                </a:solidFill>
              </a:rPr>
              <a:t>。</a:t>
            </a:r>
            <a:r>
              <a:rPr lang="zh-CN" altLang="en-US" sz="1800" dirty="0">
                <a:solidFill>
                  <a:sysClr val="windowText" lastClr="000000">
                    <a:lumMod val="65000"/>
                    <a:lumOff val="35000"/>
                  </a:sysClr>
                </a:solidFill>
              </a:rPr>
              <a:t>您的内容打在这里或者通过复制您的文本后在此框中选择粘贴，并选择只保留文字</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grpSp>
        <p:nvGrpSpPr>
          <p:cNvPr id="27" name="组合 26"/>
          <p:cNvGrpSpPr/>
          <p:nvPr/>
        </p:nvGrpSpPr>
        <p:grpSpPr>
          <a:xfrm>
            <a:off x="2774948" y="5980424"/>
            <a:ext cx="4821388" cy="88489"/>
            <a:chOff x="3305591" y="3462848"/>
            <a:chExt cx="3600400" cy="3803"/>
          </a:xfrm>
        </p:grpSpPr>
        <p:cxnSp>
          <p:nvCxnSpPr>
            <p:cNvPr id="28" name="直接连接符 27"/>
            <p:cNvCxnSpPr/>
            <p:nvPr/>
          </p:nvCxnSpPr>
          <p:spPr>
            <a:xfrm>
              <a:off x="3305591" y="3462848"/>
              <a:ext cx="3600400" cy="0"/>
            </a:xfrm>
            <a:prstGeom prst="line">
              <a:avLst/>
            </a:prstGeom>
            <a:ln w="19050">
              <a:solidFill>
                <a:srgbClr val="AEC87A"/>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305591" y="3466651"/>
              <a:ext cx="3600400"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81231914"/>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200" y="3212976"/>
            <a:ext cx="9144000" cy="2608457"/>
          </a:xfrm>
          <a:prstGeom prst="rect">
            <a:avLst/>
          </a:prstGeom>
        </p:spPr>
      </p:pic>
      <p:cxnSp>
        <p:nvCxnSpPr>
          <p:cNvPr id="3" name="直接连接符 2"/>
          <p:cNvCxnSpPr/>
          <p:nvPr/>
        </p:nvCxnSpPr>
        <p:spPr>
          <a:xfrm>
            <a:off x="3559076" y="1772816"/>
            <a:ext cx="0" cy="3600400"/>
          </a:xfrm>
          <a:prstGeom prst="line">
            <a:avLst/>
          </a:prstGeom>
          <a:ln w="571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763144" y="1412776"/>
            <a:ext cx="367240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5400" i="0" u="none" strike="noStrike" kern="0" cap="none" spc="0" normalizeH="0" baseline="0" noProof="0" dirty="0" smtClean="0">
                <a:ln>
                  <a:noFill/>
                </a:ln>
                <a:solidFill>
                  <a:schemeClr val="tx1">
                    <a:lumMod val="85000"/>
                    <a:lumOff val="15000"/>
                  </a:schemeClr>
                </a:solidFill>
                <a:uLnTx/>
                <a:uFillTx/>
                <a:latin typeface="隶书" pitchFamily="49" charset="-122"/>
                <a:ea typeface="隶书" pitchFamily="49" charset="-122"/>
              </a:rPr>
              <a:t>您的标题</a:t>
            </a:r>
            <a:endParaRPr kumimoji="0" lang="zh-CN" altLang="en-US" sz="5400" i="0" u="none" strike="noStrike" kern="0" cap="none" spc="0" normalizeH="0" baseline="0" noProof="0" dirty="0">
              <a:ln>
                <a:noFill/>
              </a:ln>
              <a:solidFill>
                <a:schemeClr val="tx1">
                  <a:lumMod val="85000"/>
                  <a:lumOff val="15000"/>
                </a:schemeClr>
              </a:solidFill>
              <a:uLnTx/>
              <a:uFillTx/>
              <a:latin typeface="隶书" pitchFamily="49" charset="-122"/>
              <a:ea typeface="隶书" pitchFamily="49" charset="-122"/>
            </a:endParaRPr>
          </a:p>
        </p:txBody>
      </p:sp>
      <p:sp>
        <p:nvSpPr>
          <p:cNvPr id="5" name="TextBox 4"/>
          <p:cNvSpPr txBox="1"/>
          <p:nvPr/>
        </p:nvSpPr>
        <p:spPr>
          <a:xfrm>
            <a:off x="3830016" y="2651309"/>
            <a:ext cx="3490960" cy="221785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幼圆" pitchFamily="49" charset="-122"/>
                <a:ea typeface="幼圆" pitchFamily="49"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幼圆" pitchFamily="49" charset="-122"/>
                <a:ea typeface="幼圆" pitchFamily="49"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幼圆" pitchFamily="49" charset="-122"/>
                <a:ea typeface="幼圆" pitchFamily="49" charset="-122"/>
              </a:rPr>
              <a:t>框中选择粘贴，并选择只保留文字</a:t>
            </a:r>
            <a:r>
              <a:rPr lang="zh-CN" altLang="en-US" sz="1800" dirty="0" smtClean="0">
                <a:solidFill>
                  <a:sysClr val="windowText" lastClr="000000">
                    <a:lumMod val="65000"/>
                    <a:lumOff val="35000"/>
                  </a:sysClr>
                </a:solidFill>
                <a:latin typeface="幼圆" pitchFamily="49" charset="-122"/>
                <a:ea typeface="幼圆" pitchFamily="49" charset="-122"/>
              </a:rPr>
              <a:t>。</a:t>
            </a:r>
            <a:r>
              <a:rPr lang="zh-CN" altLang="en-US" sz="1800" dirty="0">
                <a:solidFill>
                  <a:sysClr val="windowText" lastClr="000000">
                    <a:lumMod val="65000"/>
                    <a:lumOff val="35000"/>
                  </a:sysClr>
                </a:solidFill>
                <a:latin typeface="幼圆" pitchFamily="49" charset="-122"/>
                <a:ea typeface="幼圆" pitchFamily="49" charset="-122"/>
              </a:rPr>
              <a:t>您的内容打在这里或者通过复制您的文本后在此框中选择粘贴，并选择只保留文字</a:t>
            </a:r>
            <a:r>
              <a:rPr lang="zh-CN" altLang="en-US" sz="1800" dirty="0" smtClean="0">
                <a:solidFill>
                  <a:sysClr val="windowText" lastClr="000000">
                    <a:lumMod val="65000"/>
                    <a:lumOff val="35000"/>
                  </a:sysClr>
                </a:solidFill>
                <a:latin typeface="幼圆" pitchFamily="49" charset="-122"/>
                <a:ea typeface="幼圆" pitchFamily="49" charset="-122"/>
              </a:rPr>
              <a:t>。</a:t>
            </a:r>
            <a:endParaRPr lang="en-US" altLang="zh-CN" sz="1800" dirty="0">
              <a:solidFill>
                <a:sysClr val="windowText" lastClr="000000">
                  <a:lumMod val="65000"/>
                  <a:lumOff val="35000"/>
                </a:sysClr>
              </a:solidFill>
              <a:latin typeface="幼圆" pitchFamily="49" charset="-122"/>
              <a:ea typeface="幼圆" pitchFamily="49" charset="-122"/>
            </a:endParaRPr>
          </a:p>
        </p:txBody>
      </p:sp>
      <p:sp>
        <p:nvSpPr>
          <p:cNvPr id="6" name="矩形 5"/>
          <p:cNvSpPr/>
          <p:nvPr/>
        </p:nvSpPr>
        <p:spPr>
          <a:xfrm>
            <a:off x="3830016" y="5013176"/>
            <a:ext cx="3406280" cy="360040"/>
          </a:xfrm>
          <a:prstGeom prst="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algn="ctr"/>
            <a:r>
              <a:rPr lang="zh-CN" altLang="en-US" dirty="0" smtClean="0">
                <a:latin typeface="幼圆" pitchFamily="49" charset="-122"/>
                <a:ea typeface="幼圆" pitchFamily="49" charset="-122"/>
              </a:rPr>
              <a:t>您的内容打在这里</a:t>
            </a:r>
            <a:endParaRPr lang="zh-CN" altLang="en-US" dirty="0">
              <a:latin typeface="幼圆" pitchFamily="49" charset="-122"/>
              <a:ea typeface="幼圆" pitchFamily="49" charset="-122"/>
            </a:endParaRPr>
          </a:p>
        </p:txBody>
      </p:sp>
      <p:sp>
        <p:nvSpPr>
          <p:cNvPr id="7" name="TextBox 6"/>
          <p:cNvSpPr txBox="1"/>
          <p:nvPr/>
        </p:nvSpPr>
        <p:spPr>
          <a:xfrm>
            <a:off x="3814937" y="2149624"/>
            <a:ext cx="3171836"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i="0" u="none" strike="noStrike" kern="0" cap="none" spc="0" normalizeH="0" baseline="0" noProof="0" dirty="0" smtClean="0">
                <a:ln>
                  <a:noFill/>
                </a:ln>
                <a:solidFill>
                  <a:schemeClr val="tx1">
                    <a:lumMod val="85000"/>
                    <a:lumOff val="15000"/>
                  </a:schemeClr>
                </a:solidFill>
                <a:uLnTx/>
                <a:uFillTx/>
                <a:latin typeface="隶书" pitchFamily="49" charset="-122"/>
                <a:ea typeface="隶书" pitchFamily="49" charset="-122"/>
              </a:rPr>
              <a:t>您的</a:t>
            </a:r>
            <a:r>
              <a:rPr lang="zh-CN" altLang="en-US" kern="0" dirty="0">
                <a:solidFill>
                  <a:schemeClr val="tx1">
                    <a:lumMod val="85000"/>
                    <a:lumOff val="15000"/>
                  </a:schemeClr>
                </a:solidFill>
                <a:latin typeface="隶书" pitchFamily="49" charset="-122"/>
                <a:ea typeface="隶书" pitchFamily="49" charset="-122"/>
              </a:rPr>
              <a:t>副</a:t>
            </a:r>
            <a:r>
              <a:rPr kumimoji="0" lang="zh-CN" altLang="en-US" i="0" u="none" strike="noStrike" kern="0" cap="none" spc="0" normalizeH="0" baseline="0" noProof="0" dirty="0" smtClean="0">
                <a:ln>
                  <a:noFill/>
                </a:ln>
                <a:solidFill>
                  <a:schemeClr val="tx1">
                    <a:lumMod val="85000"/>
                    <a:lumOff val="15000"/>
                  </a:schemeClr>
                </a:solidFill>
                <a:uLnTx/>
                <a:uFillTx/>
                <a:latin typeface="隶书" pitchFamily="49" charset="-122"/>
                <a:ea typeface="隶书" pitchFamily="49" charset="-122"/>
              </a:rPr>
              <a:t>标题</a:t>
            </a:r>
            <a:r>
              <a:rPr lang="zh-CN" altLang="en-US" kern="0" dirty="0" smtClean="0">
                <a:solidFill>
                  <a:schemeClr val="tx1">
                    <a:lumMod val="85000"/>
                    <a:lumOff val="15000"/>
                  </a:schemeClr>
                </a:solidFill>
                <a:latin typeface="隶书" pitchFamily="49" charset="-122"/>
                <a:ea typeface="隶书" pitchFamily="49" charset="-122"/>
              </a:rPr>
              <a:t>写在这里</a:t>
            </a:r>
            <a:endParaRPr kumimoji="0" lang="zh-CN" altLang="en-US" i="0" u="none" strike="noStrike" kern="0" cap="none" spc="0" normalizeH="0" baseline="0" noProof="0" dirty="0">
              <a:ln>
                <a:noFill/>
              </a:ln>
              <a:solidFill>
                <a:schemeClr val="tx1">
                  <a:lumMod val="85000"/>
                  <a:lumOff val="15000"/>
                </a:schemeClr>
              </a:solidFill>
              <a:uLnTx/>
              <a:uFillTx/>
              <a:latin typeface="隶书" pitchFamily="49" charset="-122"/>
              <a:ea typeface="隶书" pitchFamily="49" charset="-122"/>
            </a:endParaRPr>
          </a:p>
        </p:txBody>
      </p:sp>
    </p:spTree>
    <p:extLst>
      <p:ext uri="{BB962C8B-B14F-4D97-AF65-F5344CB8AC3E}">
        <p14:creationId xmlns:p14="http://schemas.microsoft.com/office/powerpoint/2010/main" val="9410080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右箭头 24"/>
          <p:cNvSpPr/>
          <p:nvPr/>
        </p:nvSpPr>
        <p:spPr>
          <a:xfrm>
            <a:off x="2123726" y="1471984"/>
            <a:ext cx="2160242" cy="858310"/>
          </a:xfrm>
          <a:prstGeom prst="rightArrow">
            <a:avLst>
              <a:gd name="adj1" fmla="val 64939"/>
              <a:gd name="adj2" fmla="val 64858"/>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6" name="右箭头 25"/>
          <p:cNvSpPr/>
          <p:nvPr/>
        </p:nvSpPr>
        <p:spPr>
          <a:xfrm>
            <a:off x="2123726" y="2330294"/>
            <a:ext cx="2160242" cy="858310"/>
          </a:xfrm>
          <a:prstGeom prst="rightArrow">
            <a:avLst>
              <a:gd name="adj1" fmla="val 64939"/>
              <a:gd name="adj2" fmla="val 64858"/>
            </a:avLst>
          </a:prstGeom>
          <a:solidFill>
            <a:srgbClr val="4BACC6">
              <a:lumMod val="5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7" name="右箭头 26"/>
          <p:cNvSpPr/>
          <p:nvPr/>
        </p:nvSpPr>
        <p:spPr>
          <a:xfrm>
            <a:off x="2123726" y="3188604"/>
            <a:ext cx="2160242" cy="858310"/>
          </a:xfrm>
          <a:prstGeom prst="rightArrow">
            <a:avLst>
              <a:gd name="adj1" fmla="val 64939"/>
              <a:gd name="adj2" fmla="val 64858"/>
            </a:avLst>
          </a:prstGeom>
          <a:solidFill>
            <a:srgbClr val="79D9C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8" name="右箭头 27"/>
          <p:cNvSpPr/>
          <p:nvPr/>
        </p:nvSpPr>
        <p:spPr>
          <a:xfrm>
            <a:off x="2123726" y="4046914"/>
            <a:ext cx="2160242" cy="858310"/>
          </a:xfrm>
          <a:prstGeom prst="rightArrow">
            <a:avLst>
              <a:gd name="adj1" fmla="val 64939"/>
              <a:gd name="adj2" fmla="val 64858"/>
            </a:avLst>
          </a:prstGeom>
          <a:solidFill>
            <a:srgbClr val="52CEB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右箭头 28"/>
          <p:cNvSpPr/>
          <p:nvPr/>
        </p:nvSpPr>
        <p:spPr>
          <a:xfrm>
            <a:off x="2123726" y="4894101"/>
            <a:ext cx="2160242" cy="858310"/>
          </a:xfrm>
          <a:prstGeom prst="rightArrow">
            <a:avLst>
              <a:gd name="adj1" fmla="val 64939"/>
              <a:gd name="adj2" fmla="val 64858"/>
            </a:avLst>
          </a:prstGeom>
          <a:solidFill>
            <a:srgbClr val="2FA79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矩形 8"/>
          <p:cNvSpPr/>
          <p:nvPr/>
        </p:nvSpPr>
        <p:spPr>
          <a:xfrm>
            <a:off x="1" y="11569"/>
            <a:ext cx="2124151" cy="2168910"/>
          </a:xfrm>
          <a:custGeom>
            <a:avLst/>
            <a:gdLst/>
            <a:ahLst/>
            <a:cxnLst/>
            <a:rect l="l" t="t" r="r" b="b"/>
            <a:pathLst>
              <a:path w="2124151" h="2168910">
                <a:moveTo>
                  <a:pt x="0" y="0"/>
                </a:moveTo>
                <a:lnTo>
                  <a:pt x="2124151" y="1617230"/>
                </a:lnTo>
                <a:lnTo>
                  <a:pt x="2124151" y="2168910"/>
                </a:lnTo>
                <a:lnTo>
                  <a:pt x="0" y="976562"/>
                </a:lnTo>
                <a:close/>
              </a:path>
            </a:pathLst>
          </a:cu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矩形 8"/>
          <p:cNvSpPr/>
          <p:nvPr/>
        </p:nvSpPr>
        <p:spPr>
          <a:xfrm>
            <a:off x="0" y="1492927"/>
            <a:ext cx="2123380" cy="1552316"/>
          </a:xfrm>
          <a:custGeom>
            <a:avLst/>
            <a:gdLst>
              <a:gd name="connsiteX0" fmla="*/ 0 w 2123380"/>
              <a:gd name="connsiteY0" fmla="*/ 0 h 1652524"/>
              <a:gd name="connsiteX1" fmla="*/ 2123380 w 2123380"/>
              <a:gd name="connsiteY1" fmla="*/ 1100844 h 1652524"/>
              <a:gd name="connsiteX2" fmla="*/ 2123380 w 2123380"/>
              <a:gd name="connsiteY2" fmla="*/ 1652524 h 1652524"/>
              <a:gd name="connsiteX3" fmla="*/ 0 w 2123380"/>
              <a:gd name="connsiteY3" fmla="*/ 1100113 h 1652524"/>
              <a:gd name="connsiteX4" fmla="*/ 0 w 2123380"/>
              <a:gd name="connsiteY4" fmla="*/ 0 h 1652524"/>
              <a:gd name="connsiteX0" fmla="*/ 0 w 2123380"/>
              <a:gd name="connsiteY0" fmla="*/ 0 h 1652524"/>
              <a:gd name="connsiteX1" fmla="*/ 2123380 w 2123380"/>
              <a:gd name="connsiteY1" fmla="*/ 1100844 h 1652524"/>
              <a:gd name="connsiteX2" fmla="*/ 2123380 w 2123380"/>
              <a:gd name="connsiteY2" fmla="*/ 1652524 h 1652524"/>
              <a:gd name="connsiteX3" fmla="*/ 16934 w 2123380"/>
              <a:gd name="connsiteY3" fmla="*/ 1150913 h 1652524"/>
              <a:gd name="connsiteX4" fmla="*/ 0 w 2123380"/>
              <a:gd name="connsiteY4" fmla="*/ 0 h 1652524"/>
              <a:gd name="connsiteX0" fmla="*/ 0 w 2123380"/>
              <a:gd name="connsiteY0" fmla="*/ 0 h 1652524"/>
              <a:gd name="connsiteX1" fmla="*/ 2123380 w 2123380"/>
              <a:gd name="connsiteY1" fmla="*/ 1100844 h 1652524"/>
              <a:gd name="connsiteX2" fmla="*/ 2123380 w 2123380"/>
              <a:gd name="connsiteY2" fmla="*/ 1652524 h 1652524"/>
              <a:gd name="connsiteX3" fmla="*/ 1 w 2123380"/>
              <a:gd name="connsiteY3" fmla="*/ 1133979 h 1652524"/>
              <a:gd name="connsiteX4" fmla="*/ 0 w 2123380"/>
              <a:gd name="connsiteY4" fmla="*/ 0 h 1652524"/>
              <a:gd name="connsiteX0" fmla="*/ 25051 w 2123379"/>
              <a:gd name="connsiteY0" fmla="*/ 0 h 1552316"/>
              <a:gd name="connsiteX1" fmla="*/ 2123379 w 2123379"/>
              <a:gd name="connsiteY1" fmla="*/ 1000636 h 1552316"/>
              <a:gd name="connsiteX2" fmla="*/ 2123379 w 2123379"/>
              <a:gd name="connsiteY2" fmla="*/ 1552316 h 1552316"/>
              <a:gd name="connsiteX3" fmla="*/ 0 w 2123379"/>
              <a:gd name="connsiteY3" fmla="*/ 1033771 h 1552316"/>
              <a:gd name="connsiteX4" fmla="*/ 25051 w 2123379"/>
              <a:gd name="connsiteY4" fmla="*/ 0 h 1552316"/>
              <a:gd name="connsiteX0" fmla="*/ 0 w 2123380"/>
              <a:gd name="connsiteY0" fmla="*/ 0 h 1552316"/>
              <a:gd name="connsiteX1" fmla="*/ 2123380 w 2123380"/>
              <a:gd name="connsiteY1" fmla="*/ 1000636 h 1552316"/>
              <a:gd name="connsiteX2" fmla="*/ 2123380 w 2123380"/>
              <a:gd name="connsiteY2" fmla="*/ 1552316 h 1552316"/>
              <a:gd name="connsiteX3" fmla="*/ 1 w 2123380"/>
              <a:gd name="connsiteY3" fmla="*/ 1033771 h 1552316"/>
              <a:gd name="connsiteX4" fmla="*/ 0 w 2123380"/>
              <a:gd name="connsiteY4" fmla="*/ 0 h 1552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380" h="1552316">
                <a:moveTo>
                  <a:pt x="0" y="0"/>
                </a:moveTo>
                <a:lnTo>
                  <a:pt x="2123380" y="1000636"/>
                </a:lnTo>
                <a:lnTo>
                  <a:pt x="2123380" y="1552316"/>
                </a:lnTo>
                <a:lnTo>
                  <a:pt x="1" y="1033771"/>
                </a:lnTo>
                <a:cubicBezTo>
                  <a:pt x="1" y="655778"/>
                  <a:pt x="0" y="377993"/>
                  <a:pt x="0" y="0"/>
                </a:cubicBezTo>
                <a:close/>
              </a:path>
            </a:pathLst>
          </a:custGeom>
          <a:gradFill flip="none" rotWithShape="1">
            <a:gsLst>
              <a:gs pos="0">
                <a:srgbClr val="4BACC6">
                  <a:lumMod val="50000"/>
                  <a:shade val="30000"/>
                  <a:satMod val="115000"/>
                </a:srgbClr>
              </a:gs>
              <a:gs pos="50000">
                <a:srgbClr val="4BACC6">
                  <a:lumMod val="50000"/>
                  <a:shade val="67500"/>
                  <a:satMod val="115000"/>
                </a:srgbClr>
              </a:gs>
              <a:gs pos="100000">
                <a:srgbClr val="4BACC6">
                  <a:lumMod val="50000"/>
                  <a:shade val="100000"/>
                  <a:satMod val="115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矩形 8"/>
          <p:cNvSpPr/>
          <p:nvPr/>
        </p:nvSpPr>
        <p:spPr>
          <a:xfrm>
            <a:off x="0" y="2957855"/>
            <a:ext cx="2123726" cy="1151856"/>
          </a:xfrm>
          <a:custGeom>
            <a:avLst/>
            <a:gdLst>
              <a:gd name="connsiteX0" fmla="*/ 0 w 2123726"/>
              <a:gd name="connsiteY0" fmla="*/ 0 h 1202656"/>
              <a:gd name="connsiteX1" fmla="*/ 2123726 w 2123726"/>
              <a:gd name="connsiteY1" fmla="*/ 377019 h 1202656"/>
              <a:gd name="connsiteX2" fmla="*/ 2123726 w 2123726"/>
              <a:gd name="connsiteY2" fmla="*/ 928699 h 1202656"/>
              <a:gd name="connsiteX3" fmla="*/ 0 w 2123726"/>
              <a:gd name="connsiteY3" fmla="*/ 1202656 h 1202656"/>
              <a:gd name="connsiteX4" fmla="*/ 0 w 2123726"/>
              <a:gd name="connsiteY4" fmla="*/ 0 h 1202656"/>
              <a:gd name="connsiteX0" fmla="*/ 0 w 2123726"/>
              <a:gd name="connsiteY0" fmla="*/ 0 h 1151856"/>
              <a:gd name="connsiteX1" fmla="*/ 2123726 w 2123726"/>
              <a:gd name="connsiteY1" fmla="*/ 377019 h 1151856"/>
              <a:gd name="connsiteX2" fmla="*/ 2123726 w 2123726"/>
              <a:gd name="connsiteY2" fmla="*/ 928699 h 1151856"/>
              <a:gd name="connsiteX3" fmla="*/ 0 w 2123726"/>
              <a:gd name="connsiteY3" fmla="*/ 1151856 h 1151856"/>
              <a:gd name="connsiteX4" fmla="*/ 0 w 2123726"/>
              <a:gd name="connsiteY4" fmla="*/ 0 h 1151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726" h="1151856">
                <a:moveTo>
                  <a:pt x="0" y="0"/>
                </a:moveTo>
                <a:lnTo>
                  <a:pt x="2123726" y="377019"/>
                </a:lnTo>
                <a:lnTo>
                  <a:pt x="2123726" y="928699"/>
                </a:lnTo>
                <a:lnTo>
                  <a:pt x="0" y="1151856"/>
                </a:lnTo>
                <a:lnTo>
                  <a:pt x="0" y="0"/>
                </a:lnTo>
                <a:close/>
              </a:path>
            </a:pathLst>
          </a:custGeom>
          <a:gradFill flip="none" rotWithShape="1">
            <a:gsLst>
              <a:gs pos="0">
                <a:srgbClr val="79D9C7">
                  <a:shade val="30000"/>
                  <a:satMod val="115000"/>
                </a:srgbClr>
              </a:gs>
              <a:gs pos="50000">
                <a:srgbClr val="79D9C7">
                  <a:shade val="67500"/>
                  <a:satMod val="115000"/>
                </a:srgbClr>
              </a:gs>
              <a:gs pos="100000">
                <a:srgbClr val="79D9C7">
                  <a:shade val="100000"/>
                  <a:satMod val="115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矩形 8"/>
          <p:cNvSpPr/>
          <p:nvPr/>
        </p:nvSpPr>
        <p:spPr>
          <a:xfrm>
            <a:off x="0" y="4209289"/>
            <a:ext cx="2135672" cy="1338880"/>
          </a:xfrm>
          <a:custGeom>
            <a:avLst/>
            <a:gdLst/>
            <a:ahLst/>
            <a:cxnLst/>
            <a:rect l="l" t="t" r="r" b="b"/>
            <a:pathLst>
              <a:path w="2135672" h="1338880">
                <a:moveTo>
                  <a:pt x="2135672" y="0"/>
                </a:moveTo>
                <a:lnTo>
                  <a:pt x="2135672" y="551680"/>
                </a:lnTo>
                <a:lnTo>
                  <a:pt x="0" y="1338880"/>
                </a:lnTo>
                <a:lnTo>
                  <a:pt x="0" y="302772"/>
                </a:lnTo>
                <a:close/>
              </a:path>
            </a:pathLst>
          </a:custGeom>
          <a:gradFill flip="none" rotWithShape="1">
            <a:gsLst>
              <a:gs pos="0">
                <a:srgbClr val="52CEB6">
                  <a:shade val="30000"/>
                  <a:satMod val="115000"/>
                </a:srgbClr>
              </a:gs>
              <a:gs pos="50000">
                <a:srgbClr val="52CEB6">
                  <a:shade val="67500"/>
                  <a:satMod val="115000"/>
                </a:srgbClr>
              </a:gs>
              <a:gs pos="100000">
                <a:srgbClr val="52CEB6">
                  <a:shade val="100000"/>
                  <a:satMod val="115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矩形 8"/>
          <p:cNvSpPr/>
          <p:nvPr/>
        </p:nvSpPr>
        <p:spPr>
          <a:xfrm>
            <a:off x="0" y="5055267"/>
            <a:ext cx="2135672" cy="1814802"/>
          </a:xfrm>
          <a:custGeom>
            <a:avLst/>
            <a:gdLst/>
            <a:ahLst/>
            <a:cxnLst/>
            <a:rect l="l" t="t" r="r" b="b"/>
            <a:pathLst>
              <a:path w="2135672" h="1814802">
                <a:moveTo>
                  <a:pt x="2135672" y="0"/>
                </a:moveTo>
                <a:lnTo>
                  <a:pt x="2135672" y="551680"/>
                </a:lnTo>
                <a:lnTo>
                  <a:pt x="0" y="1814802"/>
                </a:lnTo>
                <a:lnTo>
                  <a:pt x="0" y="847864"/>
                </a:lnTo>
                <a:close/>
              </a:path>
            </a:pathLst>
          </a:custGeom>
          <a:gradFill flip="none" rotWithShape="1">
            <a:gsLst>
              <a:gs pos="0">
                <a:srgbClr val="2FA790">
                  <a:shade val="30000"/>
                  <a:satMod val="115000"/>
                </a:srgbClr>
              </a:gs>
              <a:gs pos="50000">
                <a:srgbClr val="2FA790">
                  <a:shade val="67500"/>
                  <a:satMod val="115000"/>
                </a:srgbClr>
              </a:gs>
              <a:gs pos="100000">
                <a:srgbClr val="2FA790">
                  <a:shade val="100000"/>
                  <a:satMod val="115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矩形 34"/>
          <p:cNvSpPr/>
          <p:nvPr/>
        </p:nvSpPr>
        <p:spPr>
          <a:xfrm>
            <a:off x="2123380" y="0"/>
            <a:ext cx="288380" cy="6858000"/>
          </a:xfrm>
          <a:prstGeom prst="rect">
            <a:avLst/>
          </a:prstGeom>
          <a:gradFill flip="none" rotWithShape="1">
            <a:gsLst>
              <a:gs pos="0">
                <a:sysClr val="window" lastClr="FFFFFF">
                  <a:lumMod val="65000"/>
                  <a:shade val="30000"/>
                  <a:satMod val="115000"/>
                  <a:alpha val="56000"/>
                </a:sysClr>
              </a:gs>
              <a:gs pos="100000">
                <a:sysClr val="window" lastClr="FFFFFF">
                  <a:lumMod val="65000"/>
                  <a:shade val="100000"/>
                  <a:satMod val="115000"/>
                  <a:alpha val="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矩形 35"/>
          <p:cNvSpPr/>
          <p:nvPr/>
        </p:nvSpPr>
        <p:spPr>
          <a:xfrm flipH="1">
            <a:off x="3460361" y="-6482"/>
            <a:ext cx="288380" cy="6858000"/>
          </a:xfrm>
          <a:prstGeom prst="rect">
            <a:avLst/>
          </a:prstGeom>
          <a:gradFill flip="none" rotWithShape="1">
            <a:gsLst>
              <a:gs pos="0">
                <a:sysClr val="window" lastClr="FFFFFF">
                  <a:lumMod val="65000"/>
                  <a:shade val="30000"/>
                  <a:satMod val="115000"/>
                  <a:alpha val="56000"/>
                </a:sysClr>
              </a:gs>
              <a:gs pos="100000">
                <a:sysClr val="window" lastClr="FFFFFF">
                  <a:lumMod val="65000"/>
                  <a:shade val="100000"/>
                  <a:satMod val="115000"/>
                  <a:alpha val="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TextBox 36"/>
          <p:cNvSpPr txBox="1"/>
          <p:nvPr/>
        </p:nvSpPr>
        <p:spPr>
          <a:xfrm>
            <a:off x="1941570" y="1778918"/>
            <a:ext cx="187069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Your</a:t>
            </a:r>
            <a:r>
              <a:rPr kumimoji="0" lang="en-US" altLang="zh-CN" sz="1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 </a:t>
            </a: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endParaRPr>
          </a:p>
        </p:txBody>
      </p:sp>
      <p:sp>
        <p:nvSpPr>
          <p:cNvPr id="38" name="TextBox 37"/>
          <p:cNvSpPr txBox="1"/>
          <p:nvPr/>
        </p:nvSpPr>
        <p:spPr>
          <a:xfrm>
            <a:off x="1941570" y="2612200"/>
            <a:ext cx="187069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Your</a:t>
            </a:r>
            <a:r>
              <a:rPr kumimoji="0" lang="en-US" altLang="zh-CN" sz="1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 </a:t>
            </a: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endParaRPr>
          </a:p>
        </p:txBody>
      </p:sp>
      <p:sp>
        <p:nvSpPr>
          <p:cNvPr id="39" name="TextBox 38"/>
          <p:cNvSpPr txBox="1"/>
          <p:nvPr/>
        </p:nvSpPr>
        <p:spPr>
          <a:xfrm>
            <a:off x="1941570" y="3445482"/>
            <a:ext cx="187069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Your</a:t>
            </a:r>
            <a:r>
              <a:rPr kumimoji="0" lang="en-US" altLang="zh-CN" sz="1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 </a:t>
            </a: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endParaRPr>
          </a:p>
        </p:txBody>
      </p:sp>
      <p:sp>
        <p:nvSpPr>
          <p:cNvPr id="40" name="TextBox 39"/>
          <p:cNvSpPr txBox="1"/>
          <p:nvPr/>
        </p:nvSpPr>
        <p:spPr>
          <a:xfrm>
            <a:off x="1941570" y="4278764"/>
            <a:ext cx="187069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Your</a:t>
            </a:r>
            <a:r>
              <a:rPr kumimoji="0" lang="en-US" altLang="zh-CN" sz="1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 </a:t>
            </a: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endParaRPr>
          </a:p>
        </p:txBody>
      </p:sp>
      <p:sp>
        <p:nvSpPr>
          <p:cNvPr id="41" name="TextBox 40"/>
          <p:cNvSpPr txBox="1"/>
          <p:nvPr/>
        </p:nvSpPr>
        <p:spPr>
          <a:xfrm>
            <a:off x="1941570" y="5179777"/>
            <a:ext cx="187069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Your</a:t>
            </a:r>
            <a:r>
              <a:rPr kumimoji="0" lang="en-US" altLang="zh-CN" sz="1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 </a:t>
            </a: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endParaRPr>
          </a:p>
        </p:txBody>
      </p:sp>
      <p:sp>
        <p:nvSpPr>
          <p:cNvPr id="42" name="TextBox 41"/>
          <p:cNvSpPr txBox="1"/>
          <p:nvPr/>
        </p:nvSpPr>
        <p:spPr>
          <a:xfrm>
            <a:off x="4283968" y="1646019"/>
            <a:ext cx="37444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43" name="TextBox 42"/>
          <p:cNvSpPr txBox="1"/>
          <p:nvPr/>
        </p:nvSpPr>
        <p:spPr>
          <a:xfrm>
            <a:off x="4313454" y="2522023"/>
            <a:ext cx="37444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44" name="TextBox 43"/>
          <p:cNvSpPr txBox="1"/>
          <p:nvPr/>
        </p:nvSpPr>
        <p:spPr>
          <a:xfrm>
            <a:off x="4342940" y="3398027"/>
            <a:ext cx="37444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45" name="TextBox 44"/>
          <p:cNvSpPr txBox="1"/>
          <p:nvPr/>
        </p:nvSpPr>
        <p:spPr>
          <a:xfrm>
            <a:off x="4372426" y="4274031"/>
            <a:ext cx="37444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46" name="TextBox 45"/>
          <p:cNvSpPr txBox="1"/>
          <p:nvPr/>
        </p:nvSpPr>
        <p:spPr>
          <a:xfrm>
            <a:off x="4401912" y="5150035"/>
            <a:ext cx="37444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47" name="TextBox 46"/>
          <p:cNvSpPr txBox="1"/>
          <p:nvPr/>
        </p:nvSpPr>
        <p:spPr>
          <a:xfrm>
            <a:off x="2267744" y="589213"/>
            <a:ext cx="6815651" cy="535531"/>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Click here to add your title</a:t>
            </a:r>
            <a:endParaRPr kumimoji="0" lang="zh-CN" altLang="en-US" sz="36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Tree>
    <p:extLst>
      <p:ext uri="{BB962C8B-B14F-4D97-AF65-F5344CB8AC3E}">
        <p14:creationId xmlns:p14="http://schemas.microsoft.com/office/powerpoint/2010/main" val="1064666429"/>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6793" y="2162747"/>
            <a:ext cx="1384995" cy="3170099"/>
          </a:xfrm>
          <a:prstGeom prst="rect">
            <a:avLst/>
          </a:prstGeom>
          <a:noFill/>
        </p:spPr>
        <p:txBody>
          <a:bodyPr vert="eaVert" wrap="none" rtlCol="0">
            <a:spAutoFit/>
          </a:bodyPr>
          <a:lstStyle/>
          <a:p>
            <a:pPr>
              <a:lnSpc>
                <a:spcPct val="130000"/>
              </a:lnSpc>
            </a:pPr>
            <a:r>
              <a:rPr lang="zh-CN" altLang="en-US" sz="6000" b="1" dirty="0" smtClean="0">
                <a:solidFill>
                  <a:srgbClr val="FF0000"/>
                </a:solidFill>
                <a:latin typeface="微软雅黑" pitchFamily="34" charset="-122"/>
                <a:ea typeface="微软雅黑" pitchFamily="34" charset="-122"/>
              </a:rPr>
              <a:t>您的标题</a:t>
            </a:r>
            <a:endParaRPr lang="zh-CN" altLang="en-US" sz="6000" b="1" dirty="0">
              <a:solidFill>
                <a:schemeClr val="tx1">
                  <a:lumMod val="90000"/>
                  <a:lumOff val="10000"/>
                </a:schemeClr>
              </a:solidFill>
              <a:latin typeface="微软雅黑" pitchFamily="34" charset="-122"/>
              <a:ea typeface="微软雅黑" pitchFamily="34" charset="-122"/>
            </a:endParaRPr>
          </a:p>
        </p:txBody>
      </p:sp>
      <p:sp>
        <p:nvSpPr>
          <p:cNvPr id="3" name="矩形 2"/>
          <p:cNvSpPr/>
          <p:nvPr/>
        </p:nvSpPr>
        <p:spPr>
          <a:xfrm>
            <a:off x="-1730" y="2175663"/>
            <a:ext cx="434791" cy="307372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1369740" y="2181797"/>
            <a:ext cx="0" cy="306759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297515" y="2234579"/>
            <a:ext cx="1415772" cy="525657"/>
          </a:xfrm>
          <a:prstGeom prst="rect">
            <a:avLst/>
          </a:prstGeom>
          <a:noFill/>
        </p:spPr>
        <p:txBody>
          <a:bodyPr wrap="none" rtlCol="0">
            <a:spAutoFit/>
          </a:bodyPr>
          <a:lstStyle/>
          <a:p>
            <a:pPr>
              <a:lnSpc>
                <a:spcPct val="130000"/>
              </a:lnSpc>
            </a:pPr>
            <a:r>
              <a:rPr lang="zh-CN" altLang="en-US" sz="2400" b="1" dirty="0" smtClean="0">
                <a:latin typeface="微软雅黑" pitchFamily="34" charset="-122"/>
                <a:ea typeface="微软雅黑" pitchFamily="34" charset="-122"/>
              </a:rPr>
              <a:t>您的标题</a:t>
            </a:r>
            <a:endParaRPr lang="zh-CN" altLang="en-US" sz="2400" b="1" dirty="0">
              <a:latin typeface="微软雅黑" pitchFamily="34" charset="-122"/>
              <a:ea typeface="微软雅黑" pitchFamily="34" charset="-122"/>
            </a:endParaRPr>
          </a:p>
        </p:txBody>
      </p:sp>
      <p:sp>
        <p:nvSpPr>
          <p:cNvPr id="7" name="TextBox 6"/>
          <p:cNvSpPr txBox="1"/>
          <p:nvPr/>
        </p:nvSpPr>
        <p:spPr>
          <a:xfrm>
            <a:off x="1763688" y="2729110"/>
            <a:ext cx="2088232" cy="261302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内容</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9" name="直接连接符 8"/>
          <p:cNvCxnSpPr/>
          <p:nvPr/>
        </p:nvCxnSpPr>
        <p:spPr>
          <a:xfrm>
            <a:off x="3999136" y="2397601"/>
            <a:ext cx="0" cy="2851789"/>
          </a:xfrm>
          <a:prstGeom prst="line">
            <a:avLst/>
          </a:prstGeom>
          <a:ln w="190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883478" y="2060848"/>
            <a:ext cx="458780" cy="800800"/>
          </a:xfrm>
          <a:prstGeom prst="rect">
            <a:avLst/>
          </a:prstGeom>
          <a:noFill/>
        </p:spPr>
        <p:txBody>
          <a:bodyPr wrap="none" lIns="0" tIns="0" rIns="0" bIns="0" rtlCol="0" anchor="b">
            <a:noAutofit/>
          </a:bodyPr>
          <a:lstStyle/>
          <a:p>
            <a:pPr algn="r"/>
            <a:r>
              <a:rPr lang="en-US" altLang="zh-CN" sz="5400" dirty="0" smtClean="0">
                <a:solidFill>
                  <a:srgbClr val="FF0000"/>
                </a:solidFill>
                <a:latin typeface="Arial Black" pitchFamily="34" charset="0"/>
              </a:rPr>
              <a:t>1</a:t>
            </a:r>
            <a:endParaRPr lang="zh-CN" altLang="en-US" sz="5400" dirty="0">
              <a:solidFill>
                <a:srgbClr val="FF0000"/>
              </a:solidFill>
              <a:latin typeface="Arial Black" pitchFamily="34" charset="0"/>
            </a:endParaRPr>
          </a:p>
        </p:txBody>
      </p:sp>
      <p:sp>
        <p:nvSpPr>
          <p:cNvPr id="20" name="TextBox 19"/>
          <p:cNvSpPr txBox="1"/>
          <p:nvPr/>
        </p:nvSpPr>
        <p:spPr>
          <a:xfrm>
            <a:off x="4764143" y="2234579"/>
            <a:ext cx="1415772" cy="525657"/>
          </a:xfrm>
          <a:prstGeom prst="rect">
            <a:avLst/>
          </a:prstGeom>
          <a:noFill/>
        </p:spPr>
        <p:txBody>
          <a:bodyPr wrap="none" rtlCol="0">
            <a:spAutoFit/>
          </a:bodyPr>
          <a:lstStyle/>
          <a:p>
            <a:pPr>
              <a:lnSpc>
                <a:spcPct val="130000"/>
              </a:lnSpc>
            </a:pPr>
            <a:r>
              <a:rPr lang="zh-CN" altLang="en-US" sz="2400" b="1" dirty="0" smtClean="0">
                <a:latin typeface="微软雅黑" pitchFamily="34" charset="-122"/>
                <a:ea typeface="微软雅黑" pitchFamily="34" charset="-122"/>
              </a:rPr>
              <a:t>您的标题</a:t>
            </a:r>
            <a:endParaRPr lang="zh-CN" altLang="en-US" sz="2400" b="1" dirty="0">
              <a:latin typeface="微软雅黑" pitchFamily="34" charset="-122"/>
              <a:ea typeface="微软雅黑" pitchFamily="34" charset="-122"/>
            </a:endParaRPr>
          </a:p>
        </p:txBody>
      </p:sp>
      <p:sp>
        <p:nvSpPr>
          <p:cNvPr id="21" name="TextBox 20"/>
          <p:cNvSpPr txBox="1"/>
          <p:nvPr/>
        </p:nvSpPr>
        <p:spPr>
          <a:xfrm>
            <a:off x="4230316" y="2729110"/>
            <a:ext cx="2088232" cy="261302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内容</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22" name="直接连接符 21"/>
          <p:cNvCxnSpPr/>
          <p:nvPr/>
        </p:nvCxnSpPr>
        <p:spPr>
          <a:xfrm>
            <a:off x="6465764" y="2397601"/>
            <a:ext cx="0" cy="2851789"/>
          </a:xfrm>
          <a:prstGeom prst="line">
            <a:avLst/>
          </a:prstGeom>
          <a:ln w="190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350106" y="2060848"/>
            <a:ext cx="458780" cy="800800"/>
          </a:xfrm>
          <a:prstGeom prst="rect">
            <a:avLst/>
          </a:prstGeom>
          <a:noFill/>
        </p:spPr>
        <p:txBody>
          <a:bodyPr wrap="none" lIns="0" tIns="0" rIns="0" bIns="0" rtlCol="0" anchor="b">
            <a:noAutofit/>
          </a:bodyPr>
          <a:lstStyle/>
          <a:p>
            <a:pPr algn="r"/>
            <a:r>
              <a:rPr lang="en-US" altLang="zh-CN" sz="5400" dirty="0" smtClean="0">
                <a:solidFill>
                  <a:srgbClr val="FF0000"/>
                </a:solidFill>
                <a:latin typeface="Arial Black" pitchFamily="34" charset="0"/>
              </a:rPr>
              <a:t>2</a:t>
            </a:r>
            <a:endParaRPr lang="zh-CN" altLang="en-US" sz="5400" dirty="0">
              <a:solidFill>
                <a:srgbClr val="FF0000"/>
              </a:solidFill>
              <a:latin typeface="Arial Black" pitchFamily="34" charset="0"/>
            </a:endParaRPr>
          </a:p>
        </p:txBody>
      </p:sp>
      <p:sp>
        <p:nvSpPr>
          <p:cNvPr id="24" name="TextBox 23"/>
          <p:cNvSpPr txBox="1"/>
          <p:nvPr/>
        </p:nvSpPr>
        <p:spPr>
          <a:xfrm>
            <a:off x="7247911" y="2234579"/>
            <a:ext cx="1415772" cy="525657"/>
          </a:xfrm>
          <a:prstGeom prst="rect">
            <a:avLst/>
          </a:prstGeom>
          <a:noFill/>
        </p:spPr>
        <p:txBody>
          <a:bodyPr wrap="none" rtlCol="0">
            <a:spAutoFit/>
          </a:bodyPr>
          <a:lstStyle/>
          <a:p>
            <a:pPr>
              <a:lnSpc>
                <a:spcPct val="130000"/>
              </a:lnSpc>
            </a:pPr>
            <a:r>
              <a:rPr lang="zh-CN" altLang="en-US" sz="2400" b="1" dirty="0" smtClean="0">
                <a:latin typeface="微软雅黑" pitchFamily="34" charset="-122"/>
                <a:ea typeface="微软雅黑" pitchFamily="34" charset="-122"/>
              </a:rPr>
              <a:t>您的标题</a:t>
            </a:r>
            <a:endParaRPr lang="zh-CN" altLang="en-US" sz="2400" b="1" dirty="0">
              <a:latin typeface="微软雅黑" pitchFamily="34" charset="-122"/>
              <a:ea typeface="微软雅黑" pitchFamily="34" charset="-122"/>
            </a:endParaRPr>
          </a:p>
        </p:txBody>
      </p:sp>
      <p:sp>
        <p:nvSpPr>
          <p:cNvPr id="25" name="TextBox 24"/>
          <p:cNvSpPr txBox="1"/>
          <p:nvPr/>
        </p:nvSpPr>
        <p:spPr>
          <a:xfrm>
            <a:off x="6714084" y="2729110"/>
            <a:ext cx="2088232" cy="261302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内容</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7" name="TextBox 26"/>
          <p:cNvSpPr txBox="1"/>
          <p:nvPr/>
        </p:nvSpPr>
        <p:spPr>
          <a:xfrm>
            <a:off x="6833874" y="2060848"/>
            <a:ext cx="458780" cy="800800"/>
          </a:xfrm>
          <a:prstGeom prst="rect">
            <a:avLst/>
          </a:prstGeom>
          <a:noFill/>
        </p:spPr>
        <p:txBody>
          <a:bodyPr wrap="none" lIns="0" tIns="0" rIns="0" bIns="0" rtlCol="0" anchor="b">
            <a:noAutofit/>
          </a:bodyPr>
          <a:lstStyle/>
          <a:p>
            <a:pPr algn="r"/>
            <a:r>
              <a:rPr lang="en-US" altLang="zh-CN" sz="5400" dirty="0" smtClean="0">
                <a:solidFill>
                  <a:srgbClr val="FF0000"/>
                </a:solidFill>
                <a:latin typeface="Arial Black" pitchFamily="34" charset="0"/>
              </a:rPr>
              <a:t>3</a:t>
            </a:r>
            <a:endParaRPr lang="zh-CN" altLang="en-US" sz="5400" dirty="0">
              <a:solidFill>
                <a:srgbClr val="FF0000"/>
              </a:solidFill>
              <a:latin typeface="Arial Black" pitchFamily="34" charset="0"/>
            </a:endParaRPr>
          </a:p>
        </p:txBody>
      </p:sp>
    </p:spTree>
    <p:extLst>
      <p:ext uri="{BB962C8B-B14F-4D97-AF65-F5344CB8AC3E}">
        <p14:creationId xmlns:p14="http://schemas.microsoft.com/office/powerpoint/2010/main" val="3923795760"/>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85024"/>
            <a:ext cx="4355976" cy="5760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00000" rtlCol="0" anchor="ctr"/>
          <a:lstStyle/>
          <a:p>
            <a:r>
              <a:rPr lang="zh-CN" altLang="en-US" sz="3200" b="1" dirty="0" smtClean="0">
                <a:latin typeface="微软雅黑" pitchFamily="34" charset="-122"/>
                <a:ea typeface="微软雅黑" pitchFamily="34" charset="-122"/>
              </a:rPr>
              <a:t>此处添加标题</a:t>
            </a:r>
            <a:endParaRPr lang="zh-CN" altLang="en-US" sz="3200" b="1" dirty="0">
              <a:latin typeface="微软雅黑" pitchFamily="34" charset="-122"/>
              <a:ea typeface="微软雅黑" pitchFamily="34" charset="-122"/>
            </a:endParaRPr>
          </a:p>
        </p:txBody>
      </p:sp>
      <p:sp>
        <p:nvSpPr>
          <p:cNvPr id="28" name="TextBox 27"/>
          <p:cNvSpPr txBox="1"/>
          <p:nvPr/>
        </p:nvSpPr>
        <p:spPr>
          <a:xfrm>
            <a:off x="467544" y="210126"/>
            <a:ext cx="3967433" cy="400110"/>
          </a:xfrm>
          <a:prstGeom prst="rect">
            <a:avLst/>
          </a:prstGeom>
          <a:noFill/>
        </p:spPr>
        <p:txBody>
          <a:bodyPr wrap="none" rtlCol="0">
            <a:spAutoFit/>
          </a:bodyPr>
          <a:lstStyle/>
          <a:p>
            <a:pPr algn="r"/>
            <a:r>
              <a:rPr lang="en-US" altLang="zh-CN" sz="2000" b="1" dirty="0" smtClean="0">
                <a:solidFill>
                  <a:schemeClr val="accent1">
                    <a:lumMod val="40000"/>
                    <a:lumOff val="60000"/>
                  </a:schemeClr>
                </a:solidFill>
                <a:latin typeface="微软雅黑" pitchFamily="34" charset="-122"/>
                <a:ea typeface="微软雅黑" pitchFamily="34" charset="-122"/>
              </a:rPr>
              <a:t>CLICK HERE ADD YOUR TITLE</a:t>
            </a:r>
            <a:endParaRPr lang="zh-CN" altLang="en-US" sz="2000" b="1" dirty="0">
              <a:solidFill>
                <a:schemeClr val="accent1">
                  <a:lumMod val="40000"/>
                  <a:lumOff val="60000"/>
                </a:schemeClr>
              </a:solidFill>
              <a:latin typeface="微软雅黑" pitchFamily="34" charset="-122"/>
              <a:ea typeface="微软雅黑" pitchFamily="34" charset="-122"/>
            </a:endParaRPr>
          </a:p>
        </p:txBody>
      </p:sp>
      <p:sp>
        <p:nvSpPr>
          <p:cNvPr id="29" name="TextBox 28"/>
          <p:cNvSpPr txBox="1"/>
          <p:nvPr/>
        </p:nvSpPr>
        <p:spPr>
          <a:xfrm>
            <a:off x="2704435" y="1124744"/>
            <a:ext cx="1723549" cy="338554"/>
          </a:xfrm>
          <a:prstGeom prst="rect">
            <a:avLst/>
          </a:prstGeom>
          <a:noFill/>
        </p:spPr>
        <p:txBody>
          <a:bodyPr wrap="non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您的</a:t>
            </a:r>
            <a:r>
              <a:rPr lang="zh-CN" altLang="en-US" sz="1600" b="1" dirty="0" smtClean="0">
                <a:solidFill>
                  <a:schemeClr val="accent1"/>
                </a:solidFill>
                <a:latin typeface="微软雅黑" pitchFamily="34" charset="-122"/>
                <a:ea typeface="微软雅黑" pitchFamily="34" charset="-122"/>
              </a:rPr>
              <a:t>副标题</a:t>
            </a:r>
            <a:r>
              <a:rPr lang="zh-CN" altLang="en-US" sz="1200" dirty="0" smtClean="0">
                <a:solidFill>
                  <a:schemeClr val="tx1">
                    <a:lumMod val="50000"/>
                    <a:lumOff val="50000"/>
                  </a:schemeClr>
                </a:solidFill>
                <a:latin typeface="微软雅黑" pitchFamily="34" charset="-122"/>
                <a:ea typeface="微软雅黑" pitchFamily="34" charset="-122"/>
              </a:rPr>
              <a:t>写在这里</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4" name="TextBox 13"/>
          <p:cNvSpPr txBox="1"/>
          <p:nvPr/>
        </p:nvSpPr>
        <p:spPr>
          <a:xfrm>
            <a:off x="2297515" y="2646437"/>
            <a:ext cx="1415772" cy="525657"/>
          </a:xfrm>
          <a:prstGeom prst="rect">
            <a:avLst/>
          </a:prstGeom>
          <a:noFill/>
        </p:spPr>
        <p:txBody>
          <a:bodyPr wrap="none" rtlCol="0">
            <a:spAutoFit/>
          </a:bodyPr>
          <a:lstStyle/>
          <a:p>
            <a:pPr>
              <a:lnSpc>
                <a:spcPct val="130000"/>
              </a:lnSpc>
            </a:pPr>
            <a:r>
              <a:rPr lang="zh-CN" altLang="en-US" sz="2400" b="1" dirty="0" smtClean="0">
                <a:latin typeface="微软雅黑" pitchFamily="34" charset="-122"/>
                <a:ea typeface="微软雅黑" pitchFamily="34" charset="-122"/>
              </a:rPr>
              <a:t>您的标题</a:t>
            </a:r>
            <a:endParaRPr lang="zh-CN" altLang="en-US" sz="2400" b="1" dirty="0">
              <a:latin typeface="微软雅黑" pitchFamily="34" charset="-122"/>
              <a:ea typeface="微软雅黑" pitchFamily="34" charset="-122"/>
            </a:endParaRPr>
          </a:p>
        </p:txBody>
      </p:sp>
      <p:sp>
        <p:nvSpPr>
          <p:cNvPr id="15" name="TextBox 14"/>
          <p:cNvSpPr txBox="1"/>
          <p:nvPr/>
        </p:nvSpPr>
        <p:spPr>
          <a:xfrm>
            <a:off x="1763688" y="3140968"/>
            <a:ext cx="2088232" cy="261302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内容</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16" name="直接连接符 15"/>
          <p:cNvCxnSpPr/>
          <p:nvPr/>
        </p:nvCxnSpPr>
        <p:spPr>
          <a:xfrm>
            <a:off x="3999136" y="2809459"/>
            <a:ext cx="0" cy="2851789"/>
          </a:xfrm>
          <a:prstGeom prst="line">
            <a:avLst/>
          </a:prstGeom>
          <a:ln w="190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883478" y="2472706"/>
            <a:ext cx="458780" cy="800800"/>
          </a:xfrm>
          <a:prstGeom prst="rect">
            <a:avLst/>
          </a:prstGeom>
          <a:noFill/>
        </p:spPr>
        <p:txBody>
          <a:bodyPr wrap="none" lIns="0" tIns="0" rIns="0" bIns="0" rtlCol="0" anchor="b">
            <a:noAutofit/>
          </a:bodyPr>
          <a:lstStyle/>
          <a:p>
            <a:pPr algn="r"/>
            <a:r>
              <a:rPr lang="en-US" altLang="zh-CN" sz="5400" dirty="0" smtClean="0">
                <a:solidFill>
                  <a:schemeClr val="accent1"/>
                </a:solidFill>
                <a:latin typeface="Arial Black" pitchFamily="34" charset="0"/>
              </a:rPr>
              <a:t>1</a:t>
            </a:r>
            <a:endParaRPr lang="zh-CN" altLang="en-US" sz="5400" dirty="0">
              <a:solidFill>
                <a:schemeClr val="accent1"/>
              </a:solidFill>
              <a:latin typeface="Arial Black" pitchFamily="34" charset="0"/>
            </a:endParaRPr>
          </a:p>
        </p:txBody>
      </p:sp>
      <p:sp>
        <p:nvSpPr>
          <p:cNvPr id="18" name="TextBox 17"/>
          <p:cNvSpPr txBox="1"/>
          <p:nvPr/>
        </p:nvSpPr>
        <p:spPr>
          <a:xfrm>
            <a:off x="4764143" y="2646437"/>
            <a:ext cx="1415772" cy="525657"/>
          </a:xfrm>
          <a:prstGeom prst="rect">
            <a:avLst/>
          </a:prstGeom>
          <a:noFill/>
        </p:spPr>
        <p:txBody>
          <a:bodyPr wrap="none" rtlCol="0">
            <a:spAutoFit/>
          </a:bodyPr>
          <a:lstStyle/>
          <a:p>
            <a:pPr>
              <a:lnSpc>
                <a:spcPct val="130000"/>
              </a:lnSpc>
            </a:pPr>
            <a:r>
              <a:rPr lang="zh-CN" altLang="en-US" sz="2400" b="1" dirty="0" smtClean="0">
                <a:latin typeface="微软雅黑" pitchFamily="34" charset="-122"/>
                <a:ea typeface="微软雅黑" pitchFamily="34" charset="-122"/>
              </a:rPr>
              <a:t>您的标题</a:t>
            </a:r>
            <a:endParaRPr lang="zh-CN" altLang="en-US" sz="2400" b="1" dirty="0">
              <a:latin typeface="微软雅黑" pitchFamily="34" charset="-122"/>
              <a:ea typeface="微软雅黑" pitchFamily="34" charset="-122"/>
            </a:endParaRPr>
          </a:p>
        </p:txBody>
      </p:sp>
      <p:sp>
        <p:nvSpPr>
          <p:cNvPr id="19" name="TextBox 18"/>
          <p:cNvSpPr txBox="1"/>
          <p:nvPr/>
        </p:nvSpPr>
        <p:spPr>
          <a:xfrm>
            <a:off x="4230316" y="3140968"/>
            <a:ext cx="2088232" cy="261302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内容</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26" name="直接连接符 25"/>
          <p:cNvCxnSpPr/>
          <p:nvPr/>
        </p:nvCxnSpPr>
        <p:spPr>
          <a:xfrm>
            <a:off x="6465764" y="2809459"/>
            <a:ext cx="0" cy="2851789"/>
          </a:xfrm>
          <a:prstGeom prst="line">
            <a:avLst/>
          </a:prstGeom>
          <a:ln w="190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350106" y="2472706"/>
            <a:ext cx="458780" cy="800800"/>
          </a:xfrm>
          <a:prstGeom prst="rect">
            <a:avLst/>
          </a:prstGeom>
          <a:noFill/>
        </p:spPr>
        <p:txBody>
          <a:bodyPr wrap="none" lIns="0" tIns="0" rIns="0" bIns="0" rtlCol="0" anchor="b">
            <a:noAutofit/>
          </a:bodyPr>
          <a:lstStyle/>
          <a:p>
            <a:pPr algn="r"/>
            <a:r>
              <a:rPr lang="en-US" altLang="zh-CN" sz="5400" dirty="0" smtClean="0">
                <a:solidFill>
                  <a:schemeClr val="accent1"/>
                </a:solidFill>
                <a:latin typeface="Arial Black" pitchFamily="34" charset="0"/>
              </a:rPr>
              <a:t>2</a:t>
            </a:r>
            <a:endParaRPr lang="zh-CN" altLang="en-US" sz="5400" dirty="0">
              <a:solidFill>
                <a:schemeClr val="accent1"/>
              </a:solidFill>
              <a:latin typeface="Arial Black" pitchFamily="34" charset="0"/>
            </a:endParaRPr>
          </a:p>
        </p:txBody>
      </p:sp>
      <p:sp>
        <p:nvSpPr>
          <p:cNvPr id="31" name="TextBox 30"/>
          <p:cNvSpPr txBox="1"/>
          <p:nvPr/>
        </p:nvSpPr>
        <p:spPr>
          <a:xfrm>
            <a:off x="7247911" y="2646437"/>
            <a:ext cx="1415772" cy="525657"/>
          </a:xfrm>
          <a:prstGeom prst="rect">
            <a:avLst/>
          </a:prstGeom>
          <a:noFill/>
        </p:spPr>
        <p:txBody>
          <a:bodyPr wrap="none" rtlCol="0">
            <a:spAutoFit/>
          </a:bodyPr>
          <a:lstStyle/>
          <a:p>
            <a:pPr>
              <a:lnSpc>
                <a:spcPct val="130000"/>
              </a:lnSpc>
            </a:pPr>
            <a:r>
              <a:rPr lang="zh-CN" altLang="en-US" sz="2400" b="1" dirty="0" smtClean="0">
                <a:latin typeface="微软雅黑" pitchFamily="34" charset="-122"/>
                <a:ea typeface="微软雅黑" pitchFamily="34" charset="-122"/>
              </a:rPr>
              <a:t>您的标题</a:t>
            </a:r>
            <a:endParaRPr lang="zh-CN" altLang="en-US" sz="2400" b="1" dirty="0">
              <a:latin typeface="微软雅黑" pitchFamily="34" charset="-122"/>
              <a:ea typeface="微软雅黑" pitchFamily="34" charset="-122"/>
            </a:endParaRPr>
          </a:p>
        </p:txBody>
      </p:sp>
      <p:sp>
        <p:nvSpPr>
          <p:cNvPr id="32" name="TextBox 31"/>
          <p:cNvSpPr txBox="1"/>
          <p:nvPr/>
        </p:nvSpPr>
        <p:spPr>
          <a:xfrm>
            <a:off x="6714084" y="3140968"/>
            <a:ext cx="2088232" cy="261302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内容</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框中选择粘贴，并选择只保留文字。您的内容打在这里或者通过复制您的</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3" name="TextBox 32"/>
          <p:cNvSpPr txBox="1"/>
          <p:nvPr/>
        </p:nvSpPr>
        <p:spPr>
          <a:xfrm>
            <a:off x="6833874" y="2472706"/>
            <a:ext cx="458780" cy="800800"/>
          </a:xfrm>
          <a:prstGeom prst="rect">
            <a:avLst/>
          </a:prstGeom>
          <a:noFill/>
        </p:spPr>
        <p:txBody>
          <a:bodyPr wrap="none" lIns="0" tIns="0" rIns="0" bIns="0" rtlCol="0" anchor="b">
            <a:noAutofit/>
          </a:bodyPr>
          <a:lstStyle/>
          <a:p>
            <a:pPr algn="r"/>
            <a:r>
              <a:rPr lang="en-US" altLang="zh-CN" sz="5400" dirty="0" smtClean="0">
                <a:solidFill>
                  <a:schemeClr val="accent1"/>
                </a:solidFill>
                <a:latin typeface="Arial Black" pitchFamily="34" charset="0"/>
              </a:rPr>
              <a:t>3</a:t>
            </a:r>
            <a:endParaRPr lang="zh-CN" altLang="en-US" sz="5400" dirty="0">
              <a:solidFill>
                <a:schemeClr val="accent1"/>
              </a:solidFill>
              <a:latin typeface="Arial Black" pitchFamily="34" charset="0"/>
            </a:endParaRPr>
          </a:p>
        </p:txBody>
      </p:sp>
      <p:sp>
        <p:nvSpPr>
          <p:cNvPr id="20" name="TextBox 19"/>
          <p:cNvSpPr txBox="1"/>
          <p:nvPr/>
        </p:nvSpPr>
        <p:spPr>
          <a:xfrm>
            <a:off x="-45473560" y="27335656"/>
            <a:ext cx="3803029" cy="369332"/>
          </a:xfrm>
          <a:prstGeom prst="rect">
            <a:avLst/>
          </a:prstGeom>
          <a:noFill/>
        </p:spPr>
        <p:txBody>
          <a:bodyPr wrap="none" rtlCol="0">
            <a:spAutoFit/>
          </a:bodyPr>
          <a:lstStyle/>
          <a:p>
            <a:r>
              <a:rPr lang="en-US" altLang="zh-CN" dirty="0" smtClean="0">
                <a:latin typeface="微软雅黑" pitchFamily="34" charset="-122"/>
                <a:ea typeface="微软雅黑" pitchFamily="34" charset="-122"/>
                <a:hlinkClick r:id="rId3"/>
              </a:rPr>
              <a:t>www.51pptmo ban.com</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搜集整理</a:t>
            </a:r>
          </a:p>
        </p:txBody>
      </p:sp>
    </p:spTree>
    <p:extLst>
      <p:ext uri="{BB962C8B-B14F-4D97-AF65-F5344CB8AC3E}">
        <p14:creationId xmlns:p14="http://schemas.microsoft.com/office/powerpoint/2010/main" val="1602544994"/>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4211960" y="4587589"/>
            <a:ext cx="4156812" cy="17400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600574" y="4628057"/>
            <a:ext cx="3663937" cy="15337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0" tIns="0" rIns="0" bIns="0" numCol="1" spcCol="0" rtlCol="0" fromWordArt="0" anchor="b" anchorCtr="0" forceAA="0" compatLnSpc="1">
            <a:prstTxWarp prst="textArchDown">
              <a:avLst>
                <a:gd name="adj" fmla="val 396921"/>
              </a:avLst>
            </a:prstTxWarp>
            <a:noAutofit/>
          </a:bodyPr>
          <a:lstStyle/>
          <a:p>
            <a:pPr algn="ctr"/>
            <a:r>
              <a:rPr lang="zh-CN" altLang="en-US" sz="3200" spc="200" dirty="0" smtClean="0">
                <a:solidFill>
                  <a:schemeClr val="tx1">
                    <a:lumMod val="50000"/>
                    <a:lumOff val="50000"/>
                  </a:schemeClr>
                </a:solidFill>
                <a:latin typeface="微软雅黑" pitchFamily="34" charset="-122"/>
                <a:ea typeface="微软雅黑" pitchFamily="34" charset="-122"/>
              </a:rPr>
              <a:t>此处输入您的文字</a:t>
            </a:r>
            <a:endParaRPr lang="zh-CN" altLang="en-US" sz="3200" spc="200" dirty="0">
              <a:solidFill>
                <a:schemeClr val="tx1">
                  <a:lumMod val="50000"/>
                  <a:lumOff val="50000"/>
                </a:schemeClr>
              </a:solidFill>
              <a:latin typeface="微软雅黑" pitchFamily="34" charset="-122"/>
              <a:ea typeface="微软雅黑" pitchFamily="34" charset="-122"/>
            </a:endParaRPr>
          </a:p>
        </p:txBody>
      </p:sp>
      <p:sp>
        <p:nvSpPr>
          <p:cNvPr id="22" name="椭圆 21"/>
          <p:cNvSpPr/>
          <p:nvPr/>
        </p:nvSpPr>
        <p:spPr>
          <a:xfrm>
            <a:off x="3419872" y="2256819"/>
            <a:ext cx="2355032" cy="98582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506491" y="2251171"/>
            <a:ext cx="2177480" cy="9115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0" tIns="0" rIns="0" bIns="0" numCol="1" spcCol="0" rtlCol="0" fromWordArt="0" anchor="b" anchorCtr="0" forceAA="0" compatLnSpc="1">
            <a:prstTxWarp prst="textArchDown">
              <a:avLst>
                <a:gd name="adj" fmla="val 396921"/>
              </a:avLst>
            </a:prstTxWarp>
            <a:noAutofit/>
          </a:bodyPr>
          <a:lstStyle/>
          <a:p>
            <a:pPr algn="ctr"/>
            <a:r>
              <a:rPr lang="zh-CN" altLang="en-US" sz="3200" spc="200" dirty="0" smtClean="0">
                <a:solidFill>
                  <a:schemeClr val="tx1">
                    <a:lumMod val="50000"/>
                    <a:lumOff val="50000"/>
                  </a:schemeClr>
                </a:solidFill>
                <a:latin typeface="微软雅黑" pitchFamily="34" charset="-122"/>
                <a:ea typeface="微软雅黑" pitchFamily="34" charset="-122"/>
              </a:rPr>
              <a:t>此处输入您的文字</a:t>
            </a:r>
            <a:endParaRPr lang="zh-CN" altLang="en-US" sz="3200" spc="200" dirty="0">
              <a:solidFill>
                <a:schemeClr val="tx1">
                  <a:lumMod val="50000"/>
                  <a:lumOff val="50000"/>
                </a:schemeClr>
              </a:solidFill>
              <a:latin typeface="微软雅黑" pitchFamily="34" charset="-122"/>
              <a:ea typeface="微软雅黑" pitchFamily="34" charset="-122"/>
            </a:endParaRPr>
          </a:p>
        </p:txBody>
      </p:sp>
      <p:sp>
        <p:nvSpPr>
          <p:cNvPr id="3" name="椭圆形标注 2"/>
          <p:cNvSpPr/>
          <p:nvPr/>
        </p:nvSpPr>
        <p:spPr>
          <a:xfrm>
            <a:off x="3848733" y="1340768"/>
            <a:ext cx="1152128" cy="1152128"/>
          </a:xfrm>
          <a:prstGeom prst="wedgeEllipseCallout">
            <a:avLst>
              <a:gd name="adj1" fmla="val 21055"/>
              <a:gd name="adj2" fmla="val 5919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标题</a:t>
            </a:r>
          </a:p>
        </p:txBody>
      </p:sp>
      <p:sp>
        <p:nvSpPr>
          <p:cNvPr id="4" name="椭圆形标注 3"/>
          <p:cNvSpPr/>
          <p:nvPr/>
        </p:nvSpPr>
        <p:spPr>
          <a:xfrm>
            <a:off x="6012160" y="3284984"/>
            <a:ext cx="1728192" cy="1728192"/>
          </a:xfrm>
          <a:prstGeom prst="wedgeEllipseCallout">
            <a:avLst>
              <a:gd name="adj1" fmla="val 5071"/>
              <a:gd name="adj2" fmla="val 6415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标题</a:t>
            </a:r>
          </a:p>
        </p:txBody>
      </p:sp>
      <p:sp>
        <p:nvSpPr>
          <p:cNvPr id="20" name="椭圆 19"/>
          <p:cNvSpPr/>
          <p:nvPr/>
        </p:nvSpPr>
        <p:spPr>
          <a:xfrm>
            <a:off x="611560" y="3795835"/>
            <a:ext cx="3096344" cy="12961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84709" y="3816453"/>
            <a:ext cx="2772146" cy="11604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ArchDown">
              <a:avLst>
                <a:gd name="adj" fmla="val 396921"/>
              </a:avLst>
            </a:prstTxWarp>
            <a:noAutofit/>
          </a:bodyPr>
          <a:lstStyle/>
          <a:p>
            <a:pPr algn="ctr"/>
            <a:r>
              <a:rPr lang="zh-CN" altLang="en-US" sz="3200" spc="200" dirty="0" smtClean="0">
                <a:solidFill>
                  <a:schemeClr val="tx1">
                    <a:lumMod val="50000"/>
                    <a:lumOff val="50000"/>
                  </a:schemeClr>
                </a:solidFill>
                <a:latin typeface="微软雅黑" pitchFamily="34" charset="-122"/>
                <a:ea typeface="微软雅黑" pitchFamily="34" charset="-122"/>
              </a:rPr>
              <a:t>此处输入您的文字</a:t>
            </a:r>
            <a:endParaRPr lang="zh-CN" altLang="en-US" sz="3200" spc="200" dirty="0">
              <a:solidFill>
                <a:schemeClr val="tx1">
                  <a:lumMod val="50000"/>
                  <a:lumOff val="50000"/>
                </a:schemeClr>
              </a:solidFill>
              <a:latin typeface="微软雅黑" pitchFamily="34" charset="-122"/>
              <a:ea typeface="微软雅黑" pitchFamily="34" charset="-122"/>
            </a:endParaRPr>
          </a:p>
        </p:txBody>
      </p:sp>
      <p:sp>
        <p:nvSpPr>
          <p:cNvPr id="2" name="椭圆形标注 1"/>
          <p:cNvSpPr/>
          <p:nvPr/>
        </p:nvSpPr>
        <p:spPr>
          <a:xfrm>
            <a:off x="1350702" y="2636912"/>
            <a:ext cx="1440160" cy="1440160"/>
          </a:xfrm>
          <a:prstGeom prst="wedgeEllipseCallo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标题</a:t>
            </a:r>
          </a:p>
        </p:txBody>
      </p:sp>
    </p:spTree>
    <p:extLst>
      <p:ext uri="{BB962C8B-B14F-4D97-AF65-F5344CB8AC3E}">
        <p14:creationId xmlns:p14="http://schemas.microsoft.com/office/powerpoint/2010/main" val="3543220143"/>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23183" y="1962396"/>
            <a:ext cx="1107996" cy="2371803"/>
          </a:xfrm>
          <a:prstGeom prst="rect">
            <a:avLst/>
          </a:prstGeom>
          <a:noFill/>
        </p:spPr>
        <p:txBody>
          <a:bodyPr vert="eaVert" wrap="none" rtlCol="0">
            <a:spAutoFit/>
          </a:bodyPr>
          <a:lstStyle/>
          <a:p>
            <a:r>
              <a:rPr lang="en-US" altLang="zh-CN" sz="6000" dirty="0" smtClean="0">
                <a:solidFill>
                  <a:schemeClr val="bg1">
                    <a:lumMod val="85000"/>
                  </a:schemeClr>
                </a:solidFill>
                <a:latin typeface="华文隶书" pitchFamily="2" charset="-122"/>
                <a:ea typeface="华文隶书" pitchFamily="2" charset="-122"/>
              </a:rPr>
              <a:t>contents</a:t>
            </a:r>
            <a:endParaRPr lang="en-US" altLang="zh-CN" sz="6000" dirty="0">
              <a:solidFill>
                <a:schemeClr val="bg1">
                  <a:lumMod val="85000"/>
                </a:schemeClr>
              </a:solidFill>
              <a:latin typeface="华文隶书" pitchFamily="2" charset="-122"/>
              <a:ea typeface="华文隶书" pitchFamily="2" charset="-122"/>
            </a:endParaRPr>
          </a:p>
        </p:txBody>
      </p:sp>
      <p:sp>
        <p:nvSpPr>
          <p:cNvPr id="5" name="TextBox 4"/>
          <p:cNvSpPr txBox="1"/>
          <p:nvPr/>
        </p:nvSpPr>
        <p:spPr>
          <a:xfrm>
            <a:off x="611560" y="476672"/>
            <a:ext cx="1954381" cy="1701748"/>
          </a:xfrm>
          <a:prstGeom prst="rect">
            <a:avLst/>
          </a:prstGeom>
          <a:noFill/>
        </p:spPr>
        <p:txBody>
          <a:bodyPr vert="eaVert" wrap="none" rtlCol="0">
            <a:spAutoFit/>
          </a:bodyPr>
          <a:lstStyle/>
          <a:p>
            <a:r>
              <a:rPr lang="zh-CN" altLang="en-US" sz="11500" dirty="0" smtClean="0">
                <a:ln>
                  <a:solidFill>
                    <a:schemeClr val="bg1"/>
                  </a:solidFill>
                </a:ln>
                <a:effectLst>
                  <a:outerShdw blurRad="50800" dist="38100" dir="5400000" algn="t" rotWithShape="0">
                    <a:prstClr val="black">
                      <a:alpha val="40000"/>
                    </a:prstClr>
                  </a:outerShdw>
                </a:effectLst>
                <a:latin typeface="华文行楷" pitchFamily="2" charset="-122"/>
                <a:ea typeface="华文行楷" pitchFamily="2" charset="-122"/>
              </a:rPr>
              <a:t>目</a:t>
            </a:r>
            <a:endParaRPr lang="zh-CN" altLang="en-US" sz="11500" dirty="0">
              <a:ln>
                <a:solidFill>
                  <a:schemeClr val="bg1"/>
                </a:solidFill>
              </a:ln>
              <a:effectLst>
                <a:outerShdw blurRad="50800" dist="38100" dir="5400000" algn="t" rotWithShape="0">
                  <a:prstClr val="black">
                    <a:alpha val="40000"/>
                  </a:prstClr>
                </a:outerShdw>
              </a:effectLst>
              <a:latin typeface="华文行楷" pitchFamily="2" charset="-122"/>
              <a:ea typeface="华文行楷" pitchFamily="2" charset="-122"/>
            </a:endParaRPr>
          </a:p>
        </p:txBody>
      </p:sp>
      <p:sp>
        <p:nvSpPr>
          <p:cNvPr id="6" name="TextBox 5"/>
          <p:cNvSpPr txBox="1"/>
          <p:nvPr/>
        </p:nvSpPr>
        <p:spPr>
          <a:xfrm>
            <a:off x="1027058" y="1943276"/>
            <a:ext cx="1954381" cy="1701748"/>
          </a:xfrm>
          <a:prstGeom prst="rect">
            <a:avLst/>
          </a:prstGeom>
          <a:noFill/>
        </p:spPr>
        <p:txBody>
          <a:bodyPr vert="eaVert" wrap="none" rtlCol="0">
            <a:spAutoFit/>
          </a:bodyPr>
          <a:lstStyle>
            <a:defPPr>
              <a:defRPr lang="zh-CN"/>
            </a:defPPr>
            <a:lvl1pPr>
              <a:defRPr sz="11500">
                <a:ln>
                  <a:solidFill>
                    <a:schemeClr val="bg1"/>
                  </a:solidFill>
                </a:ln>
                <a:effectLst>
                  <a:outerShdw blurRad="50800" dist="38100" dir="5400000" algn="t" rotWithShape="0">
                    <a:prstClr val="black">
                      <a:alpha val="40000"/>
                    </a:prstClr>
                  </a:outerShdw>
                </a:effectLst>
                <a:latin typeface="华文行楷" pitchFamily="2" charset="-122"/>
                <a:ea typeface="华文行楷" pitchFamily="2" charset="-122"/>
              </a:defRPr>
            </a:lvl1pPr>
          </a:lstStyle>
          <a:p>
            <a:r>
              <a:rPr lang="zh-CN" altLang="en-US" dirty="0"/>
              <a:t>录</a:t>
            </a:r>
          </a:p>
        </p:txBody>
      </p:sp>
      <p:sp>
        <p:nvSpPr>
          <p:cNvPr id="7" name="TextBox 6"/>
          <p:cNvSpPr txBox="1"/>
          <p:nvPr/>
        </p:nvSpPr>
        <p:spPr>
          <a:xfrm>
            <a:off x="3491880" y="2432975"/>
            <a:ext cx="91403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u="none" strike="noStrike" kern="0" cap="none" spc="0" normalizeH="0" baseline="0" noProof="0" dirty="0" smtClean="0">
                <a:ln>
                  <a:noFill/>
                </a:ln>
                <a:uLnTx/>
                <a:uFillTx/>
                <a:latin typeface="华文琥珀" pitchFamily="2" charset="-122"/>
                <a:ea typeface="华文琥珀" pitchFamily="2" charset="-122"/>
              </a:rPr>
              <a:t>0</a:t>
            </a:r>
            <a:r>
              <a:rPr kumimoji="0" lang="en-US" altLang="zh-CN" sz="5400" u="none" strike="noStrike" kern="0" cap="none" spc="0" normalizeH="0" baseline="0" noProof="0" dirty="0" smtClean="0">
                <a:ln>
                  <a:noFill/>
                </a:ln>
                <a:solidFill>
                  <a:srgbClr val="0070C0"/>
                </a:solidFill>
                <a:uLnTx/>
                <a:uFillTx/>
                <a:latin typeface="华文琥珀" pitchFamily="2" charset="-122"/>
                <a:ea typeface="华文琥珀" pitchFamily="2" charset="-122"/>
              </a:rPr>
              <a:t>1</a:t>
            </a:r>
            <a:endParaRPr kumimoji="0" lang="zh-CN" altLang="en-US" sz="5400" u="none" strike="noStrike" kern="0" cap="none" spc="0" normalizeH="0" baseline="0" noProof="0" dirty="0">
              <a:ln>
                <a:noFill/>
              </a:ln>
              <a:solidFill>
                <a:srgbClr val="0070C0"/>
              </a:solidFill>
              <a:uLnTx/>
              <a:uFillTx/>
              <a:latin typeface="华文琥珀" pitchFamily="2" charset="-122"/>
              <a:ea typeface="华文琥珀" pitchFamily="2" charset="-122"/>
            </a:endParaRPr>
          </a:p>
        </p:txBody>
      </p:sp>
      <p:cxnSp>
        <p:nvCxnSpPr>
          <p:cNvPr id="8" name="直接连接符 7"/>
          <p:cNvCxnSpPr/>
          <p:nvPr/>
        </p:nvCxnSpPr>
        <p:spPr>
          <a:xfrm>
            <a:off x="3534272" y="3232769"/>
            <a:ext cx="8217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959932" y="3232769"/>
            <a:ext cx="0" cy="3304662"/>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380383" y="3296391"/>
            <a:ext cx="615553" cy="1656864"/>
          </a:xfrm>
          <a:prstGeom prst="rect">
            <a:avLst/>
          </a:prstGeom>
          <a:noFill/>
        </p:spPr>
        <p:txBody>
          <a:bodyPr vert="eaVert" wrap="none" rtlCol="0">
            <a:spAutoFit/>
          </a:bodyPr>
          <a:lstStyle/>
          <a:p>
            <a:r>
              <a:rPr lang="zh-CN" altLang="en-US" sz="2800" dirty="0" smtClean="0">
                <a:solidFill>
                  <a:srgbClr val="0070C0"/>
                </a:solidFill>
                <a:latin typeface="华文行楷" pitchFamily="2" charset="-122"/>
                <a:ea typeface="华文行楷" pitchFamily="2" charset="-122"/>
              </a:rPr>
              <a:t>章节标题</a:t>
            </a:r>
            <a:endParaRPr lang="zh-CN" altLang="en-US" sz="2800" dirty="0">
              <a:solidFill>
                <a:srgbClr val="0070C0"/>
              </a:solidFill>
              <a:latin typeface="华文行楷" pitchFamily="2" charset="-122"/>
              <a:ea typeface="华文行楷" pitchFamily="2" charset="-122"/>
            </a:endParaRPr>
          </a:p>
        </p:txBody>
      </p:sp>
      <p:sp>
        <p:nvSpPr>
          <p:cNvPr id="11" name="TextBox 10"/>
          <p:cNvSpPr txBox="1"/>
          <p:nvPr/>
        </p:nvSpPr>
        <p:spPr>
          <a:xfrm>
            <a:off x="3851920" y="3297071"/>
            <a:ext cx="553998" cy="3040274"/>
          </a:xfrm>
          <a:prstGeom prst="rect">
            <a:avLst/>
          </a:prstGeom>
          <a:noFill/>
        </p:spPr>
        <p:txBody>
          <a:bodyPr vert="eaVert" wrap="square" rtlCol="0">
            <a:spAutoFit/>
          </a:bodyPr>
          <a:lstStyle/>
          <a:p>
            <a:r>
              <a:rPr lang="en-US" altLang="zh-CN" sz="2400" dirty="0">
                <a:solidFill>
                  <a:schemeClr val="bg1">
                    <a:lumMod val="85000"/>
                  </a:schemeClr>
                </a:solidFill>
                <a:latin typeface="华文隶书" pitchFamily="2" charset="-122"/>
                <a:ea typeface="华文隶书" pitchFamily="2" charset="-122"/>
              </a:rPr>
              <a:t>Chapter </a:t>
            </a:r>
            <a:r>
              <a:rPr lang="en-US" altLang="zh-CN" sz="2400" dirty="0" smtClean="0">
                <a:solidFill>
                  <a:schemeClr val="bg1">
                    <a:lumMod val="85000"/>
                  </a:schemeClr>
                </a:solidFill>
                <a:latin typeface="华文隶书" pitchFamily="2" charset="-122"/>
                <a:ea typeface="华文隶书" pitchFamily="2" charset="-122"/>
              </a:rPr>
              <a:t>title  write  here</a:t>
            </a:r>
            <a:endParaRPr lang="en-US" altLang="zh-CN" sz="2400" dirty="0">
              <a:solidFill>
                <a:schemeClr val="bg1">
                  <a:lumMod val="85000"/>
                </a:schemeClr>
              </a:solidFill>
              <a:latin typeface="华文隶书" pitchFamily="2" charset="-122"/>
              <a:ea typeface="华文隶书" pitchFamily="2" charset="-122"/>
            </a:endParaRPr>
          </a:p>
        </p:txBody>
      </p:sp>
      <p:cxnSp>
        <p:nvCxnSpPr>
          <p:cNvPr id="12" name="直接连接符 11"/>
          <p:cNvCxnSpPr/>
          <p:nvPr/>
        </p:nvCxnSpPr>
        <p:spPr>
          <a:xfrm flipH="1">
            <a:off x="3737915" y="4953255"/>
            <a:ext cx="2" cy="778547"/>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534272" y="5746798"/>
            <a:ext cx="461665" cy="576440"/>
          </a:xfrm>
          <a:prstGeom prst="rect">
            <a:avLst/>
          </a:prstGeom>
          <a:noFill/>
        </p:spPr>
        <p:txBody>
          <a:bodyPr vert="eaVert" wrap="none" rtlCol="0">
            <a:spAutoFit/>
          </a:bodyPr>
          <a:lstStyle/>
          <a:p>
            <a:r>
              <a:rPr lang="en-US" altLang="zh-CN" dirty="0" smtClean="0">
                <a:latin typeface="华文隶书" pitchFamily="2" charset="-122"/>
                <a:ea typeface="华文隶书" pitchFamily="2" charset="-122"/>
              </a:rPr>
              <a:t>P 001</a:t>
            </a:r>
            <a:endParaRPr lang="zh-CN" altLang="en-US" dirty="0">
              <a:latin typeface="华文隶书" pitchFamily="2" charset="-122"/>
              <a:ea typeface="华文隶书" pitchFamily="2" charset="-122"/>
            </a:endParaRPr>
          </a:p>
        </p:txBody>
      </p:sp>
      <p:sp>
        <p:nvSpPr>
          <p:cNvPr id="14" name="TextBox 13"/>
          <p:cNvSpPr txBox="1"/>
          <p:nvPr/>
        </p:nvSpPr>
        <p:spPr>
          <a:xfrm>
            <a:off x="4755505" y="2060848"/>
            <a:ext cx="91403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u="none" strike="noStrike" kern="0" cap="none" spc="0" normalizeH="0" baseline="0" noProof="0" dirty="0" smtClean="0">
                <a:ln>
                  <a:noFill/>
                </a:ln>
                <a:uLnTx/>
                <a:uFillTx/>
                <a:latin typeface="华文琥珀" pitchFamily="2" charset="-122"/>
                <a:ea typeface="华文琥珀" pitchFamily="2" charset="-122"/>
              </a:rPr>
              <a:t>0</a:t>
            </a:r>
            <a:r>
              <a:rPr kumimoji="0" lang="en-US" altLang="zh-CN" sz="5400" u="none" strike="noStrike" kern="0" cap="none" spc="0" normalizeH="0" baseline="0" noProof="0" dirty="0" smtClean="0">
                <a:ln>
                  <a:noFill/>
                </a:ln>
                <a:solidFill>
                  <a:srgbClr val="0070C0"/>
                </a:solidFill>
                <a:uLnTx/>
                <a:uFillTx/>
                <a:latin typeface="华文琥珀" pitchFamily="2" charset="-122"/>
                <a:ea typeface="华文琥珀" pitchFamily="2" charset="-122"/>
              </a:rPr>
              <a:t>2</a:t>
            </a:r>
            <a:endParaRPr kumimoji="0" lang="zh-CN" altLang="en-US" sz="5400" u="none" strike="noStrike" kern="0" cap="none" spc="0" normalizeH="0" baseline="0" noProof="0" dirty="0">
              <a:ln>
                <a:noFill/>
              </a:ln>
              <a:solidFill>
                <a:srgbClr val="0070C0"/>
              </a:solidFill>
              <a:uLnTx/>
              <a:uFillTx/>
              <a:latin typeface="华文琥珀" pitchFamily="2" charset="-122"/>
              <a:ea typeface="华文琥珀" pitchFamily="2" charset="-122"/>
            </a:endParaRPr>
          </a:p>
        </p:txBody>
      </p:sp>
      <p:cxnSp>
        <p:nvCxnSpPr>
          <p:cNvPr id="15" name="直接连接符 14"/>
          <p:cNvCxnSpPr/>
          <p:nvPr/>
        </p:nvCxnSpPr>
        <p:spPr>
          <a:xfrm>
            <a:off x="4797897" y="2860642"/>
            <a:ext cx="8217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223557" y="2860642"/>
            <a:ext cx="0" cy="3304662"/>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644008" y="2924264"/>
            <a:ext cx="615553" cy="1656864"/>
          </a:xfrm>
          <a:prstGeom prst="rect">
            <a:avLst/>
          </a:prstGeom>
          <a:noFill/>
        </p:spPr>
        <p:txBody>
          <a:bodyPr vert="eaVert" wrap="none" rtlCol="0">
            <a:spAutoFit/>
          </a:bodyPr>
          <a:lstStyle/>
          <a:p>
            <a:r>
              <a:rPr lang="zh-CN" altLang="en-US" sz="2800" dirty="0" smtClean="0">
                <a:solidFill>
                  <a:srgbClr val="0070C0"/>
                </a:solidFill>
                <a:latin typeface="华文行楷" pitchFamily="2" charset="-122"/>
                <a:ea typeface="华文行楷" pitchFamily="2" charset="-122"/>
              </a:rPr>
              <a:t>章节标题</a:t>
            </a:r>
            <a:endParaRPr lang="zh-CN" altLang="en-US" sz="2800" dirty="0">
              <a:solidFill>
                <a:srgbClr val="0070C0"/>
              </a:solidFill>
              <a:latin typeface="华文行楷" pitchFamily="2" charset="-122"/>
              <a:ea typeface="华文行楷" pitchFamily="2" charset="-122"/>
            </a:endParaRPr>
          </a:p>
        </p:txBody>
      </p:sp>
      <p:sp>
        <p:nvSpPr>
          <p:cNvPr id="18" name="TextBox 17"/>
          <p:cNvSpPr txBox="1"/>
          <p:nvPr/>
        </p:nvSpPr>
        <p:spPr>
          <a:xfrm>
            <a:off x="5115545" y="2924944"/>
            <a:ext cx="553998" cy="3040274"/>
          </a:xfrm>
          <a:prstGeom prst="rect">
            <a:avLst/>
          </a:prstGeom>
          <a:noFill/>
        </p:spPr>
        <p:txBody>
          <a:bodyPr vert="eaVert" wrap="square" rtlCol="0">
            <a:spAutoFit/>
          </a:bodyPr>
          <a:lstStyle/>
          <a:p>
            <a:r>
              <a:rPr lang="en-US" altLang="zh-CN" sz="2400" dirty="0">
                <a:solidFill>
                  <a:schemeClr val="bg1">
                    <a:lumMod val="85000"/>
                  </a:schemeClr>
                </a:solidFill>
                <a:latin typeface="华文隶书" pitchFamily="2" charset="-122"/>
                <a:ea typeface="华文隶书" pitchFamily="2" charset="-122"/>
              </a:rPr>
              <a:t>Chapter </a:t>
            </a:r>
            <a:r>
              <a:rPr lang="en-US" altLang="zh-CN" sz="2400" dirty="0" smtClean="0">
                <a:solidFill>
                  <a:schemeClr val="bg1">
                    <a:lumMod val="85000"/>
                  </a:schemeClr>
                </a:solidFill>
                <a:latin typeface="华文隶书" pitchFamily="2" charset="-122"/>
                <a:ea typeface="华文隶书" pitchFamily="2" charset="-122"/>
              </a:rPr>
              <a:t>title  write  here</a:t>
            </a:r>
            <a:endParaRPr lang="en-US" altLang="zh-CN" sz="2400" dirty="0">
              <a:solidFill>
                <a:schemeClr val="bg1">
                  <a:lumMod val="85000"/>
                </a:schemeClr>
              </a:solidFill>
              <a:latin typeface="华文隶书" pitchFamily="2" charset="-122"/>
              <a:ea typeface="华文隶书" pitchFamily="2" charset="-122"/>
            </a:endParaRPr>
          </a:p>
        </p:txBody>
      </p:sp>
      <p:cxnSp>
        <p:nvCxnSpPr>
          <p:cNvPr id="19" name="直接连接符 18"/>
          <p:cNvCxnSpPr/>
          <p:nvPr/>
        </p:nvCxnSpPr>
        <p:spPr>
          <a:xfrm flipH="1">
            <a:off x="5001540" y="4581128"/>
            <a:ext cx="2" cy="778547"/>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797897" y="5374671"/>
            <a:ext cx="461665" cy="576440"/>
          </a:xfrm>
          <a:prstGeom prst="rect">
            <a:avLst/>
          </a:prstGeom>
          <a:noFill/>
        </p:spPr>
        <p:txBody>
          <a:bodyPr vert="eaVert" wrap="none" rtlCol="0">
            <a:spAutoFit/>
          </a:bodyPr>
          <a:lstStyle/>
          <a:p>
            <a:r>
              <a:rPr lang="en-US" altLang="zh-CN" dirty="0" smtClean="0">
                <a:latin typeface="华文隶书" pitchFamily="2" charset="-122"/>
                <a:ea typeface="华文隶书" pitchFamily="2" charset="-122"/>
              </a:rPr>
              <a:t>P 004</a:t>
            </a:r>
            <a:endParaRPr lang="zh-CN" altLang="en-US" dirty="0">
              <a:latin typeface="华文隶书" pitchFamily="2" charset="-122"/>
              <a:ea typeface="华文隶书" pitchFamily="2" charset="-122"/>
            </a:endParaRPr>
          </a:p>
        </p:txBody>
      </p:sp>
      <p:sp>
        <p:nvSpPr>
          <p:cNvPr id="21" name="TextBox 20"/>
          <p:cNvSpPr txBox="1"/>
          <p:nvPr/>
        </p:nvSpPr>
        <p:spPr>
          <a:xfrm>
            <a:off x="5979640" y="1616713"/>
            <a:ext cx="1040631"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u="none" strike="noStrike" kern="0" cap="none" spc="0" normalizeH="0" baseline="0" noProof="0" dirty="0" smtClean="0">
                <a:ln>
                  <a:noFill/>
                </a:ln>
                <a:uLnTx/>
                <a:uFillTx/>
                <a:latin typeface="华文琥珀" pitchFamily="2" charset="-122"/>
                <a:ea typeface="华文琥珀" pitchFamily="2" charset="-122"/>
              </a:rPr>
              <a:t>0</a:t>
            </a:r>
            <a:r>
              <a:rPr kumimoji="0" lang="en-US" altLang="zh-CN" sz="5400" u="none" strike="noStrike" kern="0" cap="none" spc="0" normalizeH="0" baseline="0" noProof="0" dirty="0" smtClean="0">
                <a:ln>
                  <a:noFill/>
                </a:ln>
                <a:solidFill>
                  <a:srgbClr val="0070C0"/>
                </a:solidFill>
                <a:uLnTx/>
                <a:uFillTx/>
                <a:latin typeface="华文琥珀" pitchFamily="2" charset="-122"/>
                <a:ea typeface="华文琥珀" pitchFamily="2" charset="-122"/>
              </a:rPr>
              <a:t>3</a:t>
            </a:r>
            <a:endParaRPr kumimoji="0" lang="zh-CN" altLang="en-US" sz="5400" u="none" strike="noStrike" kern="0" cap="none" spc="0" normalizeH="0" baseline="0" noProof="0" dirty="0">
              <a:ln>
                <a:noFill/>
              </a:ln>
              <a:solidFill>
                <a:srgbClr val="0070C0"/>
              </a:solidFill>
              <a:uLnTx/>
              <a:uFillTx/>
              <a:latin typeface="华文琥珀" pitchFamily="2" charset="-122"/>
              <a:ea typeface="华文琥珀" pitchFamily="2" charset="-122"/>
            </a:endParaRPr>
          </a:p>
        </p:txBody>
      </p:sp>
      <p:cxnSp>
        <p:nvCxnSpPr>
          <p:cNvPr id="22" name="直接连接符 21"/>
          <p:cNvCxnSpPr/>
          <p:nvPr/>
        </p:nvCxnSpPr>
        <p:spPr>
          <a:xfrm>
            <a:off x="6022033" y="2416507"/>
            <a:ext cx="8217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447693" y="2416507"/>
            <a:ext cx="0" cy="3304662"/>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868144" y="2480129"/>
            <a:ext cx="615553" cy="1656864"/>
          </a:xfrm>
          <a:prstGeom prst="rect">
            <a:avLst/>
          </a:prstGeom>
          <a:noFill/>
        </p:spPr>
        <p:txBody>
          <a:bodyPr vert="eaVert" wrap="none" rtlCol="0">
            <a:spAutoFit/>
          </a:bodyPr>
          <a:lstStyle/>
          <a:p>
            <a:r>
              <a:rPr lang="zh-CN" altLang="en-US" sz="2800" dirty="0" smtClean="0">
                <a:solidFill>
                  <a:srgbClr val="0070C0"/>
                </a:solidFill>
                <a:latin typeface="华文行楷" pitchFamily="2" charset="-122"/>
                <a:ea typeface="华文行楷" pitchFamily="2" charset="-122"/>
              </a:rPr>
              <a:t>章节标题</a:t>
            </a:r>
            <a:endParaRPr lang="zh-CN" altLang="en-US" sz="2800" dirty="0">
              <a:solidFill>
                <a:srgbClr val="0070C0"/>
              </a:solidFill>
              <a:latin typeface="华文行楷" pitchFamily="2" charset="-122"/>
              <a:ea typeface="华文行楷" pitchFamily="2" charset="-122"/>
            </a:endParaRPr>
          </a:p>
        </p:txBody>
      </p:sp>
      <p:sp>
        <p:nvSpPr>
          <p:cNvPr id="25" name="TextBox 24"/>
          <p:cNvSpPr txBox="1"/>
          <p:nvPr/>
        </p:nvSpPr>
        <p:spPr>
          <a:xfrm>
            <a:off x="6339681" y="2480809"/>
            <a:ext cx="553998" cy="3040274"/>
          </a:xfrm>
          <a:prstGeom prst="rect">
            <a:avLst/>
          </a:prstGeom>
          <a:noFill/>
        </p:spPr>
        <p:txBody>
          <a:bodyPr vert="eaVert" wrap="square" rtlCol="0">
            <a:spAutoFit/>
          </a:bodyPr>
          <a:lstStyle/>
          <a:p>
            <a:r>
              <a:rPr lang="en-US" altLang="zh-CN" sz="2400" dirty="0">
                <a:solidFill>
                  <a:schemeClr val="bg1">
                    <a:lumMod val="85000"/>
                  </a:schemeClr>
                </a:solidFill>
                <a:latin typeface="华文隶书" pitchFamily="2" charset="-122"/>
                <a:ea typeface="华文隶书" pitchFamily="2" charset="-122"/>
              </a:rPr>
              <a:t>Chapter </a:t>
            </a:r>
            <a:r>
              <a:rPr lang="en-US" altLang="zh-CN" sz="2400" dirty="0" smtClean="0">
                <a:solidFill>
                  <a:schemeClr val="bg1">
                    <a:lumMod val="85000"/>
                  </a:schemeClr>
                </a:solidFill>
                <a:latin typeface="华文隶书" pitchFamily="2" charset="-122"/>
                <a:ea typeface="华文隶书" pitchFamily="2" charset="-122"/>
              </a:rPr>
              <a:t>title  write  here</a:t>
            </a:r>
            <a:endParaRPr lang="en-US" altLang="zh-CN" sz="2400" dirty="0">
              <a:solidFill>
                <a:schemeClr val="bg1">
                  <a:lumMod val="85000"/>
                </a:schemeClr>
              </a:solidFill>
              <a:latin typeface="华文隶书" pitchFamily="2" charset="-122"/>
              <a:ea typeface="华文隶书" pitchFamily="2" charset="-122"/>
            </a:endParaRPr>
          </a:p>
        </p:txBody>
      </p:sp>
      <p:cxnSp>
        <p:nvCxnSpPr>
          <p:cNvPr id="26" name="直接连接符 25"/>
          <p:cNvCxnSpPr/>
          <p:nvPr/>
        </p:nvCxnSpPr>
        <p:spPr>
          <a:xfrm flipH="1">
            <a:off x="6225676" y="4136993"/>
            <a:ext cx="2" cy="778547"/>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022033" y="4930536"/>
            <a:ext cx="461665" cy="576440"/>
          </a:xfrm>
          <a:prstGeom prst="rect">
            <a:avLst/>
          </a:prstGeom>
          <a:noFill/>
        </p:spPr>
        <p:txBody>
          <a:bodyPr vert="eaVert" wrap="none" rtlCol="0">
            <a:spAutoFit/>
          </a:bodyPr>
          <a:lstStyle/>
          <a:p>
            <a:r>
              <a:rPr lang="en-US" altLang="zh-CN" dirty="0" smtClean="0">
                <a:latin typeface="华文隶书" pitchFamily="2" charset="-122"/>
                <a:ea typeface="华文隶书" pitchFamily="2" charset="-122"/>
              </a:rPr>
              <a:t>P 008</a:t>
            </a:r>
            <a:endParaRPr lang="zh-CN" altLang="en-US" dirty="0">
              <a:latin typeface="华文隶书" pitchFamily="2" charset="-122"/>
              <a:ea typeface="华文隶书" pitchFamily="2" charset="-122"/>
            </a:endParaRPr>
          </a:p>
        </p:txBody>
      </p:sp>
      <p:sp>
        <p:nvSpPr>
          <p:cNvPr id="28" name="TextBox 27"/>
          <p:cNvSpPr txBox="1"/>
          <p:nvPr/>
        </p:nvSpPr>
        <p:spPr>
          <a:xfrm>
            <a:off x="7203777" y="1184665"/>
            <a:ext cx="91403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u="none" strike="noStrike" kern="0" cap="none" spc="0" normalizeH="0" baseline="0" noProof="0" dirty="0" smtClean="0">
                <a:ln>
                  <a:noFill/>
                </a:ln>
                <a:uLnTx/>
                <a:uFillTx/>
                <a:latin typeface="华文琥珀" pitchFamily="2" charset="-122"/>
                <a:ea typeface="华文琥珀" pitchFamily="2" charset="-122"/>
              </a:rPr>
              <a:t>0</a:t>
            </a:r>
            <a:r>
              <a:rPr kumimoji="0" lang="en-US" altLang="zh-CN" sz="5400" u="none" strike="noStrike" kern="0" cap="none" spc="0" normalizeH="0" baseline="0" noProof="0" dirty="0" smtClean="0">
                <a:ln>
                  <a:noFill/>
                </a:ln>
                <a:solidFill>
                  <a:srgbClr val="0070C0"/>
                </a:solidFill>
                <a:uLnTx/>
                <a:uFillTx/>
                <a:latin typeface="华文琥珀" pitchFamily="2" charset="-122"/>
                <a:ea typeface="华文琥珀" pitchFamily="2" charset="-122"/>
              </a:rPr>
              <a:t>4</a:t>
            </a:r>
            <a:endParaRPr kumimoji="0" lang="zh-CN" altLang="en-US" sz="5400" u="none" strike="noStrike" kern="0" cap="none" spc="0" normalizeH="0" baseline="0" noProof="0" dirty="0">
              <a:ln>
                <a:noFill/>
              </a:ln>
              <a:solidFill>
                <a:srgbClr val="0070C0"/>
              </a:solidFill>
              <a:uLnTx/>
              <a:uFillTx/>
              <a:latin typeface="华文琥珀" pitchFamily="2" charset="-122"/>
              <a:ea typeface="华文琥珀" pitchFamily="2" charset="-122"/>
            </a:endParaRPr>
          </a:p>
        </p:txBody>
      </p:sp>
      <p:cxnSp>
        <p:nvCxnSpPr>
          <p:cNvPr id="29" name="直接连接符 28"/>
          <p:cNvCxnSpPr/>
          <p:nvPr/>
        </p:nvCxnSpPr>
        <p:spPr>
          <a:xfrm>
            <a:off x="7246169" y="1984459"/>
            <a:ext cx="8217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71829" y="1984459"/>
            <a:ext cx="0" cy="3304662"/>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092280" y="2048081"/>
            <a:ext cx="615553" cy="1656864"/>
          </a:xfrm>
          <a:prstGeom prst="rect">
            <a:avLst/>
          </a:prstGeom>
          <a:noFill/>
        </p:spPr>
        <p:txBody>
          <a:bodyPr vert="eaVert" wrap="none" rtlCol="0">
            <a:spAutoFit/>
          </a:bodyPr>
          <a:lstStyle/>
          <a:p>
            <a:r>
              <a:rPr lang="zh-CN" altLang="en-US" sz="2800" dirty="0" smtClean="0">
                <a:solidFill>
                  <a:srgbClr val="0070C0"/>
                </a:solidFill>
                <a:latin typeface="华文行楷" pitchFamily="2" charset="-122"/>
                <a:ea typeface="华文行楷" pitchFamily="2" charset="-122"/>
              </a:rPr>
              <a:t>章节标题</a:t>
            </a:r>
            <a:endParaRPr lang="zh-CN" altLang="en-US" sz="2800" dirty="0">
              <a:solidFill>
                <a:srgbClr val="0070C0"/>
              </a:solidFill>
              <a:latin typeface="华文行楷" pitchFamily="2" charset="-122"/>
              <a:ea typeface="华文行楷" pitchFamily="2" charset="-122"/>
            </a:endParaRPr>
          </a:p>
        </p:txBody>
      </p:sp>
      <p:sp>
        <p:nvSpPr>
          <p:cNvPr id="32" name="TextBox 31"/>
          <p:cNvSpPr txBox="1"/>
          <p:nvPr/>
        </p:nvSpPr>
        <p:spPr>
          <a:xfrm>
            <a:off x="7563817" y="2048761"/>
            <a:ext cx="553998" cy="3040274"/>
          </a:xfrm>
          <a:prstGeom prst="rect">
            <a:avLst/>
          </a:prstGeom>
          <a:noFill/>
        </p:spPr>
        <p:txBody>
          <a:bodyPr vert="eaVert" wrap="square" rtlCol="0">
            <a:spAutoFit/>
          </a:bodyPr>
          <a:lstStyle/>
          <a:p>
            <a:r>
              <a:rPr lang="en-US" altLang="zh-CN" sz="2400" dirty="0">
                <a:solidFill>
                  <a:schemeClr val="bg1">
                    <a:lumMod val="85000"/>
                  </a:schemeClr>
                </a:solidFill>
                <a:latin typeface="华文隶书" pitchFamily="2" charset="-122"/>
                <a:ea typeface="华文隶书" pitchFamily="2" charset="-122"/>
              </a:rPr>
              <a:t>Chapter </a:t>
            </a:r>
            <a:r>
              <a:rPr lang="en-US" altLang="zh-CN" sz="2400" dirty="0" smtClean="0">
                <a:solidFill>
                  <a:schemeClr val="bg1">
                    <a:lumMod val="85000"/>
                  </a:schemeClr>
                </a:solidFill>
                <a:latin typeface="华文隶书" pitchFamily="2" charset="-122"/>
                <a:ea typeface="华文隶书" pitchFamily="2" charset="-122"/>
              </a:rPr>
              <a:t>title  write  here</a:t>
            </a:r>
            <a:endParaRPr lang="en-US" altLang="zh-CN" sz="2400" dirty="0">
              <a:solidFill>
                <a:schemeClr val="bg1">
                  <a:lumMod val="85000"/>
                </a:schemeClr>
              </a:solidFill>
              <a:latin typeface="华文隶书" pitchFamily="2" charset="-122"/>
              <a:ea typeface="华文隶书" pitchFamily="2" charset="-122"/>
            </a:endParaRPr>
          </a:p>
        </p:txBody>
      </p:sp>
      <p:cxnSp>
        <p:nvCxnSpPr>
          <p:cNvPr id="33" name="直接连接符 32"/>
          <p:cNvCxnSpPr/>
          <p:nvPr/>
        </p:nvCxnSpPr>
        <p:spPr>
          <a:xfrm flipH="1">
            <a:off x="7449812" y="3704945"/>
            <a:ext cx="2" cy="778547"/>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7246169" y="4498488"/>
            <a:ext cx="461665" cy="576440"/>
          </a:xfrm>
          <a:prstGeom prst="rect">
            <a:avLst/>
          </a:prstGeom>
          <a:noFill/>
        </p:spPr>
        <p:txBody>
          <a:bodyPr vert="eaVert" wrap="none" rtlCol="0">
            <a:spAutoFit/>
          </a:bodyPr>
          <a:lstStyle/>
          <a:p>
            <a:r>
              <a:rPr lang="en-US" altLang="zh-CN" dirty="0" smtClean="0">
                <a:latin typeface="华文隶书" pitchFamily="2" charset="-122"/>
                <a:ea typeface="华文隶书" pitchFamily="2" charset="-122"/>
              </a:rPr>
              <a:t>P 010</a:t>
            </a:r>
            <a:endParaRPr lang="zh-CN" altLang="en-US" dirty="0">
              <a:latin typeface="华文隶书" pitchFamily="2" charset="-122"/>
              <a:ea typeface="华文隶书" pitchFamily="2" charset="-122"/>
            </a:endParaRPr>
          </a:p>
        </p:txBody>
      </p:sp>
    </p:spTree>
    <p:extLst>
      <p:ext uri="{BB962C8B-B14F-4D97-AF65-F5344CB8AC3E}">
        <p14:creationId xmlns:p14="http://schemas.microsoft.com/office/powerpoint/2010/main" val="1054753992"/>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8612" y="993344"/>
            <a:ext cx="1659429" cy="1862048"/>
          </a:xfrm>
          <a:prstGeom prst="rect">
            <a:avLst/>
          </a:prstGeom>
          <a:noFill/>
        </p:spPr>
        <p:txBody>
          <a:bodyPr wrap="none" rtlCol="0">
            <a:spAutoFit/>
          </a:bodyPr>
          <a:lstStyle/>
          <a:p>
            <a:r>
              <a:rPr lang="zh-CN" altLang="en-US" sz="11500" dirty="0" smtClean="0">
                <a:solidFill>
                  <a:schemeClr val="tx1">
                    <a:lumMod val="95000"/>
                    <a:lumOff val="5000"/>
                  </a:schemeClr>
                </a:solidFill>
                <a:latin typeface="华文隶书" pitchFamily="2" charset="-122"/>
                <a:ea typeface="华文隶书" pitchFamily="2" charset="-122"/>
              </a:rPr>
              <a:t>标</a:t>
            </a:r>
            <a:endParaRPr lang="zh-CN" altLang="en-US" sz="11500" dirty="0">
              <a:solidFill>
                <a:schemeClr val="tx1">
                  <a:lumMod val="95000"/>
                  <a:lumOff val="5000"/>
                </a:schemeClr>
              </a:solidFill>
              <a:latin typeface="华文隶书" pitchFamily="2" charset="-122"/>
              <a:ea typeface="华文隶书" pitchFamily="2" charset="-122"/>
            </a:endParaRPr>
          </a:p>
        </p:txBody>
      </p:sp>
      <p:sp>
        <p:nvSpPr>
          <p:cNvPr id="3" name="TextBox 2"/>
          <p:cNvSpPr txBox="1"/>
          <p:nvPr/>
        </p:nvSpPr>
        <p:spPr>
          <a:xfrm>
            <a:off x="179512" y="2320128"/>
            <a:ext cx="1107996" cy="1200329"/>
          </a:xfrm>
          <a:prstGeom prst="rect">
            <a:avLst/>
          </a:prstGeom>
          <a:noFill/>
        </p:spPr>
        <p:txBody>
          <a:bodyPr wrap="none" rtlCol="0">
            <a:spAutoFit/>
          </a:bodyPr>
          <a:lstStyle/>
          <a:p>
            <a:r>
              <a:rPr lang="zh-CN" altLang="en-US" sz="7200" dirty="0" smtClean="0">
                <a:solidFill>
                  <a:schemeClr val="tx1">
                    <a:lumMod val="95000"/>
                    <a:lumOff val="5000"/>
                  </a:schemeClr>
                </a:solidFill>
                <a:latin typeface="华文隶书" pitchFamily="2" charset="-122"/>
                <a:ea typeface="华文隶书" pitchFamily="2" charset="-122"/>
              </a:rPr>
              <a:t>题</a:t>
            </a:r>
            <a:endParaRPr lang="zh-CN" altLang="en-US" sz="7200" dirty="0">
              <a:solidFill>
                <a:schemeClr val="tx1">
                  <a:lumMod val="95000"/>
                  <a:lumOff val="5000"/>
                </a:schemeClr>
              </a:solidFill>
              <a:latin typeface="华文隶书" pitchFamily="2" charset="-122"/>
              <a:ea typeface="华文隶书" pitchFamily="2" charset="-122"/>
            </a:endParaRPr>
          </a:p>
        </p:txBody>
      </p:sp>
      <p:sp>
        <p:nvSpPr>
          <p:cNvPr id="4" name="TextBox 3"/>
          <p:cNvSpPr txBox="1"/>
          <p:nvPr/>
        </p:nvSpPr>
        <p:spPr>
          <a:xfrm>
            <a:off x="2195736" y="3074248"/>
            <a:ext cx="2016224" cy="295189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dist">
              <a:lnSpc>
                <a:spcPct val="15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a:t>
            </a:r>
            <a:r>
              <a:rPr lang="zh-CN" altLang="en-US" sz="1800" dirty="0">
                <a:solidFill>
                  <a:sysClr val="windowText" lastClr="000000">
                    <a:lumMod val="65000"/>
                    <a:lumOff val="35000"/>
                  </a:sysClr>
                </a:solidFill>
              </a:rPr>
              <a:t>文字您的内容打在这里或者通过复制您的</a:t>
            </a:r>
            <a:r>
              <a:rPr lang="zh-CN" altLang="en-US" sz="1800" dirty="0" smtClean="0">
                <a:solidFill>
                  <a:sysClr val="windowText" lastClr="000000">
                    <a:lumMod val="65000"/>
                    <a:lumOff val="35000"/>
                  </a:sysClr>
                </a:solidFill>
              </a:rPr>
              <a:t>文本。</a:t>
            </a:r>
            <a:endParaRPr lang="en-US" altLang="zh-CN" sz="1800" dirty="0">
              <a:solidFill>
                <a:sysClr val="windowText" lastClr="000000">
                  <a:lumMod val="65000"/>
                  <a:lumOff val="35000"/>
                </a:sysClr>
              </a:solidFill>
            </a:endParaRPr>
          </a:p>
        </p:txBody>
      </p:sp>
      <p:sp>
        <p:nvSpPr>
          <p:cNvPr id="10" name="矩形 9"/>
          <p:cNvSpPr/>
          <p:nvPr/>
        </p:nvSpPr>
        <p:spPr>
          <a:xfrm>
            <a:off x="2295820" y="2988095"/>
            <a:ext cx="1800200" cy="7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295820" y="2564904"/>
            <a:ext cx="1800200" cy="400110"/>
          </a:xfrm>
          <a:prstGeom prst="rect">
            <a:avLst/>
          </a:prstGeom>
          <a:solidFill>
            <a:schemeClr val="tx1"/>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chemeClr val="bg1"/>
              </a:solidFill>
              <a:uLnTx/>
              <a:uFillTx/>
              <a:latin typeface="微软雅黑" pitchFamily="34" charset="-122"/>
              <a:ea typeface="微软雅黑" pitchFamily="34" charset="-122"/>
            </a:endParaRPr>
          </a:p>
        </p:txBody>
      </p:sp>
      <p:sp>
        <p:nvSpPr>
          <p:cNvPr id="6" name="矩形 5"/>
          <p:cNvSpPr/>
          <p:nvPr/>
        </p:nvSpPr>
        <p:spPr>
          <a:xfrm>
            <a:off x="1469207" y="2145680"/>
            <a:ext cx="72000" cy="47251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4427984" y="3074248"/>
            <a:ext cx="2016224" cy="295189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dist">
              <a:lnSpc>
                <a:spcPct val="15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a:t>
            </a:r>
            <a:r>
              <a:rPr lang="zh-CN" altLang="en-US" sz="1800" dirty="0">
                <a:solidFill>
                  <a:sysClr val="windowText" lastClr="000000">
                    <a:lumMod val="65000"/>
                    <a:lumOff val="35000"/>
                  </a:sysClr>
                </a:solidFill>
              </a:rPr>
              <a:t>文字您的内容打在这里或者通过复制您的</a:t>
            </a:r>
            <a:r>
              <a:rPr lang="zh-CN" altLang="en-US" sz="1800" dirty="0" smtClean="0">
                <a:solidFill>
                  <a:sysClr val="windowText" lastClr="000000">
                    <a:lumMod val="65000"/>
                    <a:lumOff val="35000"/>
                  </a:sysClr>
                </a:solidFill>
              </a:rPr>
              <a:t>文本。</a:t>
            </a:r>
            <a:endParaRPr lang="en-US" altLang="zh-CN" sz="1800" dirty="0">
              <a:solidFill>
                <a:sysClr val="windowText" lastClr="000000">
                  <a:lumMod val="65000"/>
                  <a:lumOff val="35000"/>
                </a:sysClr>
              </a:solidFill>
            </a:endParaRPr>
          </a:p>
        </p:txBody>
      </p:sp>
      <p:sp>
        <p:nvSpPr>
          <p:cNvPr id="19" name="矩形 18"/>
          <p:cNvSpPr/>
          <p:nvPr/>
        </p:nvSpPr>
        <p:spPr>
          <a:xfrm>
            <a:off x="4528068" y="2988096"/>
            <a:ext cx="1800200" cy="7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528068" y="2564904"/>
            <a:ext cx="1800200" cy="400110"/>
          </a:xfrm>
          <a:prstGeom prst="rect">
            <a:avLst/>
          </a:prstGeom>
          <a:solidFill>
            <a:schemeClr val="tx1"/>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chemeClr val="bg1"/>
              </a:solidFill>
              <a:uLnTx/>
              <a:uFillTx/>
              <a:latin typeface="微软雅黑" pitchFamily="34" charset="-122"/>
              <a:ea typeface="微软雅黑" pitchFamily="34" charset="-122"/>
            </a:endParaRPr>
          </a:p>
        </p:txBody>
      </p:sp>
      <p:sp>
        <p:nvSpPr>
          <p:cNvPr id="21" name="TextBox 20"/>
          <p:cNvSpPr txBox="1"/>
          <p:nvPr/>
        </p:nvSpPr>
        <p:spPr>
          <a:xfrm>
            <a:off x="6660232" y="3074248"/>
            <a:ext cx="2016224" cy="295189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dist">
              <a:lnSpc>
                <a:spcPct val="15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a:t>
            </a:r>
            <a:r>
              <a:rPr lang="zh-CN" altLang="en-US" sz="1800" dirty="0">
                <a:solidFill>
                  <a:sysClr val="windowText" lastClr="000000">
                    <a:lumMod val="65000"/>
                    <a:lumOff val="35000"/>
                  </a:sysClr>
                </a:solidFill>
              </a:rPr>
              <a:t>文字您的内容打在这里或者通过复制您的</a:t>
            </a:r>
            <a:r>
              <a:rPr lang="zh-CN" altLang="en-US" sz="1800" dirty="0" smtClean="0">
                <a:solidFill>
                  <a:sysClr val="windowText" lastClr="000000">
                    <a:lumMod val="65000"/>
                    <a:lumOff val="35000"/>
                  </a:sysClr>
                </a:solidFill>
              </a:rPr>
              <a:t>文本。</a:t>
            </a:r>
            <a:endParaRPr lang="en-US" altLang="zh-CN" sz="1800" dirty="0">
              <a:solidFill>
                <a:sysClr val="windowText" lastClr="000000">
                  <a:lumMod val="65000"/>
                  <a:lumOff val="35000"/>
                </a:sysClr>
              </a:solidFill>
            </a:endParaRPr>
          </a:p>
        </p:txBody>
      </p:sp>
      <p:sp>
        <p:nvSpPr>
          <p:cNvPr id="22" name="矩形 21"/>
          <p:cNvSpPr/>
          <p:nvPr/>
        </p:nvSpPr>
        <p:spPr>
          <a:xfrm>
            <a:off x="6760316" y="2988096"/>
            <a:ext cx="1800200" cy="7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6760316" y="2564904"/>
            <a:ext cx="1800200" cy="400110"/>
          </a:xfrm>
          <a:prstGeom prst="rect">
            <a:avLst/>
          </a:prstGeom>
          <a:solidFill>
            <a:schemeClr val="tx1"/>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chemeClr val="bg1"/>
              </a:solidFill>
              <a:uLnTx/>
              <a:uFillTx/>
              <a:latin typeface="微软雅黑" pitchFamily="34" charset="-122"/>
              <a:ea typeface="微软雅黑" pitchFamily="34" charset="-122"/>
            </a:endParaRPr>
          </a:p>
        </p:txBody>
      </p:sp>
      <p:sp>
        <p:nvSpPr>
          <p:cNvPr id="24" name="矩形 23"/>
          <p:cNvSpPr/>
          <p:nvPr/>
        </p:nvSpPr>
        <p:spPr>
          <a:xfrm>
            <a:off x="4290703" y="2564904"/>
            <a:ext cx="45719" cy="33892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516216" y="2564904"/>
            <a:ext cx="45719" cy="33892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2112927"/>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Local Settings\Temp\SoEasy\70E323E52F8BB975699762C02CC3B2C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4264" y="2078475"/>
            <a:ext cx="2493743" cy="2375981"/>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3" name="直角三角形 2"/>
          <p:cNvSpPr/>
          <p:nvPr/>
        </p:nvSpPr>
        <p:spPr>
          <a:xfrm rot="20184335" flipH="1">
            <a:off x="3444391" y="2228062"/>
            <a:ext cx="1550987" cy="91235"/>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20184335" flipH="1">
            <a:off x="4328678" y="1875846"/>
            <a:ext cx="1993665" cy="97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2745704" flipH="1" flipV="1">
            <a:off x="2828971" y="4306565"/>
            <a:ext cx="1550987" cy="912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2745704" flipH="1" flipV="1">
            <a:off x="3296730" y="4911887"/>
            <a:ext cx="2365251" cy="139132"/>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rot="20903087">
            <a:off x="3738277" y="2307396"/>
            <a:ext cx="3282319" cy="452432"/>
          </a:xfrm>
          <a:prstGeom prst="rect">
            <a:avLst/>
          </a:prstGeom>
          <a:noFill/>
        </p:spPr>
        <p:txBody>
          <a:bodyPr wrap="square" rtlCol="0">
            <a:prstTxWarp prst="textFadeLeft">
              <a:avLst/>
            </a:prstTxWarp>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defRPr/>
            </a:pPr>
            <a:r>
              <a:rPr kumimoji="0" lang="zh-CN" altLang="en-US" sz="1800" b="0" i="0" u="none" strike="noStrike" kern="0" cap="none" spc="0" normalizeH="0" baseline="0" noProof="0" dirty="0">
                <a:ln>
                  <a:noFill/>
                </a:ln>
                <a:solidFill>
                  <a:schemeClr val="bg1">
                    <a:lumMod val="75000"/>
                  </a:schemeClr>
                </a:solidFill>
                <a:effectLst/>
                <a:uLnTx/>
                <a:uFillTx/>
              </a:rPr>
              <a:t>您的内容打在这里</a:t>
            </a:r>
            <a:r>
              <a:rPr kumimoji="0" lang="zh-CN" altLang="en-US" sz="1800" b="0" i="0" u="none" strike="noStrike" kern="0" cap="none" spc="0" normalizeH="0" baseline="0" noProof="0" dirty="0" smtClean="0">
                <a:ln>
                  <a:noFill/>
                </a:ln>
                <a:solidFill>
                  <a:schemeClr val="bg1">
                    <a:lumMod val="75000"/>
                  </a:schemeClr>
                </a:solidFill>
                <a:effectLst/>
                <a:uLnTx/>
                <a:uFillTx/>
              </a:rPr>
              <a:t>或者复制</a:t>
            </a:r>
            <a:endParaRPr lang="en-US" altLang="zh-CN" sz="1800" dirty="0">
              <a:solidFill>
                <a:schemeClr val="bg1">
                  <a:lumMod val="75000"/>
                </a:schemeClr>
              </a:solidFill>
            </a:endParaRPr>
          </a:p>
        </p:txBody>
      </p:sp>
      <p:sp>
        <p:nvSpPr>
          <p:cNvPr id="8" name="TextBox 7"/>
          <p:cNvSpPr txBox="1"/>
          <p:nvPr/>
        </p:nvSpPr>
        <p:spPr>
          <a:xfrm rot="240674">
            <a:off x="3622104" y="3117475"/>
            <a:ext cx="4054887" cy="646331"/>
          </a:xfrm>
          <a:prstGeom prst="rect">
            <a:avLst/>
          </a:prstGeom>
          <a:noFill/>
        </p:spPr>
        <p:txBody>
          <a:bodyPr wrap="square" rtlCol="0">
            <a:prstTxWarp prst="textFadeLeft">
              <a:avLst>
                <a:gd name="adj" fmla="val 33432"/>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3600" b="1" kern="0" dirty="0" smtClean="0">
                <a:solidFill>
                  <a:srgbClr val="C00000"/>
                </a:solidFill>
                <a:latin typeface="微软雅黑" pitchFamily="34" charset="-122"/>
                <a:ea typeface="微软雅黑" pitchFamily="34" charset="-122"/>
              </a:rPr>
              <a:t>您的内容</a:t>
            </a:r>
            <a:r>
              <a:rPr lang="zh-CN" altLang="en-US" sz="3600" b="1" kern="0" dirty="0">
                <a:solidFill>
                  <a:srgbClr val="C00000"/>
                </a:solidFill>
                <a:latin typeface="微软雅黑" pitchFamily="34" charset="-122"/>
                <a:ea typeface="微软雅黑" pitchFamily="34" charset="-122"/>
              </a:rPr>
              <a:t>打</a:t>
            </a:r>
            <a:r>
              <a:rPr lang="zh-CN" altLang="en-US" sz="3600" b="1" kern="0" dirty="0" smtClean="0">
                <a:solidFill>
                  <a:srgbClr val="C00000"/>
                </a:solidFill>
                <a:latin typeface="微软雅黑" pitchFamily="34" charset="-122"/>
                <a:ea typeface="微软雅黑" pitchFamily="34" charset="-122"/>
              </a:rPr>
              <a:t>在这里</a:t>
            </a:r>
            <a:endParaRPr kumimoji="0" lang="zh-CN" altLang="en-US" sz="3600" b="1" i="0" u="none" strike="noStrike" kern="0" cap="none" spc="0" normalizeH="0" baseline="0" noProof="0" dirty="0">
              <a:ln>
                <a:noFill/>
              </a:ln>
              <a:solidFill>
                <a:srgbClr val="C00000"/>
              </a:solidFill>
              <a:uLnTx/>
              <a:uFillTx/>
              <a:latin typeface="微软雅黑" pitchFamily="34" charset="-122"/>
              <a:ea typeface="微软雅黑" pitchFamily="34" charset="-122"/>
            </a:endParaRPr>
          </a:p>
        </p:txBody>
      </p:sp>
      <p:sp>
        <p:nvSpPr>
          <p:cNvPr id="9" name="TextBox 8"/>
          <p:cNvSpPr txBox="1"/>
          <p:nvPr/>
        </p:nvSpPr>
        <p:spPr>
          <a:xfrm rot="872405">
            <a:off x="3952513" y="4269043"/>
            <a:ext cx="5109004" cy="452432"/>
          </a:xfrm>
          <a:prstGeom prst="rect">
            <a:avLst/>
          </a:prstGeom>
          <a:noFill/>
        </p:spPr>
        <p:txBody>
          <a:bodyPr wrap="square" rtlCol="0">
            <a:prstTxWarp prst="textFadeLeft">
              <a:avLst/>
            </a:prstTxWarp>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defRPr/>
            </a:pPr>
            <a:r>
              <a:rPr lang="zh-CN" altLang="en-US" sz="1800" dirty="0">
                <a:solidFill>
                  <a:schemeClr val="bg1">
                    <a:lumMod val="75000"/>
                  </a:schemeClr>
                </a:solidFill>
              </a:rPr>
              <a:t>您的内容打在这里或者通过复制您的</a:t>
            </a:r>
            <a:r>
              <a:rPr lang="zh-CN" altLang="en-US" sz="1800" dirty="0" smtClean="0">
                <a:solidFill>
                  <a:schemeClr val="bg1">
                    <a:lumMod val="75000"/>
                  </a:schemeClr>
                </a:solidFill>
              </a:rPr>
              <a:t>文本</a:t>
            </a:r>
            <a:endParaRPr lang="en-US" altLang="zh-CN" sz="1800" dirty="0">
              <a:solidFill>
                <a:schemeClr val="bg1">
                  <a:lumMod val="75000"/>
                </a:schemeClr>
              </a:solidFill>
            </a:endParaRPr>
          </a:p>
        </p:txBody>
      </p:sp>
      <p:sp>
        <p:nvSpPr>
          <p:cNvPr id="10" name="TextBox 9"/>
          <p:cNvSpPr txBox="1"/>
          <p:nvPr/>
        </p:nvSpPr>
        <p:spPr>
          <a:xfrm rot="1532070">
            <a:off x="4231313" y="4746111"/>
            <a:ext cx="3166990" cy="452432"/>
          </a:xfrm>
          <a:prstGeom prst="rect">
            <a:avLst/>
          </a:prstGeom>
          <a:noFill/>
        </p:spPr>
        <p:txBody>
          <a:bodyPr wrap="square" rtlCol="0">
            <a:prstTxWarp prst="textFadeLeft">
              <a:avLst/>
            </a:prstTxWarp>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defRPr/>
            </a:pPr>
            <a:r>
              <a:rPr lang="zh-CN" altLang="en-US" sz="1800" dirty="0">
                <a:solidFill>
                  <a:schemeClr val="bg1">
                    <a:lumMod val="75000"/>
                  </a:schemeClr>
                </a:solidFill>
              </a:rPr>
              <a:t>您的内容打在这里</a:t>
            </a:r>
            <a:r>
              <a:rPr lang="zh-CN" altLang="en-US" sz="1800" dirty="0" smtClean="0">
                <a:solidFill>
                  <a:schemeClr val="bg1">
                    <a:lumMod val="75000"/>
                  </a:schemeClr>
                </a:solidFill>
              </a:rPr>
              <a:t>或者复制</a:t>
            </a:r>
            <a:endParaRPr lang="en-US" altLang="zh-CN" sz="1800" dirty="0">
              <a:solidFill>
                <a:schemeClr val="bg1">
                  <a:lumMod val="75000"/>
                </a:schemeClr>
              </a:solidFill>
            </a:endParaRPr>
          </a:p>
        </p:txBody>
      </p:sp>
    </p:spTree>
    <p:extLst>
      <p:ext uri="{BB962C8B-B14F-4D97-AF65-F5344CB8AC3E}">
        <p14:creationId xmlns:p14="http://schemas.microsoft.com/office/powerpoint/2010/main" val="4060541430"/>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V="1">
            <a:off x="1" y="5949279"/>
            <a:ext cx="9143999" cy="4571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6093296"/>
            <a:ext cx="9143999" cy="3600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797048" y="189044"/>
            <a:ext cx="5031424"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0" normalizeH="0" baseline="0" noProof="0" dirty="0" smtClean="0">
                <a:ln>
                  <a:noFill/>
                </a:ln>
                <a:uLnTx/>
                <a:uFillTx/>
                <a:latin typeface="华文中宋" pitchFamily="2" charset="-122"/>
                <a:ea typeface="华文中宋" pitchFamily="2" charset="-122"/>
              </a:rPr>
              <a:t>您的</a:t>
            </a:r>
            <a:r>
              <a:rPr kumimoji="0" lang="zh-CN" altLang="en-US" sz="5400" b="1" i="0" u="none" strike="noStrike" kern="0" cap="none" spc="0" normalizeH="0" baseline="0" noProof="0" dirty="0" smtClean="0">
                <a:ln>
                  <a:noFill/>
                </a:ln>
                <a:solidFill>
                  <a:schemeClr val="accent6">
                    <a:lumMod val="75000"/>
                  </a:schemeClr>
                </a:solidFill>
                <a:uLnTx/>
                <a:uFillTx/>
                <a:latin typeface="华文中宋" pitchFamily="2" charset="-122"/>
                <a:ea typeface="华文中宋" pitchFamily="2" charset="-122"/>
              </a:rPr>
              <a:t>标题</a:t>
            </a:r>
            <a:r>
              <a:rPr lang="zh-CN" altLang="en-US" sz="4400" b="1" kern="0" dirty="0" smtClean="0">
                <a:latin typeface="华文中宋" pitchFamily="2" charset="-122"/>
                <a:ea typeface="华文中宋" pitchFamily="2" charset="-122"/>
              </a:rPr>
              <a:t>写在这里</a:t>
            </a:r>
            <a:endParaRPr kumimoji="0" lang="zh-CN" altLang="en-US" sz="4400" b="1" i="0" u="none" strike="noStrike" kern="0" cap="none" spc="0" normalizeH="0" baseline="0" noProof="0" dirty="0">
              <a:ln>
                <a:noFill/>
              </a:ln>
              <a:uLnTx/>
              <a:uFillTx/>
              <a:latin typeface="华文中宋" pitchFamily="2" charset="-122"/>
              <a:ea typeface="华文中宋" pitchFamily="2" charset="-122"/>
            </a:endParaRPr>
          </a:p>
        </p:txBody>
      </p:sp>
      <p:sp>
        <p:nvSpPr>
          <p:cNvPr id="5" name="TextBox 4"/>
          <p:cNvSpPr txBox="1"/>
          <p:nvPr/>
        </p:nvSpPr>
        <p:spPr>
          <a:xfrm>
            <a:off x="3722784" y="1700808"/>
            <a:ext cx="5097687" cy="398570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nSpc>
                <a:spcPct val="150000"/>
              </a:lnSpc>
              <a:spcBef>
                <a:spcPts val="600"/>
              </a:spcBef>
              <a:spcAft>
                <a:spcPts val="600"/>
              </a:spcAft>
              <a:defRPr/>
            </a:pPr>
            <a:r>
              <a:rPr kumimoji="0" lang="zh-CN" altLang="en-US" sz="1800" b="0" i="0" u="none" strike="noStrike" kern="0" cap="none" spc="0" normalizeH="0" baseline="0" noProof="0" dirty="0">
                <a:ln>
                  <a:noFill/>
                </a:ln>
                <a:solidFill>
                  <a:schemeClr val="tx1">
                    <a:lumMod val="65000"/>
                    <a:lumOff val="35000"/>
                  </a:schemeClr>
                </a:solidFill>
                <a:effectLst/>
                <a:uLnTx/>
                <a:uFillTx/>
              </a:rPr>
              <a:t>您的内容打在这里或者通过复制您的文本</a:t>
            </a:r>
            <a:r>
              <a:rPr kumimoji="0" lang="zh-CN" altLang="en-US" sz="1800" b="0" i="0" u="none" strike="noStrike" kern="0" cap="none" spc="0" normalizeH="0" baseline="0" noProof="0" dirty="0" smtClean="0">
                <a:ln>
                  <a:noFill/>
                </a:ln>
                <a:solidFill>
                  <a:schemeClr val="tx1">
                    <a:lumMod val="65000"/>
                    <a:lumOff val="35000"/>
                  </a:schemeClr>
                </a:solidFill>
                <a:effectLst/>
                <a:uLnTx/>
                <a:uFillTx/>
              </a:rPr>
              <a:t>后在此</a:t>
            </a:r>
            <a:r>
              <a:rPr kumimoji="0" lang="zh-CN" altLang="en-US" sz="1800" b="0" i="0" u="none" strike="noStrike" kern="0" cap="none" spc="0" normalizeH="0" baseline="0" noProof="0" dirty="0">
                <a:ln>
                  <a:noFill/>
                </a:ln>
                <a:solidFill>
                  <a:schemeClr val="tx1">
                    <a:lumMod val="65000"/>
                    <a:lumOff val="35000"/>
                  </a:schemeClr>
                </a:solidFill>
                <a:effectLst/>
                <a:uLnTx/>
                <a:uFillTx/>
              </a:rPr>
              <a:t>框中选择粘贴，并选择只保留</a:t>
            </a:r>
            <a:r>
              <a:rPr lang="zh-CN" altLang="en-US" sz="1800" dirty="0">
                <a:solidFill>
                  <a:schemeClr val="tx1">
                    <a:lumMod val="65000"/>
                    <a:lumOff val="35000"/>
                  </a:schemeClr>
                </a:solidFill>
              </a:rPr>
              <a:t>文字您的内容打在这里或者通过复制您的</a:t>
            </a:r>
            <a:r>
              <a:rPr lang="zh-CN" altLang="en-US" sz="1800" dirty="0" smtClean="0">
                <a:solidFill>
                  <a:schemeClr val="tx1">
                    <a:lumMod val="65000"/>
                    <a:lumOff val="35000"/>
                  </a:schemeClr>
                </a:solidFill>
              </a:rPr>
              <a:t>文本。</a:t>
            </a:r>
            <a:endParaRPr lang="en-US" altLang="zh-CN" sz="1800" dirty="0">
              <a:solidFill>
                <a:schemeClr val="tx1">
                  <a:lumMod val="65000"/>
                  <a:lumOff val="35000"/>
                </a:schemeClr>
              </a:solidFill>
            </a:endParaRPr>
          </a:p>
          <a:p>
            <a:pPr>
              <a:lnSpc>
                <a:spcPct val="150000"/>
              </a:lnSpc>
              <a:spcBef>
                <a:spcPts val="600"/>
              </a:spcBef>
              <a:spcAft>
                <a:spcPts val="600"/>
              </a:spcAft>
              <a:defRPr/>
            </a:pPr>
            <a:r>
              <a:rPr lang="zh-CN" altLang="en-US" sz="1800" dirty="0">
                <a:solidFill>
                  <a:schemeClr val="tx1">
                    <a:lumMod val="65000"/>
                    <a:lumOff val="35000"/>
                  </a:schemeClr>
                </a:solidFill>
              </a:rPr>
              <a:t>您的内容打在这里或者通过复制您的文本后在此框中选择粘贴，并选择只保留文字您的内容打在这里或者通过复制您的</a:t>
            </a:r>
            <a:r>
              <a:rPr lang="zh-CN" altLang="en-US" sz="1800" dirty="0" smtClean="0">
                <a:solidFill>
                  <a:schemeClr val="tx1">
                    <a:lumMod val="65000"/>
                    <a:lumOff val="35000"/>
                  </a:schemeClr>
                </a:solidFill>
              </a:rPr>
              <a:t>文本。</a:t>
            </a:r>
            <a:r>
              <a:rPr lang="zh-CN" altLang="en-US" sz="1800" dirty="0">
                <a:solidFill>
                  <a:schemeClr val="tx1">
                    <a:lumMod val="65000"/>
                    <a:lumOff val="35000"/>
                  </a:schemeClr>
                </a:solidFill>
              </a:rPr>
              <a:t>您的内容打在这里或者通过复制您的文本后在此框中选择粘贴，并选择只保留文字您的内容打在这里或者通过复制您的</a:t>
            </a:r>
            <a:r>
              <a:rPr lang="zh-CN" altLang="en-US" sz="1800" dirty="0" smtClean="0">
                <a:solidFill>
                  <a:schemeClr val="tx1">
                    <a:lumMod val="65000"/>
                    <a:lumOff val="35000"/>
                  </a:schemeClr>
                </a:solidFill>
              </a:rPr>
              <a:t>文本。</a:t>
            </a:r>
            <a:endParaRPr lang="en-US" altLang="zh-CN" sz="1800" dirty="0">
              <a:solidFill>
                <a:schemeClr val="tx1">
                  <a:lumMod val="65000"/>
                  <a:lumOff val="35000"/>
                </a:schemeClr>
              </a:solidFill>
            </a:endParaRPr>
          </a:p>
        </p:txBody>
      </p:sp>
      <p:sp>
        <p:nvSpPr>
          <p:cNvPr id="6" name="TextBox 5"/>
          <p:cNvSpPr txBox="1"/>
          <p:nvPr/>
        </p:nvSpPr>
        <p:spPr>
          <a:xfrm>
            <a:off x="3851920" y="1112374"/>
            <a:ext cx="5292079" cy="372410"/>
          </a:xfrm>
          <a:prstGeom prst="rect">
            <a:avLst/>
          </a:prstGeom>
          <a:solidFill>
            <a:schemeClr val="accent6">
              <a:lumMod val="75000"/>
            </a:schemeClr>
          </a:solid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defRPr/>
            </a:pPr>
            <a:r>
              <a:rPr kumimoji="0" lang="zh-CN" altLang="en-US" sz="1400" b="0" i="0" u="none" strike="noStrike" kern="0" cap="none" spc="0" normalizeH="0" baseline="0" noProof="0" dirty="0">
                <a:ln>
                  <a:noFill/>
                </a:ln>
                <a:solidFill>
                  <a:schemeClr val="bg1"/>
                </a:solidFill>
                <a:effectLst/>
                <a:uLnTx/>
                <a:uFillTx/>
              </a:rPr>
              <a:t>您</a:t>
            </a:r>
            <a:r>
              <a:rPr kumimoji="0" lang="zh-CN" altLang="en-US" sz="1400" b="0" i="0" u="none" strike="noStrike" kern="0" cap="none" spc="0" normalizeH="0" baseline="0" noProof="0" dirty="0" smtClean="0">
                <a:ln>
                  <a:noFill/>
                </a:ln>
                <a:solidFill>
                  <a:schemeClr val="bg1"/>
                </a:solidFill>
                <a:effectLst/>
                <a:uLnTx/>
                <a:uFillTx/>
              </a:rPr>
              <a:t>的副标题打</a:t>
            </a:r>
            <a:r>
              <a:rPr kumimoji="0" lang="zh-CN" altLang="en-US" sz="1400" b="0" i="0" u="none" strike="noStrike" kern="0" cap="none" spc="0" normalizeH="0" baseline="0" noProof="0" dirty="0">
                <a:ln>
                  <a:noFill/>
                </a:ln>
                <a:solidFill>
                  <a:schemeClr val="bg1"/>
                </a:solidFill>
                <a:effectLst/>
                <a:uLnTx/>
                <a:uFillTx/>
              </a:rPr>
              <a:t>在</a:t>
            </a:r>
            <a:r>
              <a:rPr kumimoji="0" lang="zh-CN" altLang="en-US" sz="1400" b="0" i="0" u="none" strike="noStrike" kern="0" cap="none" spc="0" normalizeH="0" baseline="0" noProof="0" dirty="0" smtClean="0">
                <a:ln>
                  <a:noFill/>
                </a:ln>
                <a:solidFill>
                  <a:schemeClr val="bg1"/>
                </a:solidFill>
                <a:effectLst/>
                <a:uLnTx/>
                <a:uFillTx/>
              </a:rPr>
              <a:t>这里或者通过复制您的文本</a:t>
            </a:r>
            <a:endParaRPr lang="en-US" altLang="zh-CN" sz="1400" dirty="0">
              <a:solidFill>
                <a:schemeClr val="bg1"/>
              </a:solidFill>
            </a:endParaRPr>
          </a:p>
        </p:txBody>
      </p:sp>
      <p:sp>
        <p:nvSpPr>
          <p:cNvPr id="7" name="矩形 6"/>
          <p:cNvSpPr/>
          <p:nvPr/>
        </p:nvSpPr>
        <p:spPr>
          <a:xfrm>
            <a:off x="3412" y="1301546"/>
            <a:ext cx="3563888" cy="558924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5005054"/>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24444" y="2907422"/>
            <a:ext cx="1107996" cy="3041858"/>
          </a:xfrm>
          <a:prstGeom prst="rect">
            <a:avLst/>
          </a:prstGeom>
          <a:noFill/>
        </p:spPr>
        <p:txBody>
          <a:bodyPr vert="eaVert" wrap="none" rtlCol="0">
            <a:spAutoFit/>
          </a:bodyPr>
          <a:lstStyle/>
          <a:p>
            <a:r>
              <a:rPr lang="zh-CN" altLang="en-US" sz="6000" spc="-800" dirty="0" smtClean="0">
                <a:solidFill>
                  <a:srgbClr val="064CE8"/>
                </a:solidFill>
                <a:latin typeface="华文行楷" pitchFamily="2" charset="-122"/>
                <a:ea typeface="华文行楷" pitchFamily="2" charset="-122"/>
              </a:rPr>
              <a:t>您的标题</a:t>
            </a:r>
            <a:endParaRPr lang="zh-CN" altLang="en-US" sz="6000" spc="-800" dirty="0">
              <a:solidFill>
                <a:srgbClr val="064CE8"/>
              </a:solidFill>
              <a:latin typeface="华文行楷" pitchFamily="2" charset="-122"/>
              <a:ea typeface="华文行楷" pitchFamily="2" charset="-122"/>
            </a:endParaRPr>
          </a:p>
        </p:txBody>
      </p:sp>
      <p:sp>
        <p:nvSpPr>
          <p:cNvPr id="3" name="TextBox 2"/>
          <p:cNvSpPr txBox="1"/>
          <p:nvPr/>
        </p:nvSpPr>
        <p:spPr>
          <a:xfrm>
            <a:off x="7342423" y="3837934"/>
            <a:ext cx="430887" cy="1996700"/>
          </a:xfrm>
          <a:prstGeom prst="rect">
            <a:avLst/>
          </a:prstGeom>
          <a:noFill/>
        </p:spPr>
        <p:txBody>
          <a:bodyPr vert="eaVert" wrap="none" rtlCol="0">
            <a:spAutoFit/>
          </a:bodyPr>
          <a:lstStyle/>
          <a:p>
            <a:r>
              <a:rPr lang="en-US" altLang="zh-CN" sz="1600" dirty="0" smtClean="0">
                <a:solidFill>
                  <a:srgbClr val="007DDA"/>
                </a:solidFill>
                <a:latin typeface="华文楷体" pitchFamily="2" charset="-122"/>
                <a:ea typeface="华文楷体" pitchFamily="2" charset="-122"/>
              </a:rPr>
              <a:t>YOUR  TITLE  HERE</a:t>
            </a:r>
            <a:endParaRPr lang="en-US" altLang="zh-CN" sz="1600" dirty="0">
              <a:solidFill>
                <a:srgbClr val="007DDA"/>
              </a:solidFill>
              <a:latin typeface="华文楷体" pitchFamily="2" charset="-122"/>
              <a:ea typeface="华文楷体" pitchFamily="2"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5868144" y="260457"/>
            <a:ext cx="3556268" cy="2793594"/>
          </a:xfrm>
          <a:prstGeom prst="rect">
            <a:avLst/>
          </a:prstGeom>
        </p:spPr>
      </p:pic>
      <p:sp>
        <p:nvSpPr>
          <p:cNvPr id="4" name="TextBox 3"/>
          <p:cNvSpPr txBox="1"/>
          <p:nvPr/>
        </p:nvSpPr>
        <p:spPr>
          <a:xfrm>
            <a:off x="4514508" y="2492896"/>
            <a:ext cx="1569660" cy="3848945"/>
          </a:xfrm>
          <a:prstGeom prst="rect">
            <a:avLst/>
          </a:prstGeom>
          <a:noFill/>
        </p:spPr>
        <p:txBody>
          <a:bodyPr vert="eaVert"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lnSpc>
                <a:spcPct val="150000"/>
              </a:lnSpc>
              <a:defRPr/>
            </a:pP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您的内容打在这里</a:t>
            </a:r>
            <a:r>
              <a:rPr kumimoji="0" lang="zh-CN" altLang="en-US" sz="2000" b="0" i="0" u="none" strike="noStrike" kern="0" cap="none" spc="0" normalizeH="0" baseline="0" noProof="0" dirty="0" smtClean="0">
                <a:ln>
                  <a:noFill/>
                </a:ln>
                <a:solidFill>
                  <a:schemeClr val="tx1">
                    <a:lumMod val="65000"/>
                    <a:lumOff val="35000"/>
                  </a:schemeClr>
                </a:solidFill>
                <a:effectLst/>
                <a:uLnTx/>
                <a:uFillTx/>
                <a:latin typeface="华文新魏" pitchFamily="2" charset="-122"/>
                <a:ea typeface="华文新魏" pitchFamily="2" charset="-122"/>
              </a:rPr>
              <a:t>或通过</a:t>
            </a: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复制您的文本</a:t>
            </a:r>
            <a:r>
              <a:rPr kumimoji="0" lang="zh-CN" altLang="en-US" sz="2000" b="0" i="0" u="none" strike="noStrike" kern="0" cap="none" spc="0" normalizeH="0" baseline="0" noProof="0" dirty="0" smtClean="0">
                <a:ln>
                  <a:noFill/>
                </a:ln>
                <a:solidFill>
                  <a:schemeClr val="tx1">
                    <a:lumMod val="65000"/>
                    <a:lumOff val="35000"/>
                  </a:schemeClr>
                </a:solidFill>
                <a:effectLst/>
                <a:uLnTx/>
                <a:uFillTx/>
                <a:latin typeface="华文新魏" pitchFamily="2" charset="-122"/>
                <a:ea typeface="华文新魏" pitchFamily="2" charset="-122"/>
              </a:rPr>
              <a:t>后在此</a:t>
            </a: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框中选择</a:t>
            </a:r>
            <a:r>
              <a:rPr kumimoji="0" lang="zh-CN" altLang="en-US" sz="2000" b="0" i="0" u="none" strike="noStrike" kern="0" cap="none" spc="0" normalizeH="0" baseline="0" noProof="0" dirty="0" smtClean="0">
                <a:ln>
                  <a:noFill/>
                </a:ln>
                <a:solidFill>
                  <a:schemeClr val="tx1">
                    <a:lumMod val="65000"/>
                    <a:lumOff val="35000"/>
                  </a:schemeClr>
                </a:solidFill>
                <a:effectLst/>
                <a:uLnTx/>
                <a:uFillTx/>
                <a:latin typeface="华文新魏" pitchFamily="2" charset="-122"/>
                <a:ea typeface="华文新魏" pitchFamily="2" charset="-122"/>
              </a:rPr>
              <a:t>粘贴选择</a:t>
            </a: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只保留</a:t>
            </a:r>
            <a:r>
              <a:rPr lang="zh-CN" altLang="en-US" sz="2000" dirty="0">
                <a:solidFill>
                  <a:schemeClr val="tx1">
                    <a:lumMod val="65000"/>
                    <a:lumOff val="35000"/>
                  </a:schemeClr>
                </a:solidFill>
                <a:latin typeface="华文新魏" pitchFamily="2" charset="-122"/>
                <a:ea typeface="华文新魏" pitchFamily="2" charset="-122"/>
              </a:rPr>
              <a:t>文字您的内容打在</a:t>
            </a:r>
            <a:r>
              <a:rPr lang="zh-CN" altLang="en-US" sz="2000" dirty="0" smtClean="0">
                <a:solidFill>
                  <a:schemeClr val="tx1">
                    <a:lumMod val="65000"/>
                    <a:lumOff val="35000"/>
                  </a:schemeClr>
                </a:solidFill>
                <a:latin typeface="华文新魏" pitchFamily="2" charset="-122"/>
                <a:ea typeface="华文新魏" pitchFamily="2" charset="-122"/>
              </a:rPr>
              <a:t>这里</a:t>
            </a:r>
            <a:r>
              <a:rPr lang="zh-CN" altLang="en-US" sz="2000" dirty="0">
                <a:solidFill>
                  <a:schemeClr val="tx1">
                    <a:lumMod val="65000"/>
                    <a:lumOff val="35000"/>
                  </a:schemeClr>
                </a:solidFill>
                <a:latin typeface="华文新魏" pitchFamily="2" charset="-122"/>
                <a:ea typeface="华文新魏" pitchFamily="2" charset="-122"/>
              </a:rPr>
              <a:t>。</a:t>
            </a:r>
            <a:endParaRPr lang="en-US" altLang="zh-CN" sz="2000" dirty="0">
              <a:solidFill>
                <a:schemeClr val="tx1">
                  <a:lumMod val="65000"/>
                  <a:lumOff val="35000"/>
                </a:schemeClr>
              </a:solidFill>
              <a:latin typeface="华文新魏" pitchFamily="2" charset="-122"/>
              <a:ea typeface="华文新魏" pitchFamily="2" charset="-122"/>
            </a:endParaRPr>
          </a:p>
        </p:txBody>
      </p:sp>
      <p:pic>
        <p:nvPicPr>
          <p:cNvPr id="12" name="图片 11"/>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769362" y="1283580"/>
            <a:ext cx="921284" cy="921284"/>
          </a:xfrm>
          <a:prstGeom prst="rect">
            <a:avLst/>
          </a:prstGeom>
        </p:spPr>
      </p:pic>
      <p:sp>
        <p:nvSpPr>
          <p:cNvPr id="13" name="TextBox 12"/>
          <p:cNvSpPr txBox="1"/>
          <p:nvPr/>
        </p:nvSpPr>
        <p:spPr>
          <a:xfrm>
            <a:off x="4850853" y="1359501"/>
            <a:ext cx="646331" cy="769441"/>
          </a:xfrm>
          <a:prstGeom prst="rect">
            <a:avLst/>
          </a:prstGeom>
          <a:noFill/>
        </p:spPr>
        <p:txBody>
          <a:bodyPr vert="horz" wrap="none" rtlCol="0">
            <a:spAutoFit/>
          </a:bodyPr>
          <a:lstStyle>
            <a:defPPr>
              <a:defRPr lang="zh-CN"/>
            </a:defPPr>
            <a:lvl1pPr>
              <a:defRPr sz="6000" spc="-800">
                <a:solidFill>
                  <a:srgbClr val="064CE8"/>
                </a:solidFill>
                <a:latin typeface="华文行楷" pitchFamily="2" charset="-122"/>
                <a:ea typeface="华文行楷" pitchFamily="2" charset="-122"/>
              </a:defRPr>
            </a:lvl1pPr>
          </a:lstStyle>
          <a:p>
            <a:r>
              <a:rPr lang="zh-CN" altLang="en-US" sz="4400" b="1" dirty="0" smtClean="0">
                <a:solidFill>
                  <a:schemeClr val="bg1"/>
                </a:solidFill>
              </a:rPr>
              <a:t>一</a:t>
            </a:r>
            <a:endParaRPr lang="zh-CN" altLang="en-US" sz="4400" b="1" dirty="0">
              <a:solidFill>
                <a:schemeClr val="bg1"/>
              </a:solidFill>
            </a:endParaRPr>
          </a:p>
        </p:txBody>
      </p:sp>
      <p:grpSp>
        <p:nvGrpSpPr>
          <p:cNvPr id="46" name="组合 45"/>
          <p:cNvGrpSpPr/>
          <p:nvPr/>
        </p:nvGrpSpPr>
        <p:grpSpPr>
          <a:xfrm>
            <a:off x="4275075" y="1407919"/>
            <a:ext cx="61048" cy="4897356"/>
            <a:chOff x="4275075" y="1407919"/>
            <a:chExt cx="61048" cy="4897356"/>
          </a:xfrm>
        </p:grpSpPr>
        <p:pic>
          <p:nvPicPr>
            <p:cNvPr id="21" name="图片 20"/>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83333" l="1090" r="97684">
                          <a14:foregroundMark x1="29155" y1="33333" x2="30518" y2="33333"/>
                          <a14:foregroundMark x1="33106" y1="16667" x2="89101" y2="8333"/>
                          <a14:foregroundMark x1="92779" y1="25000" x2="97820" y2="8333"/>
                          <a14:foregroundMark x1="5586" y1="0" x2="7766" y2="0"/>
                        </a14:backgroundRemoval>
                      </a14:imgEffect>
                    </a14:imgLayer>
                  </a14:imgProps>
                </a:ext>
                <a:ext uri="{28A0092B-C50C-407E-A947-70E740481C1C}">
                  <a14:useLocalDpi xmlns:a14="http://schemas.microsoft.com/office/drawing/2010/main" val="0"/>
                </a:ext>
              </a:extLst>
            </a:blip>
            <a:srcRect/>
            <a:stretch/>
          </p:blipFill>
          <p:spPr>
            <a:xfrm rot="5400000">
              <a:off x="1862437" y="3820557"/>
              <a:ext cx="4860032" cy="34756"/>
            </a:xfrm>
            <a:prstGeom prst="rect">
              <a:avLst/>
            </a:prstGeom>
          </p:spPr>
        </p:pic>
        <p:pic>
          <p:nvPicPr>
            <p:cNvPr id="22" name="图片 21"/>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83333" l="1090" r="97684">
                          <a14:foregroundMark x1="29155" y1="33333" x2="30518" y2="33333"/>
                          <a14:foregroundMark x1="33106" y1="16667" x2="89101" y2="8333"/>
                          <a14:foregroundMark x1="92779" y1="25000" x2="97820" y2="8333"/>
                          <a14:foregroundMark x1="5586" y1="0" x2="7766" y2="0"/>
                        </a14:backgroundRemoval>
                      </a14:imgEffect>
                    </a14:imgLayer>
                  </a14:imgProps>
                </a:ext>
                <a:ext uri="{28A0092B-C50C-407E-A947-70E740481C1C}">
                  <a14:useLocalDpi xmlns:a14="http://schemas.microsoft.com/office/drawing/2010/main" val="0"/>
                </a:ext>
              </a:extLst>
            </a:blip>
            <a:srcRect/>
            <a:stretch/>
          </p:blipFill>
          <p:spPr>
            <a:xfrm rot="5400000" flipH="1" flipV="1">
              <a:off x="1888729" y="3857881"/>
              <a:ext cx="4860032" cy="34756"/>
            </a:xfrm>
            <a:prstGeom prst="rect">
              <a:avLst/>
            </a:prstGeom>
          </p:spPr>
        </p:pic>
      </p:grpSp>
      <p:sp>
        <p:nvSpPr>
          <p:cNvPr id="29" name="TextBox 28"/>
          <p:cNvSpPr txBox="1"/>
          <p:nvPr/>
        </p:nvSpPr>
        <p:spPr>
          <a:xfrm>
            <a:off x="2527030" y="2492896"/>
            <a:ext cx="1569660" cy="3848945"/>
          </a:xfrm>
          <a:prstGeom prst="rect">
            <a:avLst/>
          </a:prstGeom>
          <a:noFill/>
        </p:spPr>
        <p:txBody>
          <a:bodyPr vert="eaVert"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lnSpc>
                <a:spcPct val="150000"/>
              </a:lnSpc>
              <a:defRPr/>
            </a:pP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您的内容打在这里</a:t>
            </a:r>
            <a:r>
              <a:rPr kumimoji="0" lang="zh-CN" altLang="en-US" sz="2000" b="0" i="0" u="none" strike="noStrike" kern="0" cap="none" spc="0" normalizeH="0" baseline="0" noProof="0" dirty="0" smtClean="0">
                <a:ln>
                  <a:noFill/>
                </a:ln>
                <a:solidFill>
                  <a:schemeClr val="tx1">
                    <a:lumMod val="65000"/>
                    <a:lumOff val="35000"/>
                  </a:schemeClr>
                </a:solidFill>
                <a:effectLst/>
                <a:uLnTx/>
                <a:uFillTx/>
                <a:latin typeface="华文新魏" pitchFamily="2" charset="-122"/>
                <a:ea typeface="华文新魏" pitchFamily="2" charset="-122"/>
              </a:rPr>
              <a:t>或通过</a:t>
            </a: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复制您的文本</a:t>
            </a:r>
            <a:r>
              <a:rPr kumimoji="0" lang="zh-CN" altLang="en-US" sz="2000" b="0" i="0" u="none" strike="noStrike" kern="0" cap="none" spc="0" normalizeH="0" baseline="0" noProof="0" dirty="0" smtClean="0">
                <a:ln>
                  <a:noFill/>
                </a:ln>
                <a:solidFill>
                  <a:schemeClr val="tx1">
                    <a:lumMod val="65000"/>
                    <a:lumOff val="35000"/>
                  </a:schemeClr>
                </a:solidFill>
                <a:effectLst/>
                <a:uLnTx/>
                <a:uFillTx/>
                <a:latin typeface="华文新魏" pitchFamily="2" charset="-122"/>
                <a:ea typeface="华文新魏" pitchFamily="2" charset="-122"/>
              </a:rPr>
              <a:t>后在此</a:t>
            </a: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框中选择</a:t>
            </a:r>
            <a:r>
              <a:rPr kumimoji="0" lang="zh-CN" altLang="en-US" sz="2000" b="0" i="0" u="none" strike="noStrike" kern="0" cap="none" spc="0" normalizeH="0" baseline="0" noProof="0" dirty="0" smtClean="0">
                <a:ln>
                  <a:noFill/>
                </a:ln>
                <a:solidFill>
                  <a:schemeClr val="tx1">
                    <a:lumMod val="65000"/>
                    <a:lumOff val="35000"/>
                  </a:schemeClr>
                </a:solidFill>
                <a:effectLst/>
                <a:uLnTx/>
                <a:uFillTx/>
                <a:latin typeface="华文新魏" pitchFamily="2" charset="-122"/>
                <a:ea typeface="华文新魏" pitchFamily="2" charset="-122"/>
              </a:rPr>
              <a:t>粘贴选择</a:t>
            </a: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只保留</a:t>
            </a:r>
            <a:r>
              <a:rPr lang="zh-CN" altLang="en-US" sz="2000" dirty="0">
                <a:solidFill>
                  <a:schemeClr val="tx1">
                    <a:lumMod val="65000"/>
                    <a:lumOff val="35000"/>
                  </a:schemeClr>
                </a:solidFill>
                <a:latin typeface="华文新魏" pitchFamily="2" charset="-122"/>
                <a:ea typeface="华文新魏" pitchFamily="2" charset="-122"/>
              </a:rPr>
              <a:t>文字您的内容打在</a:t>
            </a:r>
            <a:r>
              <a:rPr lang="zh-CN" altLang="en-US" sz="2000" dirty="0" smtClean="0">
                <a:solidFill>
                  <a:schemeClr val="tx1">
                    <a:lumMod val="65000"/>
                    <a:lumOff val="35000"/>
                  </a:schemeClr>
                </a:solidFill>
                <a:latin typeface="华文新魏" pitchFamily="2" charset="-122"/>
                <a:ea typeface="华文新魏" pitchFamily="2" charset="-122"/>
              </a:rPr>
              <a:t>这里</a:t>
            </a:r>
            <a:r>
              <a:rPr lang="zh-CN" altLang="en-US" sz="2000" dirty="0">
                <a:solidFill>
                  <a:schemeClr val="tx1">
                    <a:lumMod val="65000"/>
                    <a:lumOff val="35000"/>
                  </a:schemeClr>
                </a:solidFill>
                <a:latin typeface="华文新魏" pitchFamily="2" charset="-122"/>
                <a:ea typeface="华文新魏" pitchFamily="2" charset="-122"/>
              </a:rPr>
              <a:t>。</a:t>
            </a:r>
            <a:endParaRPr lang="en-US" altLang="zh-CN" sz="2000" dirty="0">
              <a:solidFill>
                <a:schemeClr val="tx1">
                  <a:lumMod val="65000"/>
                  <a:lumOff val="35000"/>
                </a:schemeClr>
              </a:solidFill>
              <a:latin typeface="华文新魏" pitchFamily="2" charset="-122"/>
              <a:ea typeface="华文新魏" pitchFamily="2" charset="-122"/>
            </a:endParaRPr>
          </a:p>
        </p:txBody>
      </p:sp>
      <p:pic>
        <p:nvPicPr>
          <p:cNvPr id="30" name="图片 29"/>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809124" y="1283580"/>
            <a:ext cx="921284" cy="921284"/>
          </a:xfrm>
          <a:prstGeom prst="rect">
            <a:avLst/>
          </a:prstGeom>
        </p:spPr>
      </p:pic>
      <p:sp>
        <p:nvSpPr>
          <p:cNvPr id="31" name="TextBox 30"/>
          <p:cNvSpPr txBox="1"/>
          <p:nvPr/>
        </p:nvSpPr>
        <p:spPr>
          <a:xfrm>
            <a:off x="2890615" y="1359501"/>
            <a:ext cx="646331" cy="769441"/>
          </a:xfrm>
          <a:prstGeom prst="rect">
            <a:avLst/>
          </a:prstGeom>
          <a:noFill/>
        </p:spPr>
        <p:txBody>
          <a:bodyPr vert="horz" wrap="none" rtlCol="0">
            <a:spAutoFit/>
          </a:bodyPr>
          <a:lstStyle>
            <a:defPPr>
              <a:defRPr lang="zh-CN"/>
            </a:defPPr>
            <a:lvl1pPr>
              <a:defRPr sz="6000" spc="-800">
                <a:solidFill>
                  <a:srgbClr val="064CE8"/>
                </a:solidFill>
                <a:latin typeface="华文行楷" pitchFamily="2" charset="-122"/>
                <a:ea typeface="华文行楷" pitchFamily="2" charset="-122"/>
              </a:defRPr>
            </a:lvl1pPr>
          </a:lstStyle>
          <a:p>
            <a:r>
              <a:rPr lang="zh-CN" altLang="en-US" sz="4400" b="1" dirty="0">
                <a:solidFill>
                  <a:schemeClr val="bg1"/>
                </a:solidFill>
              </a:rPr>
              <a:t>二</a:t>
            </a:r>
          </a:p>
        </p:txBody>
      </p:sp>
      <p:sp>
        <p:nvSpPr>
          <p:cNvPr id="33" name="TextBox 32"/>
          <p:cNvSpPr txBox="1"/>
          <p:nvPr/>
        </p:nvSpPr>
        <p:spPr>
          <a:xfrm>
            <a:off x="539552" y="2492896"/>
            <a:ext cx="1569660" cy="3848945"/>
          </a:xfrm>
          <a:prstGeom prst="rect">
            <a:avLst/>
          </a:prstGeom>
          <a:noFill/>
        </p:spPr>
        <p:txBody>
          <a:bodyPr vert="eaVert"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lnSpc>
                <a:spcPct val="150000"/>
              </a:lnSpc>
              <a:defRPr/>
            </a:pP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您的内容打在这里</a:t>
            </a:r>
            <a:r>
              <a:rPr kumimoji="0" lang="zh-CN" altLang="en-US" sz="2000" b="0" i="0" u="none" strike="noStrike" kern="0" cap="none" spc="0" normalizeH="0" baseline="0" noProof="0" dirty="0" smtClean="0">
                <a:ln>
                  <a:noFill/>
                </a:ln>
                <a:solidFill>
                  <a:schemeClr val="tx1">
                    <a:lumMod val="65000"/>
                    <a:lumOff val="35000"/>
                  </a:schemeClr>
                </a:solidFill>
                <a:effectLst/>
                <a:uLnTx/>
                <a:uFillTx/>
                <a:latin typeface="华文新魏" pitchFamily="2" charset="-122"/>
                <a:ea typeface="华文新魏" pitchFamily="2" charset="-122"/>
              </a:rPr>
              <a:t>或通过</a:t>
            </a: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复制您的文本</a:t>
            </a:r>
            <a:r>
              <a:rPr kumimoji="0" lang="zh-CN" altLang="en-US" sz="2000" b="0" i="0" u="none" strike="noStrike" kern="0" cap="none" spc="0" normalizeH="0" baseline="0" noProof="0" dirty="0" smtClean="0">
                <a:ln>
                  <a:noFill/>
                </a:ln>
                <a:solidFill>
                  <a:schemeClr val="tx1">
                    <a:lumMod val="65000"/>
                    <a:lumOff val="35000"/>
                  </a:schemeClr>
                </a:solidFill>
                <a:effectLst/>
                <a:uLnTx/>
                <a:uFillTx/>
                <a:latin typeface="华文新魏" pitchFamily="2" charset="-122"/>
                <a:ea typeface="华文新魏" pitchFamily="2" charset="-122"/>
              </a:rPr>
              <a:t>后在此</a:t>
            </a: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框中选择</a:t>
            </a:r>
            <a:r>
              <a:rPr kumimoji="0" lang="zh-CN" altLang="en-US" sz="2000" b="0" i="0" u="none" strike="noStrike" kern="0" cap="none" spc="0" normalizeH="0" baseline="0" noProof="0" dirty="0" smtClean="0">
                <a:ln>
                  <a:noFill/>
                </a:ln>
                <a:solidFill>
                  <a:schemeClr val="tx1">
                    <a:lumMod val="65000"/>
                    <a:lumOff val="35000"/>
                  </a:schemeClr>
                </a:solidFill>
                <a:effectLst/>
                <a:uLnTx/>
                <a:uFillTx/>
                <a:latin typeface="华文新魏" pitchFamily="2" charset="-122"/>
                <a:ea typeface="华文新魏" pitchFamily="2" charset="-122"/>
              </a:rPr>
              <a:t>粘贴选择</a:t>
            </a:r>
            <a:r>
              <a:rPr kumimoji="0" lang="zh-CN" altLang="en-US" sz="2000" b="0" i="0" u="none" strike="noStrike" kern="0" cap="none" spc="0" normalizeH="0" baseline="0" noProof="0" dirty="0">
                <a:ln>
                  <a:noFill/>
                </a:ln>
                <a:solidFill>
                  <a:schemeClr val="tx1">
                    <a:lumMod val="65000"/>
                    <a:lumOff val="35000"/>
                  </a:schemeClr>
                </a:solidFill>
                <a:effectLst/>
                <a:uLnTx/>
                <a:uFillTx/>
                <a:latin typeface="华文新魏" pitchFamily="2" charset="-122"/>
                <a:ea typeface="华文新魏" pitchFamily="2" charset="-122"/>
              </a:rPr>
              <a:t>只保留</a:t>
            </a:r>
            <a:r>
              <a:rPr lang="zh-CN" altLang="en-US" sz="2000" dirty="0">
                <a:solidFill>
                  <a:schemeClr val="tx1">
                    <a:lumMod val="65000"/>
                    <a:lumOff val="35000"/>
                  </a:schemeClr>
                </a:solidFill>
                <a:latin typeface="华文新魏" pitchFamily="2" charset="-122"/>
                <a:ea typeface="华文新魏" pitchFamily="2" charset="-122"/>
              </a:rPr>
              <a:t>文字您的内容打在</a:t>
            </a:r>
            <a:r>
              <a:rPr lang="zh-CN" altLang="en-US" sz="2000" dirty="0" smtClean="0">
                <a:solidFill>
                  <a:schemeClr val="tx1">
                    <a:lumMod val="65000"/>
                    <a:lumOff val="35000"/>
                  </a:schemeClr>
                </a:solidFill>
                <a:latin typeface="华文新魏" pitchFamily="2" charset="-122"/>
                <a:ea typeface="华文新魏" pitchFamily="2" charset="-122"/>
              </a:rPr>
              <a:t>这里</a:t>
            </a:r>
            <a:r>
              <a:rPr lang="zh-CN" altLang="en-US" sz="2000" dirty="0">
                <a:solidFill>
                  <a:schemeClr val="tx1">
                    <a:lumMod val="65000"/>
                    <a:lumOff val="35000"/>
                  </a:schemeClr>
                </a:solidFill>
                <a:latin typeface="华文新魏" pitchFamily="2" charset="-122"/>
                <a:ea typeface="华文新魏" pitchFamily="2" charset="-122"/>
              </a:rPr>
              <a:t>。</a:t>
            </a:r>
            <a:endParaRPr lang="en-US" altLang="zh-CN" sz="2000" dirty="0">
              <a:solidFill>
                <a:schemeClr val="tx1">
                  <a:lumMod val="65000"/>
                  <a:lumOff val="35000"/>
                </a:schemeClr>
              </a:solidFill>
              <a:latin typeface="华文新魏" pitchFamily="2" charset="-122"/>
              <a:ea typeface="华文新魏" pitchFamily="2" charset="-122"/>
            </a:endParaRPr>
          </a:p>
        </p:txBody>
      </p:sp>
      <p:pic>
        <p:nvPicPr>
          <p:cNvPr id="34" name="图片 33"/>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27584" y="1283580"/>
            <a:ext cx="921284" cy="921284"/>
          </a:xfrm>
          <a:prstGeom prst="rect">
            <a:avLst/>
          </a:prstGeom>
        </p:spPr>
      </p:pic>
      <p:sp>
        <p:nvSpPr>
          <p:cNvPr id="35" name="TextBox 34"/>
          <p:cNvSpPr txBox="1"/>
          <p:nvPr/>
        </p:nvSpPr>
        <p:spPr>
          <a:xfrm>
            <a:off x="909075" y="1359501"/>
            <a:ext cx="646331" cy="769441"/>
          </a:xfrm>
          <a:prstGeom prst="rect">
            <a:avLst/>
          </a:prstGeom>
          <a:noFill/>
        </p:spPr>
        <p:txBody>
          <a:bodyPr vert="horz" wrap="none" rtlCol="0">
            <a:spAutoFit/>
          </a:bodyPr>
          <a:lstStyle>
            <a:defPPr>
              <a:defRPr lang="zh-CN"/>
            </a:defPPr>
            <a:lvl1pPr>
              <a:defRPr sz="6000" spc="-800">
                <a:solidFill>
                  <a:srgbClr val="064CE8"/>
                </a:solidFill>
                <a:latin typeface="华文行楷" pitchFamily="2" charset="-122"/>
                <a:ea typeface="华文行楷" pitchFamily="2" charset="-122"/>
              </a:defRPr>
            </a:lvl1pPr>
          </a:lstStyle>
          <a:p>
            <a:r>
              <a:rPr lang="zh-CN" altLang="en-US" sz="4400" b="1" dirty="0" smtClean="0">
                <a:solidFill>
                  <a:schemeClr val="bg1"/>
                </a:solidFill>
              </a:rPr>
              <a:t>三</a:t>
            </a:r>
            <a:endParaRPr lang="zh-CN" altLang="en-US" sz="4400" b="1" dirty="0">
              <a:solidFill>
                <a:schemeClr val="bg1"/>
              </a:solidFill>
            </a:endParaRPr>
          </a:p>
        </p:txBody>
      </p:sp>
      <p:grpSp>
        <p:nvGrpSpPr>
          <p:cNvPr id="45" name="组合 44"/>
          <p:cNvGrpSpPr/>
          <p:nvPr/>
        </p:nvGrpSpPr>
        <p:grpSpPr>
          <a:xfrm>
            <a:off x="2287597" y="1407919"/>
            <a:ext cx="61048" cy="4897356"/>
            <a:chOff x="2287597" y="1407919"/>
            <a:chExt cx="61048" cy="4897356"/>
          </a:xfrm>
        </p:grpSpPr>
        <p:pic>
          <p:nvPicPr>
            <p:cNvPr id="37" name="图片 36"/>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83333" l="1090" r="97684">
                          <a14:foregroundMark x1="29155" y1="33333" x2="30518" y2="33333"/>
                          <a14:foregroundMark x1="33106" y1="16667" x2="89101" y2="8333"/>
                          <a14:foregroundMark x1="92779" y1="25000" x2="97820" y2="8333"/>
                          <a14:foregroundMark x1="5586" y1="0" x2="7766" y2="0"/>
                        </a14:backgroundRemoval>
                      </a14:imgEffect>
                    </a14:imgLayer>
                  </a14:imgProps>
                </a:ext>
                <a:ext uri="{28A0092B-C50C-407E-A947-70E740481C1C}">
                  <a14:useLocalDpi xmlns:a14="http://schemas.microsoft.com/office/drawing/2010/main" val="0"/>
                </a:ext>
              </a:extLst>
            </a:blip>
            <a:srcRect/>
            <a:stretch/>
          </p:blipFill>
          <p:spPr>
            <a:xfrm rot="5400000">
              <a:off x="-125041" y="3857881"/>
              <a:ext cx="4860032" cy="34756"/>
            </a:xfrm>
            <a:prstGeom prst="rect">
              <a:avLst/>
            </a:prstGeom>
          </p:spPr>
        </p:pic>
        <p:pic>
          <p:nvPicPr>
            <p:cNvPr id="38" name="图片 37"/>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83333" l="1090" r="97684">
                          <a14:foregroundMark x1="29155" y1="33333" x2="30518" y2="33333"/>
                          <a14:foregroundMark x1="33106" y1="16667" x2="89101" y2="8333"/>
                          <a14:foregroundMark x1="92779" y1="25000" x2="97820" y2="8333"/>
                          <a14:foregroundMark x1="5586" y1="0" x2="7766" y2="0"/>
                        </a14:backgroundRemoval>
                      </a14:imgEffect>
                    </a14:imgLayer>
                  </a14:imgProps>
                </a:ext>
                <a:ext uri="{28A0092B-C50C-407E-A947-70E740481C1C}">
                  <a14:useLocalDpi xmlns:a14="http://schemas.microsoft.com/office/drawing/2010/main" val="0"/>
                </a:ext>
              </a:extLst>
            </a:blip>
            <a:srcRect/>
            <a:stretch/>
          </p:blipFill>
          <p:spPr>
            <a:xfrm rot="5400000" flipH="1" flipV="1">
              <a:off x="-98749" y="3820557"/>
              <a:ext cx="4860032" cy="34756"/>
            </a:xfrm>
            <a:prstGeom prst="rect">
              <a:avLst/>
            </a:prstGeom>
          </p:spPr>
        </p:pic>
      </p:grpSp>
    </p:spTree>
    <p:extLst>
      <p:ext uri="{BB962C8B-B14F-4D97-AF65-F5344CB8AC3E}">
        <p14:creationId xmlns:p14="http://schemas.microsoft.com/office/powerpoint/2010/main" val="2325945044"/>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687" y="2118923"/>
            <a:ext cx="1661993" cy="1323439"/>
          </a:xfrm>
          <a:prstGeom prst="rect">
            <a:avLst/>
          </a:prstGeom>
          <a:noFill/>
        </p:spPr>
        <p:txBody>
          <a:bodyPr vert="eaVert" wrap="none" rtlCol="0">
            <a:spAutoFit/>
          </a:bodyPr>
          <a:lstStyle/>
          <a:p>
            <a:pPr algn="dist"/>
            <a:r>
              <a:rPr lang="zh-CN" altLang="en-US" sz="9600" kern="600" dirty="0" smtClean="0">
                <a:solidFill>
                  <a:schemeClr val="bg1">
                    <a:lumMod val="75000"/>
                  </a:schemeClr>
                </a:solidFill>
                <a:latin typeface="方正姚体" pitchFamily="2" charset="-122"/>
                <a:ea typeface="方正姚体" pitchFamily="2" charset="-122"/>
              </a:rPr>
              <a:t>的</a:t>
            </a:r>
            <a:endParaRPr lang="zh-CN" altLang="en-US" sz="6000" kern="600" dirty="0">
              <a:solidFill>
                <a:schemeClr val="bg1">
                  <a:lumMod val="75000"/>
                </a:schemeClr>
              </a:solidFill>
              <a:latin typeface="方正姚体" pitchFamily="2" charset="-122"/>
              <a:ea typeface="方正姚体" pitchFamily="2" charset="-122"/>
            </a:endParaRPr>
          </a:p>
        </p:txBody>
      </p:sp>
      <p:sp>
        <p:nvSpPr>
          <p:cNvPr id="6" name="椭圆 5"/>
          <p:cNvSpPr/>
          <p:nvPr/>
        </p:nvSpPr>
        <p:spPr>
          <a:xfrm>
            <a:off x="1643964" y="1843077"/>
            <a:ext cx="108000" cy="108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7" name="椭圆 6"/>
          <p:cNvSpPr/>
          <p:nvPr/>
        </p:nvSpPr>
        <p:spPr>
          <a:xfrm>
            <a:off x="1646544" y="5625256"/>
            <a:ext cx="108000" cy="108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8" name="直接连接符 7"/>
          <p:cNvCxnSpPr>
            <a:stCxn id="6" idx="4"/>
            <a:endCxn id="7" idx="0"/>
          </p:cNvCxnSpPr>
          <p:nvPr/>
        </p:nvCxnSpPr>
        <p:spPr>
          <a:xfrm>
            <a:off x="1697964" y="1951077"/>
            <a:ext cx="2580" cy="3674179"/>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nvGrpSpPr>
          <p:cNvPr id="72" name="组合 71"/>
          <p:cNvGrpSpPr/>
          <p:nvPr/>
        </p:nvGrpSpPr>
        <p:grpSpPr>
          <a:xfrm>
            <a:off x="2017648" y="1839026"/>
            <a:ext cx="3139512" cy="3833919"/>
            <a:chOff x="2709224" y="764704"/>
            <a:chExt cx="3139512" cy="3833919"/>
          </a:xfrm>
        </p:grpSpPr>
        <p:sp>
          <p:nvSpPr>
            <p:cNvPr id="21" name="TextBox 20"/>
            <p:cNvSpPr txBox="1"/>
            <p:nvPr/>
          </p:nvSpPr>
          <p:spPr>
            <a:xfrm>
              <a:off x="2709224" y="1300476"/>
              <a:ext cx="3086912" cy="329814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lang="zh-CN" altLang="en-US" sz="1800" dirty="0">
                  <a:solidFill>
                    <a:sysClr val="windowText" lastClr="000000">
                      <a:lumMod val="65000"/>
                      <a:lumOff val="35000"/>
                    </a:sysClr>
                  </a:solidFill>
                </a:rPr>
                <a:t>您的内容打在这里或者通过复制您的文本后在此框中选择粘贴，并选择只保留文字您的内容打在这里或者通过复制您的文本</a:t>
              </a:r>
              <a:r>
                <a:rPr lang="zh-CN" altLang="en-US" sz="1800" dirty="0" smtClean="0">
                  <a:solidFill>
                    <a:sysClr val="windowText" lastClr="000000">
                      <a:lumMod val="65000"/>
                      <a:lumOff val="35000"/>
                    </a:sysClr>
                  </a:solidFill>
                </a:rPr>
                <a:t>。</a:t>
              </a:r>
              <a:r>
                <a:rPr lang="zh-CN" altLang="en-US" sz="1800" dirty="0">
                  <a:solidFill>
                    <a:sysClr val="windowText" lastClr="000000">
                      <a:lumMod val="65000"/>
                      <a:lumOff val="35000"/>
                    </a:sysClr>
                  </a:solidFill>
                </a:rPr>
                <a:t>您的内容打在这里</a:t>
              </a:r>
              <a:r>
                <a:rPr lang="zh-CN" altLang="en-US" sz="1800" dirty="0" smtClean="0">
                  <a:solidFill>
                    <a:sysClr val="windowText" lastClr="000000">
                      <a:lumMod val="65000"/>
                      <a:lumOff val="35000"/>
                    </a:sysClr>
                  </a:solidFill>
                </a:rPr>
                <a:t>或通过</a:t>
              </a:r>
              <a:r>
                <a:rPr lang="zh-CN" altLang="en-US" sz="1800" dirty="0">
                  <a:solidFill>
                    <a:sysClr val="windowText" lastClr="000000">
                      <a:lumMod val="65000"/>
                      <a:lumOff val="35000"/>
                    </a:sysClr>
                  </a:solidFill>
                </a:rPr>
                <a:t>复制您的文本后在此框中选择粘贴，并选择只保留文字您的内容打在这里或者通过复制您的文本</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sp>
          <p:nvSpPr>
            <p:cNvPr id="48" name="L 形 47"/>
            <p:cNvSpPr/>
            <p:nvPr/>
          </p:nvSpPr>
          <p:spPr>
            <a:xfrm rot="5400000">
              <a:off x="2876488" y="698815"/>
              <a:ext cx="446325" cy="578103"/>
            </a:xfrm>
            <a:prstGeom prst="corner">
              <a:avLst>
                <a:gd name="adj1" fmla="val 22649"/>
                <a:gd name="adj2" fmla="val 206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2875473" y="782991"/>
              <a:ext cx="585417" cy="523220"/>
            </a:xfrm>
            <a:prstGeom prst="rect">
              <a:avLst/>
            </a:prstGeom>
            <a:noFill/>
          </p:spPr>
          <p:txBody>
            <a:bodyPr wrap="none" rtlCol="0">
              <a:spAutoFit/>
            </a:bodyPr>
            <a:lstStyle/>
            <a:p>
              <a:r>
                <a:rPr lang="en-US" altLang="zh-CN" sz="2800" dirty="0" smtClean="0">
                  <a:latin typeface="Arial" pitchFamily="34" charset="0"/>
                  <a:cs typeface="Arial" pitchFamily="34" charset="0"/>
                </a:rPr>
                <a:t>01</a:t>
              </a:r>
              <a:endParaRPr lang="zh-CN" altLang="en-US" sz="2800" dirty="0">
                <a:latin typeface="Arial" pitchFamily="34" charset="0"/>
                <a:cs typeface="Arial" pitchFamily="34" charset="0"/>
              </a:endParaRPr>
            </a:p>
          </p:txBody>
        </p:sp>
        <p:sp>
          <p:nvSpPr>
            <p:cNvPr id="50" name="TextBox 49"/>
            <p:cNvSpPr txBox="1"/>
            <p:nvPr/>
          </p:nvSpPr>
          <p:spPr>
            <a:xfrm>
              <a:off x="3355746" y="850841"/>
              <a:ext cx="2492990"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此处输入您的小标题</a:t>
              </a:r>
              <a:endParaRPr lang="zh-CN" altLang="en-US" sz="2000" b="1" dirty="0">
                <a:latin typeface="微软雅黑" pitchFamily="34" charset="-122"/>
                <a:ea typeface="微软雅黑" pitchFamily="34" charset="-122"/>
              </a:endParaRPr>
            </a:p>
          </p:txBody>
        </p:sp>
        <p:cxnSp>
          <p:nvCxnSpPr>
            <p:cNvPr id="71" name="直接连接符 70"/>
            <p:cNvCxnSpPr/>
            <p:nvPr/>
          </p:nvCxnSpPr>
          <p:spPr>
            <a:xfrm>
              <a:off x="2801455" y="1266786"/>
              <a:ext cx="2922689"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a:off x="5464936" y="1839026"/>
            <a:ext cx="3139512" cy="3833919"/>
            <a:chOff x="2709224" y="764704"/>
            <a:chExt cx="3139512" cy="3833919"/>
          </a:xfrm>
        </p:grpSpPr>
        <p:sp>
          <p:nvSpPr>
            <p:cNvPr id="100" name="TextBox 99"/>
            <p:cNvSpPr txBox="1"/>
            <p:nvPr/>
          </p:nvSpPr>
          <p:spPr>
            <a:xfrm>
              <a:off x="2709224" y="1300476"/>
              <a:ext cx="3086912" cy="329814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lang="zh-CN" altLang="en-US" sz="1800" dirty="0">
                  <a:solidFill>
                    <a:sysClr val="windowText" lastClr="000000">
                      <a:lumMod val="65000"/>
                      <a:lumOff val="35000"/>
                    </a:sysClr>
                  </a:solidFill>
                </a:rPr>
                <a:t>您的内容打在这里或者通过复制您的文本后在此框中选择粘贴，并选择只保留文字您的内容打在这里</a:t>
              </a:r>
              <a:r>
                <a:rPr lang="zh-CN" altLang="en-US" sz="1800" dirty="0" smtClean="0">
                  <a:solidFill>
                    <a:sysClr val="windowText" lastClr="000000">
                      <a:lumMod val="65000"/>
                      <a:lumOff val="35000"/>
                    </a:sysClr>
                  </a:solidFill>
                </a:rPr>
                <a:t>或通过</a:t>
              </a:r>
              <a:r>
                <a:rPr lang="zh-CN" altLang="en-US" sz="1800" dirty="0">
                  <a:solidFill>
                    <a:sysClr val="windowText" lastClr="000000">
                      <a:lumMod val="65000"/>
                      <a:lumOff val="35000"/>
                    </a:sysClr>
                  </a:solidFill>
                </a:rPr>
                <a:t>复制您的文本</a:t>
              </a:r>
              <a:r>
                <a:rPr lang="zh-CN" altLang="en-US" sz="1800" dirty="0" smtClean="0">
                  <a:solidFill>
                    <a:sysClr val="windowText" lastClr="000000">
                      <a:lumMod val="65000"/>
                      <a:lumOff val="35000"/>
                    </a:sysClr>
                  </a:solidFill>
                </a:rPr>
                <a:t>。</a:t>
              </a:r>
              <a:r>
                <a:rPr lang="zh-CN" altLang="en-US" sz="1800" dirty="0">
                  <a:solidFill>
                    <a:sysClr val="windowText" lastClr="000000">
                      <a:lumMod val="65000"/>
                      <a:lumOff val="35000"/>
                    </a:sysClr>
                  </a:solidFill>
                </a:rPr>
                <a:t>您的内容打在这里或者通过复制您的文本后在此框中选择粘贴，并选择只保留文字您的内容打在这里或者通过复制您的文本</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sp>
          <p:nvSpPr>
            <p:cNvPr id="101" name="L 形 100"/>
            <p:cNvSpPr/>
            <p:nvPr/>
          </p:nvSpPr>
          <p:spPr>
            <a:xfrm rot="5400000">
              <a:off x="2876488" y="698815"/>
              <a:ext cx="446325" cy="578103"/>
            </a:xfrm>
            <a:prstGeom prst="corner">
              <a:avLst>
                <a:gd name="adj1" fmla="val 22649"/>
                <a:gd name="adj2" fmla="val 206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TextBox 101"/>
            <p:cNvSpPr txBox="1"/>
            <p:nvPr/>
          </p:nvSpPr>
          <p:spPr>
            <a:xfrm>
              <a:off x="2875473" y="782991"/>
              <a:ext cx="585417" cy="523220"/>
            </a:xfrm>
            <a:prstGeom prst="rect">
              <a:avLst/>
            </a:prstGeom>
            <a:noFill/>
          </p:spPr>
          <p:txBody>
            <a:bodyPr wrap="none" rtlCol="0">
              <a:spAutoFit/>
            </a:bodyPr>
            <a:lstStyle/>
            <a:p>
              <a:r>
                <a:rPr lang="en-US" altLang="zh-CN" sz="2800" dirty="0" smtClean="0">
                  <a:latin typeface="Arial" pitchFamily="34" charset="0"/>
                  <a:cs typeface="Arial" pitchFamily="34" charset="0"/>
                </a:rPr>
                <a:t>02</a:t>
              </a:r>
              <a:endParaRPr lang="zh-CN" altLang="en-US" sz="2800" dirty="0">
                <a:latin typeface="Arial" pitchFamily="34" charset="0"/>
                <a:cs typeface="Arial" pitchFamily="34" charset="0"/>
              </a:endParaRPr>
            </a:p>
          </p:txBody>
        </p:sp>
        <p:sp>
          <p:nvSpPr>
            <p:cNvPr id="103" name="TextBox 102"/>
            <p:cNvSpPr txBox="1"/>
            <p:nvPr/>
          </p:nvSpPr>
          <p:spPr>
            <a:xfrm>
              <a:off x="3355746" y="850841"/>
              <a:ext cx="2492990"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此处输入您的小标题</a:t>
              </a:r>
              <a:endParaRPr lang="zh-CN" altLang="en-US" sz="2000" b="1" dirty="0">
                <a:latin typeface="微软雅黑" pitchFamily="34" charset="-122"/>
                <a:ea typeface="微软雅黑" pitchFamily="34" charset="-122"/>
              </a:endParaRPr>
            </a:p>
          </p:txBody>
        </p:sp>
        <p:cxnSp>
          <p:nvCxnSpPr>
            <p:cNvPr id="104" name="直接连接符 103"/>
            <p:cNvCxnSpPr/>
            <p:nvPr/>
          </p:nvCxnSpPr>
          <p:spPr>
            <a:xfrm>
              <a:off x="2801455" y="1266786"/>
              <a:ext cx="2922689"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5" name="椭圆 104"/>
          <p:cNvSpPr/>
          <p:nvPr/>
        </p:nvSpPr>
        <p:spPr>
          <a:xfrm>
            <a:off x="5247179" y="1843077"/>
            <a:ext cx="108000" cy="108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06" name="椭圆 105"/>
          <p:cNvSpPr/>
          <p:nvPr/>
        </p:nvSpPr>
        <p:spPr>
          <a:xfrm>
            <a:off x="5249759" y="5625256"/>
            <a:ext cx="108000" cy="108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07" name="直接连接符 106"/>
          <p:cNvCxnSpPr>
            <a:stCxn id="105" idx="4"/>
            <a:endCxn id="106" idx="0"/>
          </p:cNvCxnSpPr>
          <p:nvPr/>
        </p:nvCxnSpPr>
        <p:spPr>
          <a:xfrm>
            <a:off x="5301179" y="1951077"/>
            <a:ext cx="2580" cy="3674179"/>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108" name="矩形 107"/>
          <p:cNvSpPr/>
          <p:nvPr/>
        </p:nvSpPr>
        <p:spPr>
          <a:xfrm>
            <a:off x="702967" y="3117162"/>
            <a:ext cx="923330" cy="1323439"/>
          </a:xfrm>
          <a:prstGeom prst="rect">
            <a:avLst/>
          </a:prstGeom>
        </p:spPr>
        <p:txBody>
          <a:bodyPr vert="eaVert" wrap="none">
            <a:spAutoFit/>
          </a:bodyPr>
          <a:lstStyle/>
          <a:p>
            <a:pPr algn="dist"/>
            <a:r>
              <a:rPr lang="zh-CN" altLang="en-US" sz="4800" kern="600" dirty="0">
                <a:solidFill>
                  <a:schemeClr val="accent1"/>
                </a:solidFill>
                <a:latin typeface="方正姚体" pitchFamily="2" charset="-122"/>
                <a:ea typeface="方正姚体" pitchFamily="2" charset="-122"/>
              </a:rPr>
              <a:t>标题</a:t>
            </a:r>
          </a:p>
        </p:txBody>
      </p:sp>
      <p:sp>
        <p:nvSpPr>
          <p:cNvPr id="109" name="矩形 108"/>
          <p:cNvSpPr/>
          <p:nvPr/>
        </p:nvSpPr>
        <p:spPr>
          <a:xfrm>
            <a:off x="209199" y="1786178"/>
            <a:ext cx="800219" cy="605294"/>
          </a:xfrm>
          <a:prstGeom prst="rect">
            <a:avLst/>
          </a:prstGeom>
        </p:spPr>
        <p:txBody>
          <a:bodyPr vert="eaVert" wrap="none">
            <a:spAutoFit/>
          </a:bodyPr>
          <a:lstStyle/>
          <a:p>
            <a:r>
              <a:rPr lang="zh-CN" altLang="en-US" sz="4000" kern="600" dirty="0">
                <a:latin typeface="方正姚体" pitchFamily="2" charset="-122"/>
                <a:ea typeface="方正姚体" pitchFamily="2" charset="-122"/>
              </a:rPr>
              <a:t>您</a:t>
            </a:r>
            <a:endParaRPr lang="zh-CN" altLang="en-US" sz="4000" dirty="0"/>
          </a:p>
        </p:txBody>
      </p:sp>
    </p:spTree>
    <p:extLst>
      <p:ext uri="{BB962C8B-B14F-4D97-AF65-F5344CB8AC3E}">
        <p14:creationId xmlns:p14="http://schemas.microsoft.com/office/powerpoint/2010/main" val="4217392551"/>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99592" y="347703"/>
            <a:ext cx="880558" cy="264687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16600" b="1" kern="0" dirty="0">
                <a:solidFill>
                  <a:schemeClr val="accent6">
                    <a:lumMod val="50000"/>
                  </a:schemeClr>
                </a:solidFill>
                <a:latin typeface="Bell MT" pitchFamily="18" charset="0"/>
                <a:ea typeface="微软雅黑" pitchFamily="34" charset="-122"/>
              </a:rPr>
              <a:t>3</a:t>
            </a:r>
            <a:endParaRPr kumimoji="0" lang="zh-CN" altLang="en-US" sz="16600" b="1" i="0" u="none" strike="noStrike" kern="0" cap="none" spc="0" normalizeH="0" baseline="0" noProof="0" dirty="0">
              <a:ln>
                <a:noFill/>
              </a:ln>
              <a:solidFill>
                <a:schemeClr val="accent6">
                  <a:lumMod val="50000"/>
                </a:schemeClr>
              </a:solidFill>
              <a:effectLst/>
              <a:uLnTx/>
              <a:uFillTx/>
              <a:latin typeface="Bell MT" pitchFamily="18" charset="0"/>
              <a:ea typeface="微软雅黑" pitchFamily="34" charset="-122"/>
            </a:endParaRPr>
          </a:p>
        </p:txBody>
      </p:sp>
      <p:sp>
        <p:nvSpPr>
          <p:cNvPr id="9" name="TextBox 8"/>
          <p:cNvSpPr txBox="1"/>
          <p:nvPr/>
        </p:nvSpPr>
        <p:spPr>
          <a:xfrm>
            <a:off x="2168972" y="1211799"/>
            <a:ext cx="3195116"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0" normalizeH="0" baseline="0" noProof="0" dirty="0" smtClean="0">
                <a:ln>
                  <a:noFill/>
                </a:ln>
                <a:solidFill>
                  <a:schemeClr val="accent6">
                    <a:lumMod val="50000"/>
                  </a:schemeClr>
                </a:solidFill>
                <a:uLnTx/>
                <a:uFillTx/>
                <a:latin typeface="微软雅黑" pitchFamily="34" charset="-122"/>
                <a:ea typeface="微软雅黑" pitchFamily="34" charset="-122"/>
              </a:rPr>
              <a:t>您的标题</a:t>
            </a:r>
            <a:endParaRPr kumimoji="0" lang="zh-CN" altLang="en-US" sz="4400" b="1" i="0" u="none" strike="noStrike" kern="0" cap="none" spc="0" normalizeH="0" baseline="0" noProof="0" dirty="0">
              <a:ln>
                <a:noFill/>
              </a:ln>
              <a:solidFill>
                <a:schemeClr val="accent6">
                  <a:lumMod val="50000"/>
                </a:schemeClr>
              </a:solidFill>
              <a:uLnTx/>
              <a:uFillTx/>
              <a:latin typeface="微软雅黑" pitchFamily="34" charset="-122"/>
              <a:ea typeface="微软雅黑" pitchFamily="34" charset="-122"/>
            </a:endParaRPr>
          </a:p>
        </p:txBody>
      </p:sp>
      <p:sp>
        <p:nvSpPr>
          <p:cNvPr id="10" name="TextBox 9"/>
          <p:cNvSpPr txBox="1"/>
          <p:nvPr/>
        </p:nvSpPr>
        <p:spPr>
          <a:xfrm>
            <a:off x="2194000" y="1862763"/>
            <a:ext cx="216024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accent6"/>
                </a:solidFill>
                <a:uLnTx/>
                <a:uFillTx/>
                <a:latin typeface="微软雅黑" pitchFamily="34" charset="-122"/>
                <a:ea typeface="微软雅黑" pitchFamily="34" charset="-122"/>
              </a:rPr>
              <a:t>您的副标题</a:t>
            </a:r>
            <a:endParaRPr kumimoji="0" lang="zh-CN" altLang="en-US" sz="1600" b="1" i="0" u="none" strike="noStrike" kern="0" cap="none" spc="0" normalizeH="0" baseline="0" noProof="0" dirty="0">
              <a:ln>
                <a:noFill/>
              </a:ln>
              <a:solidFill>
                <a:schemeClr val="accent6"/>
              </a:solidFill>
              <a:uLnTx/>
              <a:uFillTx/>
              <a:latin typeface="微软雅黑" pitchFamily="34" charset="-122"/>
              <a:ea typeface="微软雅黑" pitchFamily="34" charset="-122"/>
            </a:endParaRPr>
          </a:p>
        </p:txBody>
      </p:sp>
      <p:grpSp>
        <p:nvGrpSpPr>
          <p:cNvPr id="15" name="组合 14"/>
          <p:cNvGrpSpPr/>
          <p:nvPr/>
        </p:nvGrpSpPr>
        <p:grpSpPr>
          <a:xfrm>
            <a:off x="2206908" y="2421681"/>
            <a:ext cx="3139512" cy="3833919"/>
            <a:chOff x="2709224" y="764704"/>
            <a:chExt cx="3139512" cy="3833919"/>
          </a:xfrm>
        </p:grpSpPr>
        <p:sp>
          <p:nvSpPr>
            <p:cNvPr id="16" name="TextBox 15"/>
            <p:cNvSpPr txBox="1"/>
            <p:nvPr/>
          </p:nvSpPr>
          <p:spPr>
            <a:xfrm>
              <a:off x="2709224" y="1300476"/>
              <a:ext cx="3086912" cy="329814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lang="zh-CN" altLang="en-US" sz="1800" dirty="0">
                  <a:solidFill>
                    <a:sysClr val="windowText" lastClr="000000">
                      <a:lumMod val="65000"/>
                      <a:lumOff val="35000"/>
                    </a:sysClr>
                  </a:solidFill>
                </a:rPr>
                <a:t>您的内容打在这里或者通过复制您的文本后在此框中选择粘贴，并选择只保留文字您的内容打在这里或者通过复制您的文本</a:t>
              </a:r>
              <a:r>
                <a:rPr lang="zh-CN" altLang="en-US" sz="1800" dirty="0" smtClean="0">
                  <a:solidFill>
                    <a:sysClr val="windowText" lastClr="000000">
                      <a:lumMod val="65000"/>
                      <a:lumOff val="35000"/>
                    </a:sysClr>
                  </a:solidFill>
                </a:rPr>
                <a:t>。</a:t>
              </a:r>
              <a:r>
                <a:rPr lang="zh-CN" altLang="en-US" sz="1800" dirty="0">
                  <a:solidFill>
                    <a:sysClr val="windowText" lastClr="000000">
                      <a:lumMod val="65000"/>
                      <a:lumOff val="35000"/>
                    </a:sysClr>
                  </a:solidFill>
                </a:rPr>
                <a:t>您的内容打在这里</a:t>
              </a:r>
              <a:r>
                <a:rPr lang="zh-CN" altLang="en-US" sz="1800" dirty="0" smtClean="0">
                  <a:solidFill>
                    <a:sysClr val="windowText" lastClr="000000">
                      <a:lumMod val="65000"/>
                      <a:lumOff val="35000"/>
                    </a:sysClr>
                  </a:solidFill>
                </a:rPr>
                <a:t>或通过</a:t>
              </a:r>
              <a:r>
                <a:rPr lang="zh-CN" altLang="en-US" sz="1800" dirty="0">
                  <a:solidFill>
                    <a:sysClr val="windowText" lastClr="000000">
                      <a:lumMod val="65000"/>
                      <a:lumOff val="35000"/>
                    </a:sysClr>
                  </a:solidFill>
                </a:rPr>
                <a:t>复制您的文本后在此框中选择粘贴，并选择只保留文字您的内容打在这里或者通过复制您的文本</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sp>
          <p:nvSpPr>
            <p:cNvPr id="17" name="L 形 16"/>
            <p:cNvSpPr/>
            <p:nvPr/>
          </p:nvSpPr>
          <p:spPr>
            <a:xfrm rot="5400000">
              <a:off x="2876488" y="698815"/>
              <a:ext cx="446325" cy="578103"/>
            </a:xfrm>
            <a:prstGeom prst="corner">
              <a:avLst>
                <a:gd name="adj1" fmla="val 22649"/>
                <a:gd name="adj2" fmla="val 206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875473" y="782991"/>
              <a:ext cx="585417" cy="523220"/>
            </a:xfrm>
            <a:prstGeom prst="rect">
              <a:avLst/>
            </a:prstGeom>
            <a:noFill/>
          </p:spPr>
          <p:txBody>
            <a:bodyPr wrap="none" rtlCol="0">
              <a:spAutoFit/>
            </a:bodyPr>
            <a:lstStyle/>
            <a:p>
              <a:r>
                <a:rPr lang="en-US" altLang="zh-CN" sz="2800" dirty="0" smtClean="0">
                  <a:latin typeface="Arial" pitchFamily="34" charset="0"/>
                  <a:cs typeface="Arial" pitchFamily="34" charset="0"/>
                </a:rPr>
                <a:t>01</a:t>
              </a:r>
              <a:endParaRPr lang="zh-CN" altLang="en-US" sz="2800" dirty="0">
                <a:latin typeface="Arial" pitchFamily="34" charset="0"/>
                <a:cs typeface="Arial" pitchFamily="34" charset="0"/>
              </a:endParaRPr>
            </a:p>
          </p:txBody>
        </p:sp>
        <p:sp>
          <p:nvSpPr>
            <p:cNvPr id="19" name="TextBox 18"/>
            <p:cNvSpPr txBox="1"/>
            <p:nvPr/>
          </p:nvSpPr>
          <p:spPr>
            <a:xfrm>
              <a:off x="3355746" y="850841"/>
              <a:ext cx="2492990"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此处输入您的小标题</a:t>
              </a:r>
              <a:endParaRPr lang="zh-CN" altLang="en-US" sz="2000" b="1" dirty="0">
                <a:latin typeface="微软雅黑" pitchFamily="34" charset="-122"/>
                <a:ea typeface="微软雅黑" pitchFamily="34" charset="-122"/>
              </a:endParaRPr>
            </a:p>
          </p:txBody>
        </p:sp>
        <p:cxnSp>
          <p:nvCxnSpPr>
            <p:cNvPr id="20" name="直接连接符 19"/>
            <p:cNvCxnSpPr/>
            <p:nvPr/>
          </p:nvCxnSpPr>
          <p:spPr>
            <a:xfrm>
              <a:off x="2801455" y="1266786"/>
              <a:ext cx="2922689"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5654196" y="2421681"/>
            <a:ext cx="3139512" cy="3833919"/>
            <a:chOff x="2709224" y="764704"/>
            <a:chExt cx="3139512" cy="3833919"/>
          </a:xfrm>
        </p:grpSpPr>
        <p:sp>
          <p:nvSpPr>
            <p:cNvPr id="22" name="TextBox 21"/>
            <p:cNvSpPr txBox="1"/>
            <p:nvPr/>
          </p:nvSpPr>
          <p:spPr>
            <a:xfrm>
              <a:off x="2709224" y="1300476"/>
              <a:ext cx="3086912" cy="329814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defRPr/>
              </a:pPr>
              <a:r>
                <a:rPr lang="zh-CN" altLang="en-US" sz="1800" dirty="0">
                  <a:solidFill>
                    <a:sysClr val="windowText" lastClr="000000">
                      <a:lumMod val="65000"/>
                      <a:lumOff val="35000"/>
                    </a:sysClr>
                  </a:solidFill>
                </a:rPr>
                <a:t>您的内容打在这里或者通过复制您的文本后在此框中选择粘贴，并选择只保留文字您的内容打在这里</a:t>
              </a:r>
              <a:r>
                <a:rPr lang="zh-CN" altLang="en-US" sz="1800" dirty="0" smtClean="0">
                  <a:solidFill>
                    <a:sysClr val="windowText" lastClr="000000">
                      <a:lumMod val="65000"/>
                      <a:lumOff val="35000"/>
                    </a:sysClr>
                  </a:solidFill>
                </a:rPr>
                <a:t>或通过</a:t>
              </a:r>
              <a:r>
                <a:rPr lang="zh-CN" altLang="en-US" sz="1800" dirty="0">
                  <a:solidFill>
                    <a:sysClr val="windowText" lastClr="000000">
                      <a:lumMod val="65000"/>
                      <a:lumOff val="35000"/>
                    </a:sysClr>
                  </a:solidFill>
                </a:rPr>
                <a:t>复制您的文本</a:t>
              </a:r>
              <a:r>
                <a:rPr lang="zh-CN" altLang="en-US" sz="1800" dirty="0" smtClean="0">
                  <a:solidFill>
                    <a:sysClr val="windowText" lastClr="000000">
                      <a:lumMod val="65000"/>
                      <a:lumOff val="35000"/>
                    </a:sysClr>
                  </a:solidFill>
                </a:rPr>
                <a:t>。</a:t>
              </a:r>
              <a:r>
                <a:rPr lang="zh-CN" altLang="en-US" sz="1800" dirty="0">
                  <a:solidFill>
                    <a:sysClr val="windowText" lastClr="000000">
                      <a:lumMod val="65000"/>
                      <a:lumOff val="35000"/>
                    </a:sysClr>
                  </a:solidFill>
                </a:rPr>
                <a:t>您的内容打在这里或者通过复制您的文本后在此框中选择粘贴，并选择只保留文字您的内容打在这里或者通过复制您的文本</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sp>
          <p:nvSpPr>
            <p:cNvPr id="23" name="L 形 22"/>
            <p:cNvSpPr/>
            <p:nvPr/>
          </p:nvSpPr>
          <p:spPr>
            <a:xfrm rot="5400000">
              <a:off x="2876488" y="698815"/>
              <a:ext cx="446325" cy="578103"/>
            </a:xfrm>
            <a:prstGeom prst="corner">
              <a:avLst>
                <a:gd name="adj1" fmla="val 22649"/>
                <a:gd name="adj2" fmla="val 206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875473" y="782991"/>
              <a:ext cx="585417" cy="523220"/>
            </a:xfrm>
            <a:prstGeom prst="rect">
              <a:avLst/>
            </a:prstGeom>
            <a:noFill/>
          </p:spPr>
          <p:txBody>
            <a:bodyPr wrap="none" rtlCol="0">
              <a:spAutoFit/>
            </a:bodyPr>
            <a:lstStyle/>
            <a:p>
              <a:r>
                <a:rPr lang="en-US" altLang="zh-CN" sz="2800" dirty="0" smtClean="0">
                  <a:latin typeface="Arial" pitchFamily="34" charset="0"/>
                  <a:cs typeface="Arial" pitchFamily="34" charset="0"/>
                </a:rPr>
                <a:t>02</a:t>
              </a:r>
              <a:endParaRPr lang="zh-CN" altLang="en-US" sz="2800" dirty="0">
                <a:latin typeface="Arial" pitchFamily="34" charset="0"/>
                <a:cs typeface="Arial" pitchFamily="34" charset="0"/>
              </a:endParaRPr>
            </a:p>
          </p:txBody>
        </p:sp>
        <p:sp>
          <p:nvSpPr>
            <p:cNvPr id="25" name="TextBox 24"/>
            <p:cNvSpPr txBox="1"/>
            <p:nvPr/>
          </p:nvSpPr>
          <p:spPr>
            <a:xfrm>
              <a:off x="3355746" y="850841"/>
              <a:ext cx="2492990"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此处输入您的小标题</a:t>
              </a:r>
              <a:endParaRPr lang="zh-CN" altLang="en-US" sz="2000" b="1" dirty="0">
                <a:latin typeface="微软雅黑" pitchFamily="34" charset="-122"/>
                <a:ea typeface="微软雅黑" pitchFamily="34" charset="-122"/>
              </a:endParaRPr>
            </a:p>
          </p:txBody>
        </p:sp>
        <p:cxnSp>
          <p:nvCxnSpPr>
            <p:cNvPr id="26" name="直接连接符 25"/>
            <p:cNvCxnSpPr/>
            <p:nvPr/>
          </p:nvCxnSpPr>
          <p:spPr>
            <a:xfrm>
              <a:off x="2801455" y="1266786"/>
              <a:ext cx="2922689"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501063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968" y="836712"/>
            <a:ext cx="8241763" cy="2512195"/>
          </a:xfrm>
          <a:prstGeom prst="rect">
            <a:avLst/>
          </a:prstGeom>
        </p:spPr>
      </p:pic>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flipV="1">
            <a:off x="398181" y="3725117"/>
            <a:ext cx="8241763" cy="2512195"/>
          </a:xfrm>
          <a:prstGeom prst="rect">
            <a:avLst/>
          </a:prstGeom>
        </p:spPr>
      </p:pic>
      <p:pic>
        <p:nvPicPr>
          <p:cNvPr id="2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10800000" flipH="1">
            <a:off x="-180528" y="3140968"/>
            <a:ext cx="2323901" cy="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10800000" flipH="1">
            <a:off x="6762271" y="3152691"/>
            <a:ext cx="2323901" cy="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10800000" flipH="1">
            <a:off x="-180528" y="3874377"/>
            <a:ext cx="2323901" cy="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10800000" flipH="1">
            <a:off x="6762271" y="3886100"/>
            <a:ext cx="2323901" cy="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1595353" y="3228312"/>
            <a:ext cx="5688632" cy="732508"/>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algn="ctr"/>
            <a:r>
              <a:rPr lang="en-US" altLang="zh-CN" sz="3200" dirty="0" smtClean="0">
                <a:latin typeface="Adidas Unity" pitchFamily="2" charset="0"/>
              </a:rPr>
              <a:t>Click </a:t>
            </a:r>
            <a:r>
              <a:rPr lang="en-US" altLang="zh-CN" sz="3200" dirty="0">
                <a:latin typeface="Adidas Unity" pitchFamily="2" charset="0"/>
              </a:rPr>
              <a:t>here to add your title</a:t>
            </a:r>
            <a:endParaRPr lang="zh-CN" altLang="en-US" sz="3200" dirty="0">
              <a:latin typeface="Adidas Unity" pitchFamily="2" charset="0"/>
            </a:endParaRPr>
          </a:p>
        </p:txBody>
      </p:sp>
      <p:sp>
        <p:nvSpPr>
          <p:cNvPr id="28" name="TextBox 27"/>
          <p:cNvSpPr txBox="1"/>
          <p:nvPr/>
        </p:nvSpPr>
        <p:spPr>
          <a:xfrm>
            <a:off x="1439144" y="1465242"/>
            <a:ext cx="1170960" cy="634020"/>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rPr>
              <a:t>01</a:t>
            </a:r>
            <a:endParaRPr kumimoji="0" lang="zh-CN" altLang="en-US" sz="4400" b="1" i="0" u="none" strike="noStrike" kern="0" cap="none" spc="0" normalizeH="0" baseline="0" noProof="0" dirty="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endParaRPr>
          </a:p>
        </p:txBody>
      </p:sp>
      <p:sp>
        <p:nvSpPr>
          <p:cNvPr id="29" name="TextBox 28"/>
          <p:cNvSpPr txBox="1"/>
          <p:nvPr/>
        </p:nvSpPr>
        <p:spPr>
          <a:xfrm rot="948441">
            <a:off x="2484922" y="1462173"/>
            <a:ext cx="1093350"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t>
            </a:r>
          </a:p>
        </p:txBody>
      </p:sp>
      <p:sp>
        <p:nvSpPr>
          <p:cNvPr id="30" name="TextBox 29"/>
          <p:cNvSpPr txBox="1"/>
          <p:nvPr/>
        </p:nvSpPr>
        <p:spPr>
          <a:xfrm>
            <a:off x="3527376" y="2135218"/>
            <a:ext cx="1170960" cy="634020"/>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rPr>
              <a:t>02</a:t>
            </a:r>
            <a:endParaRPr kumimoji="0" lang="zh-CN" altLang="en-US" sz="4400" b="1" i="0" u="none" strike="noStrike" kern="0" cap="none" spc="0" normalizeH="0" baseline="0" noProof="0" dirty="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endParaRPr>
          </a:p>
        </p:txBody>
      </p:sp>
      <p:sp>
        <p:nvSpPr>
          <p:cNvPr id="31" name="TextBox 30"/>
          <p:cNvSpPr txBox="1"/>
          <p:nvPr/>
        </p:nvSpPr>
        <p:spPr>
          <a:xfrm rot="20842706">
            <a:off x="4569706" y="2076608"/>
            <a:ext cx="1093350"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t>
            </a:r>
          </a:p>
        </p:txBody>
      </p:sp>
      <p:sp>
        <p:nvSpPr>
          <p:cNvPr id="32" name="TextBox 31"/>
          <p:cNvSpPr txBox="1"/>
          <p:nvPr/>
        </p:nvSpPr>
        <p:spPr>
          <a:xfrm rot="20498891">
            <a:off x="5691519" y="1436977"/>
            <a:ext cx="1170960" cy="634020"/>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rPr>
              <a:t>03</a:t>
            </a:r>
            <a:endParaRPr kumimoji="0" lang="zh-CN" altLang="en-US" sz="4400" b="1" i="0" u="none" strike="noStrike" kern="0" cap="none" spc="0" normalizeH="0" baseline="0" noProof="0" dirty="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endParaRPr>
          </a:p>
        </p:txBody>
      </p:sp>
      <p:sp>
        <p:nvSpPr>
          <p:cNvPr id="33" name="TextBox 32"/>
          <p:cNvSpPr txBox="1"/>
          <p:nvPr/>
        </p:nvSpPr>
        <p:spPr>
          <a:xfrm rot="422186">
            <a:off x="6686621" y="1442477"/>
            <a:ext cx="1093350"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t>
            </a:r>
          </a:p>
        </p:txBody>
      </p:sp>
      <p:sp>
        <p:nvSpPr>
          <p:cNvPr id="34" name="TextBox 33"/>
          <p:cNvSpPr txBox="1"/>
          <p:nvPr/>
        </p:nvSpPr>
        <p:spPr>
          <a:xfrm rot="20951470">
            <a:off x="6736353" y="4901325"/>
            <a:ext cx="1170960" cy="634020"/>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rPr>
              <a:t>04</a:t>
            </a:r>
            <a:endParaRPr kumimoji="0" lang="zh-CN" altLang="en-US" sz="4400" b="1" i="0" u="none" strike="noStrike" kern="0" cap="none" spc="0" normalizeH="0" baseline="0" noProof="0" dirty="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endParaRPr>
          </a:p>
        </p:txBody>
      </p:sp>
      <p:sp>
        <p:nvSpPr>
          <p:cNvPr id="35" name="TextBox 34"/>
          <p:cNvSpPr txBox="1"/>
          <p:nvPr/>
        </p:nvSpPr>
        <p:spPr>
          <a:xfrm rot="1097058">
            <a:off x="5558045" y="4932878"/>
            <a:ext cx="1093350"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t>
            </a:r>
          </a:p>
        </p:txBody>
      </p:sp>
      <p:sp>
        <p:nvSpPr>
          <p:cNvPr id="36" name="TextBox 35"/>
          <p:cNvSpPr txBox="1"/>
          <p:nvPr/>
        </p:nvSpPr>
        <p:spPr>
          <a:xfrm rot="226641">
            <a:off x="4614884" y="4258971"/>
            <a:ext cx="1170960" cy="634020"/>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rPr>
              <a:t>05</a:t>
            </a:r>
            <a:endParaRPr kumimoji="0" lang="zh-CN" altLang="en-US" sz="4400" b="1" i="0" u="none" strike="noStrike" kern="0" cap="none" spc="0" normalizeH="0" baseline="0" noProof="0" dirty="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endParaRPr>
          </a:p>
        </p:txBody>
      </p:sp>
      <p:sp>
        <p:nvSpPr>
          <p:cNvPr id="37" name="TextBox 36"/>
          <p:cNvSpPr txBox="1"/>
          <p:nvPr/>
        </p:nvSpPr>
        <p:spPr>
          <a:xfrm rot="20020476">
            <a:off x="3468368" y="4241463"/>
            <a:ext cx="1093350"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t>
            </a:r>
          </a:p>
        </p:txBody>
      </p:sp>
      <p:sp>
        <p:nvSpPr>
          <p:cNvPr id="38" name="TextBox 37"/>
          <p:cNvSpPr txBox="1"/>
          <p:nvPr/>
        </p:nvSpPr>
        <p:spPr>
          <a:xfrm rot="20729854">
            <a:off x="2548221" y="4858167"/>
            <a:ext cx="1170960" cy="634020"/>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rPr>
              <a:t>06</a:t>
            </a:r>
            <a:endParaRPr kumimoji="0" lang="zh-CN" altLang="en-US" sz="4400" b="1" i="0" u="none" strike="noStrike" kern="0" cap="none" spc="0" normalizeH="0" baseline="0" noProof="0" dirty="0">
              <a:ln>
                <a:noFill/>
              </a:ln>
              <a:solidFill>
                <a:sysClr val="window" lastClr="FFFFFF"/>
              </a:solidFill>
              <a:effectLst>
                <a:innerShdw blurRad="63500" dist="50800" dir="16200000">
                  <a:srgbClr val="C00000">
                    <a:alpha val="50000"/>
                  </a:srgbClr>
                </a:innerShdw>
              </a:effectLst>
              <a:uLnTx/>
              <a:uFillTx/>
              <a:latin typeface="Adidas Unity" pitchFamily="2" charset="0"/>
              <a:ea typeface="Gungsuh" pitchFamily="18" charset="-127"/>
            </a:endParaRPr>
          </a:p>
        </p:txBody>
      </p:sp>
      <p:sp>
        <p:nvSpPr>
          <p:cNvPr id="39" name="TextBox 38"/>
          <p:cNvSpPr txBox="1"/>
          <p:nvPr/>
        </p:nvSpPr>
        <p:spPr>
          <a:xfrm rot="1225433">
            <a:off x="1372085" y="4923141"/>
            <a:ext cx="1093350"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t>
            </a:r>
          </a:p>
        </p:txBody>
      </p:sp>
    </p:spTree>
    <p:extLst>
      <p:ext uri="{BB962C8B-B14F-4D97-AF65-F5344CB8AC3E}">
        <p14:creationId xmlns:p14="http://schemas.microsoft.com/office/powerpoint/2010/main" val="3100782378"/>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0" y="5112616"/>
            <a:ext cx="1547664" cy="0"/>
          </a:xfrm>
          <a:prstGeom prst="line">
            <a:avLst/>
          </a:prstGeom>
          <a:ln w="19050">
            <a:solidFill>
              <a:srgbClr val="6A5C0A"/>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14541" y="2091910"/>
            <a:ext cx="1538883" cy="3077766"/>
          </a:xfrm>
          <a:prstGeom prst="rect">
            <a:avLst/>
          </a:prstGeom>
          <a:noFill/>
        </p:spPr>
        <p:txBody>
          <a:bodyPr vert="eaVert" wrap="none" lIns="0" tIns="0" rIns="0" bIns="0" rtlCol="0">
            <a:spAutoFit/>
          </a:bodyPr>
          <a:lstStyle/>
          <a:p>
            <a:r>
              <a:rPr lang="zh-CN" altLang="en-US" sz="10000" spc="2000" dirty="0" smtClean="0">
                <a:solidFill>
                  <a:srgbClr val="6A5C0A"/>
                </a:solidFill>
                <a:latin typeface="方正姚体" pitchFamily="2" charset="-122"/>
                <a:ea typeface="方正姚体" pitchFamily="2" charset="-122"/>
              </a:rPr>
              <a:t>概</a:t>
            </a:r>
            <a:r>
              <a:rPr lang="zh-CN" altLang="en-US" sz="10000" spc="2000" dirty="0">
                <a:solidFill>
                  <a:srgbClr val="6A5C0A"/>
                </a:solidFill>
                <a:latin typeface="方正姚体" pitchFamily="2" charset="-122"/>
                <a:ea typeface="方正姚体" pitchFamily="2" charset="-122"/>
              </a:rPr>
              <a:t>况</a:t>
            </a:r>
          </a:p>
        </p:txBody>
      </p:sp>
      <p:sp>
        <p:nvSpPr>
          <p:cNvPr id="9" name="TextBox 8"/>
          <p:cNvSpPr txBox="1"/>
          <p:nvPr/>
        </p:nvSpPr>
        <p:spPr>
          <a:xfrm>
            <a:off x="5901651" y="1068180"/>
            <a:ext cx="800219" cy="707886"/>
          </a:xfrm>
          <a:prstGeom prst="rect">
            <a:avLst/>
          </a:prstGeom>
          <a:noFill/>
        </p:spPr>
        <p:txBody>
          <a:bodyPr wrap="none" rtlCol="0">
            <a:spAutoFit/>
          </a:bodyPr>
          <a:lstStyle>
            <a:defPPr>
              <a:defRPr lang="zh-CN"/>
            </a:defPPr>
            <a:lvl1pPr>
              <a:defRPr sz="9600">
                <a:solidFill>
                  <a:srgbClr val="6A5C0A"/>
                </a:solidFill>
                <a:latin typeface="方正姚体" pitchFamily="2" charset="-122"/>
                <a:ea typeface="方正姚体" pitchFamily="2" charset="-122"/>
              </a:defRPr>
            </a:lvl1pPr>
          </a:lstStyle>
          <a:p>
            <a:r>
              <a:rPr lang="zh-CN" altLang="en-US" sz="4000" kern="300" spc="-100" dirty="0" smtClean="0"/>
              <a:t>您</a:t>
            </a:r>
            <a:r>
              <a:rPr lang="en-US" altLang="zh-CN" sz="4000" kern="300" spc="-100" dirty="0" smtClean="0"/>
              <a:t>.</a:t>
            </a:r>
            <a:endParaRPr lang="zh-CN" altLang="en-US" sz="4000" kern="300" spc="-100" dirty="0"/>
          </a:p>
        </p:txBody>
      </p:sp>
      <p:sp>
        <p:nvSpPr>
          <p:cNvPr id="10" name="TextBox 9"/>
          <p:cNvSpPr txBox="1"/>
          <p:nvPr/>
        </p:nvSpPr>
        <p:spPr>
          <a:xfrm>
            <a:off x="6484184" y="1068180"/>
            <a:ext cx="800219" cy="707886"/>
          </a:xfrm>
          <a:prstGeom prst="rect">
            <a:avLst/>
          </a:prstGeom>
          <a:noFill/>
        </p:spPr>
        <p:txBody>
          <a:bodyPr wrap="none" rtlCol="0">
            <a:spAutoFit/>
          </a:bodyPr>
          <a:lstStyle>
            <a:defPPr>
              <a:defRPr lang="zh-CN"/>
            </a:defPPr>
            <a:lvl1pPr>
              <a:defRPr sz="9600">
                <a:solidFill>
                  <a:srgbClr val="6A5C0A"/>
                </a:solidFill>
                <a:latin typeface="方正姚体" pitchFamily="2" charset="-122"/>
                <a:ea typeface="方正姚体" pitchFamily="2" charset="-122"/>
              </a:defRPr>
            </a:lvl1pPr>
          </a:lstStyle>
          <a:p>
            <a:r>
              <a:rPr lang="zh-CN" altLang="en-US" sz="4000" kern="300" spc="-100" dirty="0" smtClean="0"/>
              <a:t>的</a:t>
            </a:r>
            <a:r>
              <a:rPr lang="en-US" altLang="zh-CN" sz="4000" kern="300" spc="-100" dirty="0" smtClean="0"/>
              <a:t>.</a:t>
            </a:r>
            <a:endParaRPr lang="zh-CN" altLang="en-US" sz="4000" kern="300" spc="-100" dirty="0"/>
          </a:p>
        </p:txBody>
      </p:sp>
      <p:sp>
        <p:nvSpPr>
          <p:cNvPr id="11" name="TextBox 10"/>
          <p:cNvSpPr txBox="1"/>
          <p:nvPr/>
        </p:nvSpPr>
        <p:spPr>
          <a:xfrm>
            <a:off x="7066717" y="1068180"/>
            <a:ext cx="800219" cy="707886"/>
          </a:xfrm>
          <a:prstGeom prst="rect">
            <a:avLst/>
          </a:prstGeom>
          <a:noFill/>
        </p:spPr>
        <p:txBody>
          <a:bodyPr wrap="none" rtlCol="0">
            <a:spAutoFit/>
          </a:bodyPr>
          <a:lstStyle>
            <a:defPPr>
              <a:defRPr lang="zh-CN"/>
            </a:defPPr>
            <a:lvl1pPr>
              <a:defRPr sz="9600">
                <a:solidFill>
                  <a:srgbClr val="6A5C0A"/>
                </a:solidFill>
                <a:latin typeface="方正姚体" pitchFamily="2" charset="-122"/>
                <a:ea typeface="方正姚体" pitchFamily="2" charset="-122"/>
              </a:defRPr>
            </a:lvl1pPr>
          </a:lstStyle>
          <a:p>
            <a:r>
              <a:rPr lang="zh-CN" altLang="en-US" sz="4000" kern="300" spc="-100" dirty="0" smtClean="0"/>
              <a:t>标</a:t>
            </a:r>
            <a:r>
              <a:rPr lang="en-US" altLang="zh-CN" sz="4000" kern="300" spc="-100" dirty="0" smtClean="0"/>
              <a:t>.</a:t>
            </a:r>
            <a:endParaRPr lang="zh-CN" altLang="en-US" sz="4000" kern="300" spc="-100" dirty="0"/>
          </a:p>
        </p:txBody>
      </p:sp>
      <p:sp>
        <p:nvSpPr>
          <p:cNvPr id="12" name="TextBox 11"/>
          <p:cNvSpPr txBox="1"/>
          <p:nvPr/>
        </p:nvSpPr>
        <p:spPr>
          <a:xfrm>
            <a:off x="7649251" y="1068180"/>
            <a:ext cx="684803" cy="707886"/>
          </a:xfrm>
          <a:prstGeom prst="rect">
            <a:avLst/>
          </a:prstGeom>
          <a:noFill/>
        </p:spPr>
        <p:txBody>
          <a:bodyPr wrap="none" rtlCol="0">
            <a:spAutoFit/>
          </a:bodyPr>
          <a:lstStyle>
            <a:defPPr>
              <a:defRPr lang="zh-CN"/>
            </a:defPPr>
            <a:lvl1pPr>
              <a:defRPr sz="9600">
                <a:solidFill>
                  <a:srgbClr val="6A5C0A"/>
                </a:solidFill>
                <a:latin typeface="方正姚体" pitchFamily="2" charset="-122"/>
                <a:ea typeface="方正姚体" pitchFamily="2" charset="-122"/>
              </a:defRPr>
            </a:lvl1pPr>
          </a:lstStyle>
          <a:p>
            <a:r>
              <a:rPr lang="zh-CN" altLang="en-US" sz="4000" kern="300" spc="-100" dirty="0" smtClean="0"/>
              <a:t>题</a:t>
            </a:r>
            <a:endParaRPr lang="zh-CN" altLang="en-US" sz="4000" kern="300" spc="-100" dirty="0"/>
          </a:p>
        </p:txBody>
      </p:sp>
      <p:sp>
        <p:nvSpPr>
          <p:cNvPr id="13" name="TextBox 12"/>
          <p:cNvSpPr txBox="1"/>
          <p:nvPr/>
        </p:nvSpPr>
        <p:spPr>
          <a:xfrm>
            <a:off x="3329497" y="1805681"/>
            <a:ext cx="4987304" cy="352128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nSpc>
                <a:spcPct val="150000"/>
              </a:lnSpc>
              <a:spcBef>
                <a:spcPts val="600"/>
              </a:spcBef>
              <a:spcAft>
                <a:spcPts val="600"/>
              </a:spcAf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rPr>
              <a:t>框中选择粘贴，并选择只保留</a:t>
            </a:r>
            <a:r>
              <a:rPr lang="zh-CN" altLang="en-US" sz="1800" dirty="0">
                <a:solidFill>
                  <a:sysClr val="windowText" lastClr="000000">
                    <a:lumMod val="65000"/>
                    <a:lumOff val="35000"/>
                  </a:sysClr>
                </a:solidFill>
              </a:rPr>
              <a:t>文字您的内容打在这里或者通过复制您的</a:t>
            </a:r>
            <a:r>
              <a:rPr lang="zh-CN" altLang="en-US" sz="1800" dirty="0" smtClean="0">
                <a:solidFill>
                  <a:sysClr val="windowText" lastClr="000000">
                    <a:lumMod val="65000"/>
                    <a:lumOff val="35000"/>
                  </a:sysClr>
                </a:solidFill>
              </a:rPr>
              <a:t>文本。</a:t>
            </a:r>
            <a:r>
              <a:rPr lang="zh-CN" altLang="en-US" sz="1800" dirty="0">
                <a:solidFill>
                  <a:sysClr val="windowText" lastClr="000000">
                    <a:lumMod val="65000"/>
                    <a:lumOff val="35000"/>
                  </a:sysClr>
                </a:solidFill>
              </a:rPr>
              <a:t>您的内容打在这里或者通过复制您的文本后在此框中选择粘贴，并选择只保留</a:t>
            </a:r>
            <a:r>
              <a:rPr lang="zh-CN" altLang="en-US" sz="1800" dirty="0" smtClean="0">
                <a:solidFill>
                  <a:sysClr val="windowText" lastClr="000000">
                    <a:lumMod val="65000"/>
                    <a:lumOff val="35000"/>
                  </a:sysClr>
                </a:solidFill>
              </a:rPr>
              <a:t>文字。</a:t>
            </a:r>
            <a:endParaRPr lang="en-US" altLang="zh-CN" sz="1800" dirty="0" smtClean="0">
              <a:solidFill>
                <a:sysClr val="windowText" lastClr="000000">
                  <a:lumMod val="65000"/>
                  <a:lumOff val="35000"/>
                </a:sysClr>
              </a:solidFill>
            </a:endParaRPr>
          </a:p>
          <a:p>
            <a:pPr>
              <a:lnSpc>
                <a:spcPct val="150000"/>
              </a:lnSpc>
              <a:spcBef>
                <a:spcPts val="600"/>
              </a:spcBef>
              <a:spcAft>
                <a:spcPts val="600"/>
              </a:spcAft>
              <a:defRPr/>
            </a:pPr>
            <a:r>
              <a:rPr lang="zh-CN" altLang="en-US" sz="1800" dirty="0">
                <a:solidFill>
                  <a:sysClr val="windowText" lastClr="000000">
                    <a:lumMod val="65000"/>
                    <a:lumOff val="35000"/>
                  </a:sysClr>
                </a:solidFill>
              </a:rPr>
              <a:t>您的内容打在这里或者通过复制您的文本后在此框中选择粘贴，并选择只保留文字您的内容打在这里或者通过复制您的文本</a:t>
            </a:r>
            <a:r>
              <a:rPr lang="zh-CN" altLang="en-US" sz="1800" dirty="0" smtClean="0">
                <a:solidFill>
                  <a:sysClr val="windowText" lastClr="000000">
                    <a:lumMod val="65000"/>
                    <a:lumOff val="35000"/>
                  </a:sysClr>
                </a:solidFill>
              </a:rPr>
              <a:t>。</a:t>
            </a:r>
            <a:endParaRPr lang="en-US" altLang="zh-CN" sz="1800" dirty="0">
              <a:solidFill>
                <a:sysClr val="windowText" lastClr="000000">
                  <a:lumMod val="65000"/>
                  <a:lumOff val="35000"/>
                </a:sysClr>
              </a:solidFill>
            </a:endParaRPr>
          </a:p>
        </p:txBody>
      </p:sp>
      <p:sp>
        <p:nvSpPr>
          <p:cNvPr id="17" name="矩形 16"/>
          <p:cNvSpPr/>
          <p:nvPr/>
        </p:nvSpPr>
        <p:spPr>
          <a:xfrm>
            <a:off x="-9526" y="2052848"/>
            <a:ext cx="615553" cy="2915752"/>
          </a:xfrm>
          <a:prstGeom prst="rect">
            <a:avLst/>
          </a:prstGeom>
        </p:spPr>
        <p:txBody>
          <a:bodyPr vert="eaVert" wrap="square">
            <a:spAutoFit/>
          </a:bodyPr>
          <a:lstStyle/>
          <a:p>
            <a:r>
              <a:rPr lang="en-US" altLang="zh-CN" sz="2800" b="1" dirty="0" smtClean="0">
                <a:solidFill>
                  <a:schemeClr val="bg2">
                    <a:lumMod val="90000"/>
                  </a:schemeClr>
                </a:solidFill>
                <a:latin typeface="Impact" pitchFamily="34" charset="0"/>
                <a:cs typeface="Arial" pitchFamily="34" charset="0"/>
              </a:rPr>
              <a:t>GENERAL SITUATION</a:t>
            </a:r>
            <a:endParaRPr lang="zh-CN" altLang="en-US" sz="2800" b="1" dirty="0">
              <a:solidFill>
                <a:schemeClr val="bg2">
                  <a:lumMod val="90000"/>
                </a:schemeClr>
              </a:solidFill>
              <a:latin typeface="Impact" pitchFamily="34" charset="0"/>
              <a:cs typeface="Arial" pitchFamily="34" charset="0"/>
            </a:endParaRPr>
          </a:p>
        </p:txBody>
      </p:sp>
      <p:cxnSp>
        <p:nvCxnSpPr>
          <p:cNvPr id="20" name="直接连接符 19"/>
          <p:cNvCxnSpPr/>
          <p:nvPr/>
        </p:nvCxnSpPr>
        <p:spPr>
          <a:xfrm>
            <a:off x="0" y="1893928"/>
            <a:ext cx="1547664" cy="0"/>
          </a:xfrm>
          <a:prstGeom prst="line">
            <a:avLst/>
          </a:prstGeom>
          <a:ln w="19050">
            <a:solidFill>
              <a:srgbClr val="6A5C0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2219399"/>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612553"/>
            <a:ext cx="9144000" cy="2664296"/>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0405553">
            <a:off x="4350819" y="1790322"/>
            <a:ext cx="4608512" cy="316835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95536" y="1604442"/>
            <a:ext cx="648072" cy="43204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43608" y="1177552"/>
            <a:ext cx="3888432"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800" normalizeH="0" noProof="0" dirty="0" smtClean="0">
                <a:ln>
                  <a:noFill/>
                </a:ln>
                <a:solidFill>
                  <a:schemeClr val="accent3">
                    <a:lumMod val="50000"/>
                  </a:schemeClr>
                </a:solidFill>
                <a:uLnTx/>
                <a:uFillTx/>
                <a:latin typeface="方正姚体" pitchFamily="2" charset="-122"/>
                <a:ea typeface="方正姚体" pitchFamily="2" charset="-122"/>
              </a:rPr>
              <a:t>您的</a:t>
            </a:r>
            <a:r>
              <a:rPr kumimoji="0" lang="zh-CN" altLang="en-US" sz="5400" i="0" u="none" strike="noStrike" kern="0" cap="none" spc="-800" normalizeH="0" noProof="0" dirty="0" smtClean="0">
                <a:ln>
                  <a:noFill/>
                </a:ln>
                <a:solidFill>
                  <a:srgbClr val="3D842C"/>
                </a:solidFill>
                <a:uLnTx/>
                <a:uFillTx/>
                <a:latin typeface="方正姚体" pitchFamily="2" charset="-122"/>
                <a:ea typeface="方正姚体" pitchFamily="2" charset="-122"/>
              </a:rPr>
              <a:t>标题</a:t>
            </a:r>
            <a:r>
              <a:rPr kumimoji="0" lang="zh-CN" altLang="en-US" sz="3200" b="1" i="0" u="none" strike="noStrike" kern="0" cap="none" spc="-800" normalizeH="0" noProof="0" dirty="0" smtClean="0">
                <a:ln>
                  <a:noFill/>
                </a:ln>
                <a:solidFill>
                  <a:schemeClr val="accent3">
                    <a:lumMod val="50000"/>
                  </a:schemeClr>
                </a:solidFill>
                <a:uLnTx/>
                <a:uFillTx/>
                <a:latin typeface="方正姚体" pitchFamily="2" charset="-122"/>
                <a:ea typeface="方正姚体" pitchFamily="2" charset="-122"/>
              </a:rPr>
              <a:t>写在这里</a:t>
            </a:r>
            <a:endParaRPr kumimoji="0" lang="zh-CN" altLang="en-US" sz="3200" b="1" i="0" u="none" strike="noStrike" kern="0" cap="none" spc="-800" normalizeH="0" noProof="0" dirty="0">
              <a:ln>
                <a:noFill/>
              </a:ln>
              <a:solidFill>
                <a:schemeClr val="accent3">
                  <a:lumMod val="50000"/>
                </a:schemeClr>
              </a:solidFill>
              <a:uLnTx/>
              <a:uFillTx/>
              <a:latin typeface="方正姚体" pitchFamily="2" charset="-122"/>
              <a:ea typeface="方正姚体" pitchFamily="2" charset="-122"/>
            </a:endParaRPr>
          </a:p>
        </p:txBody>
      </p:sp>
      <p:sp>
        <p:nvSpPr>
          <p:cNvPr id="6" name="TextBox 5"/>
          <p:cNvSpPr txBox="1"/>
          <p:nvPr/>
        </p:nvSpPr>
        <p:spPr>
          <a:xfrm>
            <a:off x="1129535" y="2099260"/>
            <a:ext cx="3357823" cy="30899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defRPr/>
            </a:pPr>
            <a:r>
              <a:rPr kumimoji="0" lang="zh-CN" altLang="en-US" b="0" i="0" u="none" strike="noStrike" kern="0" cap="none" spc="0" normalizeH="0" baseline="0" noProof="0" dirty="0">
                <a:ln>
                  <a:noFill/>
                </a:ln>
                <a:solidFill>
                  <a:schemeClr val="accent3">
                    <a:lumMod val="50000"/>
                  </a:schemeClr>
                </a:solidFill>
                <a:effectLst/>
                <a:uLnTx/>
                <a:uFillTx/>
              </a:rPr>
              <a:t>您</a:t>
            </a:r>
            <a:r>
              <a:rPr kumimoji="0" lang="zh-CN" altLang="en-US" b="0" i="0" u="none" strike="noStrike" kern="0" cap="none" spc="0" normalizeH="0" baseline="0" noProof="0" dirty="0" smtClean="0">
                <a:ln>
                  <a:noFill/>
                </a:ln>
                <a:solidFill>
                  <a:schemeClr val="accent3">
                    <a:lumMod val="50000"/>
                  </a:schemeClr>
                </a:solidFill>
                <a:effectLst/>
                <a:uLnTx/>
                <a:uFillTx/>
              </a:rPr>
              <a:t>的</a:t>
            </a:r>
            <a:r>
              <a:rPr lang="zh-CN" altLang="en-US" dirty="0" smtClean="0">
                <a:solidFill>
                  <a:schemeClr val="accent3">
                    <a:lumMod val="50000"/>
                  </a:schemeClr>
                </a:solidFill>
              </a:rPr>
              <a:t>副标题</a:t>
            </a:r>
            <a:r>
              <a:rPr kumimoji="0" lang="zh-CN" altLang="en-US" b="0" i="0" u="none" strike="noStrike" kern="0" cap="none" spc="0" normalizeH="0" baseline="0" noProof="0" dirty="0" smtClean="0">
                <a:ln>
                  <a:noFill/>
                </a:ln>
                <a:solidFill>
                  <a:schemeClr val="accent3">
                    <a:lumMod val="50000"/>
                  </a:schemeClr>
                </a:solidFill>
                <a:effectLst/>
                <a:uLnTx/>
                <a:uFillTx/>
              </a:rPr>
              <a:t>打</a:t>
            </a:r>
            <a:r>
              <a:rPr kumimoji="0" lang="zh-CN" altLang="en-US" b="0" i="0" u="none" strike="noStrike" kern="0" cap="none" spc="0" normalizeH="0" baseline="0" noProof="0" dirty="0">
                <a:ln>
                  <a:noFill/>
                </a:ln>
                <a:solidFill>
                  <a:schemeClr val="accent3">
                    <a:lumMod val="50000"/>
                  </a:schemeClr>
                </a:solidFill>
                <a:effectLst/>
                <a:uLnTx/>
                <a:uFillTx/>
              </a:rPr>
              <a:t>在这里或者通过</a:t>
            </a:r>
            <a:r>
              <a:rPr kumimoji="0" lang="zh-CN" altLang="en-US" b="0" i="0" u="none" strike="noStrike" kern="0" cap="none" spc="0" normalizeH="0" baseline="0" noProof="0" dirty="0" smtClean="0">
                <a:ln>
                  <a:noFill/>
                </a:ln>
                <a:solidFill>
                  <a:schemeClr val="accent3">
                    <a:lumMod val="50000"/>
                  </a:schemeClr>
                </a:solidFill>
                <a:effectLst/>
                <a:uLnTx/>
                <a:uFillTx/>
              </a:rPr>
              <a:t>复制</a:t>
            </a:r>
            <a:endParaRPr lang="en-US" altLang="zh-CN" dirty="0">
              <a:solidFill>
                <a:schemeClr val="accent3">
                  <a:lumMod val="50000"/>
                </a:schemeClr>
              </a:solidFill>
            </a:endParaRPr>
          </a:p>
        </p:txBody>
      </p:sp>
      <p:cxnSp>
        <p:nvCxnSpPr>
          <p:cNvPr id="7" name="直接连接符 6"/>
          <p:cNvCxnSpPr/>
          <p:nvPr/>
        </p:nvCxnSpPr>
        <p:spPr>
          <a:xfrm>
            <a:off x="1229076" y="2127771"/>
            <a:ext cx="2982884" cy="0"/>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2242921" flipH="1">
            <a:off x="3660950" y="2306975"/>
            <a:ext cx="249263" cy="12950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41228" y="3200343"/>
            <a:ext cx="4230771" cy="170540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nSpc>
                <a:spcPct val="150000"/>
              </a:lnSpc>
              <a:defRPr/>
            </a:pPr>
            <a:r>
              <a:rPr kumimoji="0" lang="zh-CN" altLang="en-US" sz="1800" b="0" i="0" u="none" strike="noStrike" kern="0" cap="none" spc="0" normalizeH="0" baseline="0" noProof="0" dirty="0">
                <a:ln>
                  <a:noFill/>
                </a:ln>
                <a:solidFill>
                  <a:srgbClr val="34411B"/>
                </a:solidFill>
                <a:effectLst/>
                <a:uLnTx/>
                <a:uFillTx/>
              </a:rPr>
              <a:t>您的内容打在这里或者通过复制您的文本</a:t>
            </a:r>
            <a:r>
              <a:rPr kumimoji="0" lang="zh-CN" altLang="en-US" sz="1800" b="0" i="0" u="none" strike="noStrike" kern="0" cap="none" spc="0" normalizeH="0" baseline="0" noProof="0" dirty="0" smtClean="0">
                <a:ln>
                  <a:noFill/>
                </a:ln>
                <a:solidFill>
                  <a:srgbClr val="34411B"/>
                </a:solidFill>
                <a:effectLst/>
                <a:uLnTx/>
                <a:uFillTx/>
              </a:rPr>
              <a:t>后在此</a:t>
            </a:r>
            <a:r>
              <a:rPr kumimoji="0" lang="zh-CN" altLang="en-US" sz="1800" b="0" i="0" u="none" strike="noStrike" kern="0" cap="none" spc="0" normalizeH="0" baseline="0" noProof="0" dirty="0">
                <a:ln>
                  <a:noFill/>
                </a:ln>
                <a:solidFill>
                  <a:srgbClr val="34411B"/>
                </a:solidFill>
                <a:effectLst/>
                <a:uLnTx/>
                <a:uFillTx/>
              </a:rPr>
              <a:t>框中选择粘贴，并选择只保留</a:t>
            </a:r>
            <a:r>
              <a:rPr lang="zh-CN" altLang="en-US" sz="1800" dirty="0">
                <a:solidFill>
                  <a:srgbClr val="34411B"/>
                </a:solidFill>
              </a:rPr>
              <a:t>文字您的内容打在这里或者通过复制您的</a:t>
            </a:r>
            <a:r>
              <a:rPr lang="zh-CN" altLang="en-US" sz="1800" dirty="0" smtClean="0">
                <a:solidFill>
                  <a:srgbClr val="34411B"/>
                </a:solidFill>
              </a:rPr>
              <a:t>文本。</a:t>
            </a:r>
            <a:endParaRPr lang="en-US" altLang="zh-CN" sz="1800" dirty="0">
              <a:solidFill>
                <a:srgbClr val="34411B"/>
              </a:solidFill>
            </a:endParaRPr>
          </a:p>
        </p:txBody>
      </p:sp>
    </p:spTree>
    <p:extLst>
      <p:ext uri="{BB962C8B-B14F-4D97-AF65-F5344CB8AC3E}">
        <p14:creationId xmlns:p14="http://schemas.microsoft.com/office/powerpoint/2010/main" val="1544890063"/>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3589490" y="2276872"/>
            <a:ext cx="2736304" cy="2736304"/>
          </a:xfrm>
          <a:prstGeom prst="ellipse">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indent="447675" algn="just">
              <a:lnSpc>
                <a:spcPct val="150000"/>
              </a:lnSpc>
              <a:spcBef>
                <a:spcPts val="600"/>
              </a:spcBef>
              <a:spcAft>
                <a:spcPts val="600"/>
              </a:spcAft>
              <a:defRPr/>
            </a:pPr>
            <a:r>
              <a:rPr lang="zh-CN" altLang="en-US" sz="1600" dirty="0">
                <a:solidFill>
                  <a:sysClr val="windowText" lastClr="000000">
                    <a:lumMod val="65000"/>
                    <a:lumOff val="35000"/>
                  </a:sysClr>
                </a:solidFill>
                <a:latin typeface="微软雅黑" pitchFamily="34" charset="-122"/>
                <a:ea typeface="微软雅黑" pitchFamily="34" charset="-122"/>
              </a:rPr>
              <a:t>您的内容打在</a:t>
            </a:r>
            <a:r>
              <a:rPr lang="zh-CN" altLang="en-US" sz="1600" dirty="0" smtClean="0">
                <a:solidFill>
                  <a:sysClr val="windowText" lastClr="000000">
                    <a:lumMod val="65000"/>
                    <a:lumOff val="35000"/>
                  </a:sysClr>
                </a:solidFill>
                <a:latin typeface="微软雅黑" pitchFamily="34" charset="-122"/>
                <a:ea typeface="微软雅黑" pitchFamily="34" charset="-122"/>
              </a:rPr>
              <a:t>这或通过</a:t>
            </a:r>
            <a:r>
              <a:rPr lang="zh-CN" altLang="en-US" sz="1600" dirty="0">
                <a:solidFill>
                  <a:sysClr val="windowText" lastClr="000000">
                    <a:lumMod val="65000"/>
                    <a:lumOff val="35000"/>
                  </a:sysClr>
                </a:solidFill>
                <a:latin typeface="微软雅黑" pitchFamily="34" charset="-122"/>
                <a:ea typeface="微软雅黑" pitchFamily="34" charset="-122"/>
              </a:rPr>
              <a:t>复制您的文本后在此框中选择粘贴，并选择只保留</a:t>
            </a:r>
            <a:r>
              <a:rPr lang="zh-CN" altLang="en-US" sz="1600" dirty="0" smtClean="0">
                <a:solidFill>
                  <a:sysClr val="windowText" lastClr="000000">
                    <a:lumMod val="65000"/>
                    <a:lumOff val="35000"/>
                  </a:sysClr>
                </a:solidFill>
                <a:latin typeface="微软雅黑" pitchFamily="34" charset="-122"/>
                <a:ea typeface="微软雅黑" pitchFamily="34" charset="-122"/>
              </a:rPr>
              <a:t>文字。</a:t>
            </a:r>
            <a:endParaRPr lang="en-US" altLang="zh-CN" sz="1600" dirty="0">
              <a:solidFill>
                <a:sysClr val="windowText" lastClr="000000">
                  <a:lumMod val="65000"/>
                  <a:lumOff val="35000"/>
                </a:sysClr>
              </a:solidFill>
              <a:latin typeface="微软雅黑" pitchFamily="34" charset="-122"/>
              <a:ea typeface="微软雅黑" pitchFamily="34" charset="-122"/>
            </a:endParaRPr>
          </a:p>
        </p:txBody>
      </p:sp>
      <p:sp>
        <p:nvSpPr>
          <p:cNvPr id="5" name="椭圆 4"/>
          <p:cNvSpPr/>
          <p:nvPr/>
        </p:nvSpPr>
        <p:spPr>
          <a:xfrm>
            <a:off x="3646387" y="2379488"/>
            <a:ext cx="774657" cy="7746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Impact" pitchFamily="34" charset="0"/>
              </a:rPr>
              <a:t>2012</a:t>
            </a:r>
            <a:endParaRPr lang="zh-CN" altLang="en-US" dirty="0">
              <a:latin typeface="Impact" pitchFamily="34" charset="0"/>
            </a:endParaRPr>
          </a:p>
        </p:txBody>
      </p:sp>
      <p:sp>
        <p:nvSpPr>
          <p:cNvPr id="4" name="椭圆 3"/>
          <p:cNvSpPr/>
          <p:nvPr/>
        </p:nvSpPr>
        <p:spPr>
          <a:xfrm>
            <a:off x="485832" y="2204904"/>
            <a:ext cx="3384376" cy="3609504"/>
          </a:xfrm>
          <a:custGeom>
            <a:avLst/>
            <a:gdLst/>
            <a:ahLst/>
            <a:cxnLst/>
            <a:rect l="l" t="t" r="r" b="b"/>
            <a:pathLst>
              <a:path w="3384376" h="3609504">
                <a:moveTo>
                  <a:pt x="666320" y="0"/>
                </a:moveTo>
                <a:cubicBezTo>
                  <a:pt x="879517" y="0"/>
                  <a:pt x="1061515" y="133578"/>
                  <a:pt x="1131833" y="322123"/>
                </a:cubicBezTo>
                <a:cubicBezTo>
                  <a:pt x="1306760" y="258665"/>
                  <a:pt x="1495558" y="225128"/>
                  <a:pt x="1692188" y="225128"/>
                </a:cubicBezTo>
                <a:cubicBezTo>
                  <a:pt x="2626758" y="225128"/>
                  <a:pt x="3384376" y="982746"/>
                  <a:pt x="3384376" y="1917316"/>
                </a:cubicBezTo>
                <a:cubicBezTo>
                  <a:pt x="3384376" y="2851886"/>
                  <a:pt x="2626758" y="3609504"/>
                  <a:pt x="1692188" y="3609504"/>
                </a:cubicBezTo>
                <a:cubicBezTo>
                  <a:pt x="757618" y="3609504"/>
                  <a:pt x="0" y="2851886"/>
                  <a:pt x="0" y="1917316"/>
                </a:cubicBezTo>
                <a:cubicBezTo>
                  <a:pt x="0" y="1528462"/>
                  <a:pt x="131159" y="1170242"/>
                  <a:pt x="353041" y="885555"/>
                </a:cubicBezTo>
                <a:cubicBezTo>
                  <a:pt x="238882" y="795746"/>
                  <a:pt x="166856" y="656016"/>
                  <a:pt x="166856" y="499464"/>
                </a:cubicBezTo>
                <a:cubicBezTo>
                  <a:pt x="166856" y="223618"/>
                  <a:pt x="390474" y="0"/>
                  <a:pt x="666320"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75220" y="2507728"/>
            <a:ext cx="3233842" cy="3233844"/>
          </a:xfrm>
          <a:prstGeom prst="ellipse">
            <a:avLst/>
          </a:prstGeom>
          <a:solidFill>
            <a:srgbClr val="ACDAF6"/>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indent="447675" algn="just">
              <a:lnSpc>
                <a:spcPct val="150000"/>
              </a:lnSpc>
            </a:pPr>
            <a:r>
              <a:rPr lang="zh-CN" altLang="en-US" sz="1600" dirty="0">
                <a:solidFill>
                  <a:sysClr val="windowText" lastClr="000000">
                    <a:lumMod val="65000"/>
                    <a:lumOff val="35000"/>
                  </a:sysClr>
                </a:solidFill>
                <a:latin typeface="微软雅黑" pitchFamily="34" charset="-122"/>
                <a:ea typeface="微软雅黑" pitchFamily="34" charset="-122"/>
              </a:rPr>
              <a:t>您的内容打在这里</a:t>
            </a:r>
            <a:r>
              <a:rPr lang="zh-CN" altLang="en-US" sz="1600" dirty="0" smtClean="0">
                <a:solidFill>
                  <a:sysClr val="windowText" lastClr="000000">
                    <a:lumMod val="65000"/>
                    <a:lumOff val="35000"/>
                  </a:sysClr>
                </a:solidFill>
                <a:latin typeface="微软雅黑" pitchFamily="34" charset="-122"/>
                <a:ea typeface="微软雅黑" pitchFamily="34" charset="-122"/>
              </a:rPr>
              <a:t>或通过</a:t>
            </a:r>
            <a:r>
              <a:rPr lang="zh-CN" altLang="en-US" sz="1600" dirty="0">
                <a:solidFill>
                  <a:sysClr val="windowText" lastClr="000000">
                    <a:lumMod val="65000"/>
                    <a:lumOff val="35000"/>
                  </a:sysClr>
                </a:solidFill>
                <a:latin typeface="微软雅黑" pitchFamily="34" charset="-122"/>
                <a:ea typeface="微软雅黑" pitchFamily="34" charset="-122"/>
              </a:rPr>
              <a:t>复制您的文本后在此框中选择粘贴，并选择只保留文字您的内容打在这里或者通过复制您的文本</a:t>
            </a:r>
            <a:r>
              <a:rPr lang="zh-CN" altLang="en-US" sz="1600" dirty="0" smtClean="0">
                <a:solidFill>
                  <a:sysClr val="windowText" lastClr="000000">
                    <a:lumMod val="65000"/>
                    <a:lumOff val="35000"/>
                  </a:sysClr>
                </a:solidFill>
                <a:latin typeface="微软雅黑" pitchFamily="34" charset="-122"/>
                <a:ea typeface="微软雅黑" pitchFamily="34" charset="-122"/>
              </a:rPr>
              <a:t>。</a:t>
            </a:r>
            <a:endParaRPr lang="en-US" altLang="zh-CN" sz="1600" dirty="0">
              <a:solidFill>
                <a:sysClr val="windowText" lastClr="000000">
                  <a:lumMod val="65000"/>
                  <a:lumOff val="35000"/>
                </a:sysClr>
              </a:solidFill>
              <a:latin typeface="微软雅黑" pitchFamily="34" charset="-122"/>
              <a:ea typeface="微软雅黑" pitchFamily="34" charset="-122"/>
            </a:endParaRPr>
          </a:p>
        </p:txBody>
      </p:sp>
      <p:sp>
        <p:nvSpPr>
          <p:cNvPr id="10" name="椭圆 9"/>
          <p:cNvSpPr/>
          <p:nvPr/>
        </p:nvSpPr>
        <p:spPr>
          <a:xfrm>
            <a:off x="709784" y="2261722"/>
            <a:ext cx="890192" cy="890192"/>
          </a:xfrm>
          <a:prstGeom prst="ellipse">
            <a:avLst/>
          </a:prstGeom>
          <a:solidFill>
            <a:srgbClr val="52BA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itchFamily="34" charset="0"/>
              </a:rPr>
              <a:t>2013</a:t>
            </a:r>
            <a:endParaRPr lang="zh-CN" altLang="en-US" sz="2400" dirty="0">
              <a:latin typeface="Impact" pitchFamily="34" charset="0"/>
            </a:endParaRPr>
          </a:p>
        </p:txBody>
      </p:sp>
      <p:sp>
        <p:nvSpPr>
          <p:cNvPr id="12" name="椭圆 11"/>
          <p:cNvSpPr/>
          <p:nvPr/>
        </p:nvSpPr>
        <p:spPr>
          <a:xfrm>
            <a:off x="5909272" y="2916944"/>
            <a:ext cx="2736304" cy="2736304"/>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indent="447675" algn="just">
              <a:lnSpc>
                <a:spcPct val="150000"/>
              </a:lnSpc>
              <a:spcBef>
                <a:spcPts val="600"/>
              </a:spcBef>
              <a:spcAft>
                <a:spcPts val="600"/>
              </a:spcAft>
              <a:defRPr/>
            </a:pPr>
            <a:r>
              <a:rPr lang="zh-CN" altLang="en-US" sz="1600" dirty="0">
                <a:solidFill>
                  <a:sysClr val="windowText" lastClr="000000">
                    <a:lumMod val="65000"/>
                    <a:lumOff val="35000"/>
                  </a:sysClr>
                </a:solidFill>
                <a:latin typeface="微软雅黑" pitchFamily="34" charset="-122"/>
                <a:ea typeface="微软雅黑" pitchFamily="34" charset="-122"/>
              </a:rPr>
              <a:t>您的内容打在</a:t>
            </a:r>
            <a:r>
              <a:rPr lang="zh-CN" altLang="en-US" sz="1600" dirty="0" smtClean="0">
                <a:solidFill>
                  <a:sysClr val="windowText" lastClr="000000">
                    <a:lumMod val="65000"/>
                    <a:lumOff val="35000"/>
                  </a:sysClr>
                </a:solidFill>
                <a:latin typeface="微软雅黑" pitchFamily="34" charset="-122"/>
                <a:ea typeface="微软雅黑" pitchFamily="34" charset="-122"/>
              </a:rPr>
              <a:t>这或通过</a:t>
            </a:r>
            <a:r>
              <a:rPr lang="zh-CN" altLang="en-US" sz="1600" dirty="0">
                <a:solidFill>
                  <a:sysClr val="windowText" lastClr="000000">
                    <a:lumMod val="65000"/>
                    <a:lumOff val="35000"/>
                  </a:sysClr>
                </a:solidFill>
                <a:latin typeface="微软雅黑" pitchFamily="34" charset="-122"/>
                <a:ea typeface="微软雅黑" pitchFamily="34" charset="-122"/>
              </a:rPr>
              <a:t>复制您的文本后在此框中选择粘贴，并选择只保留</a:t>
            </a:r>
            <a:r>
              <a:rPr lang="zh-CN" altLang="en-US" sz="1600" dirty="0" smtClean="0">
                <a:solidFill>
                  <a:sysClr val="windowText" lastClr="000000">
                    <a:lumMod val="65000"/>
                    <a:lumOff val="35000"/>
                  </a:sysClr>
                </a:solidFill>
                <a:latin typeface="微软雅黑" pitchFamily="34" charset="-122"/>
                <a:ea typeface="微软雅黑" pitchFamily="34" charset="-122"/>
              </a:rPr>
              <a:t>文字。</a:t>
            </a:r>
            <a:endParaRPr lang="en-US" altLang="zh-CN" sz="1600" dirty="0">
              <a:solidFill>
                <a:sysClr val="windowText" lastClr="000000">
                  <a:lumMod val="65000"/>
                  <a:lumOff val="35000"/>
                </a:sysClr>
              </a:solidFill>
              <a:latin typeface="微软雅黑" pitchFamily="34" charset="-122"/>
              <a:ea typeface="微软雅黑" pitchFamily="34" charset="-122"/>
            </a:endParaRPr>
          </a:p>
        </p:txBody>
      </p:sp>
      <p:sp>
        <p:nvSpPr>
          <p:cNvPr id="13" name="椭圆 12"/>
          <p:cNvSpPr/>
          <p:nvPr/>
        </p:nvSpPr>
        <p:spPr>
          <a:xfrm>
            <a:off x="5966169" y="3201863"/>
            <a:ext cx="774657" cy="7746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Impact" pitchFamily="34" charset="0"/>
              </a:rPr>
              <a:t>2011</a:t>
            </a:r>
            <a:endParaRPr lang="zh-CN" altLang="en-US" dirty="0">
              <a:latin typeface="Impact" pitchFamily="34" charset="0"/>
            </a:endParaRPr>
          </a:p>
        </p:txBody>
      </p:sp>
      <p:sp>
        <p:nvSpPr>
          <p:cNvPr id="7" name="TextBox 6"/>
          <p:cNvSpPr txBox="1"/>
          <p:nvPr/>
        </p:nvSpPr>
        <p:spPr>
          <a:xfrm>
            <a:off x="395536" y="260648"/>
            <a:ext cx="889987" cy="1015663"/>
          </a:xfrm>
          <a:prstGeom prst="rect">
            <a:avLst/>
          </a:prstGeom>
          <a:noFill/>
        </p:spPr>
        <p:txBody>
          <a:bodyPr wrap="none" rtlCol="0">
            <a:spAutoFit/>
          </a:bodyPr>
          <a:lstStyle/>
          <a:p>
            <a:r>
              <a:rPr lang="en-US" altLang="zh-CN" sz="6000" dirty="0" smtClean="0">
                <a:solidFill>
                  <a:srgbClr val="52BAE8"/>
                </a:solidFill>
                <a:latin typeface="Impact" pitchFamily="34" charset="0"/>
              </a:rPr>
              <a:t>01</a:t>
            </a:r>
            <a:endParaRPr lang="zh-CN" altLang="en-US" sz="6000" dirty="0">
              <a:solidFill>
                <a:srgbClr val="52BAE8"/>
              </a:solidFill>
              <a:latin typeface="Impact" pitchFamily="34" charset="0"/>
            </a:endParaRPr>
          </a:p>
        </p:txBody>
      </p:sp>
      <p:sp>
        <p:nvSpPr>
          <p:cNvPr id="14" name="TextBox 13"/>
          <p:cNvSpPr txBox="1"/>
          <p:nvPr/>
        </p:nvSpPr>
        <p:spPr>
          <a:xfrm>
            <a:off x="1300068" y="392262"/>
            <a:ext cx="3775393"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单击此处添加标题文字</a:t>
            </a:r>
            <a:endParaRPr lang="zh-CN" altLang="en-US" sz="2800" b="1" dirty="0">
              <a:latin typeface="微软雅黑" pitchFamily="34" charset="-122"/>
              <a:ea typeface="微软雅黑" pitchFamily="34" charset="-122"/>
            </a:endParaRPr>
          </a:p>
        </p:txBody>
      </p:sp>
      <p:cxnSp>
        <p:nvCxnSpPr>
          <p:cNvPr id="16" name="直接连接符 15"/>
          <p:cNvCxnSpPr/>
          <p:nvPr/>
        </p:nvCxnSpPr>
        <p:spPr>
          <a:xfrm>
            <a:off x="1418560" y="979490"/>
            <a:ext cx="3528392" cy="0"/>
          </a:xfrm>
          <a:prstGeom prst="line">
            <a:avLst/>
          </a:prstGeom>
          <a:ln>
            <a:solidFill>
              <a:srgbClr val="52BAE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418560" y="1043498"/>
            <a:ext cx="3528392" cy="0"/>
          </a:xfrm>
          <a:prstGeom prst="line">
            <a:avLst/>
          </a:prstGeom>
          <a:ln w="28575">
            <a:solidFill>
              <a:srgbClr val="52BA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7378451"/>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6"/>
          <p:cNvSpPr txBox="1"/>
          <p:nvPr/>
        </p:nvSpPr>
        <p:spPr>
          <a:xfrm>
            <a:off x="6588585" y="1007610"/>
            <a:ext cx="1200329" cy="3477875"/>
          </a:xfrm>
          <a:prstGeom prst="rect">
            <a:avLst/>
          </a:prstGeom>
          <a:noFill/>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600" cap="none" spc="0" normalizeH="0" baseline="0" noProof="0" dirty="0" smtClean="0">
                <a:ln>
                  <a:noFill/>
                </a:ln>
                <a:solidFill>
                  <a:sysClr val="windowText" lastClr="000000">
                    <a:lumMod val="95000"/>
                    <a:lumOff val="5000"/>
                  </a:sysClr>
                </a:solidFill>
                <a:effectLst/>
                <a:uLnTx/>
                <a:uFillTx/>
                <a:latin typeface="方正姚体" pitchFamily="2" charset="-122"/>
                <a:ea typeface="方正姚体" pitchFamily="2" charset="-122"/>
                <a:cs typeface="+mn-cs"/>
              </a:rPr>
              <a:t>您的标题</a:t>
            </a:r>
            <a:endParaRPr kumimoji="0" lang="zh-CN" altLang="en-US" sz="6600" b="0" i="0" u="none" strike="noStrike" kern="600" cap="none" spc="0" normalizeH="0" baseline="0" noProof="0" dirty="0">
              <a:ln>
                <a:noFill/>
              </a:ln>
              <a:solidFill>
                <a:sysClr val="windowText" lastClr="000000">
                  <a:lumMod val="95000"/>
                  <a:lumOff val="5000"/>
                </a:sysClr>
              </a:solidFill>
              <a:effectLst/>
              <a:uLnTx/>
              <a:uFillTx/>
              <a:latin typeface="方正姚体" pitchFamily="2" charset="-122"/>
              <a:ea typeface="方正姚体" pitchFamily="2" charset="-122"/>
              <a:cs typeface="+mn-cs"/>
            </a:endParaRPr>
          </a:p>
        </p:txBody>
      </p:sp>
      <p:sp>
        <p:nvSpPr>
          <p:cNvPr id="18" name="TextBox 7"/>
          <p:cNvSpPr txBox="1"/>
          <p:nvPr/>
        </p:nvSpPr>
        <p:spPr>
          <a:xfrm>
            <a:off x="6442888" y="2008956"/>
            <a:ext cx="492443" cy="2400657"/>
          </a:xfrm>
          <a:prstGeom prst="rect">
            <a:avLst/>
          </a:prstGeom>
          <a:noFill/>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600" cap="none" spc="0" normalizeH="0" baseline="0" noProof="0" dirty="0" smtClean="0">
                <a:ln>
                  <a:noFill/>
                </a:ln>
                <a:solidFill>
                  <a:srgbClr val="4F81BD"/>
                </a:solidFill>
                <a:effectLst/>
                <a:uLnTx/>
                <a:uFillTx/>
                <a:latin typeface="方正姚体" pitchFamily="2" charset="-122"/>
                <a:ea typeface="方正姚体" pitchFamily="2" charset="-122"/>
                <a:cs typeface="+mn-cs"/>
              </a:rPr>
              <a:t>您的副标题写在这里</a:t>
            </a:r>
            <a:endParaRPr kumimoji="0" lang="zh-CN" altLang="en-US" sz="2000" b="0" i="0" u="none" strike="noStrike" kern="600" cap="none" spc="0" normalizeH="0" baseline="0" noProof="0" dirty="0">
              <a:ln>
                <a:noFill/>
              </a:ln>
              <a:solidFill>
                <a:srgbClr val="4F81BD"/>
              </a:solidFill>
              <a:effectLst/>
              <a:uLnTx/>
              <a:uFillTx/>
              <a:latin typeface="方正姚体" pitchFamily="2" charset="-122"/>
              <a:ea typeface="方正姚体" pitchFamily="2" charset="-122"/>
              <a:cs typeface="+mn-cs"/>
            </a:endParaRPr>
          </a:p>
        </p:txBody>
      </p:sp>
      <p:sp>
        <p:nvSpPr>
          <p:cNvPr id="19" name="TextBox 8"/>
          <p:cNvSpPr txBox="1"/>
          <p:nvPr/>
        </p:nvSpPr>
        <p:spPr>
          <a:xfrm>
            <a:off x="1086504" y="2805051"/>
            <a:ext cx="4493608" cy="11726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选择只</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保留</a:t>
            </a:r>
            <a:r>
              <a:rPr lang="zh-CN" altLang="en-US" sz="1800" dirty="0">
                <a:solidFill>
                  <a:sysClr val="windowText" lastClr="000000">
                    <a:lumMod val="65000"/>
                    <a:lumOff val="35000"/>
                  </a:sysClr>
                </a:solidFill>
                <a:latin typeface="微软雅黑" pitchFamily="34" charset="-122"/>
                <a:ea typeface="微软雅黑" pitchFamily="34" charset="-122"/>
              </a:rPr>
              <a:t>文字您的内容打在这里</a:t>
            </a:r>
            <a:r>
              <a:rPr lang="zh-CN" altLang="en-US" sz="1800" dirty="0" smtClean="0">
                <a:solidFill>
                  <a:sysClr val="windowText" lastClr="000000">
                    <a:lumMod val="65000"/>
                    <a:lumOff val="35000"/>
                  </a:sysClr>
                </a:solidFill>
                <a:latin typeface="微软雅黑" pitchFamily="34" charset="-122"/>
                <a:ea typeface="微软雅黑" pitchFamily="34" charset="-122"/>
              </a:rPr>
              <a:t>或者复制</a:t>
            </a:r>
            <a:r>
              <a:rPr lang="zh-CN" altLang="en-US" sz="1800" dirty="0">
                <a:solidFill>
                  <a:sysClr val="windowText" lastClr="000000">
                    <a:lumMod val="65000"/>
                    <a:lumOff val="35000"/>
                  </a:sysClr>
                </a:solidFill>
                <a:latin typeface="微软雅黑" pitchFamily="34" charset="-122"/>
                <a:ea typeface="微软雅黑" pitchFamily="34" charset="-122"/>
              </a:rPr>
              <a:t>您的</a:t>
            </a:r>
            <a:r>
              <a:rPr lang="zh-CN" altLang="en-US" sz="1800" dirty="0" smtClean="0">
                <a:solidFill>
                  <a:sysClr val="windowText" lastClr="000000">
                    <a:lumMod val="65000"/>
                    <a:lumOff val="35000"/>
                  </a:sysClr>
                </a:solidFill>
                <a:latin typeface="微软雅黑" pitchFamily="34" charset="-122"/>
                <a:ea typeface="微软雅黑" pitchFamily="34" charset="-122"/>
              </a:rPr>
              <a:t>文本。</a:t>
            </a:r>
            <a:endParaRPr lang="en-US" altLang="zh-CN" sz="1800" dirty="0">
              <a:solidFill>
                <a:sysClr val="windowText" lastClr="000000">
                  <a:lumMod val="65000"/>
                  <a:lumOff val="35000"/>
                </a:sysClr>
              </a:solidFill>
              <a:latin typeface="微软雅黑" pitchFamily="34" charset="-122"/>
              <a:ea typeface="微软雅黑" pitchFamily="34" charset="-122"/>
            </a:endParaRPr>
          </a:p>
        </p:txBody>
      </p:sp>
      <p:sp>
        <p:nvSpPr>
          <p:cNvPr id="20" name="TextBox 9"/>
          <p:cNvSpPr txBox="1"/>
          <p:nvPr/>
        </p:nvSpPr>
        <p:spPr>
          <a:xfrm>
            <a:off x="1103893" y="2279413"/>
            <a:ext cx="440279"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4000" b="1" kern="0">
                <a:solidFill>
                  <a:schemeClr val="accent3">
                    <a:lumMod val="75000"/>
                  </a:schemeClr>
                </a:solidFill>
                <a:latin typeface="华文中宋" pitchFamily="2" charset="-122"/>
                <a:ea typeface="华文中宋"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rgbClr val="4F81BD"/>
                </a:solidFill>
                <a:effectLst/>
                <a:uLnTx/>
                <a:uFillTx/>
                <a:latin typeface="Century" pitchFamily="18" charset="0"/>
                <a:ea typeface="MingLiU" pitchFamily="49" charset="-120"/>
              </a:rPr>
              <a:t>1</a:t>
            </a:r>
            <a:endParaRPr kumimoji="0" lang="zh-CN" altLang="en-US" sz="3200" b="1" i="0" u="none" strike="noStrike" kern="0" cap="none" spc="0" normalizeH="0" baseline="0" noProof="0" dirty="0">
              <a:ln>
                <a:noFill/>
              </a:ln>
              <a:solidFill>
                <a:srgbClr val="4F81BD"/>
              </a:solidFill>
              <a:effectLst/>
              <a:uLnTx/>
              <a:uFillTx/>
              <a:latin typeface="Century" pitchFamily="18" charset="0"/>
              <a:ea typeface="MingLiU" pitchFamily="49" charset="-120"/>
            </a:endParaRPr>
          </a:p>
        </p:txBody>
      </p:sp>
      <p:sp>
        <p:nvSpPr>
          <p:cNvPr id="21" name="TextBox 10"/>
          <p:cNvSpPr txBox="1"/>
          <p:nvPr/>
        </p:nvSpPr>
        <p:spPr>
          <a:xfrm>
            <a:off x="1489049" y="2409756"/>
            <a:ext cx="319511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mn-cs"/>
              </a:rPr>
              <a:t>您的小标题写在这里</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mn-cs"/>
            </a:endParaRPr>
          </a:p>
        </p:txBody>
      </p:sp>
      <p:sp>
        <p:nvSpPr>
          <p:cNvPr id="22" name="TextBox 11"/>
          <p:cNvSpPr txBox="1"/>
          <p:nvPr/>
        </p:nvSpPr>
        <p:spPr>
          <a:xfrm>
            <a:off x="1086504" y="4828354"/>
            <a:ext cx="4493608" cy="11726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lang="zh-CN" altLang="en-US" sz="1800" dirty="0">
                <a:solidFill>
                  <a:sysClr val="windowText" lastClr="000000">
                    <a:lumMod val="65000"/>
                    <a:lumOff val="35000"/>
                  </a:sysClr>
                </a:solidFill>
                <a:latin typeface="微软雅黑" pitchFamily="34" charset="-122"/>
                <a:ea typeface="微软雅黑" pitchFamily="34" charset="-122"/>
              </a:rPr>
              <a:t>文字您的内容打在这里</a:t>
            </a:r>
            <a:r>
              <a:rPr lang="zh-CN" altLang="en-US" sz="1800" dirty="0" smtClean="0">
                <a:solidFill>
                  <a:sysClr val="windowText" lastClr="000000">
                    <a:lumMod val="65000"/>
                    <a:lumOff val="35000"/>
                  </a:sysClr>
                </a:solidFill>
                <a:latin typeface="微软雅黑" pitchFamily="34" charset="-122"/>
                <a:ea typeface="微软雅黑" pitchFamily="34" charset="-122"/>
              </a:rPr>
              <a:t>或者复制</a:t>
            </a:r>
            <a:r>
              <a:rPr lang="zh-CN" altLang="en-US" sz="1800" dirty="0">
                <a:solidFill>
                  <a:sysClr val="windowText" lastClr="000000">
                    <a:lumMod val="65000"/>
                    <a:lumOff val="35000"/>
                  </a:sysClr>
                </a:solidFill>
                <a:latin typeface="微软雅黑" pitchFamily="34" charset="-122"/>
                <a:ea typeface="微软雅黑" pitchFamily="34" charset="-122"/>
              </a:rPr>
              <a:t>您的</a:t>
            </a:r>
            <a:r>
              <a:rPr lang="zh-CN" altLang="en-US" sz="1800" dirty="0" smtClean="0">
                <a:solidFill>
                  <a:sysClr val="windowText" lastClr="000000">
                    <a:lumMod val="65000"/>
                    <a:lumOff val="35000"/>
                  </a:sysClr>
                </a:solidFill>
                <a:latin typeface="微软雅黑" pitchFamily="34" charset="-122"/>
                <a:ea typeface="微软雅黑" pitchFamily="34" charset="-122"/>
              </a:rPr>
              <a:t>文本。</a:t>
            </a:r>
            <a:endParaRPr lang="en-US" altLang="zh-CN" sz="1800" dirty="0">
              <a:solidFill>
                <a:sysClr val="windowText" lastClr="000000">
                  <a:lumMod val="65000"/>
                  <a:lumOff val="35000"/>
                </a:sysClr>
              </a:solidFill>
              <a:latin typeface="微软雅黑" pitchFamily="34" charset="-122"/>
              <a:ea typeface="微软雅黑" pitchFamily="34" charset="-122"/>
            </a:endParaRPr>
          </a:p>
        </p:txBody>
      </p:sp>
      <p:sp>
        <p:nvSpPr>
          <p:cNvPr id="23" name="TextBox 12"/>
          <p:cNvSpPr txBox="1"/>
          <p:nvPr/>
        </p:nvSpPr>
        <p:spPr>
          <a:xfrm>
            <a:off x="1103893" y="4307831"/>
            <a:ext cx="44027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rgbClr val="4F81BD"/>
                </a:solidFill>
                <a:effectLst/>
                <a:uLnTx/>
                <a:uFillTx/>
                <a:latin typeface="Century" pitchFamily="18" charset="0"/>
                <a:ea typeface="MingLiU" pitchFamily="49" charset="-120"/>
                <a:cs typeface="+mn-cs"/>
              </a:rPr>
              <a:t>2</a:t>
            </a:r>
            <a:endParaRPr kumimoji="0" lang="zh-CN" altLang="en-US" sz="3200" b="1" i="0" u="none" strike="noStrike" kern="0" cap="none" spc="0" normalizeH="0" baseline="0" noProof="0" dirty="0">
              <a:ln>
                <a:noFill/>
              </a:ln>
              <a:solidFill>
                <a:srgbClr val="4F81BD"/>
              </a:solidFill>
              <a:effectLst/>
              <a:uLnTx/>
              <a:uFillTx/>
              <a:latin typeface="Century" pitchFamily="18" charset="0"/>
              <a:ea typeface="MingLiU" pitchFamily="49" charset="-120"/>
              <a:cs typeface="+mn-cs"/>
            </a:endParaRPr>
          </a:p>
        </p:txBody>
      </p:sp>
      <p:sp>
        <p:nvSpPr>
          <p:cNvPr id="24" name="TextBox 13"/>
          <p:cNvSpPr txBox="1"/>
          <p:nvPr/>
        </p:nvSpPr>
        <p:spPr>
          <a:xfrm>
            <a:off x="1489049" y="4433059"/>
            <a:ext cx="319511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mn-cs"/>
              </a:rPr>
              <a:t>您的小标题写在这里</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mn-cs"/>
            </a:endParaRPr>
          </a:p>
        </p:txBody>
      </p:sp>
      <p:cxnSp>
        <p:nvCxnSpPr>
          <p:cNvPr id="25" name="直接连接符 24"/>
          <p:cNvCxnSpPr/>
          <p:nvPr/>
        </p:nvCxnSpPr>
        <p:spPr>
          <a:xfrm>
            <a:off x="1343" y="1931297"/>
            <a:ext cx="3059832" cy="0"/>
          </a:xfrm>
          <a:prstGeom prst="line">
            <a:avLst/>
          </a:prstGeom>
          <a:noFill/>
          <a:ln w="9525" cap="flat" cmpd="sng" algn="ctr">
            <a:solidFill>
              <a:srgbClr val="4F81BD"/>
            </a:solidFill>
            <a:prstDash val="solid"/>
          </a:ln>
          <a:effectLst/>
        </p:spPr>
      </p:cxnSp>
      <p:cxnSp>
        <p:nvCxnSpPr>
          <p:cNvPr id="26" name="直接连接符 25"/>
          <p:cNvCxnSpPr/>
          <p:nvPr/>
        </p:nvCxnSpPr>
        <p:spPr>
          <a:xfrm>
            <a:off x="1343" y="1850129"/>
            <a:ext cx="3923928" cy="0"/>
          </a:xfrm>
          <a:prstGeom prst="line">
            <a:avLst/>
          </a:prstGeom>
          <a:noFill/>
          <a:ln w="38100" cap="flat" cmpd="sng" algn="ctr">
            <a:solidFill>
              <a:srgbClr val="4F81BD"/>
            </a:solidFill>
            <a:prstDash val="solid"/>
          </a:ln>
          <a:effectLst/>
        </p:spPr>
      </p:cxnSp>
      <p:cxnSp>
        <p:nvCxnSpPr>
          <p:cNvPr id="27" name="直接连接符 26"/>
          <p:cNvCxnSpPr/>
          <p:nvPr/>
        </p:nvCxnSpPr>
        <p:spPr>
          <a:xfrm>
            <a:off x="5221415" y="6497960"/>
            <a:ext cx="3923928" cy="0"/>
          </a:xfrm>
          <a:prstGeom prst="line">
            <a:avLst/>
          </a:prstGeom>
          <a:noFill/>
          <a:ln w="38100" cap="flat" cmpd="sng" algn="ctr">
            <a:solidFill>
              <a:srgbClr val="4F81BD"/>
            </a:solidFill>
            <a:prstDash val="solid"/>
          </a:ln>
          <a:effectLst/>
        </p:spPr>
      </p:cxnSp>
      <p:cxnSp>
        <p:nvCxnSpPr>
          <p:cNvPr id="28" name="直接连接符 27"/>
          <p:cNvCxnSpPr/>
          <p:nvPr/>
        </p:nvCxnSpPr>
        <p:spPr>
          <a:xfrm>
            <a:off x="6085511" y="6404048"/>
            <a:ext cx="3059832" cy="0"/>
          </a:xfrm>
          <a:prstGeom prst="line">
            <a:avLst/>
          </a:prstGeom>
          <a:noFill/>
          <a:ln w="9525" cap="flat" cmpd="sng" algn="ctr">
            <a:solidFill>
              <a:srgbClr val="4F81BD"/>
            </a:solidFill>
            <a:prstDash val="solid"/>
          </a:ln>
          <a:effectLst/>
        </p:spPr>
      </p:cxnSp>
      <p:sp>
        <p:nvSpPr>
          <p:cNvPr id="29" name="矩形 28"/>
          <p:cNvSpPr/>
          <p:nvPr/>
        </p:nvSpPr>
        <p:spPr>
          <a:xfrm>
            <a:off x="7485003" y="0"/>
            <a:ext cx="362526" cy="4409613"/>
          </a:xfrm>
          <a:prstGeom prst="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1368963850"/>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
          <p:cNvSpPr/>
          <p:nvPr/>
        </p:nvSpPr>
        <p:spPr>
          <a:xfrm>
            <a:off x="1595686" y="1149991"/>
            <a:ext cx="7547987" cy="5328592"/>
          </a:xfrm>
          <a:custGeom>
            <a:avLst/>
            <a:gdLst>
              <a:gd name="connsiteX0" fmla="*/ 6336704 w 6428144"/>
              <a:gd name="connsiteY0" fmla="*/ 5976664 h 6068104"/>
              <a:gd name="connsiteX1" fmla="*/ 533298 w 6428144"/>
              <a:gd name="connsiteY1" fmla="*/ 5976664 h 6068104"/>
              <a:gd name="connsiteX2" fmla="*/ 0 w 6428144"/>
              <a:gd name="connsiteY2" fmla="*/ 5443366 h 6068104"/>
              <a:gd name="connsiteX3" fmla="*/ 0 w 6428144"/>
              <a:gd name="connsiteY3" fmla="*/ 533298 h 6068104"/>
              <a:gd name="connsiteX4" fmla="*/ 533298 w 6428144"/>
              <a:gd name="connsiteY4" fmla="*/ 0 h 6068104"/>
              <a:gd name="connsiteX5" fmla="*/ 6336704 w 6428144"/>
              <a:gd name="connsiteY5" fmla="*/ 0 h 6068104"/>
              <a:gd name="connsiteX6" fmla="*/ 6428144 w 6428144"/>
              <a:gd name="connsiteY6" fmla="*/ 6068104 h 6068104"/>
              <a:gd name="connsiteX0" fmla="*/ 6336704 w 6336704"/>
              <a:gd name="connsiteY0" fmla="*/ 5976664 h 5976664"/>
              <a:gd name="connsiteX1" fmla="*/ 533298 w 6336704"/>
              <a:gd name="connsiteY1" fmla="*/ 5976664 h 5976664"/>
              <a:gd name="connsiteX2" fmla="*/ 0 w 6336704"/>
              <a:gd name="connsiteY2" fmla="*/ 5443366 h 5976664"/>
              <a:gd name="connsiteX3" fmla="*/ 0 w 6336704"/>
              <a:gd name="connsiteY3" fmla="*/ 533298 h 5976664"/>
              <a:gd name="connsiteX4" fmla="*/ 533298 w 6336704"/>
              <a:gd name="connsiteY4" fmla="*/ 0 h 5976664"/>
              <a:gd name="connsiteX5" fmla="*/ 6336704 w 6336704"/>
              <a:gd name="connsiteY5" fmla="*/ 0 h 5976664"/>
              <a:gd name="connsiteX0" fmla="*/ 6336704 w 6336704"/>
              <a:gd name="connsiteY0" fmla="*/ 5988540 h 5988540"/>
              <a:gd name="connsiteX1" fmla="*/ 533298 w 6336704"/>
              <a:gd name="connsiteY1" fmla="*/ 5988540 h 5988540"/>
              <a:gd name="connsiteX2" fmla="*/ 0 w 6336704"/>
              <a:gd name="connsiteY2" fmla="*/ 5455242 h 5988540"/>
              <a:gd name="connsiteX3" fmla="*/ 0 w 6336704"/>
              <a:gd name="connsiteY3" fmla="*/ 545174 h 5988540"/>
              <a:gd name="connsiteX4" fmla="*/ 533298 w 6336704"/>
              <a:gd name="connsiteY4" fmla="*/ 11876 h 5988540"/>
              <a:gd name="connsiteX5" fmla="*/ 1966584 w 6336704"/>
              <a:gd name="connsiteY5" fmla="*/ 0 h 5988540"/>
              <a:gd name="connsiteX0" fmla="*/ 7547987 w 7547987"/>
              <a:gd name="connsiteY0" fmla="*/ 5988540 h 5988540"/>
              <a:gd name="connsiteX1" fmla="*/ 533298 w 7547987"/>
              <a:gd name="connsiteY1" fmla="*/ 5988540 h 5988540"/>
              <a:gd name="connsiteX2" fmla="*/ 0 w 7547987"/>
              <a:gd name="connsiteY2" fmla="*/ 5455242 h 5988540"/>
              <a:gd name="connsiteX3" fmla="*/ 0 w 7547987"/>
              <a:gd name="connsiteY3" fmla="*/ 545174 h 5988540"/>
              <a:gd name="connsiteX4" fmla="*/ 533298 w 7547987"/>
              <a:gd name="connsiteY4" fmla="*/ 11876 h 5988540"/>
              <a:gd name="connsiteX5" fmla="*/ 1966584 w 7547987"/>
              <a:gd name="connsiteY5" fmla="*/ 0 h 5988540"/>
              <a:gd name="connsiteX0" fmla="*/ 7547987 w 7547987"/>
              <a:gd name="connsiteY0" fmla="*/ 5988540 h 5988540"/>
              <a:gd name="connsiteX1" fmla="*/ 533298 w 7547987"/>
              <a:gd name="connsiteY1" fmla="*/ 5988540 h 5988540"/>
              <a:gd name="connsiteX2" fmla="*/ 0 w 7547987"/>
              <a:gd name="connsiteY2" fmla="*/ 5455242 h 5988540"/>
              <a:gd name="connsiteX3" fmla="*/ 0 w 7547987"/>
              <a:gd name="connsiteY3" fmla="*/ 545174 h 5988540"/>
              <a:gd name="connsiteX4" fmla="*/ 533298 w 7547987"/>
              <a:gd name="connsiteY4" fmla="*/ 11876 h 5988540"/>
              <a:gd name="connsiteX5" fmla="*/ 4428431 w 7547987"/>
              <a:gd name="connsiteY5" fmla="*/ 0 h 5988540"/>
              <a:gd name="connsiteX0" fmla="*/ 7547987 w 7547987"/>
              <a:gd name="connsiteY0" fmla="*/ 5988540 h 5988540"/>
              <a:gd name="connsiteX1" fmla="*/ 533298 w 7547987"/>
              <a:gd name="connsiteY1" fmla="*/ 5988540 h 5988540"/>
              <a:gd name="connsiteX2" fmla="*/ 0 w 7547987"/>
              <a:gd name="connsiteY2" fmla="*/ 5455242 h 5988540"/>
              <a:gd name="connsiteX3" fmla="*/ 0 w 7547987"/>
              <a:gd name="connsiteY3" fmla="*/ 545174 h 5988540"/>
              <a:gd name="connsiteX4" fmla="*/ 533298 w 7547987"/>
              <a:gd name="connsiteY4" fmla="*/ 11876 h 5988540"/>
              <a:gd name="connsiteX5" fmla="*/ 4950946 w 7547987"/>
              <a:gd name="connsiteY5" fmla="*/ 0 h 5988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47987" h="5988540">
                <a:moveTo>
                  <a:pt x="7547987" y="5988540"/>
                </a:moveTo>
                <a:lnTo>
                  <a:pt x="533298" y="5988540"/>
                </a:lnTo>
                <a:cubicBezTo>
                  <a:pt x="238766" y="5988540"/>
                  <a:pt x="0" y="5749774"/>
                  <a:pt x="0" y="5455242"/>
                </a:cubicBezTo>
                <a:lnTo>
                  <a:pt x="0" y="545174"/>
                </a:lnTo>
                <a:cubicBezTo>
                  <a:pt x="0" y="250642"/>
                  <a:pt x="238766" y="11876"/>
                  <a:pt x="533298" y="11876"/>
                </a:cubicBezTo>
                <a:lnTo>
                  <a:pt x="4950946" y="0"/>
                </a:lnTo>
              </a:path>
            </a:pathLst>
          </a:custGeom>
          <a:noFill/>
          <a:ln w="76200" cap="flat" cmpd="sng" algn="ctr">
            <a:solidFill>
              <a:srgbClr val="9BBB59">
                <a:lumMod val="60000"/>
                <a:lumOff val="40000"/>
              </a:srgbClr>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宋体"/>
              <a:cs typeface="+mn-cs"/>
            </a:endParaRPr>
          </a:p>
        </p:txBody>
      </p:sp>
      <p:cxnSp>
        <p:nvCxnSpPr>
          <p:cNvPr id="20" name="直接连接符 19"/>
          <p:cNvCxnSpPr/>
          <p:nvPr/>
        </p:nvCxnSpPr>
        <p:spPr>
          <a:xfrm>
            <a:off x="7972769" y="1149991"/>
            <a:ext cx="1147245" cy="0"/>
          </a:xfrm>
          <a:prstGeom prst="line">
            <a:avLst/>
          </a:prstGeom>
          <a:noFill/>
          <a:ln w="76200" cap="flat" cmpd="sng" algn="ctr">
            <a:solidFill>
              <a:srgbClr val="9BBB59">
                <a:lumMod val="60000"/>
                <a:lumOff val="40000"/>
              </a:srgbClr>
            </a:solidFill>
            <a:prstDash val="solid"/>
          </a:ln>
          <a:effectLst/>
        </p:spPr>
      </p:cxn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682" y="3814287"/>
            <a:ext cx="2358008" cy="2767672"/>
          </a:xfrm>
          <a:prstGeom prst="rect">
            <a:avLst/>
          </a:prstGeom>
          <a:effectLst>
            <a:outerShdw blurRad="76200" dir="18900000" sy="23000" kx="-1200000" algn="bl" rotWithShape="0">
              <a:prstClr val="black">
                <a:alpha val="20000"/>
              </a:prstClr>
            </a:outerShdw>
          </a:effectLst>
        </p:spPr>
      </p:pic>
      <p:sp>
        <p:nvSpPr>
          <p:cNvPr id="22" name="TextBox 5"/>
          <p:cNvSpPr txBox="1"/>
          <p:nvPr/>
        </p:nvSpPr>
        <p:spPr>
          <a:xfrm>
            <a:off x="2099742" y="2528393"/>
            <a:ext cx="6576714"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lang="zh-CN" altLang="en-US" sz="1800" dirty="0">
                <a:solidFill>
                  <a:sysClr val="windowText" lastClr="000000">
                    <a:lumMod val="65000"/>
                    <a:lumOff val="35000"/>
                  </a:sysClr>
                </a:solidFill>
                <a:latin typeface="微软雅黑" pitchFamily="34" charset="-122"/>
                <a:ea typeface="微软雅黑" pitchFamily="34" charset="-122"/>
              </a:rPr>
              <a:t>文字您的内容打在这里或者通过复制您的</a:t>
            </a:r>
            <a:r>
              <a:rPr lang="zh-CN" altLang="en-US" sz="1800" dirty="0" smtClean="0">
                <a:solidFill>
                  <a:sysClr val="windowText" lastClr="000000">
                    <a:lumMod val="65000"/>
                    <a:lumOff val="35000"/>
                  </a:sysClr>
                </a:solidFill>
                <a:latin typeface="微软雅黑" pitchFamily="34" charset="-122"/>
                <a:ea typeface="微软雅黑" pitchFamily="34" charset="-122"/>
              </a:rPr>
              <a:t>文本。</a:t>
            </a:r>
            <a:endParaRPr lang="en-US" altLang="zh-CN" sz="1800" dirty="0">
              <a:solidFill>
                <a:sysClr val="windowText" lastClr="000000">
                  <a:lumMod val="65000"/>
                  <a:lumOff val="35000"/>
                </a:sysClr>
              </a:solidFill>
              <a:latin typeface="微软雅黑" pitchFamily="34" charset="-122"/>
              <a:ea typeface="微软雅黑" pitchFamily="34" charset="-122"/>
            </a:endParaRPr>
          </a:p>
        </p:txBody>
      </p:sp>
      <p:sp>
        <p:nvSpPr>
          <p:cNvPr id="23" name="TextBox 6"/>
          <p:cNvSpPr txBox="1"/>
          <p:nvPr/>
        </p:nvSpPr>
        <p:spPr>
          <a:xfrm>
            <a:off x="2047483" y="1438023"/>
            <a:ext cx="3888432"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800" normalizeH="0" baseline="0" noProof="0" dirty="0" smtClean="0">
                <a:ln>
                  <a:noFill/>
                </a:ln>
                <a:solidFill>
                  <a:srgbClr val="9BBB59">
                    <a:lumMod val="50000"/>
                  </a:srgbClr>
                </a:solidFill>
                <a:effectLst/>
                <a:uLnTx/>
                <a:uFillTx/>
                <a:latin typeface="方正姚体" pitchFamily="2" charset="-122"/>
                <a:ea typeface="方正姚体" pitchFamily="2" charset="-122"/>
                <a:cs typeface="+mn-cs"/>
              </a:rPr>
              <a:t>您的</a:t>
            </a:r>
            <a:r>
              <a:rPr kumimoji="0" lang="zh-CN" altLang="en-US" sz="5400" b="0" i="0" u="none" strike="noStrike" kern="0" cap="none" spc="-800" normalizeH="0" baseline="0" noProof="0" dirty="0" smtClean="0">
                <a:ln>
                  <a:noFill/>
                </a:ln>
                <a:solidFill>
                  <a:srgbClr val="3D842C"/>
                </a:solidFill>
                <a:effectLst/>
                <a:uLnTx/>
                <a:uFillTx/>
                <a:latin typeface="方正姚体" pitchFamily="2" charset="-122"/>
                <a:ea typeface="方正姚体" pitchFamily="2" charset="-122"/>
                <a:cs typeface="+mn-cs"/>
              </a:rPr>
              <a:t>标题</a:t>
            </a:r>
            <a:r>
              <a:rPr kumimoji="0" lang="zh-CN" altLang="en-US" sz="3200" b="1" i="0" u="none" strike="noStrike" kern="0" cap="none" spc="-800" normalizeH="0" baseline="0" noProof="0" dirty="0" smtClean="0">
                <a:ln>
                  <a:noFill/>
                </a:ln>
                <a:solidFill>
                  <a:srgbClr val="9BBB59">
                    <a:lumMod val="50000"/>
                  </a:srgbClr>
                </a:solidFill>
                <a:effectLst/>
                <a:uLnTx/>
                <a:uFillTx/>
                <a:latin typeface="方正姚体" pitchFamily="2" charset="-122"/>
                <a:ea typeface="方正姚体" pitchFamily="2" charset="-122"/>
                <a:cs typeface="+mn-cs"/>
              </a:rPr>
              <a:t>写在这里</a:t>
            </a:r>
            <a:endParaRPr kumimoji="0" lang="zh-CN" altLang="en-US" sz="3200" b="1" i="0" u="none" strike="noStrike" kern="0" cap="none" spc="-800" normalizeH="0" baseline="0" noProof="0" dirty="0">
              <a:ln>
                <a:noFill/>
              </a:ln>
              <a:solidFill>
                <a:srgbClr val="9BBB59">
                  <a:lumMod val="50000"/>
                </a:srgbClr>
              </a:solidFill>
              <a:effectLst/>
              <a:uLnTx/>
              <a:uFillTx/>
              <a:latin typeface="方正姚体" pitchFamily="2" charset="-122"/>
              <a:ea typeface="方正姚体" pitchFamily="2" charset="-122"/>
              <a:cs typeface="+mn-cs"/>
            </a:endParaRPr>
          </a:p>
        </p:txBody>
      </p:sp>
      <p:cxnSp>
        <p:nvCxnSpPr>
          <p:cNvPr id="24" name="直接连接符 23"/>
          <p:cNvCxnSpPr/>
          <p:nvPr/>
        </p:nvCxnSpPr>
        <p:spPr>
          <a:xfrm>
            <a:off x="2232951" y="2388242"/>
            <a:ext cx="2982884" cy="0"/>
          </a:xfrm>
          <a:prstGeom prst="line">
            <a:avLst/>
          </a:prstGeom>
          <a:noFill/>
          <a:ln w="76200" cap="flat" cmpd="sng" algn="ctr">
            <a:solidFill>
              <a:srgbClr val="9BBB59">
                <a:lumMod val="75000"/>
              </a:srgbClr>
            </a:solidFill>
            <a:prstDash val="solid"/>
          </a:ln>
          <a:effectLst/>
        </p:spPr>
      </p:cxnSp>
      <p:sp>
        <p:nvSpPr>
          <p:cNvPr id="25" name="椭圆 24"/>
          <p:cNvSpPr/>
          <p:nvPr/>
        </p:nvSpPr>
        <p:spPr>
          <a:xfrm>
            <a:off x="3353382" y="3815008"/>
            <a:ext cx="272518" cy="272519"/>
          </a:xfrm>
          <a:prstGeom prst="ellipse">
            <a:avLst/>
          </a:prstGeom>
          <a:noFill/>
          <a:ln w="25400" cap="flat" cmpd="sng" algn="ctr">
            <a:solidFill>
              <a:srgbClr val="9BBB59">
                <a:lumMod val="50000"/>
              </a:srgbClr>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宋体"/>
              <a:cs typeface="+mn-cs"/>
            </a:endParaRPr>
          </a:p>
        </p:txBody>
      </p:sp>
      <p:cxnSp>
        <p:nvCxnSpPr>
          <p:cNvPr id="26" name="直接箭头连接符 25"/>
          <p:cNvCxnSpPr>
            <a:stCxn id="25" idx="7"/>
          </p:cNvCxnSpPr>
          <p:nvPr/>
        </p:nvCxnSpPr>
        <p:spPr>
          <a:xfrm flipV="1">
            <a:off x="3585991" y="3768512"/>
            <a:ext cx="215049" cy="86406"/>
          </a:xfrm>
          <a:prstGeom prst="straightConnector1">
            <a:avLst/>
          </a:prstGeom>
          <a:noFill/>
          <a:ln w="28575" cap="flat" cmpd="sng" algn="ctr">
            <a:solidFill>
              <a:srgbClr val="9BBB59">
                <a:lumMod val="50000"/>
              </a:srgbClr>
            </a:solidFill>
            <a:prstDash val="solid"/>
            <a:tailEnd type="arrow"/>
          </a:ln>
          <a:effectLst/>
        </p:spPr>
      </p:cxnSp>
      <p:sp>
        <p:nvSpPr>
          <p:cNvPr id="27" name="TextBox 10"/>
          <p:cNvSpPr txBox="1"/>
          <p:nvPr/>
        </p:nvSpPr>
        <p:spPr>
          <a:xfrm>
            <a:off x="3317424" y="3697112"/>
            <a:ext cx="23803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9BBB59">
                    <a:lumMod val="50000"/>
                  </a:srgbClr>
                </a:solidFill>
                <a:effectLst/>
                <a:uLnTx/>
                <a:uFillTx/>
                <a:latin typeface="Bell MT" pitchFamily="18" charset="0"/>
                <a:ea typeface="微软雅黑" pitchFamily="34" charset="-122"/>
                <a:cs typeface="+mn-cs"/>
              </a:rPr>
              <a:t>1</a:t>
            </a:r>
            <a:endParaRPr kumimoji="0" lang="zh-CN" altLang="en-US" sz="2400" b="1" i="0" u="none" strike="noStrike" kern="0" cap="none" spc="0" normalizeH="0" baseline="0" noProof="0" dirty="0">
              <a:ln>
                <a:noFill/>
              </a:ln>
              <a:solidFill>
                <a:srgbClr val="9BBB59">
                  <a:lumMod val="50000"/>
                </a:srgbClr>
              </a:solidFill>
              <a:effectLst/>
              <a:uLnTx/>
              <a:uFillTx/>
              <a:latin typeface="Bell MT" pitchFamily="18" charset="0"/>
              <a:ea typeface="微软雅黑" pitchFamily="34" charset="-122"/>
              <a:cs typeface="+mn-cs"/>
            </a:endParaRPr>
          </a:p>
        </p:txBody>
      </p:sp>
      <p:sp>
        <p:nvSpPr>
          <p:cNvPr id="28" name="TextBox 11"/>
          <p:cNvSpPr txBox="1"/>
          <p:nvPr/>
        </p:nvSpPr>
        <p:spPr>
          <a:xfrm>
            <a:off x="3698378" y="4147818"/>
            <a:ext cx="4274391"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lang="zh-CN" altLang="en-US" sz="1400" dirty="0">
                <a:solidFill>
                  <a:sysClr val="windowText" lastClr="000000">
                    <a:lumMod val="65000"/>
                    <a:lumOff val="35000"/>
                  </a:sysClr>
                </a:solidFill>
                <a:latin typeface="微软雅黑" pitchFamily="34" charset="-122"/>
                <a:ea typeface="微软雅黑" pitchFamily="34" charset="-122"/>
              </a:rPr>
              <a:t>文字您的内容打在</a:t>
            </a:r>
            <a:r>
              <a:rPr lang="zh-CN" altLang="en-US" sz="1400" dirty="0" smtClean="0">
                <a:solidFill>
                  <a:sysClr val="windowText" lastClr="000000">
                    <a:lumMod val="65000"/>
                    <a:lumOff val="35000"/>
                  </a:sysClr>
                </a:solidFill>
                <a:latin typeface="微软雅黑" pitchFamily="34" charset="-122"/>
                <a:ea typeface="微软雅黑" pitchFamily="34" charset="-122"/>
              </a:rPr>
              <a:t>这里。</a:t>
            </a:r>
            <a:endParaRPr lang="en-US" altLang="zh-CN" sz="1400" dirty="0">
              <a:solidFill>
                <a:sysClr val="windowText" lastClr="000000">
                  <a:lumMod val="65000"/>
                  <a:lumOff val="35000"/>
                </a:sysClr>
              </a:solidFill>
              <a:latin typeface="微软雅黑" pitchFamily="34" charset="-122"/>
              <a:ea typeface="微软雅黑" pitchFamily="34" charset="-122"/>
            </a:endParaRPr>
          </a:p>
        </p:txBody>
      </p:sp>
      <p:sp>
        <p:nvSpPr>
          <p:cNvPr id="29" name="TextBox 12"/>
          <p:cNvSpPr txBox="1"/>
          <p:nvPr/>
        </p:nvSpPr>
        <p:spPr>
          <a:xfrm>
            <a:off x="3716616" y="3811833"/>
            <a:ext cx="3195116"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cs typeface="+mn-cs"/>
              </a:rPr>
              <a:t>您的小标题写在这里</a:t>
            </a:r>
            <a:endParaRPr kumimoji="0" lang="zh-CN" altLang="en-US" sz="1600" b="0"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cs typeface="+mn-cs"/>
            </a:endParaRPr>
          </a:p>
        </p:txBody>
      </p:sp>
      <p:sp>
        <p:nvSpPr>
          <p:cNvPr id="30" name="椭圆 29"/>
          <p:cNvSpPr/>
          <p:nvPr/>
        </p:nvSpPr>
        <p:spPr>
          <a:xfrm>
            <a:off x="3353382" y="5131072"/>
            <a:ext cx="272518" cy="272519"/>
          </a:xfrm>
          <a:prstGeom prst="ellipse">
            <a:avLst/>
          </a:prstGeom>
          <a:noFill/>
          <a:ln w="25400" cap="flat" cmpd="sng" algn="ctr">
            <a:solidFill>
              <a:srgbClr val="9BBB59">
                <a:lumMod val="50000"/>
              </a:srgbClr>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宋体"/>
              <a:cs typeface="+mn-cs"/>
            </a:endParaRPr>
          </a:p>
        </p:txBody>
      </p:sp>
      <p:cxnSp>
        <p:nvCxnSpPr>
          <p:cNvPr id="31" name="直接箭头连接符 30"/>
          <p:cNvCxnSpPr>
            <a:stCxn id="30" idx="7"/>
          </p:cNvCxnSpPr>
          <p:nvPr/>
        </p:nvCxnSpPr>
        <p:spPr>
          <a:xfrm flipV="1">
            <a:off x="3585991" y="5084576"/>
            <a:ext cx="215049" cy="86406"/>
          </a:xfrm>
          <a:prstGeom prst="straightConnector1">
            <a:avLst/>
          </a:prstGeom>
          <a:noFill/>
          <a:ln w="28575" cap="flat" cmpd="sng" algn="ctr">
            <a:solidFill>
              <a:srgbClr val="9BBB59">
                <a:lumMod val="50000"/>
              </a:srgbClr>
            </a:solidFill>
            <a:prstDash val="solid"/>
            <a:tailEnd type="arrow"/>
          </a:ln>
          <a:effectLst/>
        </p:spPr>
      </p:cxnSp>
      <p:sp>
        <p:nvSpPr>
          <p:cNvPr id="32" name="TextBox 15"/>
          <p:cNvSpPr txBox="1"/>
          <p:nvPr/>
        </p:nvSpPr>
        <p:spPr>
          <a:xfrm>
            <a:off x="3317424" y="5013176"/>
            <a:ext cx="23803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9BBB59">
                    <a:lumMod val="50000"/>
                  </a:srgbClr>
                </a:solidFill>
                <a:effectLst/>
                <a:uLnTx/>
                <a:uFillTx/>
                <a:latin typeface="Bell MT" pitchFamily="18" charset="0"/>
                <a:ea typeface="微软雅黑" pitchFamily="34" charset="-122"/>
                <a:cs typeface="+mn-cs"/>
              </a:rPr>
              <a:t>2</a:t>
            </a:r>
            <a:endParaRPr kumimoji="0" lang="zh-CN" altLang="en-US" sz="2400" b="1" i="0" u="none" strike="noStrike" kern="0" cap="none" spc="0" normalizeH="0" baseline="0" noProof="0" dirty="0">
              <a:ln>
                <a:noFill/>
              </a:ln>
              <a:solidFill>
                <a:srgbClr val="9BBB59">
                  <a:lumMod val="50000"/>
                </a:srgbClr>
              </a:solidFill>
              <a:effectLst/>
              <a:uLnTx/>
              <a:uFillTx/>
              <a:latin typeface="Bell MT" pitchFamily="18" charset="0"/>
              <a:ea typeface="微软雅黑" pitchFamily="34" charset="-122"/>
              <a:cs typeface="+mn-cs"/>
            </a:endParaRPr>
          </a:p>
        </p:txBody>
      </p:sp>
      <p:sp>
        <p:nvSpPr>
          <p:cNvPr id="33" name="TextBox 16"/>
          <p:cNvSpPr txBox="1"/>
          <p:nvPr/>
        </p:nvSpPr>
        <p:spPr>
          <a:xfrm>
            <a:off x="3698378" y="5463882"/>
            <a:ext cx="4274391"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lang="zh-CN" altLang="en-US" sz="1400" dirty="0">
                <a:solidFill>
                  <a:sysClr val="windowText" lastClr="000000">
                    <a:lumMod val="65000"/>
                    <a:lumOff val="35000"/>
                  </a:sysClr>
                </a:solidFill>
                <a:latin typeface="微软雅黑" pitchFamily="34" charset="-122"/>
                <a:ea typeface="微软雅黑" pitchFamily="34" charset="-122"/>
              </a:rPr>
              <a:t>文字您的内容打在</a:t>
            </a:r>
            <a:r>
              <a:rPr lang="zh-CN" altLang="en-US" sz="1400" dirty="0" smtClean="0">
                <a:solidFill>
                  <a:sysClr val="windowText" lastClr="000000">
                    <a:lumMod val="65000"/>
                    <a:lumOff val="35000"/>
                  </a:sysClr>
                </a:solidFill>
                <a:latin typeface="微软雅黑" pitchFamily="34" charset="-122"/>
                <a:ea typeface="微软雅黑" pitchFamily="34" charset="-122"/>
              </a:rPr>
              <a:t>这里。</a:t>
            </a:r>
            <a:endParaRPr lang="en-US" altLang="zh-CN" sz="1400" dirty="0">
              <a:solidFill>
                <a:sysClr val="windowText" lastClr="000000">
                  <a:lumMod val="65000"/>
                  <a:lumOff val="35000"/>
                </a:sysClr>
              </a:solidFill>
              <a:latin typeface="微软雅黑" pitchFamily="34" charset="-122"/>
              <a:ea typeface="微软雅黑" pitchFamily="34" charset="-122"/>
            </a:endParaRPr>
          </a:p>
        </p:txBody>
      </p:sp>
      <p:sp>
        <p:nvSpPr>
          <p:cNvPr id="34" name="TextBox 17"/>
          <p:cNvSpPr txBox="1"/>
          <p:nvPr/>
        </p:nvSpPr>
        <p:spPr>
          <a:xfrm>
            <a:off x="3716616" y="5127897"/>
            <a:ext cx="3195116"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cs typeface="+mn-cs"/>
              </a:rPr>
              <a:t>您的小标题写在这里</a:t>
            </a:r>
            <a:endParaRPr kumimoji="0" lang="zh-CN" altLang="en-US" sz="1600" b="0"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cs typeface="+mn-cs"/>
            </a:endParaRPr>
          </a:p>
        </p:txBody>
      </p:sp>
      <p:sp>
        <p:nvSpPr>
          <p:cNvPr id="35" name="TextBox 6"/>
          <p:cNvSpPr txBox="1"/>
          <p:nvPr/>
        </p:nvSpPr>
        <p:spPr>
          <a:xfrm>
            <a:off x="6637403" y="916219"/>
            <a:ext cx="133536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9BBB59">
                    <a:lumMod val="50000"/>
                  </a:srgbClr>
                </a:solidFill>
                <a:effectLst/>
                <a:uLnTx/>
                <a:uFillTx/>
                <a:latin typeface="方正姚体" pitchFamily="2" charset="-122"/>
                <a:ea typeface="方正姚体" pitchFamily="2" charset="-122"/>
                <a:cs typeface="+mn-cs"/>
              </a:rPr>
              <a:t>说明文字</a:t>
            </a:r>
            <a:endParaRPr kumimoji="0" lang="zh-CN" altLang="en-US" sz="2000" b="1" i="0" u="none" strike="noStrike" kern="0" cap="none" spc="0" normalizeH="0" baseline="0" noProof="0" dirty="0">
              <a:ln>
                <a:noFill/>
              </a:ln>
              <a:solidFill>
                <a:srgbClr val="9BBB59">
                  <a:lumMod val="50000"/>
                </a:srgbClr>
              </a:solidFill>
              <a:effectLst/>
              <a:uLnTx/>
              <a:uFillTx/>
              <a:latin typeface="方正姚体" pitchFamily="2" charset="-122"/>
              <a:ea typeface="方正姚体" pitchFamily="2" charset="-122"/>
              <a:cs typeface="+mn-cs"/>
            </a:endParaRPr>
          </a:p>
        </p:txBody>
      </p:sp>
      <p:sp>
        <p:nvSpPr>
          <p:cNvPr id="36" name="TextBox 35"/>
          <p:cNvSpPr txBox="1"/>
          <p:nvPr/>
        </p:nvSpPr>
        <p:spPr>
          <a:xfrm>
            <a:off x="-45473560" y="27335656"/>
            <a:ext cx="3871957" cy="369332"/>
          </a:xfrm>
          <a:prstGeom prst="rect">
            <a:avLst/>
          </a:prstGeom>
          <a:noFill/>
        </p:spPr>
        <p:txBody>
          <a:bodyPr wrap="none" rtlCol="0">
            <a:spAutoFit/>
          </a:bodyPr>
          <a:lstStyle/>
          <a:p>
            <a:r>
              <a:rPr lang="en-US" altLang="zh-CN" dirty="0" smtClean="0">
                <a:latin typeface="微软雅黑" pitchFamily="34" charset="-122"/>
                <a:ea typeface="微软雅黑" pitchFamily="34" charset="-122"/>
                <a:hlinkClick r:id="rId4"/>
              </a:rPr>
              <a:t>www.51ppt </a:t>
            </a:r>
            <a:r>
              <a:rPr lang="en-US" altLang="zh-CN" dirty="0" err="1" smtClean="0">
                <a:latin typeface="微软雅黑" pitchFamily="34" charset="-122"/>
                <a:ea typeface="微软雅黑" pitchFamily="34" charset="-122"/>
                <a:hlinkClick r:id="rId4"/>
              </a:rPr>
              <a:t>moban</a:t>
            </a:r>
            <a:r>
              <a:rPr lang="en-US" altLang="zh-CN" dirty="0" smtClean="0">
                <a:latin typeface="微软雅黑" pitchFamily="34" charset="-122"/>
                <a:ea typeface="微软雅黑" pitchFamily="34" charset="-122"/>
                <a:hlinkClick r:id="rId4"/>
              </a:rPr>
              <a:t>. com</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搜集整理</a:t>
            </a:r>
          </a:p>
        </p:txBody>
      </p:sp>
    </p:spTree>
    <p:extLst>
      <p:ext uri="{BB962C8B-B14F-4D97-AF65-F5344CB8AC3E}">
        <p14:creationId xmlns:p14="http://schemas.microsoft.com/office/powerpoint/2010/main" val="3147129858"/>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96269" y="1957453"/>
            <a:ext cx="7956376" cy="2448272"/>
          </a:xfrm>
          <a:prstGeom prst="rect">
            <a:avLst/>
          </a:prstGeom>
          <a:solidFill>
            <a:srgbClr val="7E611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宋体"/>
              <a:cs typeface="+mn-cs"/>
            </a:endParaRPr>
          </a:p>
        </p:txBody>
      </p:sp>
      <p:cxnSp>
        <p:nvCxnSpPr>
          <p:cNvPr id="31" name="直接连接符 30"/>
          <p:cNvCxnSpPr/>
          <p:nvPr/>
        </p:nvCxnSpPr>
        <p:spPr>
          <a:xfrm>
            <a:off x="1196269" y="4437112"/>
            <a:ext cx="7956376" cy="0"/>
          </a:xfrm>
          <a:prstGeom prst="line">
            <a:avLst/>
          </a:prstGeom>
          <a:noFill/>
          <a:ln w="12700" cap="flat" cmpd="sng" algn="ctr">
            <a:solidFill>
              <a:srgbClr val="7E6110"/>
            </a:solidFill>
            <a:prstDash val="sysDash"/>
          </a:ln>
          <a:effectLst/>
        </p:spPr>
      </p:cxn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645" y="3098117"/>
            <a:ext cx="2789090" cy="2309650"/>
          </a:xfrm>
          <a:prstGeom prst="rect">
            <a:avLst/>
          </a:prstGeom>
        </p:spPr>
      </p:pic>
      <p:sp>
        <p:nvSpPr>
          <p:cNvPr id="33" name="TextBox 32"/>
          <p:cNvSpPr txBox="1"/>
          <p:nvPr/>
        </p:nvSpPr>
        <p:spPr>
          <a:xfrm>
            <a:off x="2771800" y="2582798"/>
            <a:ext cx="2815673" cy="166160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您的内容打在这里或者通过复制您的文本</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后在此</a:t>
            </a: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框中选择粘贴，并选择只保留</a:t>
            </a:r>
            <a:r>
              <a:rPr kumimoji="0" lang="zh-CN" altLang="en-US" sz="1600" b="0"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文字您的内容打在这里或者通过复制您的</a:t>
            </a:r>
            <a:r>
              <a:rPr kumimoji="0" lang="zh-CN" altLang="en-US" sz="1600" b="0" i="0" u="none" strike="noStrike" kern="120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en-US" altLang="zh-CN" sz="1600" b="0"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4" name="TextBox 33"/>
          <p:cNvSpPr txBox="1"/>
          <p:nvPr/>
        </p:nvSpPr>
        <p:spPr>
          <a:xfrm>
            <a:off x="2798585" y="2132856"/>
            <a:ext cx="25276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您的小标题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5" name="TextBox 34"/>
          <p:cNvSpPr txBox="1"/>
          <p:nvPr/>
        </p:nvSpPr>
        <p:spPr>
          <a:xfrm>
            <a:off x="3032473" y="4555824"/>
            <a:ext cx="2412268"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800" i="0" u="none" strike="noStrike" kern="0" cap="none" spc="-800" normalizeH="0" noProof="0" dirty="0" smtClean="0">
                <a:ln>
                  <a:noFill/>
                </a:ln>
                <a:solidFill>
                  <a:srgbClr val="7E6110"/>
                </a:solidFill>
                <a:uLnTx/>
                <a:uFillTx/>
                <a:latin typeface="方正姚体" pitchFamily="2" charset="-122"/>
                <a:ea typeface="方正姚体" pitchFamily="2" charset="-122"/>
              </a:rPr>
              <a:t>您的标题</a:t>
            </a:r>
            <a:endParaRPr kumimoji="0" lang="zh-CN" altLang="en-US" sz="4800" i="0" u="none" strike="noStrike" kern="0" cap="none" spc="-800" normalizeH="0" noProof="0" dirty="0">
              <a:ln>
                <a:noFill/>
              </a:ln>
              <a:solidFill>
                <a:srgbClr val="7E6110"/>
              </a:solidFill>
              <a:uLnTx/>
              <a:uFillTx/>
              <a:latin typeface="方正姚体" pitchFamily="2" charset="-122"/>
              <a:ea typeface="方正姚体" pitchFamily="2" charset="-122"/>
            </a:endParaRPr>
          </a:p>
        </p:txBody>
      </p:sp>
      <p:sp>
        <p:nvSpPr>
          <p:cNvPr id="36" name="TextBox 35"/>
          <p:cNvSpPr txBox="1"/>
          <p:nvPr/>
        </p:nvSpPr>
        <p:spPr>
          <a:xfrm>
            <a:off x="5049292" y="5321108"/>
            <a:ext cx="3195116"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i="0" u="none" strike="noStrike" kern="0" cap="none" spc="0" normalizeH="0" baseline="0" noProof="0" dirty="0" smtClean="0">
                <a:ln>
                  <a:noFill/>
                </a:ln>
                <a:solidFill>
                  <a:srgbClr val="7E6110"/>
                </a:solidFill>
                <a:uLnTx/>
                <a:uFillTx/>
                <a:latin typeface="微软雅黑" pitchFamily="34" charset="-122"/>
                <a:ea typeface="微软雅黑" pitchFamily="34" charset="-122"/>
              </a:rPr>
              <a:t>您</a:t>
            </a:r>
            <a:r>
              <a:rPr lang="zh-CN" altLang="en-US" sz="1600" kern="0" dirty="0" smtClean="0">
                <a:solidFill>
                  <a:srgbClr val="7E6110"/>
                </a:solidFill>
                <a:latin typeface="微软雅黑" pitchFamily="34" charset="-122"/>
                <a:ea typeface="微软雅黑" pitchFamily="34" charset="-122"/>
              </a:rPr>
              <a:t>的副</a:t>
            </a:r>
            <a:r>
              <a:rPr kumimoji="0" lang="zh-CN" altLang="en-US" sz="1600" i="0" u="none" strike="noStrike" kern="0" cap="none" spc="0" normalizeH="0" baseline="0" noProof="0" dirty="0" smtClean="0">
                <a:ln>
                  <a:noFill/>
                </a:ln>
                <a:solidFill>
                  <a:srgbClr val="7E6110"/>
                </a:solidFill>
                <a:uLnTx/>
                <a:uFillTx/>
                <a:latin typeface="微软雅黑" pitchFamily="34" charset="-122"/>
                <a:ea typeface="微软雅黑" pitchFamily="34" charset="-122"/>
              </a:rPr>
              <a:t>标题写在这里或复制</a:t>
            </a:r>
            <a:endParaRPr kumimoji="0" lang="zh-CN" altLang="en-US" sz="1600" i="0" u="none" strike="noStrike" kern="0" cap="none" spc="0" normalizeH="0" baseline="0" noProof="0" dirty="0">
              <a:ln>
                <a:noFill/>
              </a:ln>
              <a:solidFill>
                <a:srgbClr val="7E6110"/>
              </a:solidFill>
              <a:uLnTx/>
              <a:uFillTx/>
              <a:latin typeface="微软雅黑" pitchFamily="34" charset="-122"/>
              <a:ea typeface="微软雅黑" pitchFamily="34" charset="-122"/>
            </a:endParaRPr>
          </a:p>
        </p:txBody>
      </p:sp>
      <p:cxnSp>
        <p:nvCxnSpPr>
          <p:cNvPr id="37" name="直接连接符 36"/>
          <p:cNvCxnSpPr/>
          <p:nvPr/>
        </p:nvCxnSpPr>
        <p:spPr>
          <a:xfrm>
            <a:off x="5619227" y="5684714"/>
            <a:ext cx="1512168" cy="0"/>
          </a:xfrm>
          <a:prstGeom prst="line">
            <a:avLst/>
          </a:prstGeom>
          <a:noFill/>
          <a:ln w="19050" cap="flat" cmpd="sng" algn="ctr">
            <a:solidFill>
              <a:srgbClr val="BE9318"/>
            </a:solidFill>
            <a:prstDash val="solid"/>
          </a:ln>
          <a:effectLst/>
        </p:spPr>
      </p:cxnSp>
      <p:cxnSp>
        <p:nvCxnSpPr>
          <p:cNvPr id="38" name="直接连接符 37"/>
          <p:cNvCxnSpPr/>
          <p:nvPr/>
        </p:nvCxnSpPr>
        <p:spPr>
          <a:xfrm>
            <a:off x="1385900" y="0"/>
            <a:ext cx="0" cy="1096955"/>
          </a:xfrm>
          <a:prstGeom prst="line">
            <a:avLst/>
          </a:prstGeom>
          <a:noFill/>
          <a:ln w="76200" cap="flat" cmpd="sng" algn="ctr">
            <a:solidFill>
              <a:srgbClr val="7E6110"/>
            </a:solidFill>
            <a:prstDash val="solid"/>
          </a:ln>
          <a:effectLst/>
        </p:spPr>
      </p:cxnSp>
      <p:sp>
        <p:nvSpPr>
          <p:cNvPr id="39" name="TextBox 38"/>
          <p:cNvSpPr txBox="1"/>
          <p:nvPr/>
        </p:nvSpPr>
        <p:spPr>
          <a:xfrm>
            <a:off x="738127" y="699798"/>
            <a:ext cx="676080"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800" b="1" kern="0" dirty="0">
                <a:solidFill>
                  <a:srgbClr val="7E6110"/>
                </a:solidFill>
                <a:latin typeface="华文中宋" pitchFamily="2" charset="-122"/>
                <a:ea typeface="华文中宋" pitchFamily="2" charset="-122"/>
              </a:rPr>
              <a:t>1</a:t>
            </a:r>
            <a:r>
              <a:rPr lang="en-US" altLang="zh-CN" sz="2800" b="1" kern="0" dirty="0" smtClean="0">
                <a:solidFill>
                  <a:srgbClr val="7E6110"/>
                </a:solidFill>
                <a:latin typeface="华文中宋" pitchFamily="2" charset="-122"/>
                <a:ea typeface="华文中宋" pitchFamily="2" charset="-122"/>
              </a:rPr>
              <a:t>2</a:t>
            </a:r>
            <a:endParaRPr kumimoji="0" lang="zh-CN" altLang="en-US" sz="2800" b="1" i="0" u="none" strike="noStrike" kern="0" cap="none" spc="0" normalizeH="0" baseline="0" noProof="0" dirty="0">
              <a:ln>
                <a:noFill/>
              </a:ln>
              <a:solidFill>
                <a:srgbClr val="7E6110"/>
              </a:solidFill>
              <a:effectLst/>
              <a:uLnTx/>
              <a:uFillTx/>
              <a:latin typeface="华文中宋" pitchFamily="2" charset="-122"/>
              <a:ea typeface="华文中宋" pitchFamily="2" charset="-122"/>
            </a:endParaRPr>
          </a:p>
        </p:txBody>
      </p:sp>
      <p:sp>
        <p:nvSpPr>
          <p:cNvPr id="40" name="矩形 39"/>
          <p:cNvSpPr/>
          <p:nvPr/>
        </p:nvSpPr>
        <p:spPr>
          <a:xfrm>
            <a:off x="1349959" y="798486"/>
            <a:ext cx="870442" cy="310344"/>
          </a:xfrm>
          <a:prstGeom prst="rect">
            <a:avLst/>
          </a:prstGeom>
          <a:solidFill>
            <a:srgbClr val="7E6110"/>
          </a:solidFill>
          <a:ln w="25400" cap="flat" cmpd="sng" algn="ctr">
            <a:noFill/>
            <a:prstDash val="solid"/>
          </a:ln>
          <a:effectLst/>
        </p:spPr>
        <p:txBody>
          <a:bodyPr rtlCol="0" anchor="b"/>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ysClr val="window" lastClr="FFFFFF"/>
                </a:solidFill>
                <a:effectLst/>
                <a:uLnTx/>
                <a:uFillTx/>
                <a:latin typeface="方正姚体" pitchFamily="2" charset="-122"/>
                <a:ea typeface="方正姚体" pitchFamily="2" charset="-122"/>
                <a:cs typeface="+mn-cs"/>
              </a:rPr>
              <a:t>文本</a:t>
            </a:r>
          </a:p>
        </p:txBody>
      </p:sp>
      <p:sp>
        <p:nvSpPr>
          <p:cNvPr id="41" name="TextBox 40"/>
          <p:cNvSpPr txBox="1"/>
          <p:nvPr/>
        </p:nvSpPr>
        <p:spPr>
          <a:xfrm>
            <a:off x="6004799" y="2582798"/>
            <a:ext cx="2815673" cy="166160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您的内容打在这里或者通过复制您的文本</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后在此</a:t>
            </a: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框中选择粘贴，并选择只保留</a:t>
            </a:r>
            <a:r>
              <a:rPr kumimoji="0" lang="zh-CN" altLang="en-US" sz="1600" b="0"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文字您的内容打在这里或者通过复制您的</a:t>
            </a:r>
            <a:r>
              <a:rPr kumimoji="0" lang="zh-CN" altLang="en-US" sz="1600" b="0" i="0" u="none" strike="noStrike" kern="120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en-US" altLang="zh-CN" sz="1600" b="0"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2" name="TextBox 41"/>
          <p:cNvSpPr txBox="1"/>
          <p:nvPr/>
        </p:nvSpPr>
        <p:spPr>
          <a:xfrm>
            <a:off x="6031584" y="2132856"/>
            <a:ext cx="25276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您的小标题</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cxnSp>
        <p:nvCxnSpPr>
          <p:cNvPr id="43" name="直接连接符 42"/>
          <p:cNvCxnSpPr/>
          <p:nvPr/>
        </p:nvCxnSpPr>
        <p:spPr>
          <a:xfrm>
            <a:off x="5795378" y="2156606"/>
            <a:ext cx="0" cy="2111551"/>
          </a:xfrm>
          <a:prstGeom prst="line">
            <a:avLst/>
          </a:prstGeom>
          <a:noFill/>
          <a:ln w="19050" cap="flat" cmpd="sng" algn="ctr">
            <a:solidFill>
              <a:sysClr val="window" lastClr="FFFFFF"/>
            </a:solidFill>
            <a:prstDash val="solid"/>
          </a:ln>
          <a:effectLst/>
        </p:spPr>
      </p:cxnSp>
    </p:spTree>
    <p:extLst>
      <p:ext uri="{BB962C8B-B14F-4D97-AF65-F5344CB8AC3E}">
        <p14:creationId xmlns:p14="http://schemas.microsoft.com/office/powerpoint/2010/main" val="3552875070"/>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2"/>
          <p:cNvSpPr/>
          <p:nvPr/>
        </p:nvSpPr>
        <p:spPr>
          <a:xfrm>
            <a:off x="0" y="353798"/>
            <a:ext cx="3779912" cy="648072"/>
          </a:xfrm>
          <a:custGeom>
            <a:avLst/>
            <a:gdLst/>
            <a:ahLst/>
            <a:cxnLst/>
            <a:rect l="l" t="t" r="r" b="b"/>
            <a:pathLst>
              <a:path w="3779912" h="648072">
                <a:moveTo>
                  <a:pt x="0" y="0"/>
                </a:moveTo>
                <a:lnTo>
                  <a:pt x="3455876" y="0"/>
                </a:lnTo>
                <a:cubicBezTo>
                  <a:pt x="3634836" y="0"/>
                  <a:pt x="3779912" y="145076"/>
                  <a:pt x="3779912" y="324036"/>
                </a:cubicBezTo>
                <a:cubicBezTo>
                  <a:pt x="3779912" y="502996"/>
                  <a:pt x="3634836" y="648072"/>
                  <a:pt x="3455876" y="648072"/>
                </a:cubicBezTo>
                <a:lnTo>
                  <a:pt x="0" y="648072"/>
                </a:lnTo>
                <a:close/>
              </a:path>
            </a:pathLst>
          </a:cu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圆角矩形 2"/>
          <p:cNvSpPr/>
          <p:nvPr/>
        </p:nvSpPr>
        <p:spPr>
          <a:xfrm>
            <a:off x="0" y="400373"/>
            <a:ext cx="3707904" cy="554922"/>
          </a:xfrm>
          <a:custGeom>
            <a:avLst/>
            <a:gdLst>
              <a:gd name="connsiteX0" fmla="*/ 0 w 3779912"/>
              <a:gd name="connsiteY0" fmla="*/ 0 h 648072"/>
              <a:gd name="connsiteX1" fmla="*/ 3455876 w 3779912"/>
              <a:gd name="connsiteY1" fmla="*/ 0 h 648072"/>
              <a:gd name="connsiteX2" fmla="*/ 3779912 w 3779912"/>
              <a:gd name="connsiteY2" fmla="*/ 324036 h 648072"/>
              <a:gd name="connsiteX3" fmla="*/ 3455876 w 3779912"/>
              <a:gd name="connsiteY3" fmla="*/ 648072 h 648072"/>
              <a:gd name="connsiteX4" fmla="*/ 0 w 3779912"/>
              <a:gd name="connsiteY4" fmla="*/ 648072 h 648072"/>
              <a:gd name="connsiteX5" fmla="*/ 93216 w 3779912"/>
              <a:gd name="connsiteY5" fmla="*/ 106789 h 648072"/>
              <a:gd name="connsiteX0" fmla="*/ 0 w 3779912"/>
              <a:gd name="connsiteY0" fmla="*/ 0 h 648072"/>
              <a:gd name="connsiteX1" fmla="*/ 3455876 w 3779912"/>
              <a:gd name="connsiteY1" fmla="*/ 0 h 648072"/>
              <a:gd name="connsiteX2" fmla="*/ 3779912 w 3779912"/>
              <a:gd name="connsiteY2" fmla="*/ 324036 h 648072"/>
              <a:gd name="connsiteX3" fmla="*/ 3455876 w 3779912"/>
              <a:gd name="connsiteY3" fmla="*/ 648072 h 648072"/>
              <a:gd name="connsiteX4" fmla="*/ 0 w 3779912"/>
              <a:gd name="connsiteY4" fmla="*/ 648072 h 648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9912" h="648072">
                <a:moveTo>
                  <a:pt x="0" y="0"/>
                </a:moveTo>
                <a:lnTo>
                  <a:pt x="3455876" y="0"/>
                </a:lnTo>
                <a:cubicBezTo>
                  <a:pt x="3634836" y="0"/>
                  <a:pt x="3779912" y="145076"/>
                  <a:pt x="3779912" y="324036"/>
                </a:cubicBezTo>
                <a:cubicBezTo>
                  <a:pt x="3779912" y="502996"/>
                  <a:pt x="3634836" y="648072"/>
                  <a:pt x="3455876" y="648072"/>
                </a:cubicBezTo>
                <a:lnTo>
                  <a:pt x="0" y="648072"/>
                </a:lnTo>
              </a:path>
            </a:pathLst>
          </a:cu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TextBox 17"/>
          <p:cNvSpPr txBox="1"/>
          <p:nvPr/>
        </p:nvSpPr>
        <p:spPr>
          <a:xfrm>
            <a:off x="223512" y="295018"/>
            <a:ext cx="676080"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华文隶书" pitchFamily="2" charset="-122"/>
                <a:ea typeface="华文隶书" pitchFamily="2" charset="-122"/>
                <a:cs typeface="+mn-cs"/>
              </a:rPr>
              <a:t>A</a:t>
            </a:r>
            <a:endParaRPr kumimoji="0" lang="zh-CN" altLang="en-US" sz="4400" b="1" i="0" u="none" strike="noStrike" kern="0" cap="none" spc="0" normalizeH="0" baseline="0" noProof="0" dirty="0">
              <a:ln>
                <a:noFill/>
              </a:ln>
              <a:solidFill>
                <a:sysClr val="window" lastClr="FFFFFF"/>
              </a:solidFill>
              <a:effectLst/>
              <a:uLnTx/>
              <a:uFillTx/>
              <a:latin typeface="华文隶书" pitchFamily="2" charset="-122"/>
              <a:ea typeface="华文隶书" pitchFamily="2" charset="-122"/>
              <a:cs typeface="+mn-cs"/>
            </a:endParaRPr>
          </a:p>
        </p:txBody>
      </p:sp>
      <p:cxnSp>
        <p:nvCxnSpPr>
          <p:cNvPr id="19" name="直接连接符 18"/>
          <p:cNvCxnSpPr/>
          <p:nvPr/>
        </p:nvCxnSpPr>
        <p:spPr>
          <a:xfrm>
            <a:off x="827584" y="459748"/>
            <a:ext cx="0" cy="436339"/>
          </a:xfrm>
          <a:prstGeom prst="line">
            <a:avLst/>
          </a:prstGeom>
          <a:noFill/>
          <a:ln w="19050" cap="flat" cmpd="sng" algn="ctr">
            <a:solidFill>
              <a:sysClr val="window" lastClr="FFFFFF"/>
            </a:solidFill>
            <a:prstDash val="solid"/>
          </a:ln>
          <a:effectLst/>
        </p:spPr>
      </p:cxnSp>
      <p:sp>
        <p:nvSpPr>
          <p:cNvPr id="20" name="TextBox 19"/>
          <p:cNvSpPr txBox="1"/>
          <p:nvPr/>
        </p:nvSpPr>
        <p:spPr>
          <a:xfrm>
            <a:off x="899593" y="448325"/>
            <a:ext cx="20162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您的标题</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 name="矩形 20"/>
          <p:cNvSpPr/>
          <p:nvPr/>
        </p:nvSpPr>
        <p:spPr>
          <a:xfrm>
            <a:off x="1524570" y="1484784"/>
            <a:ext cx="936105" cy="864096"/>
          </a:xfrm>
          <a:prstGeom prst="rect">
            <a:avLst/>
          </a:prstGeom>
          <a:blipFill dpi="0" rotWithShape="1">
            <a:blip r:embed="rId3">
              <a:extLst>
                <a:ext uri="{28A0092B-C50C-407E-A947-70E740481C1C}">
                  <a14:useLocalDpi xmlns:a14="http://schemas.microsoft.com/office/drawing/2010/main" val="0"/>
                </a:ext>
              </a:extLst>
            </a:blip>
            <a:srcRect/>
            <a:stretch>
              <a:fillRect l="3846" r="3846"/>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TextBox 8"/>
          <p:cNvSpPr txBox="1"/>
          <p:nvPr/>
        </p:nvSpPr>
        <p:spPr>
          <a:xfrm>
            <a:off x="2555777" y="2117808"/>
            <a:ext cx="4937691" cy="7774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选择只</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保留</a:t>
            </a:r>
            <a:r>
              <a:rPr lang="zh-CN" altLang="en-US" sz="1800" dirty="0" smtClean="0">
                <a:solidFill>
                  <a:sysClr val="windowText" lastClr="000000">
                    <a:lumMod val="65000"/>
                    <a:lumOff val="35000"/>
                  </a:sysClr>
                </a:solidFill>
                <a:latin typeface="微软雅黑" pitchFamily="34" charset="-122"/>
                <a:ea typeface="微软雅黑" pitchFamily="34" charset="-122"/>
              </a:rPr>
              <a:t>文字。</a:t>
            </a:r>
            <a:endParaRPr lang="en-US" altLang="zh-CN" sz="1800" dirty="0">
              <a:solidFill>
                <a:sysClr val="windowText" lastClr="000000">
                  <a:lumMod val="65000"/>
                  <a:lumOff val="35000"/>
                </a:sysClr>
              </a:solidFill>
              <a:latin typeface="微软雅黑" pitchFamily="34" charset="-122"/>
              <a:ea typeface="微软雅黑" pitchFamily="34" charset="-122"/>
            </a:endParaRPr>
          </a:p>
        </p:txBody>
      </p:sp>
      <p:sp>
        <p:nvSpPr>
          <p:cNvPr id="23" name="TextBox 10"/>
          <p:cNvSpPr txBox="1"/>
          <p:nvPr/>
        </p:nvSpPr>
        <p:spPr>
          <a:xfrm>
            <a:off x="2584675" y="1699067"/>
            <a:ext cx="319511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F81BD"/>
                </a:solidFill>
                <a:effectLst/>
                <a:uLnTx/>
                <a:uFillTx/>
                <a:latin typeface="微软雅黑" pitchFamily="34" charset="-122"/>
                <a:ea typeface="微软雅黑" pitchFamily="34" charset="-122"/>
                <a:cs typeface="+mn-cs"/>
              </a:rPr>
              <a:t>您的小标题写在这里</a:t>
            </a:r>
            <a:endParaRPr kumimoji="0" lang="zh-CN" altLang="en-US" sz="1800" b="1" i="0" u="none" strike="noStrike" kern="0" cap="none" spc="0" normalizeH="0" baseline="0" noProof="0" dirty="0">
              <a:ln>
                <a:noFill/>
              </a:ln>
              <a:solidFill>
                <a:srgbClr val="4F81BD"/>
              </a:solidFill>
              <a:effectLst/>
              <a:uLnTx/>
              <a:uFillTx/>
              <a:latin typeface="微软雅黑" pitchFamily="34" charset="-122"/>
              <a:ea typeface="微软雅黑" pitchFamily="34" charset="-122"/>
              <a:cs typeface="+mn-cs"/>
            </a:endParaRPr>
          </a:p>
        </p:txBody>
      </p:sp>
      <p:sp>
        <p:nvSpPr>
          <p:cNvPr id="24" name="矩形 23"/>
          <p:cNvSpPr/>
          <p:nvPr/>
        </p:nvSpPr>
        <p:spPr>
          <a:xfrm>
            <a:off x="2452909" y="3246563"/>
            <a:ext cx="936105" cy="864096"/>
          </a:xfrm>
          <a:prstGeom prst="rect">
            <a:avLst/>
          </a:prstGeom>
          <a:blipFill dpi="0" rotWithShape="1">
            <a:blip r:embed="rId4">
              <a:extLst>
                <a:ext uri="{28A0092B-C50C-407E-A947-70E740481C1C}">
                  <a14:useLocalDpi xmlns:a14="http://schemas.microsoft.com/office/drawing/2010/main" val="0"/>
                </a:ext>
              </a:extLst>
            </a:blip>
            <a:srcRect/>
            <a:stretch>
              <a:fillRect l="3846" r="3846"/>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TextBox 8"/>
          <p:cNvSpPr txBox="1"/>
          <p:nvPr/>
        </p:nvSpPr>
        <p:spPr>
          <a:xfrm>
            <a:off x="3489994" y="3796566"/>
            <a:ext cx="4937691" cy="7774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选择只</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保留</a:t>
            </a:r>
            <a:r>
              <a:rPr lang="zh-CN" altLang="en-US" sz="1800" dirty="0" smtClean="0">
                <a:solidFill>
                  <a:sysClr val="windowText" lastClr="000000">
                    <a:lumMod val="65000"/>
                    <a:lumOff val="35000"/>
                  </a:sysClr>
                </a:solidFill>
                <a:latin typeface="微软雅黑" pitchFamily="34" charset="-122"/>
                <a:ea typeface="微软雅黑" pitchFamily="34" charset="-122"/>
              </a:rPr>
              <a:t>文字。</a:t>
            </a:r>
            <a:endParaRPr lang="en-US" altLang="zh-CN" sz="1800" dirty="0">
              <a:solidFill>
                <a:sysClr val="windowText" lastClr="000000">
                  <a:lumMod val="65000"/>
                  <a:lumOff val="35000"/>
                </a:sysClr>
              </a:solidFill>
              <a:latin typeface="微软雅黑" pitchFamily="34" charset="-122"/>
              <a:ea typeface="微软雅黑" pitchFamily="34" charset="-122"/>
            </a:endParaRPr>
          </a:p>
        </p:txBody>
      </p:sp>
      <p:sp>
        <p:nvSpPr>
          <p:cNvPr id="26" name="TextBox 10"/>
          <p:cNvSpPr txBox="1"/>
          <p:nvPr/>
        </p:nvSpPr>
        <p:spPr>
          <a:xfrm>
            <a:off x="3518892" y="3377825"/>
            <a:ext cx="319511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F81BD"/>
                </a:solidFill>
                <a:effectLst/>
                <a:uLnTx/>
                <a:uFillTx/>
                <a:latin typeface="微软雅黑" pitchFamily="34" charset="-122"/>
                <a:ea typeface="微软雅黑" pitchFamily="34" charset="-122"/>
                <a:cs typeface="+mn-cs"/>
              </a:rPr>
              <a:t>您的小标题写在这里</a:t>
            </a:r>
            <a:endParaRPr kumimoji="0" lang="zh-CN" altLang="en-US" sz="1800" b="1" i="0" u="none" strike="noStrike" kern="0" cap="none" spc="0" normalizeH="0" baseline="0" noProof="0" dirty="0">
              <a:ln>
                <a:noFill/>
              </a:ln>
              <a:solidFill>
                <a:srgbClr val="4F81BD"/>
              </a:solidFill>
              <a:effectLst/>
              <a:uLnTx/>
              <a:uFillTx/>
              <a:latin typeface="微软雅黑" pitchFamily="34" charset="-122"/>
              <a:ea typeface="微软雅黑" pitchFamily="34" charset="-122"/>
              <a:cs typeface="+mn-cs"/>
            </a:endParaRPr>
          </a:p>
        </p:txBody>
      </p:sp>
      <p:sp>
        <p:nvSpPr>
          <p:cNvPr id="27" name="矩形 26"/>
          <p:cNvSpPr/>
          <p:nvPr/>
        </p:nvSpPr>
        <p:spPr>
          <a:xfrm>
            <a:off x="1403648" y="4842300"/>
            <a:ext cx="936105" cy="864096"/>
          </a:xfrm>
          <a:prstGeom prst="rect">
            <a:avLst/>
          </a:prstGeom>
          <a:blipFill dpi="0" rotWithShape="1">
            <a:blip r:embed="rId5">
              <a:extLst>
                <a:ext uri="{28A0092B-C50C-407E-A947-70E740481C1C}">
                  <a14:useLocalDpi xmlns:a14="http://schemas.microsoft.com/office/drawing/2010/main" val="0"/>
                </a:ext>
              </a:extLst>
            </a:blip>
            <a:srcRect/>
            <a:stretch>
              <a:fillRect l="3846" r="3846"/>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TextBox 8"/>
          <p:cNvSpPr txBox="1"/>
          <p:nvPr/>
        </p:nvSpPr>
        <p:spPr>
          <a:xfrm>
            <a:off x="2339753" y="5475324"/>
            <a:ext cx="4937691" cy="7774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选择只</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保留</a:t>
            </a:r>
            <a:r>
              <a:rPr lang="zh-CN" altLang="en-US" sz="1800" dirty="0" smtClean="0">
                <a:solidFill>
                  <a:sysClr val="windowText" lastClr="000000">
                    <a:lumMod val="65000"/>
                    <a:lumOff val="35000"/>
                  </a:sysClr>
                </a:solidFill>
                <a:latin typeface="微软雅黑" pitchFamily="34" charset="-122"/>
                <a:ea typeface="微软雅黑" pitchFamily="34" charset="-122"/>
              </a:rPr>
              <a:t>文字。</a:t>
            </a:r>
            <a:endParaRPr lang="en-US" altLang="zh-CN" sz="1800" dirty="0">
              <a:solidFill>
                <a:sysClr val="windowText" lastClr="000000">
                  <a:lumMod val="65000"/>
                  <a:lumOff val="35000"/>
                </a:sysClr>
              </a:solidFill>
              <a:latin typeface="微软雅黑" pitchFamily="34" charset="-122"/>
              <a:ea typeface="微软雅黑" pitchFamily="34" charset="-122"/>
            </a:endParaRPr>
          </a:p>
        </p:txBody>
      </p:sp>
      <p:sp>
        <p:nvSpPr>
          <p:cNvPr id="29" name="TextBox 10"/>
          <p:cNvSpPr txBox="1"/>
          <p:nvPr/>
        </p:nvSpPr>
        <p:spPr>
          <a:xfrm>
            <a:off x="2368651" y="5056583"/>
            <a:ext cx="319511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F81BD"/>
                </a:solidFill>
                <a:effectLst/>
                <a:uLnTx/>
                <a:uFillTx/>
                <a:latin typeface="微软雅黑" pitchFamily="34" charset="-122"/>
                <a:ea typeface="微软雅黑" pitchFamily="34" charset="-122"/>
                <a:cs typeface="+mn-cs"/>
              </a:rPr>
              <a:t>您的小标题写在这里</a:t>
            </a:r>
            <a:endParaRPr kumimoji="0" lang="zh-CN" altLang="en-US" sz="1800" b="1" i="0" u="none" strike="noStrike" kern="0" cap="none" spc="0" normalizeH="0" baseline="0" noProof="0" dirty="0">
              <a:ln>
                <a:noFill/>
              </a:ln>
              <a:solidFill>
                <a:srgbClr val="4F81B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806109061"/>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直角三角形 1"/>
          <p:cNvSpPr/>
          <p:nvPr/>
        </p:nvSpPr>
        <p:spPr>
          <a:xfrm rot="20022172">
            <a:off x="612581" y="2490729"/>
            <a:ext cx="3240360" cy="432048"/>
          </a:xfrm>
          <a:custGeom>
            <a:avLst/>
            <a:gdLst>
              <a:gd name="connsiteX0" fmla="*/ 0 w 3240360"/>
              <a:gd name="connsiteY0" fmla="*/ 432048 h 432048"/>
              <a:gd name="connsiteX1" fmla="*/ 0 w 3240360"/>
              <a:gd name="connsiteY1" fmla="*/ 0 h 432048"/>
              <a:gd name="connsiteX2" fmla="*/ 3240360 w 3240360"/>
              <a:gd name="connsiteY2" fmla="*/ 432048 h 432048"/>
              <a:gd name="connsiteX3" fmla="*/ 0 w 3240360"/>
              <a:gd name="connsiteY3" fmla="*/ 432048 h 432048"/>
              <a:gd name="connsiteX0" fmla="*/ 281354 w 3240360"/>
              <a:gd name="connsiteY0" fmla="*/ 420325 h 432048"/>
              <a:gd name="connsiteX1" fmla="*/ 0 w 3240360"/>
              <a:gd name="connsiteY1" fmla="*/ 0 h 432048"/>
              <a:gd name="connsiteX2" fmla="*/ 3240360 w 3240360"/>
              <a:gd name="connsiteY2" fmla="*/ 432048 h 432048"/>
              <a:gd name="connsiteX3" fmla="*/ 281354 w 3240360"/>
              <a:gd name="connsiteY3" fmla="*/ 420325 h 432048"/>
            </a:gdLst>
            <a:ahLst/>
            <a:cxnLst>
              <a:cxn ang="0">
                <a:pos x="connsiteX0" y="connsiteY0"/>
              </a:cxn>
              <a:cxn ang="0">
                <a:pos x="connsiteX1" y="connsiteY1"/>
              </a:cxn>
              <a:cxn ang="0">
                <a:pos x="connsiteX2" y="connsiteY2"/>
              </a:cxn>
              <a:cxn ang="0">
                <a:pos x="connsiteX3" y="connsiteY3"/>
              </a:cxn>
            </a:cxnLst>
            <a:rect l="l" t="t" r="r" b="b"/>
            <a:pathLst>
              <a:path w="3240360" h="432048">
                <a:moveTo>
                  <a:pt x="281354" y="420325"/>
                </a:moveTo>
                <a:lnTo>
                  <a:pt x="0" y="0"/>
                </a:lnTo>
                <a:lnTo>
                  <a:pt x="3240360" y="432048"/>
                </a:lnTo>
                <a:lnTo>
                  <a:pt x="281354" y="420325"/>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直角三角形 1"/>
          <p:cNvSpPr/>
          <p:nvPr/>
        </p:nvSpPr>
        <p:spPr>
          <a:xfrm rot="-1200000" flipH="1">
            <a:off x="2138869" y="733921"/>
            <a:ext cx="3240360" cy="432048"/>
          </a:xfrm>
          <a:custGeom>
            <a:avLst/>
            <a:gdLst>
              <a:gd name="connsiteX0" fmla="*/ 0 w 3240360"/>
              <a:gd name="connsiteY0" fmla="*/ 432048 h 432048"/>
              <a:gd name="connsiteX1" fmla="*/ 0 w 3240360"/>
              <a:gd name="connsiteY1" fmla="*/ 0 h 432048"/>
              <a:gd name="connsiteX2" fmla="*/ 3240360 w 3240360"/>
              <a:gd name="connsiteY2" fmla="*/ 432048 h 432048"/>
              <a:gd name="connsiteX3" fmla="*/ 0 w 3240360"/>
              <a:gd name="connsiteY3" fmla="*/ 432048 h 432048"/>
              <a:gd name="connsiteX0" fmla="*/ 281354 w 3240360"/>
              <a:gd name="connsiteY0" fmla="*/ 420325 h 432048"/>
              <a:gd name="connsiteX1" fmla="*/ 0 w 3240360"/>
              <a:gd name="connsiteY1" fmla="*/ 0 h 432048"/>
              <a:gd name="connsiteX2" fmla="*/ 3240360 w 3240360"/>
              <a:gd name="connsiteY2" fmla="*/ 432048 h 432048"/>
              <a:gd name="connsiteX3" fmla="*/ 281354 w 3240360"/>
              <a:gd name="connsiteY3" fmla="*/ 420325 h 432048"/>
            </a:gdLst>
            <a:ahLst/>
            <a:cxnLst>
              <a:cxn ang="0">
                <a:pos x="connsiteX0" y="connsiteY0"/>
              </a:cxn>
              <a:cxn ang="0">
                <a:pos x="connsiteX1" y="connsiteY1"/>
              </a:cxn>
              <a:cxn ang="0">
                <a:pos x="connsiteX2" y="connsiteY2"/>
              </a:cxn>
              <a:cxn ang="0">
                <a:pos x="connsiteX3" y="connsiteY3"/>
              </a:cxn>
            </a:cxnLst>
            <a:rect l="l" t="t" r="r" b="b"/>
            <a:pathLst>
              <a:path w="3240360" h="432048">
                <a:moveTo>
                  <a:pt x="281354" y="420325"/>
                </a:moveTo>
                <a:lnTo>
                  <a:pt x="0" y="0"/>
                </a:lnTo>
                <a:lnTo>
                  <a:pt x="3240360" y="432048"/>
                </a:lnTo>
                <a:lnTo>
                  <a:pt x="281354" y="420325"/>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TextBox 10"/>
          <p:cNvSpPr txBox="1"/>
          <p:nvPr/>
        </p:nvSpPr>
        <p:spPr>
          <a:xfrm rot="-1200000">
            <a:off x="497760" y="1514351"/>
            <a:ext cx="5400600"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您的标题写在这里</a:t>
            </a:r>
            <a:endParaRPr kumimoji="0" lang="zh-CN" altLang="en-US" sz="40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24" name="矩形 4"/>
          <p:cNvSpPr/>
          <p:nvPr/>
        </p:nvSpPr>
        <p:spPr>
          <a:xfrm>
            <a:off x="611560" y="1439642"/>
            <a:ext cx="7880058" cy="5012178"/>
          </a:xfrm>
          <a:custGeom>
            <a:avLst/>
            <a:gdLst>
              <a:gd name="connsiteX0" fmla="*/ 0 w 7200800"/>
              <a:gd name="connsiteY0" fmla="*/ 0 h 3384376"/>
              <a:gd name="connsiteX1" fmla="*/ 7200800 w 7200800"/>
              <a:gd name="connsiteY1" fmla="*/ 0 h 3384376"/>
              <a:gd name="connsiteX2" fmla="*/ 7200800 w 7200800"/>
              <a:gd name="connsiteY2" fmla="*/ 3384376 h 3384376"/>
              <a:gd name="connsiteX3" fmla="*/ 0 w 7200800"/>
              <a:gd name="connsiteY3" fmla="*/ 3384376 h 3384376"/>
              <a:gd name="connsiteX4" fmla="*/ 0 w 7200800"/>
              <a:gd name="connsiteY4" fmla="*/ 0 h 3384376"/>
              <a:gd name="connsiteX0" fmla="*/ 621323 w 7200800"/>
              <a:gd name="connsiteY0" fmla="*/ 1125415 h 3384376"/>
              <a:gd name="connsiteX1" fmla="*/ 7200800 w 7200800"/>
              <a:gd name="connsiteY1" fmla="*/ 0 h 3384376"/>
              <a:gd name="connsiteX2" fmla="*/ 7200800 w 7200800"/>
              <a:gd name="connsiteY2" fmla="*/ 3384376 h 3384376"/>
              <a:gd name="connsiteX3" fmla="*/ 0 w 7200800"/>
              <a:gd name="connsiteY3" fmla="*/ 3384376 h 3384376"/>
              <a:gd name="connsiteX4" fmla="*/ 621323 w 7200800"/>
              <a:gd name="connsiteY4" fmla="*/ 1125415 h 3384376"/>
              <a:gd name="connsiteX0" fmla="*/ 621323 w 7200800"/>
              <a:gd name="connsiteY0" fmla="*/ 2321169 h 4580130"/>
              <a:gd name="connsiteX1" fmla="*/ 7165631 w 7200800"/>
              <a:gd name="connsiteY1" fmla="*/ 0 h 4580130"/>
              <a:gd name="connsiteX2" fmla="*/ 7200800 w 7200800"/>
              <a:gd name="connsiteY2" fmla="*/ 4580130 h 4580130"/>
              <a:gd name="connsiteX3" fmla="*/ 0 w 7200800"/>
              <a:gd name="connsiteY3" fmla="*/ 4580130 h 4580130"/>
              <a:gd name="connsiteX4" fmla="*/ 621323 w 7200800"/>
              <a:gd name="connsiteY4" fmla="*/ 2321169 h 4580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800" h="4580130">
                <a:moveTo>
                  <a:pt x="621323" y="2321169"/>
                </a:moveTo>
                <a:lnTo>
                  <a:pt x="7165631" y="0"/>
                </a:lnTo>
                <a:lnTo>
                  <a:pt x="7200800" y="4580130"/>
                </a:lnTo>
                <a:lnTo>
                  <a:pt x="0" y="4580130"/>
                </a:lnTo>
                <a:lnTo>
                  <a:pt x="621323" y="2321169"/>
                </a:lnTo>
                <a:close/>
              </a:path>
            </a:pathLst>
          </a:cu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TextBox 8"/>
          <p:cNvSpPr txBox="1"/>
          <p:nvPr/>
        </p:nvSpPr>
        <p:spPr>
          <a:xfrm rot="20442648">
            <a:off x="2435624" y="2743417"/>
            <a:ext cx="5889962" cy="29208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您的内容打在这里或者通过复制您的文本</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后在此</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框中选择</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粘贴并选择只</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保留</a:t>
            </a:r>
            <a:r>
              <a:rPr kumimoji="0" lang="zh-CN" altLang="en-US" sz="1800" b="0"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文字您的内容打在这里或者通过复制您的</a:t>
            </a:r>
            <a:r>
              <a:rPr kumimoji="0" lang="zh-CN" altLang="en-US" sz="1800" b="0" i="0" u="none" strike="noStrike" kern="120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您的内容打在这里或者通过复制您的文本后在此框中选择粘贴并选择只保留</a:t>
            </a:r>
            <a:r>
              <a:rPr kumimoji="0" lang="zh-CN" altLang="en-US" sz="1800" b="0" i="0" u="none" strike="noStrike" kern="120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文字。</a:t>
            </a:r>
            <a:endParaRPr kumimoji="0" lang="en-US" altLang="zh-CN" sz="1800" b="0" i="0" u="none" strike="noStrike" kern="120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endParaRPr>
          </a:p>
          <a:p>
            <a:pPr marL="0" marR="0" lvl="0" indent="0" algn="just" defTabSz="914400" rtl="0" eaLnBrk="1" fontAlgn="auto" latinLnBrk="0" hangingPunct="1">
              <a:lnSpc>
                <a:spcPct val="130000"/>
              </a:lnSpc>
              <a:spcBef>
                <a:spcPts val="240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的内容打在这里或者通过复制您的文本后在此框中选择粘贴并选择只保留</a:t>
            </a:r>
            <a:r>
              <a:rPr kumimoji="0" lang="zh-CN" altLang="en-US" sz="1800" b="0"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文字您的内容打在这里或者通过复制您的</a:t>
            </a:r>
            <a:r>
              <a:rPr kumimoji="0" lang="zh-CN" altLang="en-US" sz="1800" b="0" i="0" u="none" strike="noStrike" kern="120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保留</a:t>
            </a:r>
            <a:r>
              <a:rPr kumimoji="0" lang="zh-CN" altLang="en-US" sz="1800" b="0" i="0" u="none" strike="noStrike" kern="120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文字。</a:t>
            </a:r>
            <a:endParaRPr kumimoji="0" lang="en-US" altLang="zh-CN" sz="1800" b="0"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6" name="TextBox 8"/>
          <p:cNvSpPr txBox="1"/>
          <p:nvPr/>
        </p:nvSpPr>
        <p:spPr>
          <a:xfrm rot="-1200000">
            <a:off x="3743589" y="1140563"/>
            <a:ext cx="4536365" cy="7774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选择只</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保留</a:t>
            </a:r>
            <a:r>
              <a:rPr lang="zh-CN" altLang="en-US" sz="1800" dirty="0" smtClean="0">
                <a:solidFill>
                  <a:sysClr val="windowText" lastClr="000000">
                    <a:lumMod val="65000"/>
                    <a:lumOff val="35000"/>
                  </a:sysClr>
                </a:solidFill>
                <a:latin typeface="微软雅黑" pitchFamily="34" charset="-122"/>
                <a:ea typeface="微软雅黑" pitchFamily="34" charset="-122"/>
              </a:rPr>
              <a:t>文字</a:t>
            </a:r>
            <a:r>
              <a:rPr lang="zh-CN" altLang="en-US" dirty="0">
                <a:solidFill>
                  <a:sysClr val="windowText" lastClr="000000">
                    <a:lumMod val="65000"/>
                    <a:lumOff val="35000"/>
                  </a:sysClr>
                </a:solidFill>
                <a:latin typeface="微软雅黑" pitchFamily="34" charset="-122"/>
                <a:ea typeface="微软雅黑" pitchFamily="34" charset="-122"/>
              </a:rPr>
              <a:t>。</a:t>
            </a:r>
            <a:endParaRPr lang="en-US" altLang="zh-CN" sz="1800" dirty="0">
              <a:solidFill>
                <a:sysClr val="windowText" lastClr="000000">
                  <a:lumMod val="65000"/>
                  <a:lumOff val="3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3251946"/>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9855" y="2934780"/>
            <a:ext cx="169099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4BACC6">
                    <a:lumMod val="50000"/>
                  </a:srgbClr>
                </a:solidFill>
                <a:effectLst/>
                <a:uLnTx/>
                <a:uFillTx/>
                <a:latin typeface="方正姚体" pitchFamily="2" charset="-122"/>
                <a:ea typeface="方正姚体" pitchFamily="2" charset="-122"/>
              </a:rPr>
              <a:t>您的标题</a:t>
            </a:r>
            <a:endParaRPr kumimoji="0" lang="zh-CN" altLang="en-US" sz="2400" b="1" i="0" u="none" strike="noStrike" kern="0" cap="none" spc="0" normalizeH="0" baseline="0" noProof="0" dirty="0">
              <a:ln>
                <a:noFill/>
              </a:ln>
              <a:solidFill>
                <a:srgbClr val="4BACC6">
                  <a:lumMod val="50000"/>
                </a:srgbClr>
              </a:solidFill>
              <a:effectLst/>
              <a:uLnTx/>
              <a:uFillTx/>
              <a:latin typeface="方正姚体" pitchFamily="2" charset="-122"/>
              <a:ea typeface="方正姚体" pitchFamily="2" charset="-122"/>
            </a:endParaRPr>
          </a:p>
        </p:txBody>
      </p:sp>
      <p:sp>
        <p:nvSpPr>
          <p:cNvPr id="28" name="TextBox 27"/>
          <p:cNvSpPr txBox="1"/>
          <p:nvPr/>
        </p:nvSpPr>
        <p:spPr>
          <a:xfrm>
            <a:off x="561044" y="3768422"/>
            <a:ext cx="1895654" cy="216982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9" name="TextBox 28"/>
          <p:cNvSpPr txBox="1"/>
          <p:nvPr/>
        </p:nvSpPr>
        <p:spPr>
          <a:xfrm>
            <a:off x="2620170" y="2934780"/>
            <a:ext cx="169099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4BACC6">
                    <a:lumMod val="50000"/>
                  </a:srgbClr>
                </a:solidFill>
                <a:effectLst/>
                <a:uLnTx/>
                <a:uFillTx/>
                <a:latin typeface="方正姚体" pitchFamily="2" charset="-122"/>
                <a:ea typeface="方正姚体" pitchFamily="2" charset="-122"/>
              </a:rPr>
              <a:t>您的标题</a:t>
            </a:r>
            <a:endParaRPr kumimoji="0" lang="zh-CN" altLang="en-US" sz="2400" b="1" i="0" u="none" strike="noStrike" kern="0" cap="none" spc="0" normalizeH="0" baseline="0" noProof="0" dirty="0">
              <a:ln>
                <a:noFill/>
              </a:ln>
              <a:solidFill>
                <a:srgbClr val="4BACC6">
                  <a:lumMod val="50000"/>
                </a:srgbClr>
              </a:solidFill>
              <a:effectLst/>
              <a:uLnTx/>
              <a:uFillTx/>
              <a:latin typeface="方正姚体" pitchFamily="2" charset="-122"/>
              <a:ea typeface="方正姚体" pitchFamily="2" charset="-122"/>
            </a:endParaRPr>
          </a:p>
        </p:txBody>
      </p:sp>
      <p:sp>
        <p:nvSpPr>
          <p:cNvPr id="30" name="TextBox 29"/>
          <p:cNvSpPr txBox="1"/>
          <p:nvPr/>
        </p:nvSpPr>
        <p:spPr>
          <a:xfrm>
            <a:off x="2651359" y="3768422"/>
            <a:ext cx="1871795" cy="216982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1" name="TextBox 30"/>
          <p:cNvSpPr txBox="1"/>
          <p:nvPr/>
        </p:nvSpPr>
        <p:spPr>
          <a:xfrm>
            <a:off x="4710485" y="2934780"/>
            <a:ext cx="169099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4BACC6">
                    <a:lumMod val="50000"/>
                  </a:srgbClr>
                </a:solidFill>
                <a:effectLst/>
                <a:uLnTx/>
                <a:uFillTx/>
                <a:latin typeface="方正姚体" pitchFamily="2" charset="-122"/>
                <a:ea typeface="方正姚体" pitchFamily="2" charset="-122"/>
              </a:rPr>
              <a:t>您的标题</a:t>
            </a:r>
            <a:endParaRPr kumimoji="0" lang="zh-CN" altLang="en-US" sz="2400" b="1" i="0" u="none" strike="noStrike" kern="0" cap="none" spc="0" normalizeH="0" baseline="0" noProof="0" dirty="0">
              <a:ln>
                <a:noFill/>
              </a:ln>
              <a:solidFill>
                <a:srgbClr val="4BACC6">
                  <a:lumMod val="50000"/>
                </a:srgbClr>
              </a:solidFill>
              <a:effectLst/>
              <a:uLnTx/>
              <a:uFillTx/>
              <a:latin typeface="方正姚体" pitchFamily="2" charset="-122"/>
              <a:ea typeface="方正姚体" pitchFamily="2" charset="-122"/>
            </a:endParaRPr>
          </a:p>
        </p:txBody>
      </p:sp>
      <p:sp>
        <p:nvSpPr>
          <p:cNvPr id="32" name="TextBox 31"/>
          <p:cNvSpPr txBox="1"/>
          <p:nvPr/>
        </p:nvSpPr>
        <p:spPr>
          <a:xfrm>
            <a:off x="4741674" y="3768422"/>
            <a:ext cx="1918274" cy="216982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3" name="椭圆形标注 32"/>
          <p:cNvSpPr/>
          <p:nvPr/>
        </p:nvSpPr>
        <p:spPr>
          <a:xfrm>
            <a:off x="611560" y="1942762"/>
            <a:ext cx="1288704" cy="863432"/>
          </a:xfrm>
          <a:prstGeom prst="wedgeEllipseCallou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dirty="0">
              <a:ln>
                <a:noFill/>
              </a:ln>
              <a:solidFill>
                <a:sysClr val="window" lastClr="FFFFFF"/>
              </a:solidFill>
              <a:effectLst/>
              <a:uLnTx/>
              <a:uFillTx/>
              <a:latin typeface="Bell MT" pitchFamily="18" charset="0"/>
              <a:ea typeface="Orbitron" pitchFamily="2" charset="0"/>
              <a:cs typeface="+mn-cs"/>
            </a:endParaRPr>
          </a:p>
        </p:txBody>
      </p:sp>
      <p:sp>
        <p:nvSpPr>
          <p:cNvPr id="34" name="TextBox 33"/>
          <p:cNvSpPr txBox="1"/>
          <p:nvPr/>
        </p:nvSpPr>
        <p:spPr>
          <a:xfrm>
            <a:off x="6800800" y="2934780"/>
            <a:ext cx="169099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4BACC6">
                    <a:lumMod val="50000"/>
                  </a:srgbClr>
                </a:solidFill>
                <a:effectLst/>
                <a:uLnTx/>
                <a:uFillTx/>
                <a:latin typeface="方正姚体" pitchFamily="2" charset="-122"/>
                <a:ea typeface="方正姚体" pitchFamily="2" charset="-122"/>
              </a:rPr>
              <a:t>您的标题</a:t>
            </a:r>
            <a:endParaRPr kumimoji="0" lang="zh-CN" altLang="en-US" sz="2400" b="1" i="0" u="none" strike="noStrike" kern="0" cap="none" spc="0" normalizeH="0" baseline="0" noProof="0" dirty="0">
              <a:ln>
                <a:noFill/>
              </a:ln>
              <a:solidFill>
                <a:srgbClr val="4BACC6">
                  <a:lumMod val="50000"/>
                </a:srgbClr>
              </a:solidFill>
              <a:effectLst/>
              <a:uLnTx/>
              <a:uFillTx/>
              <a:latin typeface="方正姚体" pitchFamily="2" charset="-122"/>
              <a:ea typeface="方正姚体" pitchFamily="2" charset="-122"/>
            </a:endParaRPr>
          </a:p>
        </p:txBody>
      </p:sp>
      <p:sp>
        <p:nvSpPr>
          <p:cNvPr id="35" name="TextBox 34"/>
          <p:cNvSpPr txBox="1"/>
          <p:nvPr/>
        </p:nvSpPr>
        <p:spPr>
          <a:xfrm>
            <a:off x="6831989" y="3768422"/>
            <a:ext cx="1819067" cy="216982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选择只保留文字</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6" name="矩形 35"/>
          <p:cNvSpPr/>
          <p:nvPr/>
        </p:nvSpPr>
        <p:spPr>
          <a:xfrm>
            <a:off x="0" y="3489627"/>
            <a:ext cx="9144000" cy="121172"/>
          </a:xfrm>
          <a:prstGeom prst="rect">
            <a:avLst/>
          </a:prstGeom>
          <a:solidFill>
            <a:srgbClr val="4F81BD">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37" name="直接连接符 36"/>
          <p:cNvCxnSpPr/>
          <p:nvPr/>
        </p:nvCxnSpPr>
        <p:spPr>
          <a:xfrm>
            <a:off x="2545598" y="2060848"/>
            <a:ext cx="0" cy="3744416"/>
          </a:xfrm>
          <a:prstGeom prst="line">
            <a:avLst/>
          </a:prstGeom>
          <a:noFill/>
          <a:ln w="9525" cap="flat" cmpd="sng" algn="ctr">
            <a:solidFill>
              <a:srgbClr val="4F81BD">
                <a:lumMod val="60000"/>
                <a:lumOff val="40000"/>
              </a:srgbClr>
            </a:solidFill>
            <a:prstDash val="solid"/>
          </a:ln>
          <a:effectLst/>
        </p:spPr>
      </p:cxnSp>
      <p:cxnSp>
        <p:nvCxnSpPr>
          <p:cNvPr id="38" name="直接连接符 37"/>
          <p:cNvCxnSpPr/>
          <p:nvPr/>
        </p:nvCxnSpPr>
        <p:spPr>
          <a:xfrm>
            <a:off x="4635500" y="2060848"/>
            <a:ext cx="0" cy="3744416"/>
          </a:xfrm>
          <a:prstGeom prst="line">
            <a:avLst/>
          </a:prstGeom>
          <a:noFill/>
          <a:ln w="9525" cap="flat" cmpd="sng" algn="ctr">
            <a:solidFill>
              <a:srgbClr val="4F81BD">
                <a:lumMod val="60000"/>
                <a:lumOff val="40000"/>
              </a:srgbClr>
            </a:solidFill>
            <a:prstDash val="solid"/>
          </a:ln>
          <a:effectLst/>
        </p:spPr>
      </p:cxnSp>
      <p:cxnSp>
        <p:nvCxnSpPr>
          <p:cNvPr id="39" name="直接连接符 38"/>
          <p:cNvCxnSpPr/>
          <p:nvPr/>
        </p:nvCxnSpPr>
        <p:spPr>
          <a:xfrm>
            <a:off x="6748848" y="2060848"/>
            <a:ext cx="0" cy="3744416"/>
          </a:xfrm>
          <a:prstGeom prst="line">
            <a:avLst/>
          </a:prstGeom>
          <a:noFill/>
          <a:ln w="9525" cap="flat" cmpd="sng" algn="ctr">
            <a:solidFill>
              <a:srgbClr val="4F81BD">
                <a:lumMod val="60000"/>
                <a:lumOff val="40000"/>
              </a:srgbClr>
            </a:solidFill>
            <a:prstDash val="solid"/>
          </a:ln>
          <a:effectLst/>
        </p:spPr>
      </p:cxnSp>
      <p:sp>
        <p:nvSpPr>
          <p:cNvPr id="40" name="矩形 39"/>
          <p:cNvSpPr/>
          <p:nvPr/>
        </p:nvSpPr>
        <p:spPr>
          <a:xfrm>
            <a:off x="3347538" y="0"/>
            <a:ext cx="2155448" cy="188640"/>
          </a:xfrm>
          <a:prstGeom prst="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TextBox 40"/>
          <p:cNvSpPr txBox="1"/>
          <p:nvPr/>
        </p:nvSpPr>
        <p:spPr>
          <a:xfrm>
            <a:off x="2699792" y="140382"/>
            <a:ext cx="3697524"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4BACC6">
                    <a:lumMod val="50000"/>
                  </a:srgbClr>
                </a:solidFill>
                <a:effectLst/>
                <a:uLnTx/>
                <a:uFillTx/>
                <a:latin typeface="方正姚体" pitchFamily="2" charset="-122"/>
                <a:ea typeface="方正姚体" pitchFamily="2" charset="-122"/>
              </a:rPr>
              <a:t>您的标题写在这里</a:t>
            </a:r>
            <a:endParaRPr kumimoji="0" lang="zh-CN" altLang="en-US" sz="3200" b="1" i="0" u="none" strike="noStrike" kern="0" cap="none" spc="0" normalizeH="0" baseline="0" noProof="0" dirty="0">
              <a:ln>
                <a:noFill/>
              </a:ln>
              <a:solidFill>
                <a:srgbClr val="4BACC6">
                  <a:lumMod val="50000"/>
                </a:srgbClr>
              </a:solidFill>
              <a:effectLst/>
              <a:uLnTx/>
              <a:uFillTx/>
              <a:latin typeface="方正姚体" pitchFamily="2" charset="-122"/>
              <a:ea typeface="方正姚体" pitchFamily="2" charset="-122"/>
            </a:endParaRPr>
          </a:p>
        </p:txBody>
      </p:sp>
      <p:sp>
        <p:nvSpPr>
          <p:cNvPr id="42" name="矩形 41"/>
          <p:cNvSpPr/>
          <p:nvPr/>
        </p:nvSpPr>
        <p:spPr>
          <a:xfrm>
            <a:off x="3347538" y="764704"/>
            <a:ext cx="2155448" cy="45719"/>
          </a:xfrm>
          <a:prstGeom prst="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形标注 42"/>
          <p:cNvSpPr/>
          <p:nvPr/>
        </p:nvSpPr>
        <p:spPr>
          <a:xfrm>
            <a:off x="673346" y="1925976"/>
            <a:ext cx="1226918" cy="822036"/>
          </a:xfrm>
          <a:prstGeom prst="wedgeEllipseCallout">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solidFill>
                <a:effectLst/>
                <a:uLnTx/>
                <a:uFillTx/>
                <a:latin typeface="Bell MT" pitchFamily="18" charset="0"/>
                <a:ea typeface="Orbitron" pitchFamily="2" charset="0"/>
                <a:cs typeface="+mn-cs"/>
              </a:rPr>
              <a:t>Point</a:t>
            </a:r>
            <a:r>
              <a:rPr kumimoji="0" lang="en-US" altLang="zh-CN" sz="3200" b="0" i="0" u="none" strike="noStrike" kern="0" cap="none" spc="0" normalizeH="0" baseline="0" noProof="0" dirty="0" smtClean="0">
                <a:ln>
                  <a:noFill/>
                </a:ln>
                <a:solidFill>
                  <a:sysClr val="window" lastClr="FFFFFF"/>
                </a:solidFill>
                <a:effectLst/>
                <a:uLnTx/>
                <a:uFillTx/>
                <a:latin typeface="Bell MT" pitchFamily="18" charset="0"/>
                <a:ea typeface="Orbitron" pitchFamily="2" charset="0"/>
                <a:cs typeface="+mn-cs"/>
              </a:rPr>
              <a:t>1</a:t>
            </a:r>
            <a:endParaRPr kumimoji="0" lang="zh-CN" altLang="en-US" sz="3200" b="0" i="0" u="none" strike="noStrike" kern="0" cap="none" spc="0" normalizeH="0" baseline="0" noProof="0" dirty="0">
              <a:ln>
                <a:noFill/>
              </a:ln>
              <a:solidFill>
                <a:sysClr val="window" lastClr="FFFFFF"/>
              </a:solidFill>
              <a:effectLst/>
              <a:uLnTx/>
              <a:uFillTx/>
              <a:latin typeface="Bell MT" pitchFamily="18" charset="0"/>
              <a:ea typeface="Orbitron" pitchFamily="2" charset="0"/>
              <a:cs typeface="+mn-cs"/>
            </a:endParaRPr>
          </a:p>
        </p:txBody>
      </p:sp>
      <p:sp>
        <p:nvSpPr>
          <p:cNvPr id="44" name="椭圆形标注 43"/>
          <p:cNvSpPr/>
          <p:nvPr/>
        </p:nvSpPr>
        <p:spPr>
          <a:xfrm>
            <a:off x="2673883" y="1987052"/>
            <a:ext cx="1288704" cy="863432"/>
          </a:xfrm>
          <a:prstGeom prst="wedgeEllipseCallou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dirty="0">
              <a:ln>
                <a:noFill/>
              </a:ln>
              <a:solidFill>
                <a:sysClr val="window" lastClr="FFFFFF"/>
              </a:solidFill>
              <a:effectLst/>
              <a:uLnTx/>
              <a:uFillTx/>
              <a:latin typeface="Bell MT" pitchFamily="18" charset="0"/>
              <a:ea typeface="Orbitron" pitchFamily="2" charset="0"/>
              <a:cs typeface="+mn-cs"/>
            </a:endParaRPr>
          </a:p>
        </p:txBody>
      </p:sp>
      <p:sp>
        <p:nvSpPr>
          <p:cNvPr id="45" name="椭圆形标注 44"/>
          <p:cNvSpPr/>
          <p:nvPr/>
        </p:nvSpPr>
        <p:spPr>
          <a:xfrm>
            <a:off x="2735669" y="1970266"/>
            <a:ext cx="1226918" cy="822036"/>
          </a:xfrm>
          <a:prstGeom prst="wedgeEllipseCallout">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solidFill>
                <a:effectLst/>
                <a:uLnTx/>
                <a:uFillTx/>
                <a:latin typeface="Bell MT" pitchFamily="18" charset="0"/>
                <a:ea typeface="Orbitron" pitchFamily="2" charset="0"/>
                <a:cs typeface="+mn-cs"/>
              </a:rPr>
              <a:t>Point</a:t>
            </a:r>
            <a:r>
              <a:rPr kumimoji="0" lang="en-US" altLang="zh-CN" sz="3200" b="0" i="0" u="none" strike="noStrike" kern="0" cap="none" spc="0" normalizeH="0" baseline="0" noProof="0" dirty="0" smtClean="0">
                <a:ln>
                  <a:noFill/>
                </a:ln>
                <a:solidFill>
                  <a:sysClr val="window" lastClr="FFFFFF"/>
                </a:solidFill>
                <a:effectLst/>
                <a:uLnTx/>
                <a:uFillTx/>
                <a:latin typeface="Bell MT" pitchFamily="18" charset="0"/>
                <a:ea typeface="Orbitron" pitchFamily="2" charset="0"/>
                <a:cs typeface="+mn-cs"/>
              </a:rPr>
              <a:t>2</a:t>
            </a:r>
            <a:endParaRPr kumimoji="0" lang="zh-CN" altLang="en-US" sz="3200" b="0" i="0" u="none" strike="noStrike" kern="0" cap="none" spc="0" normalizeH="0" baseline="0" noProof="0" dirty="0">
              <a:ln>
                <a:noFill/>
              </a:ln>
              <a:solidFill>
                <a:sysClr val="window" lastClr="FFFFFF"/>
              </a:solidFill>
              <a:effectLst/>
              <a:uLnTx/>
              <a:uFillTx/>
              <a:latin typeface="Bell MT" pitchFamily="18" charset="0"/>
              <a:ea typeface="Orbitron" pitchFamily="2" charset="0"/>
              <a:cs typeface="+mn-cs"/>
            </a:endParaRPr>
          </a:p>
        </p:txBody>
      </p:sp>
      <p:sp>
        <p:nvSpPr>
          <p:cNvPr id="46" name="椭圆形标注 45"/>
          <p:cNvSpPr/>
          <p:nvPr/>
        </p:nvSpPr>
        <p:spPr>
          <a:xfrm>
            <a:off x="4752775" y="1987052"/>
            <a:ext cx="1288704" cy="863432"/>
          </a:xfrm>
          <a:prstGeom prst="wedgeEllipseCallou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dirty="0">
              <a:ln>
                <a:noFill/>
              </a:ln>
              <a:solidFill>
                <a:sysClr val="window" lastClr="FFFFFF"/>
              </a:solidFill>
              <a:effectLst/>
              <a:uLnTx/>
              <a:uFillTx/>
              <a:latin typeface="Bell MT" pitchFamily="18" charset="0"/>
              <a:ea typeface="Orbitron" pitchFamily="2" charset="0"/>
              <a:cs typeface="+mn-cs"/>
            </a:endParaRPr>
          </a:p>
        </p:txBody>
      </p:sp>
      <p:sp>
        <p:nvSpPr>
          <p:cNvPr id="47" name="椭圆形标注 46"/>
          <p:cNvSpPr/>
          <p:nvPr/>
        </p:nvSpPr>
        <p:spPr>
          <a:xfrm>
            <a:off x="4814561" y="1970266"/>
            <a:ext cx="1226918" cy="822036"/>
          </a:xfrm>
          <a:prstGeom prst="wedgeEllipseCallout">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solidFill>
                <a:effectLst/>
                <a:uLnTx/>
                <a:uFillTx/>
                <a:latin typeface="Bell MT" pitchFamily="18" charset="0"/>
                <a:ea typeface="Orbitron" pitchFamily="2" charset="0"/>
                <a:cs typeface="+mn-cs"/>
              </a:rPr>
              <a:t>Point</a:t>
            </a:r>
            <a:r>
              <a:rPr kumimoji="0" lang="en-US" altLang="zh-CN" sz="3200" b="0" i="0" u="none" strike="noStrike" kern="0" cap="none" spc="0" normalizeH="0" baseline="0" noProof="0" dirty="0" smtClean="0">
                <a:ln>
                  <a:noFill/>
                </a:ln>
                <a:solidFill>
                  <a:sysClr val="window" lastClr="FFFFFF"/>
                </a:solidFill>
                <a:effectLst/>
                <a:uLnTx/>
                <a:uFillTx/>
                <a:latin typeface="Bell MT" pitchFamily="18" charset="0"/>
                <a:ea typeface="Orbitron" pitchFamily="2" charset="0"/>
                <a:cs typeface="+mn-cs"/>
              </a:rPr>
              <a:t>3</a:t>
            </a:r>
            <a:endParaRPr kumimoji="0" lang="zh-CN" altLang="en-US" sz="3200" b="0" i="0" u="none" strike="noStrike" kern="0" cap="none" spc="0" normalizeH="0" baseline="0" noProof="0" dirty="0">
              <a:ln>
                <a:noFill/>
              </a:ln>
              <a:solidFill>
                <a:sysClr val="window" lastClr="FFFFFF"/>
              </a:solidFill>
              <a:effectLst/>
              <a:uLnTx/>
              <a:uFillTx/>
              <a:latin typeface="Bell MT" pitchFamily="18" charset="0"/>
              <a:ea typeface="Orbitron" pitchFamily="2" charset="0"/>
              <a:cs typeface="+mn-cs"/>
            </a:endParaRPr>
          </a:p>
        </p:txBody>
      </p:sp>
      <p:sp>
        <p:nvSpPr>
          <p:cNvPr id="48" name="椭圆形标注 47"/>
          <p:cNvSpPr/>
          <p:nvPr/>
        </p:nvSpPr>
        <p:spPr>
          <a:xfrm>
            <a:off x="6831989" y="1970266"/>
            <a:ext cx="1288704" cy="863432"/>
          </a:xfrm>
          <a:prstGeom prst="wedgeEllipseCallou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dirty="0">
              <a:ln>
                <a:noFill/>
              </a:ln>
              <a:solidFill>
                <a:sysClr val="window" lastClr="FFFFFF"/>
              </a:solidFill>
              <a:effectLst/>
              <a:uLnTx/>
              <a:uFillTx/>
              <a:latin typeface="Bell MT" pitchFamily="18" charset="0"/>
              <a:ea typeface="Orbitron" pitchFamily="2" charset="0"/>
              <a:cs typeface="+mn-cs"/>
            </a:endParaRPr>
          </a:p>
        </p:txBody>
      </p:sp>
      <p:sp>
        <p:nvSpPr>
          <p:cNvPr id="49" name="椭圆形标注 48"/>
          <p:cNvSpPr/>
          <p:nvPr/>
        </p:nvSpPr>
        <p:spPr>
          <a:xfrm>
            <a:off x="6893775" y="1953480"/>
            <a:ext cx="1226918" cy="822036"/>
          </a:xfrm>
          <a:prstGeom prst="wedgeEllipseCallout">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solidFill>
                <a:effectLst/>
                <a:uLnTx/>
                <a:uFillTx/>
                <a:latin typeface="Bell MT" pitchFamily="18" charset="0"/>
                <a:ea typeface="Orbitron" pitchFamily="2" charset="0"/>
                <a:cs typeface="+mn-cs"/>
              </a:rPr>
              <a:t>Point</a:t>
            </a:r>
            <a:r>
              <a:rPr kumimoji="0" lang="en-US" altLang="zh-CN" sz="3200" b="0" i="0" u="none" strike="noStrike" kern="0" cap="none" spc="0" normalizeH="0" baseline="0" noProof="0" dirty="0" smtClean="0">
                <a:ln>
                  <a:noFill/>
                </a:ln>
                <a:solidFill>
                  <a:sysClr val="window" lastClr="FFFFFF"/>
                </a:solidFill>
                <a:effectLst/>
                <a:uLnTx/>
                <a:uFillTx/>
                <a:latin typeface="Bell MT" pitchFamily="18" charset="0"/>
                <a:ea typeface="Orbitron" pitchFamily="2" charset="0"/>
                <a:cs typeface="+mn-cs"/>
              </a:rPr>
              <a:t>4</a:t>
            </a:r>
            <a:endParaRPr kumimoji="0" lang="zh-CN" altLang="en-US" sz="3200" b="0" i="0" u="none" strike="noStrike" kern="0" cap="none" spc="0" normalizeH="0" baseline="0" noProof="0" dirty="0">
              <a:ln>
                <a:noFill/>
              </a:ln>
              <a:solidFill>
                <a:sysClr val="window" lastClr="FFFFFF"/>
              </a:solidFill>
              <a:effectLst/>
              <a:uLnTx/>
              <a:uFillTx/>
              <a:latin typeface="Bell MT" pitchFamily="18" charset="0"/>
              <a:ea typeface="Orbitron" pitchFamily="2" charset="0"/>
              <a:cs typeface="+mn-cs"/>
            </a:endParaRPr>
          </a:p>
        </p:txBody>
      </p:sp>
    </p:spTree>
    <p:extLst>
      <p:ext uri="{BB962C8B-B14F-4D97-AF65-F5344CB8AC3E}">
        <p14:creationId xmlns:p14="http://schemas.microsoft.com/office/powerpoint/2010/main" val="4230456989"/>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7236296" y="23764"/>
            <a:ext cx="738664" cy="4037324"/>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rgbClr val="9BBB59">
                    <a:lumMod val="40000"/>
                    <a:lumOff val="60000"/>
                  </a:srgbClr>
                </a:solidFill>
                <a:effectLst/>
                <a:uLnTx/>
                <a:uFillTx/>
                <a:latin typeface="Modern No. 20" pitchFamily="18" charset="0"/>
                <a:ea typeface="Microsoft Yi Baiti" pitchFamily="66" charset="0"/>
              </a:rPr>
              <a:t>YOURTEXT HERE</a:t>
            </a:r>
            <a:endParaRPr kumimoji="0" lang="zh-CN" altLang="en-US" sz="3600" b="1" i="0" u="none" strike="noStrike" kern="0" cap="none" spc="0" normalizeH="0" baseline="0" noProof="0" dirty="0">
              <a:ln>
                <a:noFill/>
              </a:ln>
              <a:solidFill>
                <a:srgbClr val="9BBB59">
                  <a:lumMod val="40000"/>
                  <a:lumOff val="60000"/>
                </a:srgbClr>
              </a:solidFill>
              <a:effectLst/>
              <a:uLnTx/>
              <a:uFillTx/>
              <a:latin typeface="Modern No. 20" pitchFamily="18" charset="0"/>
              <a:ea typeface="微软雅黑" pitchFamily="34" charset="-122"/>
            </a:endParaRPr>
          </a:p>
        </p:txBody>
      </p:sp>
      <p:sp>
        <p:nvSpPr>
          <p:cNvPr id="26" name="矩形 25"/>
          <p:cNvSpPr/>
          <p:nvPr/>
        </p:nvSpPr>
        <p:spPr>
          <a:xfrm>
            <a:off x="1053661" y="3272183"/>
            <a:ext cx="3040221" cy="1767941"/>
          </a:xfrm>
          <a:prstGeom prst="rect">
            <a:avLst/>
          </a:prstGeom>
          <a:solidFill>
            <a:sysClr val="window" lastClr="FFFFFF"/>
          </a:solidFill>
          <a:ln w="12700" cap="flat" cmpd="sng" algn="ctr">
            <a:solidFill>
              <a:srgbClr val="EEECE1">
                <a:lumMod val="50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平行四边形 2"/>
          <p:cNvSpPr/>
          <p:nvPr/>
        </p:nvSpPr>
        <p:spPr>
          <a:xfrm>
            <a:off x="1043607" y="0"/>
            <a:ext cx="3144866" cy="352651"/>
          </a:xfrm>
          <a:custGeom>
            <a:avLst/>
            <a:gdLst/>
            <a:ahLst/>
            <a:cxnLst/>
            <a:rect l="l" t="t" r="r" b="b"/>
            <a:pathLst>
              <a:path w="3144866" h="352651">
                <a:moveTo>
                  <a:pt x="125293" y="0"/>
                </a:moveTo>
                <a:lnTo>
                  <a:pt x="3144866" y="0"/>
                </a:lnTo>
                <a:lnTo>
                  <a:pt x="2983273" y="337710"/>
                </a:lnTo>
                <a:lnTo>
                  <a:pt x="0" y="352651"/>
                </a:lnTo>
                <a:close/>
              </a:path>
            </a:pathLst>
          </a:custGeom>
          <a:solidFill>
            <a:srgbClr val="EEECE1">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矩形 27"/>
          <p:cNvSpPr/>
          <p:nvPr/>
        </p:nvSpPr>
        <p:spPr>
          <a:xfrm>
            <a:off x="1053661" y="340776"/>
            <a:ext cx="2977158" cy="1767941"/>
          </a:xfrm>
          <a:prstGeom prst="rect">
            <a:avLst/>
          </a:prstGeom>
          <a:solidFill>
            <a:sysClr val="window" lastClr="FFFFFF"/>
          </a:solidFill>
          <a:ln w="12700" cap="flat" cmpd="sng" algn="ctr">
            <a:solidFill>
              <a:srgbClr val="EEECE1">
                <a:lumMod val="50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直角三角形 28"/>
          <p:cNvSpPr/>
          <p:nvPr/>
        </p:nvSpPr>
        <p:spPr>
          <a:xfrm rot="5400000" flipH="1" flipV="1">
            <a:off x="1053661" y="1803900"/>
            <a:ext cx="302719" cy="302719"/>
          </a:xfrm>
          <a:prstGeom prst="rtTriangle">
            <a:avLst/>
          </a:prstGeom>
          <a:solidFill>
            <a:srgbClr val="EEECE1">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矩形 29"/>
          <p:cNvSpPr/>
          <p:nvPr/>
        </p:nvSpPr>
        <p:spPr>
          <a:xfrm>
            <a:off x="1356379" y="1803900"/>
            <a:ext cx="3040221" cy="1767941"/>
          </a:xfrm>
          <a:prstGeom prst="rect">
            <a:avLst/>
          </a:prstGeom>
          <a:solidFill>
            <a:sysClr val="window" lastClr="FFFFFF"/>
          </a:solidFill>
          <a:ln w="12700" cap="flat" cmpd="sng" algn="ctr">
            <a:solidFill>
              <a:srgbClr val="EEECE1">
                <a:lumMod val="50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直角三角形 30"/>
          <p:cNvSpPr/>
          <p:nvPr/>
        </p:nvSpPr>
        <p:spPr>
          <a:xfrm rot="16200000" flipH="1">
            <a:off x="1053661" y="3269123"/>
            <a:ext cx="302719" cy="302719"/>
          </a:xfrm>
          <a:prstGeom prst="rtTriangle">
            <a:avLst/>
          </a:prstGeom>
          <a:solidFill>
            <a:srgbClr val="EEECE1">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直角三角形 31"/>
          <p:cNvSpPr/>
          <p:nvPr/>
        </p:nvSpPr>
        <p:spPr>
          <a:xfrm rot="5400000" flipH="1" flipV="1">
            <a:off x="1053661" y="4737407"/>
            <a:ext cx="302719" cy="302719"/>
          </a:xfrm>
          <a:prstGeom prst="rtTriangle">
            <a:avLst/>
          </a:prstGeom>
          <a:solidFill>
            <a:srgbClr val="EEECE1">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矩形 32"/>
          <p:cNvSpPr/>
          <p:nvPr/>
        </p:nvSpPr>
        <p:spPr>
          <a:xfrm>
            <a:off x="1356379" y="4737407"/>
            <a:ext cx="3040221" cy="1767941"/>
          </a:xfrm>
          <a:prstGeom prst="rect">
            <a:avLst/>
          </a:prstGeom>
          <a:solidFill>
            <a:sysClr val="window" lastClr="FFFFFF"/>
          </a:solidFill>
          <a:ln w="12700" cap="flat" cmpd="sng" algn="ctr">
            <a:solidFill>
              <a:srgbClr val="EEECE1">
                <a:lumMod val="50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平行四边形 2"/>
          <p:cNvSpPr/>
          <p:nvPr/>
        </p:nvSpPr>
        <p:spPr>
          <a:xfrm>
            <a:off x="1211879" y="6505348"/>
            <a:ext cx="3184721" cy="367642"/>
          </a:xfrm>
          <a:custGeom>
            <a:avLst/>
            <a:gdLst/>
            <a:ahLst/>
            <a:cxnLst/>
            <a:rect l="l" t="t" r="r" b="b"/>
            <a:pathLst>
              <a:path w="3184721" h="367642">
                <a:moveTo>
                  <a:pt x="131467" y="0"/>
                </a:moveTo>
                <a:lnTo>
                  <a:pt x="3184721" y="14942"/>
                </a:lnTo>
                <a:lnTo>
                  <a:pt x="3014859" y="367642"/>
                </a:lnTo>
                <a:lnTo>
                  <a:pt x="0" y="367642"/>
                </a:lnTo>
                <a:close/>
              </a:path>
            </a:pathLst>
          </a:custGeom>
          <a:solidFill>
            <a:srgbClr val="EEECE1">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TextBox 34"/>
          <p:cNvSpPr txBox="1"/>
          <p:nvPr/>
        </p:nvSpPr>
        <p:spPr>
          <a:xfrm>
            <a:off x="1115617" y="851343"/>
            <a:ext cx="2808311" cy="728982"/>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这里或者复制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中。</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6" name="TextBox 35"/>
          <p:cNvSpPr txBox="1"/>
          <p:nvPr/>
        </p:nvSpPr>
        <p:spPr>
          <a:xfrm>
            <a:off x="1128324" y="547608"/>
            <a:ext cx="2219540"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EEECE1">
                    <a:lumMod val="50000"/>
                  </a:srgbClr>
                </a:solidFill>
                <a:effectLst/>
                <a:uLnTx/>
                <a:uFillTx/>
                <a:latin typeface="微软雅黑" pitchFamily="34" charset="-122"/>
                <a:ea typeface="微软雅黑" pitchFamily="34" charset="-122"/>
              </a:rPr>
              <a:t>您的</a:t>
            </a:r>
            <a:r>
              <a:rPr kumimoji="0" lang="zh-CN" altLang="en-US" sz="1800" b="1" i="0" u="none" strike="noStrike" kern="0" cap="none" spc="0" normalizeH="0" baseline="0" noProof="0" dirty="0">
                <a:ln>
                  <a:noFill/>
                </a:ln>
                <a:solidFill>
                  <a:srgbClr val="EEECE1">
                    <a:lumMod val="50000"/>
                  </a:srgbClr>
                </a:solidFill>
                <a:effectLst/>
                <a:uLnTx/>
                <a:uFillTx/>
                <a:latin typeface="微软雅黑" pitchFamily="34" charset="-122"/>
                <a:ea typeface="微软雅黑" pitchFamily="34" charset="-122"/>
              </a:rPr>
              <a:t>小</a:t>
            </a:r>
            <a:r>
              <a:rPr kumimoji="0" lang="zh-CN" altLang="en-US" sz="1800" b="1" i="0" u="none" strike="noStrike" kern="0" cap="none" spc="0" normalizeH="0" baseline="0" noProof="0" dirty="0" smtClean="0">
                <a:ln>
                  <a:noFill/>
                </a:ln>
                <a:solidFill>
                  <a:srgbClr val="EEECE1">
                    <a:lumMod val="50000"/>
                  </a:srgbClr>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rgbClr val="EEECE1">
                  <a:lumMod val="50000"/>
                </a:srgbClr>
              </a:solidFill>
              <a:effectLst/>
              <a:uLnTx/>
              <a:uFillTx/>
              <a:latin typeface="微软雅黑" pitchFamily="34" charset="-122"/>
              <a:ea typeface="微软雅黑" pitchFamily="34" charset="-122"/>
            </a:endParaRPr>
          </a:p>
        </p:txBody>
      </p:sp>
      <p:sp>
        <p:nvSpPr>
          <p:cNvPr id="37" name="TextBox 36"/>
          <p:cNvSpPr txBox="1"/>
          <p:nvPr/>
        </p:nvSpPr>
        <p:spPr>
          <a:xfrm>
            <a:off x="1475656" y="2271367"/>
            <a:ext cx="2808311" cy="1061381"/>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这里或者复制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中并选择只保留文本。</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8" name="TextBox 37"/>
          <p:cNvSpPr txBox="1"/>
          <p:nvPr/>
        </p:nvSpPr>
        <p:spPr>
          <a:xfrm>
            <a:off x="1488363" y="1967632"/>
            <a:ext cx="2219540"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EEECE1">
                    <a:lumMod val="50000"/>
                  </a:srgbClr>
                </a:solidFill>
                <a:effectLst/>
                <a:uLnTx/>
                <a:uFillTx/>
                <a:latin typeface="微软雅黑" pitchFamily="34" charset="-122"/>
                <a:ea typeface="微软雅黑" pitchFamily="34" charset="-122"/>
              </a:rPr>
              <a:t>您的</a:t>
            </a:r>
            <a:r>
              <a:rPr kumimoji="0" lang="zh-CN" altLang="en-US" sz="1800" b="1" i="0" u="none" strike="noStrike" kern="0" cap="none" spc="0" normalizeH="0" baseline="0" noProof="0" dirty="0">
                <a:ln>
                  <a:noFill/>
                </a:ln>
                <a:solidFill>
                  <a:srgbClr val="EEECE1">
                    <a:lumMod val="50000"/>
                  </a:srgbClr>
                </a:solidFill>
                <a:effectLst/>
                <a:uLnTx/>
                <a:uFillTx/>
                <a:latin typeface="微软雅黑" pitchFamily="34" charset="-122"/>
                <a:ea typeface="微软雅黑" pitchFamily="34" charset="-122"/>
              </a:rPr>
              <a:t>小</a:t>
            </a:r>
            <a:r>
              <a:rPr kumimoji="0" lang="zh-CN" altLang="en-US" sz="1800" b="1" i="0" u="none" strike="noStrike" kern="0" cap="none" spc="0" normalizeH="0" baseline="0" noProof="0" dirty="0" smtClean="0">
                <a:ln>
                  <a:noFill/>
                </a:ln>
                <a:solidFill>
                  <a:srgbClr val="EEECE1">
                    <a:lumMod val="50000"/>
                  </a:srgbClr>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rgbClr val="EEECE1">
                  <a:lumMod val="50000"/>
                </a:srgbClr>
              </a:solidFill>
              <a:effectLst/>
              <a:uLnTx/>
              <a:uFillTx/>
              <a:latin typeface="微软雅黑" pitchFamily="34" charset="-122"/>
              <a:ea typeface="微软雅黑" pitchFamily="34" charset="-122"/>
            </a:endParaRPr>
          </a:p>
        </p:txBody>
      </p:sp>
      <p:sp>
        <p:nvSpPr>
          <p:cNvPr id="39" name="TextBox 38"/>
          <p:cNvSpPr txBox="1"/>
          <p:nvPr/>
        </p:nvSpPr>
        <p:spPr>
          <a:xfrm>
            <a:off x="1192313" y="3964478"/>
            <a:ext cx="2808311" cy="728982"/>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这里或者复制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中。</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0" name="TextBox 39"/>
          <p:cNvSpPr txBox="1"/>
          <p:nvPr/>
        </p:nvSpPr>
        <p:spPr>
          <a:xfrm>
            <a:off x="1205020" y="3660743"/>
            <a:ext cx="2219540"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EEECE1">
                    <a:lumMod val="50000"/>
                  </a:srgbClr>
                </a:solidFill>
                <a:effectLst/>
                <a:uLnTx/>
                <a:uFillTx/>
                <a:latin typeface="微软雅黑" pitchFamily="34" charset="-122"/>
                <a:ea typeface="微软雅黑" pitchFamily="34" charset="-122"/>
              </a:rPr>
              <a:t>您的</a:t>
            </a:r>
            <a:r>
              <a:rPr kumimoji="0" lang="zh-CN" altLang="en-US" sz="1800" b="1" i="0" u="none" strike="noStrike" kern="0" cap="none" spc="0" normalizeH="0" baseline="0" noProof="0" dirty="0">
                <a:ln>
                  <a:noFill/>
                </a:ln>
                <a:solidFill>
                  <a:srgbClr val="EEECE1">
                    <a:lumMod val="50000"/>
                  </a:srgbClr>
                </a:solidFill>
                <a:effectLst/>
                <a:uLnTx/>
                <a:uFillTx/>
                <a:latin typeface="微软雅黑" pitchFamily="34" charset="-122"/>
                <a:ea typeface="微软雅黑" pitchFamily="34" charset="-122"/>
              </a:rPr>
              <a:t>小</a:t>
            </a:r>
            <a:r>
              <a:rPr kumimoji="0" lang="zh-CN" altLang="en-US" sz="1800" b="1" i="0" u="none" strike="noStrike" kern="0" cap="none" spc="0" normalizeH="0" baseline="0" noProof="0" dirty="0" smtClean="0">
                <a:ln>
                  <a:noFill/>
                </a:ln>
                <a:solidFill>
                  <a:srgbClr val="EEECE1">
                    <a:lumMod val="50000"/>
                  </a:srgbClr>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rgbClr val="EEECE1">
                  <a:lumMod val="50000"/>
                </a:srgbClr>
              </a:solidFill>
              <a:effectLst/>
              <a:uLnTx/>
              <a:uFillTx/>
              <a:latin typeface="微软雅黑" pitchFamily="34" charset="-122"/>
              <a:ea typeface="微软雅黑" pitchFamily="34" charset="-122"/>
            </a:endParaRPr>
          </a:p>
        </p:txBody>
      </p:sp>
      <p:sp>
        <p:nvSpPr>
          <p:cNvPr id="41" name="TextBox 40"/>
          <p:cNvSpPr txBox="1"/>
          <p:nvPr/>
        </p:nvSpPr>
        <p:spPr>
          <a:xfrm>
            <a:off x="1475656" y="5192501"/>
            <a:ext cx="2808311" cy="1061381"/>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这里或者复制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中并选择只保留文本。</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2" name="TextBox 41"/>
          <p:cNvSpPr txBox="1"/>
          <p:nvPr/>
        </p:nvSpPr>
        <p:spPr>
          <a:xfrm>
            <a:off x="1488363" y="4888766"/>
            <a:ext cx="2219540"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EEECE1">
                    <a:lumMod val="50000"/>
                  </a:srgbClr>
                </a:solidFill>
                <a:effectLst/>
                <a:uLnTx/>
                <a:uFillTx/>
                <a:latin typeface="微软雅黑" pitchFamily="34" charset="-122"/>
                <a:ea typeface="微软雅黑" pitchFamily="34" charset="-122"/>
              </a:rPr>
              <a:t>您的</a:t>
            </a:r>
            <a:r>
              <a:rPr kumimoji="0" lang="zh-CN" altLang="en-US" sz="1800" b="1" i="0" u="none" strike="noStrike" kern="0" cap="none" spc="0" normalizeH="0" baseline="0" noProof="0" dirty="0">
                <a:ln>
                  <a:noFill/>
                </a:ln>
                <a:solidFill>
                  <a:srgbClr val="EEECE1">
                    <a:lumMod val="50000"/>
                  </a:srgbClr>
                </a:solidFill>
                <a:effectLst/>
                <a:uLnTx/>
                <a:uFillTx/>
                <a:latin typeface="微软雅黑" pitchFamily="34" charset="-122"/>
                <a:ea typeface="微软雅黑" pitchFamily="34" charset="-122"/>
              </a:rPr>
              <a:t>小</a:t>
            </a:r>
            <a:r>
              <a:rPr kumimoji="0" lang="zh-CN" altLang="en-US" sz="1800" b="1" i="0" u="none" strike="noStrike" kern="0" cap="none" spc="0" normalizeH="0" baseline="0" noProof="0" dirty="0" smtClean="0">
                <a:ln>
                  <a:noFill/>
                </a:ln>
                <a:solidFill>
                  <a:srgbClr val="EEECE1">
                    <a:lumMod val="50000"/>
                  </a:srgbClr>
                </a:solidFill>
                <a:effectLst/>
                <a:uLnTx/>
                <a:uFillTx/>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rgbClr val="EEECE1">
                  <a:lumMod val="50000"/>
                </a:srgbClr>
              </a:solidFill>
              <a:effectLst/>
              <a:uLnTx/>
              <a:uFillTx/>
              <a:latin typeface="微软雅黑" pitchFamily="34" charset="-122"/>
              <a:ea typeface="微软雅黑" pitchFamily="34" charset="-122"/>
            </a:endParaRPr>
          </a:p>
        </p:txBody>
      </p:sp>
      <p:sp>
        <p:nvSpPr>
          <p:cNvPr id="43" name="TextBox 42"/>
          <p:cNvSpPr txBox="1"/>
          <p:nvPr/>
        </p:nvSpPr>
        <p:spPr>
          <a:xfrm>
            <a:off x="7009819" y="1663640"/>
            <a:ext cx="738664" cy="1477328"/>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solidFill>
                  <a:srgbClr val="EEECE1">
                    <a:lumMod val="50000"/>
                  </a:srgbClr>
                </a:solidFill>
                <a:effectLst/>
                <a:uLnTx/>
                <a:uFillTx/>
                <a:latin typeface="微软雅黑" pitchFamily="34" charset="-122"/>
                <a:ea typeface="微软雅黑" pitchFamily="34" charset="-122"/>
              </a:rPr>
              <a:t>您的标</a:t>
            </a:r>
            <a:endParaRPr kumimoji="0" lang="zh-CN" altLang="en-US" sz="3600" b="1" i="0" u="none" strike="noStrike" kern="0" cap="none" spc="0" normalizeH="0" baseline="0" noProof="0" dirty="0">
              <a:ln>
                <a:noFill/>
              </a:ln>
              <a:solidFill>
                <a:srgbClr val="EEECE1">
                  <a:lumMod val="50000"/>
                </a:srgbClr>
              </a:solidFill>
              <a:effectLst/>
              <a:uLnTx/>
              <a:uFillTx/>
              <a:latin typeface="微软雅黑" pitchFamily="34" charset="-122"/>
              <a:ea typeface="微软雅黑" pitchFamily="34" charset="-122"/>
            </a:endParaRPr>
          </a:p>
        </p:txBody>
      </p:sp>
      <p:cxnSp>
        <p:nvCxnSpPr>
          <p:cNvPr id="44" name="曲线连接符 43"/>
          <p:cNvCxnSpPr/>
          <p:nvPr/>
        </p:nvCxnSpPr>
        <p:spPr>
          <a:xfrm>
            <a:off x="7168994" y="4225674"/>
            <a:ext cx="298093" cy="287857"/>
          </a:xfrm>
          <a:prstGeom prst="curvedConnector3">
            <a:avLst>
              <a:gd name="adj1" fmla="val 50000"/>
            </a:avLst>
          </a:prstGeom>
          <a:noFill/>
          <a:ln w="38100" cap="flat" cmpd="sng" algn="ctr">
            <a:solidFill>
              <a:sysClr val="window" lastClr="FFFFFF"/>
            </a:solidFill>
            <a:prstDash val="solid"/>
          </a:ln>
          <a:effectLst/>
        </p:spPr>
      </p:cxnSp>
      <p:sp>
        <p:nvSpPr>
          <p:cNvPr id="45" name="矩形 44"/>
          <p:cNvSpPr/>
          <p:nvPr/>
        </p:nvSpPr>
        <p:spPr>
          <a:xfrm>
            <a:off x="7157618" y="-1"/>
            <a:ext cx="309469" cy="1580325"/>
          </a:xfrm>
          <a:prstGeom prst="rect">
            <a:avLst/>
          </a:prstGeom>
          <a:solidFill>
            <a:srgbClr val="EEECE1">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ECE1">
                  <a:lumMod val="50000"/>
                </a:srgbClr>
              </a:solidFill>
              <a:effectLst/>
              <a:uLnTx/>
              <a:uFillTx/>
              <a:latin typeface="Calibri"/>
              <a:ea typeface="宋体"/>
              <a:cs typeface="+mn-cs"/>
            </a:endParaRPr>
          </a:p>
        </p:txBody>
      </p:sp>
      <p:sp>
        <p:nvSpPr>
          <p:cNvPr id="46" name="TextBox 45"/>
          <p:cNvSpPr txBox="1"/>
          <p:nvPr/>
        </p:nvSpPr>
        <p:spPr>
          <a:xfrm>
            <a:off x="6759108" y="3196565"/>
            <a:ext cx="1125260" cy="1168539"/>
          </a:xfrm>
          <a:prstGeom prst="ellipse">
            <a:avLst/>
          </a:prstGeom>
          <a:solidFill>
            <a:srgbClr val="EEECE1">
              <a:lumMod val="25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题</a:t>
            </a:r>
            <a:endParaRPr kumimoji="0" lang="zh-CN" altLang="en-US" sz="4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7" name="矩形 46"/>
          <p:cNvSpPr/>
          <p:nvPr/>
        </p:nvSpPr>
        <p:spPr>
          <a:xfrm>
            <a:off x="7658690" y="3649872"/>
            <a:ext cx="1485310" cy="195537"/>
          </a:xfrm>
          <a:prstGeom prst="rect">
            <a:avLst/>
          </a:prstGeom>
          <a:solidFill>
            <a:srgbClr val="EEECE1">
              <a:lumMod val="25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48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6978895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
          <p:cNvSpPr/>
          <p:nvPr/>
        </p:nvSpPr>
        <p:spPr>
          <a:xfrm flipH="1">
            <a:off x="3846788" y="2273555"/>
            <a:ext cx="3188234" cy="2285189"/>
          </a:xfrm>
          <a:custGeom>
            <a:avLst/>
            <a:gdLst/>
            <a:ahLst/>
            <a:cxnLst/>
            <a:rect l="l" t="t" r="r" b="b"/>
            <a:pathLst>
              <a:path w="3096344" h="2219326">
                <a:moveTo>
                  <a:pt x="1109663" y="0"/>
                </a:moveTo>
                <a:lnTo>
                  <a:pt x="2483885" y="0"/>
                </a:lnTo>
                <a:cubicBezTo>
                  <a:pt x="1871035" y="0"/>
                  <a:pt x="1374222" y="496813"/>
                  <a:pt x="1374222" y="1109663"/>
                </a:cubicBezTo>
                <a:cubicBezTo>
                  <a:pt x="1374222" y="1722512"/>
                  <a:pt x="1871035" y="2219325"/>
                  <a:pt x="2483885" y="2219325"/>
                </a:cubicBezTo>
                <a:lnTo>
                  <a:pt x="3096344" y="2219325"/>
                </a:lnTo>
                <a:lnTo>
                  <a:pt x="3096344" y="2219326"/>
                </a:lnTo>
                <a:lnTo>
                  <a:pt x="1109663" y="2219325"/>
                </a:lnTo>
                <a:cubicBezTo>
                  <a:pt x="496813" y="2219325"/>
                  <a:pt x="0" y="1722512"/>
                  <a:pt x="0" y="1109663"/>
                </a:cubicBezTo>
                <a:cubicBezTo>
                  <a:pt x="0" y="496813"/>
                  <a:pt x="496813" y="0"/>
                  <a:pt x="1109663" y="0"/>
                </a:cubicBezTo>
                <a:close/>
              </a:path>
            </a:pathLst>
          </a:custGeom>
          <a:gradFill flip="none" rotWithShape="1">
            <a:gsLst>
              <a:gs pos="0">
                <a:srgbClr val="EAEAEA"/>
              </a:gs>
              <a:gs pos="51000">
                <a:sysClr val="window" lastClr="FFFFFF"/>
              </a:gs>
            </a:gsLst>
            <a:lin ang="0" scaled="1"/>
            <a:tileRect/>
          </a:gradFill>
          <a:ln w="12700" cap="flat" cmpd="sng" algn="ctr">
            <a:solidFill>
              <a:sysClr val="window" lastClr="FFFFFF"/>
            </a:solidFill>
            <a:prstDash val="solid"/>
          </a:ln>
          <a:effectLst>
            <a:outerShdw blurRad="406400" dist="38100" dir="10800000" sx="102000" sy="102000" algn="r" rotWithShape="0">
              <a:prstClr val="black">
                <a:alpha val="4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9" name="圆角矩形 1"/>
          <p:cNvSpPr/>
          <p:nvPr/>
        </p:nvSpPr>
        <p:spPr>
          <a:xfrm>
            <a:off x="2734614" y="753"/>
            <a:ext cx="3188234" cy="2285189"/>
          </a:xfrm>
          <a:custGeom>
            <a:avLst/>
            <a:gdLst/>
            <a:ahLst/>
            <a:cxnLst/>
            <a:rect l="l" t="t" r="r" b="b"/>
            <a:pathLst>
              <a:path w="3096344" h="2219326">
                <a:moveTo>
                  <a:pt x="1109663" y="0"/>
                </a:moveTo>
                <a:lnTo>
                  <a:pt x="2483885" y="0"/>
                </a:lnTo>
                <a:cubicBezTo>
                  <a:pt x="1871035" y="0"/>
                  <a:pt x="1374222" y="496813"/>
                  <a:pt x="1374222" y="1109663"/>
                </a:cubicBezTo>
                <a:cubicBezTo>
                  <a:pt x="1374222" y="1722512"/>
                  <a:pt x="1871035" y="2219325"/>
                  <a:pt x="2483885" y="2219325"/>
                </a:cubicBezTo>
                <a:lnTo>
                  <a:pt x="3096344" y="2219325"/>
                </a:lnTo>
                <a:lnTo>
                  <a:pt x="3096344" y="2219326"/>
                </a:lnTo>
                <a:lnTo>
                  <a:pt x="1109663" y="2219325"/>
                </a:lnTo>
                <a:cubicBezTo>
                  <a:pt x="496813" y="2219325"/>
                  <a:pt x="0" y="1722512"/>
                  <a:pt x="0" y="1109663"/>
                </a:cubicBezTo>
                <a:cubicBezTo>
                  <a:pt x="0" y="496813"/>
                  <a:pt x="496813" y="0"/>
                  <a:pt x="1109663" y="0"/>
                </a:cubicBezTo>
                <a:close/>
              </a:path>
            </a:pathLst>
          </a:custGeom>
          <a:gradFill flip="none" rotWithShape="1">
            <a:gsLst>
              <a:gs pos="0">
                <a:srgbClr val="EAEAEA"/>
              </a:gs>
              <a:gs pos="51000">
                <a:sysClr val="window" lastClr="FFFFFF"/>
              </a:gs>
            </a:gsLst>
            <a:lin ang="0" scaled="1"/>
            <a:tileRect/>
          </a:gradFill>
          <a:ln w="12700" cap="flat" cmpd="sng" algn="ctr">
            <a:solidFill>
              <a:sysClr val="window" lastClr="FFFFFF"/>
            </a:solidFill>
            <a:prstDash val="solid"/>
          </a:ln>
          <a:effectLst>
            <a:outerShdw blurRad="406400" dist="38100" dir="10800000" sx="102000" sy="102000" algn="r" rotWithShape="0">
              <a:prstClr val="black">
                <a:alpha val="4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0" name="圆角矩形 1"/>
          <p:cNvSpPr/>
          <p:nvPr/>
        </p:nvSpPr>
        <p:spPr>
          <a:xfrm>
            <a:off x="2741236" y="4558743"/>
            <a:ext cx="3188234" cy="2285189"/>
          </a:xfrm>
          <a:custGeom>
            <a:avLst/>
            <a:gdLst/>
            <a:ahLst/>
            <a:cxnLst/>
            <a:rect l="l" t="t" r="r" b="b"/>
            <a:pathLst>
              <a:path w="3096344" h="2219326">
                <a:moveTo>
                  <a:pt x="1109663" y="0"/>
                </a:moveTo>
                <a:lnTo>
                  <a:pt x="2483885" y="0"/>
                </a:lnTo>
                <a:cubicBezTo>
                  <a:pt x="1871035" y="0"/>
                  <a:pt x="1374222" y="496813"/>
                  <a:pt x="1374222" y="1109663"/>
                </a:cubicBezTo>
                <a:cubicBezTo>
                  <a:pt x="1374222" y="1722512"/>
                  <a:pt x="1871035" y="2219325"/>
                  <a:pt x="2483885" y="2219325"/>
                </a:cubicBezTo>
                <a:lnTo>
                  <a:pt x="3096344" y="2219325"/>
                </a:lnTo>
                <a:lnTo>
                  <a:pt x="3096344" y="2219326"/>
                </a:lnTo>
                <a:lnTo>
                  <a:pt x="1109663" y="2219325"/>
                </a:lnTo>
                <a:cubicBezTo>
                  <a:pt x="496813" y="2219325"/>
                  <a:pt x="0" y="1722512"/>
                  <a:pt x="0" y="1109663"/>
                </a:cubicBezTo>
                <a:cubicBezTo>
                  <a:pt x="0" y="496813"/>
                  <a:pt x="496813" y="0"/>
                  <a:pt x="1109663" y="0"/>
                </a:cubicBezTo>
                <a:close/>
              </a:path>
            </a:pathLst>
          </a:custGeom>
          <a:gradFill flip="none" rotWithShape="1">
            <a:gsLst>
              <a:gs pos="0">
                <a:srgbClr val="EAEAEA"/>
              </a:gs>
              <a:gs pos="51000">
                <a:sysClr val="window" lastClr="FFFFFF"/>
              </a:gs>
            </a:gsLst>
            <a:lin ang="0" scaled="1"/>
            <a:tileRect/>
          </a:gradFill>
          <a:ln w="12700" cap="flat" cmpd="sng" algn="ctr">
            <a:solidFill>
              <a:sysClr val="window" lastClr="FFFFFF"/>
            </a:solidFill>
            <a:prstDash val="solid"/>
          </a:ln>
          <a:effectLst>
            <a:outerShdw blurRad="406400" dist="38100" dir="10800000" sx="102000" sy="102000" algn="r" rotWithShape="0">
              <a:prstClr val="black">
                <a:alpha val="4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TextBox 20"/>
          <p:cNvSpPr txBox="1"/>
          <p:nvPr/>
        </p:nvSpPr>
        <p:spPr>
          <a:xfrm>
            <a:off x="2951332" y="1388734"/>
            <a:ext cx="993349" cy="240066"/>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sysClr val="windowText" lastClr="000000">
                    <a:lumMod val="65000"/>
                    <a:lumOff val="35000"/>
                  </a:sysClr>
                </a:solidFill>
                <a:effectLst/>
                <a:uLnTx/>
                <a:uFillTx/>
                <a:latin typeface="Adidas Unity" pitchFamily="2" charset="0"/>
                <a:ea typeface="Gungsuh" pitchFamily="18" charset="-127"/>
              </a:rPr>
              <a:t>Your text</a:t>
            </a:r>
            <a:endParaRPr kumimoji="0" lang="zh-CN" altLang="en-US" sz="12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ea typeface="Gungsuh" pitchFamily="18" charset="-127"/>
            </a:endParaRPr>
          </a:p>
        </p:txBody>
      </p:sp>
      <p:sp>
        <p:nvSpPr>
          <p:cNvPr id="22" name="TextBox 21"/>
          <p:cNvSpPr txBox="1"/>
          <p:nvPr/>
        </p:nvSpPr>
        <p:spPr>
          <a:xfrm>
            <a:off x="3008577" y="657060"/>
            <a:ext cx="1073922" cy="683264"/>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ysClr val="windowText" lastClr="000000">
                    <a:lumMod val="65000"/>
                    <a:lumOff val="35000"/>
                  </a:sysClr>
                </a:solidFill>
                <a:effectLst/>
                <a:uLnTx/>
                <a:uFillTx/>
                <a:latin typeface="Adidas Unity" pitchFamily="2" charset="0"/>
                <a:ea typeface="Gungsuh" pitchFamily="18" charset="-127"/>
              </a:rPr>
              <a:t>01</a:t>
            </a:r>
            <a:endParaRPr kumimoji="0" lang="zh-CN" altLang="en-US" sz="48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ea typeface="Gungsuh" pitchFamily="18" charset="-127"/>
            </a:endParaRPr>
          </a:p>
        </p:txBody>
      </p:sp>
      <p:sp>
        <p:nvSpPr>
          <p:cNvPr id="23" name="TextBox 22"/>
          <p:cNvSpPr txBox="1"/>
          <p:nvPr/>
        </p:nvSpPr>
        <p:spPr>
          <a:xfrm>
            <a:off x="5756308" y="3637375"/>
            <a:ext cx="993349" cy="240066"/>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sysClr val="windowText" lastClr="000000">
                    <a:lumMod val="65000"/>
                    <a:lumOff val="35000"/>
                  </a:sysClr>
                </a:solidFill>
                <a:effectLst/>
                <a:uLnTx/>
                <a:uFillTx/>
                <a:latin typeface="Adidas Unity" pitchFamily="2" charset="0"/>
                <a:ea typeface="Gungsuh" pitchFamily="18" charset="-127"/>
              </a:rPr>
              <a:t>Your text</a:t>
            </a:r>
            <a:endParaRPr kumimoji="0" lang="zh-CN" altLang="en-US" sz="12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ea typeface="Gungsuh" pitchFamily="18" charset="-127"/>
            </a:endParaRPr>
          </a:p>
        </p:txBody>
      </p:sp>
      <p:sp>
        <p:nvSpPr>
          <p:cNvPr id="24" name="TextBox 23"/>
          <p:cNvSpPr txBox="1"/>
          <p:nvPr/>
        </p:nvSpPr>
        <p:spPr>
          <a:xfrm>
            <a:off x="5813553" y="2905701"/>
            <a:ext cx="1073922" cy="683264"/>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ysClr val="windowText" lastClr="000000">
                    <a:lumMod val="65000"/>
                    <a:lumOff val="35000"/>
                  </a:sysClr>
                </a:solidFill>
                <a:effectLst/>
                <a:uLnTx/>
                <a:uFillTx/>
                <a:latin typeface="Adidas Unity" pitchFamily="2" charset="0"/>
                <a:ea typeface="Gungsuh" pitchFamily="18" charset="-127"/>
              </a:rPr>
              <a:t>02</a:t>
            </a:r>
            <a:endParaRPr kumimoji="0" lang="zh-CN" altLang="en-US" sz="48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ea typeface="Gungsuh" pitchFamily="18" charset="-127"/>
            </a:endParaRPr>
          </a:p>
        </p:txBody>
      </p:sp>
      <p:sp>
        <p:nvSpPr>
          <p:cNvPr id="25" name="TextBox 24"/>
          <p:cNvSpPr txBox="1"/>
          <p:nvPr/>
        </p:nvSpPr>
        <p:spPr>
          <a:xfrm>
            <a:off x="2969946" y="5950699"/>
            <a:ext cx="993349" cy="240066"/>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sysClr val="windowText" lastClr="000000">
                    <a:lumMod val="65000"/>
                    <a:lumOff val="35000"/>
                  </a:sysClr>
                </a:solidFill>
                <a:effectLst/>
                <a:uLnTx/>
                <a:uFillTx/>
                <a:latin typeface="Adidas Unity" pitchFamily="2" charset="0"/>
                <a:ea typeface="Gungsuh" pitchFamily="18" charset="-127"/>
              </a:rPr>
              <a:t>Your text</a:t>
            </a:r>
            <a:endParaRPr kumimoji="0" lang="zh-CN" altLang="en-US" sz="12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ea typeface="Gungsuh" pitchFamily="18" charset="-127"/>
            </a:endParaRPr>
          </a:p>
        </p:txBody>
      </p:sp>
      <p:sp>
        <p:nvSpPr>
          <p:cNvPr id="26" name="TextBox 25"/>
          <p:cNvSpPr txBox="1"/>
          <p:nvPr/>
        </p:nvSpPr>
        <p:spPr>
          <a:xfrm>
            <a:off x="3027191" y="5219025"/>
            <a:ext cx="1073922" cy="683264"/>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ysClr val="windowText" lastClr="000000">
                    <a:lumMod val="65000"/>
                    <a:lumOff val="35000"/>
                  </a:sysClr>
                </a:solidFill>
                <a:effectLst/>
                <a:uLnTx/>
                <a:uFillTx/>
                <a:latin typeface="Adidas Unity" pitchFamily="2" charset="0"/>
                <a:ea typeface="Gungsuh" pitchFamily="18" charset="-127"/>
              </a:rPr>
              <a:t>03</a:t>
            </a:r>
            <a:endParaRPr kumimoji="0" lang="zh-CN" altLang="en-US" sz="48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ea typeface="Gungsuh" pitchFamily="18" charset="-127"/>
            </a:endParaRPr>
          </a:p>
        </p:txBody>
      </p:sp>
      <p:sp>
        <p:nvSpPr>
          <p:cNvPr id="27" name="TextBox 26"/>
          <p:cNvSpPr txBox="1"/>
          <p:nvPr/>
        </p:nvSpPr>
        <p:spPr>
          <a:xfrm rot="5400000">
            <a:off x="5105845" y="3244720"/>
            <a:ext cx="5688632" cy="584584"/>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algn="ctr"/>
            <a:r>
              <a:rPr lang="en-US" altLang="zh-CN" sz="3200" dirty="0">
                <a:latin typeface="Adidas Unity" pitchFamily="2" charset="0"/>
              </a:rPr>
              <a:t>Click here to add your title</a:t>
            </a:r>
            <a:endParaRPr lang="zh-CN" altLang="en-US" sz="3200" dirty="0">
              <a:latin typeface="Adidas Unity" pitchFamily="2" charset="0"/>
            </a:endParaRPr>
          </a:p>
        </p:txBody>
      </p:sp>
      <p:sp>
        <p:nvSpPr>
          <p:cNvPr id="28" name="TextBox 27"/>
          <p:cNvSpPr txBox="1"/>
          <p:nvPr/>
        </p:nvSpPr>
        <p:spPr>
          <a:xfrm>
            <a:off x="3108931" y="3122965"/>
            <a:ext cx="2144019"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29" name="TextBox 28"/>
          <p:cNvSpPr txBox="1"/>
          <p:nvPr/>
        </p:nvSpPr>
        <p:spPr>
          <a:xfrm>
            <a:off x="2969946" y="2785668"/>
            <a:ext cx="2170945" cy="26468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Text" lastClr="000000">
                    <a:lumMod val="65000"/>
                    <a:lumOff val="35000"/>
                  </a:sysClr>
                </a:solidFill>
                <a:effectLst/>
                <a:uLnTx/>
                <a:uFillTx/>
                <a:latin typeface="Adidas Unity" pitchFamily="2" charset="0"/>
                <a:ea typeface="Gungsuh" pitchFamily="18" charset="-127"/>
              </a:rPr>
              <a:t>Your text Your text</a:t>
            </a:r>
            <a:endParaRPr kumimoji="0" lang="zh-CN" altLang="en-US" sz="14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ea typeface="Gungsuh" pitchFamily="18" charset="-127"/>
            </a:endParaRPr>
          </a:p>
        </p:txBody>
      </p:sp>
      <p:sp>
        <p:nvSpPr>
          <p:cNvPr id="30" name="TextBox 29"/>
          <p:cNvSpPr txBox="1"/>
          <p:nvPr/>
        </p:nvSpPr>
        <p:spPr>
          <a:xfrm>
            <a:off x="620608" y="957985"/>
            <a:ext cx="2144019"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31" name="TextBox 30"/>
          <p:cNvSpPr txBox="1"/>
          <p:nvPr/>
        </p:nvSpPr>
        <p:spPr>
          <a:xfrm>
            <a:off x="481623" y="620688"/>
            <a:ext cx="2170945" cy="26468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Text" lastClr="000000">
                    <a:lumMod val="65000"/>
                    <a:lumOff val="35000"/>
                  </a:sysClr>
                </a:solidFill>
                <a:effectLst/>
                <a:uLnTx/>
                <a:uFillTx/>
                <a:latin typeface="Adidas Unity" pitchFamily="2" charset="0"/>
                <a:ea typeface="Gungsuh" pitchFamily="18" charset="-127"/>
              </a:rPr>
              <a:t>Your text Your text</a:t>
            </a:r>
            <a:endParaRPr kumimoji="0" lang="zh-CN" altLang="en-US" sz="14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ea typeface="Gungsuh" pitchFamily="18" charset="-127"/>
            </a:endParaRPr>
          </a:p>
        </p:txBody>
      </p:sp>
      <p:sp>
        <p:nvSpPr>
          <p:cNvPr id="32" name="TextBox 31"/>
          <p:cNvSpPr txBox="1"/>
          <p:nvPr/>
        </p:nvSpPr>
        <p:spPr>
          <a:xfrm>
            <a:off x="534521" y="5475885"/>
            <a:ext cx="2144019"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33" name="TextBox 32"/>
          <p:cNvSpPr txBox="1"/>
          <p:nvPr/>
        </p:nvSpPr>
        <p:spPr>
          <a:xfrm>
            <a:off x="395536" y="5157192"/>
            <a:ext cx="2170945" cy="26468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Text" lastClr="000000">
                    <a:lumMod val="65000"/>
                    <a:lumOff val="35000"/>
                  </a:sysClr>
                </a:solidFill>
                <a:effectLst/>
                <a:uLnTx/>
                <a:uFillTx/>
                <a:latin typeface="Adidas Unity" pitchFamily="2" charset="0"/>
                <a:ea typeface="Gungsuh" pitchFamily="18" charset="-127"/>
              </a:rPr>
              <a:t>Your text Your text</a:t>
            </a:r>
            <a:endParaRPr kumimoji="0" lang="zh-CN" altLang="en-US" sz="14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ea typeface="Gungsuh" pitchFamily="18" charset="-127"/>
            </a:endParaRPr>
          </a:p>
        </p:txBody>
      </p:sp>
    </p:spTree>
    <p:extLst>
      <p:ext uri="{BB962C8B-B14F-4D97-AF65-F5344CB8AC3E}">
        <p14:creationId xmlns:p14="http://schemas.microsoft.com/office/powerpoint/2010/main" val="3251068904"/>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546997" y="3778990"/>
            <a:ext cx="432048" cy="432048"/>
          </a:xfrm>
          <a:prstGeom prst="ellipse">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uLnTx/>
                <a:uFillTx/>
                <a:latin typeface="Arial" pitchFamily="34" charset="0"/>
                <a:ea typeface="宋体"/>
                <a:cs typeface="Arial" pitchFamily="34" charset="0"/>
              </a:rPr>
              <a:t>1</a:t>
            </a:r>
            <a:endParaRPr kumimoji="0" lang="zh-CN" altLang="en-US" sz="2400" b="1" i="0" u="none" strike="noStrike" kern="0" cap="none" spc="0" normalizeH="0" baseline="0" noProof="0" dirty="0">
              <a:ln>
                <a:noFill/>
              </a:ln>
              <a:solidFill>
                <a:sysClr val="window" lastClr="FFFFFF"/>
              </a:solidFill>
              <a:effectLst/>
              <a:uLnTx/>
              <a:uFillTx/>
              <a:latin typeface="Arial" pitchFamily="34" charset="0"/>
              <a:ea typeface="宋体"/>
              <a:cs typeface="Arial" pitchFamily="34" charset="0"/>
            </a:endParaRPr>
          </a:p>
        </p:txBody>
      </p:sp>
      <p:cxnSp>
        <p:nvCxnSpPr>
          <p:cNvPr id="20" name="直接连接符 19"/>
          <p:cNvCxnSpPr>
            <a:stCxn id="19" idx="4"/>
          </p:cNvCxnSpPr>
          <p:nvPr/>
        </p:nvCxnSpPr>
        <p:spPr>
          <a:xfrm>
            <a:off x="763021" y="4211038"/>
            <a:ext cx="9726" cy="2646962"/>
          </a:xfrm>
          <a:prstGeom prst="line">
            <a:avLst/>
          </a:prstGeom>
          <a:noFill/>
          <a:ln w="19050" cap="flat" cmpd="sng" algn="ctr">
            <a:solidFill>
              <a:sysClr val="windowText" lastClr="000000">
                <a:lumMod val="65000"/>
                <a:lumOff val="35000"/>
              </a:sysClr>
            </a:solidFill>
            <a:prstDash val="solid"/>
          </a:ln>
          <a:effectLst/>
        </p:spPr>
      </p:cxnSp>
      <p:sp>
        <p:nvSpPr>
          <p:cNvPr id="21" name="TextBox 20"/>
          <p:cNvSpPr txBox="1"/>
          <p:nvPr/>
        </p:nvSpPr>
        <p:spPr>
          <a:xfrm>
            <a:off x="993156" y="4287837"/>
            <a:ext cx="2257284" cy="189282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2" name="TextBox 21"/>
          <p:cNvSpPr txBox="1"/>
          <p:nvPr/>
        </p:nvSpPr>
        <p:spPr>
          <a:xfrm>
            <a:off x="1018192" y="3842039"/>
            <a:ext cx="223224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23" name="椭圆 22"/>
          <p:cNvSpPr/>
          <p:nvPr/>
        </p:nvSpPr>
        <p:spPr>
          <a:xfrm>
            <a:off x="3353394" y="2840776"/>
            <a:ext cx="432048" cy="432048"/>
          </a:xfrm>
          <a:prstGeom prst="ellipse">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 lastClr="FFFFFF"/>
                </a:solidFill>
                <a:effectLst/>
                <a:uLnTx/>
                <a:uFillTx/>
                <a:latin typeface="Arial" pitchFamily="34" charset="0"/>
                <a:ea typeface="宋体"/>
                <a:cs typeface="Arial" pitchFamily="34" charset="0"/>
              </a:rPr>
              <a:t>2</a:t>
            </a:r>
            <a:endParaRPr kumimoji="0" lang="zh-CN" altLang="en-US" sz="2400" b="1" i="0" u="none" strike="noStrike" kern="0" cap="none" spc="0" normalizeH="0" baseline="0" noProof="0" dirty="0">
              <a:ln>
                <a:noFill/>
              </a:ln>
              <a:solidFill>
                <a:sysClr val="window" lastClr="FFFFFF"/>
              </a:solidFill>
              <a:effectLst/>
              <a:uLnTx/>
              <a:uFillTx/>
              <a:latin typeface="Arial" pitchFamily="34" charset="0"/>
              <a:ea typeface="宋体"/>
              <a:cs typeface="Arial" pitchFamily="34" charset="0"/>
            </a:endParaRPr>
          </a:p>
        </p:txBody>
      </p:sp>
      <p:cxnSp>
        <p:nvCxnSpPr>
          <p:cNvPr id="24" name="直接连接符 23"/>
          <p:cNvCxnSpPr>
            <a:stCxn id="23" idx="4"/>
          </p:cNvCxnSpPr>
          <p:nvPr/>
        </p:nvCxnSpPr>
        <p:spPr>
          <a:xfrm>
            <a:off x="3569418" y="3272824"/>
            <a:ext cx="9726" cy="3585176"/>
          </a:xfrm>
          <a:prstGeom prst="line">
            <a:avLst/>
          </a:prstGeom>
          <a:noFill/>
          <a:ln w="19050" cap="flat" cmpd="sng" algn="ctr">
            <a:solidFill>
              <a:sysClr val="windowText" lastClr="000000">
                <a:lumMod val="65000"/>
                <a:lumOff val="35000"/>
              </a:sysClr>
            </a:solidFill>
            <a:prstDash val="solid"/>
          </a:ln>
          <a:effectLst/>
        </p:spPr>
      </p:cxnSp>
      <p:sp>
        <p:nvSpPr>
          <p:cNvPr id="25" name="TextBox 24"/>
          <p:cNvSpPr txBox="1"/>
          <p:nvPr/>
        </p:nvSpPr>
        <p:spPr>
          <a:xfrm>
            <a:off x="3789330" y="3299541"/>
            <a:ext cx="2257284" cy="261302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中。</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6" name="TextBox 25"/>
          <p:cNvSpPr txBox="1"/>
          <p:nvPr/>
        </p:nvSpPr>
        <p:spPr>
          <a:xfrm>
            <a:off x="3814366" y="2853743"/>
            <a:ext cx="223224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27" name="椭圆 26"/>
          <p:cNvSpPr/>
          <p:nvPr/>
        </p:nvSpPr>
        <p:spPr>
          <a:xfrm>
            <a:off x="6200356" y="1970271"/>
            <a:ext cx="432048" cy="432048"/>
          </a:xfrm>
          <a:prstGeom prst="ellipse">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 lastClr="FFFFFF"/>
                </a:solidFill>
                <a:effectLst/>
                <a:uLnTx/>
                <a:uFillTx/>
                <a:latin typeface="Arial" pitchFamily="34" charset="0"/>
                <a:ea typeface="宋体"/>
                <a:cs typeface="Arial" pitchFamily="34" charset="0"/>
              </a:rPr>
              <a:t>3</a:t>
            </a:r>
            <a:endParaRPr kumimoji="0" lang="zh-CN" altLang="en-US" sz="2400" b="1" i="0" u="none" strike="noStrike" kern="0" cap="none" spc="0" normalizeH="0" baseline="0" noProof="0" dirty="0">
              <a:ln>
                <a:noFill/>
              </a:ln>
              <a:solidFill>
                <a:sysClr val="window" lastClr="FFFFFF"/>
              </a:solidFill>
              <a:effectLst/>
              <a:uLnTx/>
              <a:uFillTx/>
              <a:latin typeface="Arial" pitchFamily="34" charset="0"/>
              <a:ea typeface="宋体"/>
              <a:cs typeface="Arial" pitchFamily="34" charset="0"/>
            </a:endParaRPr>
          </a:p>
        </p:txBody>
      </p:sp>
      <p:cxnSp>
        <p:nvCxnSpPr>
          <p:cNvPr id="28" name="直接连接符 27"/>
          <p:cNvCxnSpPr>
            <a:stCxn id="27" idx="4"/>
          </p:cNvCxnSpPr>
          <p:nvPr/>
        </p:nvCxnSpPr>
        <p:spPr>
          <a:xfrm>
            <a:off x="6416380" y="2402319"/>
            <a:ext cx="0" cy="4455681"/>
          </a:xfrm>
          <a:prstGeom prst="line">
            <a:avLst/>
          </a:prstGeom>
          <a:noFill/>
          <a:ln w="19050" cap="flat" cmpd="sng" algn="ctr">
            <a:solidFill>
              <a:sysClr val="windowText" lastClr="000000">
                <a:lumMod val="65000"/>
                <a:lumOff val="35000"/>
              </a:sysClr>
            </a:solidFill>
            <a:prstDash val="solid"/>
          </a:ln>
          <a:effectLst/>
        </p:spPr>
      </p:cxnSp>
      <p:sp>
        <p:nvSpPr>
          <p:cNvPr id="29" name="TextBox 28"/>
          <p:cNvSpPr txBox="1"/>
          <p:nvPr/>
        </p:nvSpPr>
        <p:spPr>
          <a:xfrm>
            <a:off x="6652354" y="2506646"/>
            <a:ext cx="2257284" cy="261302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框中您的内容打在这里或者通过复制您的文本后在此框中选择粘贴并选择只保留文字。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0" name="TextBox 29"/>
          <p:cNvSpPr txBox="1"/>
          <p:nvPr/>
        </p:nvSpPr>
        <p:spPr>
          <a:xfrm>
            <a:off x="6677390" y="2060848"/>
            <a:ext cx="223224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1" name="矩形 30"/>
          <p:cNvSpPr/>
          <p:nvPr/>
        </p:nvSpPr>
        <p:spPr>
          <a:xfrm>
            <a:off x="0" y="476672"/>
            <a:ext cx="2915816" cy="576064"/>
          </a:xfrm>
          <a:prstGeom prst="rect">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0" cap="none" spc="0" normalizeH="0" baseline="0" noProof="0" dirty="0" smtClean="0">
                <a:ln>
                  <a:noFill/>
                </a:ln>
                <a:solidFill>
                  <a:sysClr val="window" lastClr="FFFFFF"/>
                </a:solidFill>
                <a:effectLst/>
                <a:uLnTx/>
                <a:uFillTx/>
                <a:latin typeface="方正姚体" pitchFamily="2" charset="-122"/>
                <a:ea typeface="方正姚体" pitchFamily="2" charset="-122"/>
                <a:cs typeface="+mn-cs"/>
              </a:rPr>
              <a:t>您的标题</a:t>
            </a:r>
            <a:endParaRPr kumimoji="0" lang="zh-CN" altLang="en-US" sz="36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endParaRPr>
          </a:p>
        </p:txBody>
      </p:sp>
      <p:sp>
        <p:nvSpPr>
          <p:cNvPr id="32" name="矩形 31"/>
          <p:cNvSpPr/>
          <p:nvPr/>
        </p:nvSpPr>
        <p:spPr>
          <a:xfrm>
            <a:off x="3009440" y="470992"/>
            <a:ext cx="194408" cy="576064"/>
          </a:xfrm>
          <a:prstGeom prst="rect">
            <a:avLst/>
          </a:prstGeom>
          <a:solidFill>
            <a:sysClr val="window" lastClr="FFFFFF">
              <a:lumMod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TextBox 32"/>
          <p:cNvSpPr txBox="1"/>
          <p:nvPr/>
        </p:nvSpPr>
        <p:spPr>
          <a:xfrm>
            <a:off x="480910" y="1101517"/>
            <a:ext cx="2872484" cy="369332"/>
          </a:xfrm>
          <a:prstGeom prst="rect">
            <a:avLst/>
          </a:prstGeom>
          <a:noFill/>
        </p:spPr>
        <p:txBody>
          <a:bodyPr wrap="square" rtlCol="0">
            <a:spAutoFit/>
          </a:bodyPr>
          <a:lstStyle/>
          <a:p>
            <a:pPr lvl="0">
              <a:defRPr/>
            </a:pPr>
            <a:r>
              <a:rPr lang="en-US" altLang="zh-CN" kern="0" dirty="0" smtClean="0">
                <a:solidFill>
                  <a:srgbClr val="E4E4E4"/>
                </a:solidFill>
                <a:latin typeface="Microsoft Himalaya" pitchFamily="2" charset="0"/>
                <a:ea typeface="Microsoft Himalaya" pitchFamily="2" charset="0"/>
                <a:cs typeface="Microsoft Himalaya" pitchFamily="2" charset="0"/>
              </a:rPr>
              <a:t>lick </a:t>
            </a:r>
            <a:r>
              <a:rPr lang="en-US" altLang="zh-CN" kern="0" dirty="0">
                <a:solidFill>
                  <a:srgbClr val="E4E4E4"/>
                </a:solidFill>
                <a:latin typeface="Microsoft Himalaya" pitchFamily="2" charset="0"/>
                <a:ea typeface="Microsoft Himalaya" pitchFamily="2" charset="0"/>
                <a:cs typeface="Microsoft Himalaya" pitchFamily="2" charset="0"/>
              </a:rPr>
              <a:t>here to add your title</a:t>
            </a:r>
            <a:endParaRPr kumimoji="0" lang="zh-CN" altLang="en-US" i="0" u="none" strike="noStrike" kern="0" cap="none" spc="0" normalizeH="0" baseline="0" noProof="0" dirty="0">
              <a:ln>
                <a:noFill/>
              </a:ln>
              <a:solidFill>
                <a:srgbClr val="E4E4E4"/>
              </a:solidFill>
              <a:uLnTx/>
              <a:uFillTx/>
              <a:latin typeface="Microsoft Himalaya" pitchFamily="2" charset="0"/>
              <a:ea typeface="微软雅黑" pitchFamily="34" charset="-122"/>
              <a:cs typeface="Microsoft Himalaya" pitchFamily="2" charset="0"/>
            </a:endParaRPr>
          </a:p>
        </p:txBody>
      </p:sp>
      <p:sp>
        <p:nvSpPr>
          <p:cNvPr id="34" name="TextBox 33"/>
          <p:cNvSpPr txBox="1"/>
          <p:nvPr/>
        </p:nvSpPr>
        <p:spPr>
          <a:xfrm>
            <a:off x="10029" y="476672"/>
            <a:ext cx="889563" cy="1200329"/>
          </a:xfrm>
          <a:prstGeom prst="rect">
            <a:avLst/>
          </a:prstGeom>
          <a:noFill/>
        </p:spPr>
        <p:txBody>
          <a:bodyPr wrap="square" rtlCol="0">
            <a:spAutoFit/>
          </a:bodyPr>
          <a:lstStyle/>
          <a:p>
            <a:pPr lvl="0">
              <a:defRPr/>
            </a:pPr>
            <a:r>
              <a:rPr lang="en-US" altLang="zh-CN" sz="7200" b="1" kern="0" dirty="0" smtClean="0">
                <a:solidFill>
                  <a:srgbClr val="E4E4E4"/>
                </a:solidFill>
                <a:latin typeface="Microsoft Himalaya" pitchFamily="2" charset="0"/>
                <a:ea typeface="Microsoft Himalaya" pitchFamily="2" charset="0"/>
                <a:cs typeface="Microsoft Himalaya" pitchFamily="2" charset="0"/>
              </a:rPr>
              <a:t>c</a:t>
            </a:r>
            <a:endParaRPr kumimoji="0" lang="zh-CN" altLang="en-US" sz="2000" b="1" i="0" u="none" strike="noStrike" kern="0" cap="none" spc="0" normalizeH="0" baseline="0" noProof="0" dirty="0">
              <a:ln>
                <a:noFill/>
              </a:ln>
              <a:solidFill>
                <a:srgbClr val="E4E4E4"/>
              </a:solidFill>
              <a:uLnTx/>
              <a:uFillTx/>
              <a:latin typeface="Microsoft Himalaya" pitchFamily="2" charset="0"/>
              <a:ea typeface="微软雅黑" pitchFamily="34" charset="-122"/>
              <a:cs typeface="Microsoft Himalaya" pitchFamily="2" charset="0"/>
            </a:endParaRPr>
          </a:p>
        </p:txBody>
      </p:sp>
      <p:sp>
        <p:nvSpPr>
          <p:cNvPr id="35" name="矩形 34"/>
          <p:cNvSpPr/>
          <p:nvPr/>
        </p:nvSpPr>
        <p:spPr>
          <a:xfrm>
            <a:off x="3267895" y="470992"/>
            <a:ext cx="85499" cy="576064"/>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2788014658"/>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flipV="1">
            <a:off x="0" y="1340768"/>
            <a:ext cx="9144000" cy="45719"/>
          </a:xfrm>
          <a:prstGeom prst="rect">
            <a:avLst/>
          </a:prstGeom>
          <a:solidFill>
            <a:srgbClr val="9BBB59">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TextBox 16"/>
          <p:cNvSpPr txBox="1"/>
          <p:nvPr/>
        </p:nvSpPr>
        <p:spPr>
          <a:xfrm>
            <a:off x="468967" y="2301806"/>
            <a:ext cx="5415360" cy="7774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8" name="TextBox 17"/>
          <p:cNvSpPr txBox="1"/>
          <p:nvPr/>
        </p:nvSpPr>
        <p:spPr>
          <a:xfrm>
            <a:off x="491608" y="1745386"/>
            <a:ext cx="2008343"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9BBB59">
                    <a:lumMod val="60000"/>
                    <a:lumOff val="40000"/>
                  </a:srgbClr>
                </a:solidFill>
                <a:effectLst/>
                <a:uLnTx/>
                <a:uFillTx/>
                <a:latin typeface="微软雅黑" pitchFamily="34" charset="-122"/>
                <a:ea typeface="微软雅黑" pitchFamily="34" charset="-122"/>
              </a:rPr>
              <a:t>[</a:t>
            </a:r>
            <a:r>
              <a:rPr kumimoji="0" lang="en-US" altLang="zh-CN" sz="2800" b="0"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 </a:t>
            </a:r>
            <a:r>
              <a:rPr kumimoji="0" lang="zh-CN" altLang="en-US" sz="2800" b="0"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rPr>
              <a:t>您的标题 </a:t>
            </a:r>
            <a:r>
              <a:rPr kumimoji="0" lang="en-US" altLang="zh-CN" sz="2800" b="1" i="0" u="none" strike="noStrike" kern="0" cap="none" spc="0" normalizeH="0" baseline="0" noProof="0" dirty="0" smtClean="0">
                <a:ln>
                  <a:noFill/>
                </a:ln>
                <a:solidFill>
                  <a:srgbClr val="9BBB59">
                    <a:lumMod val="60000"/>
                    <a:lumOff val="40000"/>
                  </a:srgbClr>
                </a:solidFill>
                <a:effectLst/>
                <a:uLnTx/>
                <a:uFillTx/>
                <a:latin typeface="微软雅黑" pitchFamily="34" charset="-122"/>
                <a:ea typeface="微软雅黑" pitchFamily="34" charset="-122"/>
              </a:rPr>
              <a:t>]</a:t>
            </a:r>
            <a:endParaRPr kumimoji="0" lang="zh-CN" altLang="en-US" sz="2800" b="1" i="0" u="none" strike="noStrike" kern="0" cap="none" spc="0" normalizeH="0" baseline="0" noProof="0" dirty="0">
              <a:ln>
                <a:noFill/>
              </a:ln>
              <a:solidFill>
                <a:srgbClr val="9BBB59">
                  <a:lumMod val="60000"/>
                  <a:lumOff val="40000"/>
                </a:srgbClr>
              </a:solidFill>
              <a:effectLst/>
              <a:uLnTx/>
              <a:uFillTx/>
              <a:latin typeface="微软雅黑" pitchFamily="34" charset="-122"/>
              <a:ea typeface="微软雅黑" pitchFamily="34" charset="-122"/>
            </a:endParaRPr>
          </a:p>
        </p:txBody>
      </p:sp>
      <p:sp>
        <p:nvSpPr>
          <p:cNvPr id="19" name="TextBox 18"/>
          <p:cNvSpPr txBox="1"/>
          <p:nvPr/>
        </p:nvSpPr>
        <p:spPr>
          <a:xfrm>
            <a:off x="6538857" y="3368940"/>
            <a:ext cx="2008343" cy="5232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2800" b="1" kern="0">
                <a:solidFill>
                  <a:schemeClr val="accent3">
                    <a:lumMod val="60000"/>
                    <a:lumOff val="40000"/>
                  </a:schemeClr>
                </a:solidFill>
                <a:latin typeface="微软雅黑" pitchFamily="34" charset="-122"/>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BBB59">
                    <a:lumMod val="60000"/>
                    <a:lumOff val="40000"/>
                  </a:srgbClr>
                </a:solidFill>
                <a:effectLst/>
                <a:uLnTx/>
                <a:uFillTx/>
                <a:latin typeface="微软雅黑" pitchFamily="34" charset="-122"/>
                <a:ea typeface="微软雅黑" pitchFamily="34" charset="-122"/>
              </a:rPr>
              <a:t>[ </a:t>
            </a:r>
            <a:r>
              <a:rPr kumimoji="0" lang="zh-CN" altLang="en-US" sz="2800" b="0"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rPr>
              <a:t>您的标题 </a:t>
            </a:r>
            <a:r>
              <a:rPr kumimoji="0" lang="en-US" altLang="zh-CN" sz="2800" b="1" i="0" u="none" strike="noStrike" kern="0" cap="none" spc="0" normalizeH="0" baseline="0" noProof="0" dirty="0">
                <a:ln>
                  <a:noFill/>
                </a:ln>
                <a:solidFill>
                  <a:srgbClr val="9BBB59">
                    <a:lumMod val="60000"/>
                    <a:lumOff val="40000"/>
                  </a:srgbClr>
                </a:solidFill>
                <a:effectLst/>
                <a:uLnTx/>
                <a:uFillTx/>
                <a:latin typeface="微软雅黑" pitchFamily="34" charset="-122"/>
                <a:ea typeface="微软雅黑" pitchFamily="34" charset="-122"/>
              </a:rPr>
              <a:t>]</a:t>
            </a:r>
            <a:endParaRPr kumimoji="0" lang="zh-CN" altLang="en-US" sz="2800" b="1" i="0" u="none" strike="noStrike" kern="0" cap="none" spc="0" normalizeH="0" baseline="0" noProof="0" dirty="0">
              <a:ln>
                <a:noFill/>
              </a:ln>
              <a:solidFill>
                <a:srgbClr val="9BBB59">
                  <a:lumMod val="60000"/>
                  <a:lumOff val="40000"/>
                </a:srgbClr>
              </a:solidFill>
              <a:effectLst/>
              <a:uLnTx/>
              <a:uFillTx/>
              <a:latin typeface="微软雅黑" pitchFamily="34" charset="-122"/>
              <a:ea typeface="微软雅黑" pitchFamily="34" charset="-122"/>
            </a:endParaRPr>
          </a:p>
        </p:txBody>
      </p:sp>
      <p:sp>
        <p:nvSpPr>
          <p:cNvPr id="20" name="TextBox 19"/>
          <p:cNvSpPr txBox="1"/>
          <p:nvPr/>
        </p:nvSpPr>
        <p:spPr>
          <a:xfrm>
            <a:off x="3261096" y="3957990"/>
            <a:ext cx="5415360" cy="7774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1" name="TextBox 20"/>
          <p:cNvSpPr txBox="1"/>
          <p:nvPr/>
        </p:nvSpPr>
        <p:spPr>
          <a:xfrm>
            <a:off x="468967" y="5747887"/>
            <a:ext cx="5415360" cy="7774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2" name="TextBox 21"/>
          <p:cNvSpPr txBox="1"/>
          <p:nvPr/>
        </p:nvSpPr>
        <p:spPr>
          <a:xfrm>
            <a:off x="491608" y="5193605"/>
            <a:ext cx="2008343"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9BBB59">
                    <a:lumMod val="60000"/>
                    <a:lumOff val="40000"/>
                  </a:srgbClr>
                </a:solidFill>
                <a:effectLst/>
                <a:uLnTx/>
                <a:uFillTx/>
                <a:latin typeface="微软雅黑" pitchFamily="34" charset="-122"/>
                <a:ea typeface="微软雅黑" pitchFamily="34" charset="-122"/>
              </a:rPr>
              <a:t>[</a:t>
            </a:r>
            <a:r>
              <a:rPr kumimoji="0" lang="en-US" altLang="zh-CN" sz="2800" b="0"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 </a:t>
            </a:r>
            <a:r>
              <a:rPr kumimoji="0" lang="zh-CN" altLang="en-US" sz="2800" b="0"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rPr>
              <a:t>您的标题 </a:t>
            </a:r>
            <a:r>
              <a:rPr kumimoji="0" lang="en-US" altLang="zh-CN" sz="2800" b="1" i="0" u="none" strike="noStrike" kern="0" cap="none" spc="0" normalizeH="0" baseline="0" noProof="0" dirty="0" smtClean="0">
                <a:ln>
                  <a:noFill/>
                </a:ln>
                <a:solidFill>
                  <a:srgbClr val="9BBB59">
                    <a:lumMod val="60000"/>
                    <a:lumOff val="40000"/>
                  </a:srgbClr>
                </a:solidFill>
                <a:effectLst/>
                <a:uLnTx/>
                <a:uFillTx/>
                <a:latin typeface="微软雅黑" pitchFamily="34" charset="-122"/>
                <a:ea typeface="微软雅黑" pitchFamily="34" charset="-122"/>
              </a:rPr>
              <a:t>]</a:t>
            </a:r>
            <a:endParaRPr kumimoji="0" lang="zh-CN" altLang="en-US" sz="2800" b="1" i="0" u="none" strike="noStrike" kern="0" cap="none" spc="0" normalizeH="0" baseline="0" noProof="0" dirty="0">
              <a:ln>
                <a:noFill/>
              </a:ln>
              <a:solidFill>
                <a:srgbClr val="9BBB59">
                  <a:lumMod val="60000"/>
                  <a:lumOff val="40000"/>
                </a:srgbClr>
              </a:solidFill>
              <a:effectLst/>
              <a:uLnTx/>
              <a:uFillTx/>
              <a:latin typeface="微软雅黑" pitchFamily="34" charset="-122"/>
              <a:ea typeface="微软雅黑" pitchFamily="34" charset="-122"/>
            </a:endParaRPr>
          </a:p>
        </p:txBody>
      </p:sp>
      <p:sp>
        <p:nvSpPr>
          <p:cNvPr id="23" name="任意多边形 22"/>
          <p:cNvSpPr/>
          <p:nvPr/>
        </p:nvSpPr>
        <p:spPr>
          <a:xfrm>
            <a:off x="605481" y="2293867"/>
            <a:ext cx="5375189" cy="210065"/>
          </a:xfrm>
          <a:custGeom>
            <a:avLst/>
            <a:gdLst>
              <a:gd name="connsiteX0" fmla="*/ 0 w 5375189"/>
              <a:gd name="connsiteY0" fmla="*/ 0 h 210065"/>
              <a:gd name="connsiteX1" fmla="*/ 5375189 w 5375189"/>
              <a:gd name="connsiteY1" fmla="*/ 0 h 210065"/>
              <a:gd name="connsiteX2" fmla="*/ 5375189 w 5375189"/>
              <a:gd name="connsiteY2" fmla="*/ 210065 h 210065"/>
              <a:gd name="connsiteX3" fmla="*/ 5263978 w 5375189"/>
              <a:gd name="connsiteY3" fmla="*/ 210065 h 210065"/>
            </a:gdLst>
            <a:ahLst/>
            <a:cxnLst>
              <a:cxn ang="0">
                <a:pos x="connsiteX0" y="connsiteY0"/>
              </a:cxn>
              <a:cxn ang="0">
                <a:pos x="connsiteX1" y="connsiteY1"/>
              </a:cxn>
              <a:cxn ang="0">
                <a:pos x="connsiteX2" y="connsiteY2"/>
              </a:cxn>
              <a:cxn ang="0">
                <a:pos x="connsiteX3" y="connsiteY3"/>
              </a:cxn>
            </a:cxnLst>
            <a:rect l="l" t="t" r="r" b="b"/>
            <a:pathLst>
              <a:path w="5375189" h="210065">
                <a:moveTo>
                  <a:pt x="0" y="0"/>
                </a:moveTo>
                <a:lnTo>
                  <a:pt x="5375189" y="0"/>
                </a:lnTo>
                <a:lnTo>
                  <a:pt x="5375189" y="210065"/>
                </a:lnTo>
                <a:lnTo>
                  <a:pt x="5263978" y="210065"/>
                </a:lnTo>
              </a:path>
            </a:pathLst>
          </a:custGeom>
          <a:noFill/>
          <a:ln w="12700" cap="flat" cmpd="sng" algn="ctr">
            <a:solidFill>
              <a:srgbClr val="9BBB59">
                <a:lumMod val="75000"/>
              </a:srgbClr>
            </a:solidFill>
            <a:prstDash val="solid"/>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任意多边形 23"/>
          <p:cNvSpPr/>
          <p:nvPr/>
        </p:nvSpPr>
        <p:spPr>
          <a:xfrm>
            <a:off x="635623" y="5747887"/>
            <a:ext cx="5375189" cy="210065"/>
          </a:xfrm>
          <a:custGeom>
            <a:avLst/>
            <a:gdLst>
              <a:gd name="connsiteX0" fmla="*/ 0 w 5375189"/>
              <a:gd name="connsiteY0" fmla="*/ 0 h 210065"/>
              <a:gd name="connsiteX1" fmla="*/ 5375189 w 5375189"/>
              <a:gd name="connsiteY1" fmla="*/ 0 h 210065"/>
              <a:gd name="connsiteX2" fmla="*/ 5375189 w 5375189"/>
              <a:gd name="connsiteY2" fmla="*/ 210065 h 210065"/>
              <a:gd name="connsiteX3" fmla="*/ 5263978 w 5375189"/>
              <a:gd name="connsiteY3" fmla="*/ 210065 h 210065"/>
            </a:gdLst>
            <a:ahLst/>
            <a:cxnLst>
              <a:cxn ang="0">
                <a:pos x="connsiteX0" y="connsiteY0"/>
              </a:cxn>
              <a:cxn ang="0">
                <a:pos x="connsiteX1" y="connsiteY1"/>
              </a:cxn>
              <a:cxn ang="0">
                <a:pos x="connsiteX2" y="connsiteY2"/>
              </a:cxn>
              <a:cxn ang="0">
                <a:pos x="connsiteX3" y="connsiteY3"/>
              </a:cxn>
            </a:cxnLst>
            <a:rect l="l" t="t" r="r" b="b"/>
            <a:pathLst>
              <a:path w="5375189" h="210065">
                <a:moveTo>
                  <a:pt x="0" y="0"/>
                </a:moveTo>
                <a:lnTo>
                  <a:pt x="5375189" y="0"/>
                </a:lnTo>
                <a:lnTo>
                  <a:pt x="5375189" y="210065"/>
                </a:lnTo>
                <a:lnTo>
                  <a:pt x="5263978" y="210065"/>
                </a:lnTo>
              </a:path>
            </a:pathLst>
          </a:custGeom>
          <a:noFill/>
          <a:ln w="12700" cap="flat" cmpd="sng" algn="ctr">
            <a:solidFill>
              <a:srgbClr val="9BBB59">
                <a:lumMod val="75000"/>
              </a:srgbClr>
            </a:solidFill>
            <a:prstDash val="solid"/>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任意多边形 24"/>
          <p:cNvSpPr/>
          <p:nvPr/>
        </p:nvSpPr>
        <p:spPr>
          <a:xfrm flipH="1">
            <a:off x="3135742" y="3928261"/>
            <a:ext cx="5375189" cy="210065"/>
          </a:xfrm>
          <a:custGeom>
            <a:avLst/>
            <a:gdLst>
              <a:gd name="connsiteX0" fmla="*/ 0 w 5375189"/>
              <a:gd name="connsiteY0" fmla="*/ 0 h 210065"/>
              <a:gd name="connsiteX1" fmla="*/ 5375189 w 5375189"/>
              <a:gd name="connsiteY1" fmla="*/ 0 h 210065"/>
              <a:gd name="connsiteX2" fmla="*/ 5375189 w 5375189"/>
              <a:gd name="connsiteY2" fmla="*/ 210065 h 210065"/>
              <a:gd name="connsiteX3" fmla="*/ 5263978 w 5375189"/>
              <a:gd name="connsiteY3" fmla="*/ 210065 h 210065"/>
            </a:gdLst>
            <a:ahLst/>
            <a:cxnLst>
              <a:cxn ang="0">
                <a:pos x="connsiteX0" y="connsiteY0"/>
              </a:cxn>
              <a:cxn ang="0">
                <a:pos x="connsiteX1" y="connsiteY1"/>
              </a:cxn>
              <a:cxn ang="0">
                <a:pos x="connsiteX2" y="connsiteY2"/>
              </a:cxn>
              <a:cxn ang="0">
                <a:pos x="connsiteX3" y="connsiteY3"/>
              </a:cxn>
            </a:cxnLst>
            <a:rect l="l" t="t" r="r" b="b"/>
            <a:pathLst>
              <a:path w="5375189" h="210065">
                <a:moveTo>
                  <a:pt x="0" y="0"/>
                </a:moveTo>
                <a:lnTo>
                  <a:pt x="5375189" y="0"/>
                </a:lnTo>
                <a:lnTo>
                  <a:pt x="5375189" y="210065"/>
                </a:lnTo>
                <a:lnTo>
                  <a:pt x="5263978" y="210065"/>
                </a:lnTo>
              </a:path>
            </a:pathLst>
          </a:custGeom>
          <a:noFill/>
          <a:ln w="12700" cap="flat" cmpd="sng" algn="ctr">
            <a:solidFill>
              <a:srgbClr val="9BBB59">
                <a:lumMod val="75000"/>
              </a:srgbClr>
            </a:solidFill>
            <a:prstDash val="solid"/>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TextBox 25"/>
          <p:cNvSpPr txBox="1"/>
          <p:nvPr/>
        </p:nvSpPr>
        <p:spPr>
          <a:xfrm>
            <a:off x="5123028" y="966416"/>
            <a:ext cx="4020972"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lumMod val="85000"/>
                  </a:sysClr>
                </a:solidFill>
                <a:effectLst/>
                <a:uLnTx/>
                <a:uFillTx/>
                <a:latin typeface="Microsoft Himalaya" pitchFamily="2" charset="0"/>
                <a:ea typeface="Microsoft Himalaya" pitchFamily="2" charset="0"/>
                <a:cs typeface="Microsoft Himalaya" pitchFamily="2" charset="0"/>
              </a:rPr>
              <a:t>click </a:t>
            </a:r>
            <a:r>
              <a:rPr kumimoji="0" lang="en-US" altLang="zh-CN" sz="2000" b="0" i="0" u="none" strike="noStrike" kern="0" cap="none" spc="0" normalizeH="0" baseline="0" noProof="0" dirty="0">
                <a:ln>
                  <a:noFill/>
                </a:ln>
                <a:solidFill>
                  <a:sysClr val="window" lastClr="FFFFFF">
                    <a:lumMod val="85000"/>
                  </a:sysClr>
                </a:solidFill>
                <a:effectLst/>
                <a:uLnTx/>
                <a:uFillTx/>
                <a:latin typeface="Microsoft Himalaya" pitchFamily="2" charset="0"/>
                <a:ea typeface="Microsoft Himalaya" pitchFamily="2" charset="0"/>
                <a:cs typeface="Microsoft Himalaya" pitchFamily="2" charset="0"/>
              </a:rPr>
              <a:t>here to add your title</a:t>
            </a:r>
            <a:endParaRPr kumimoji="0" lang="zh-CN" altLang="en-US" sz="2000" b="0" i="0" u="none" strike="noStrike" kern="0" cap="none" spc="0" normalizeH="0" baseline="0" noProof="0" dirty="0">
              <a:ln>
                <a:noFill/>
              </a:ln>
              <a:solidFill>
                <a:sysClr val="window" lastClr="FFFFFF">
                  <a:lumMod val="85000"/>
                </a:sysClr>
              </a:solidFill>
              <a:effectLst/>
              <a:uLnTx/>
              <a:uFillTx/>
              <a:latin typeface="Microsoft Himalaya" pitchFamily="2" charset="0"/>
              <a:ea typeface="微软雅黑" pitchFamily="34" charset="-122"/>
              <a:cs typeface="Microsoft Himalaya" pitchFamily="2" charset="0"/>
            </a:endParaRPr>
          </a:p>
        </p:txBody>
      </p:sp>
      <p:sp>
        <p:nvSpPr>
          <p:cNvPr id="27" name="TextBox 26"/>
          <p:cNvSpPr txBox="1"/>
          <p:nvPr/>
        </p:nvSpPr>
        <p:spPr>
          <a:xfrm>
            <a:off x="5902431" y="345629"/>
            <a:ext cx="2365420" cy="707886"/>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smtClean="0">
                <a:ln>
                  <a:noFill/>
                </a:ln>
                <a:solidFill>
                  <a:srgbClr val="9BBB59">
                    <a:lumMod val="50000"/>
                  </a:srgbClr>
                </a:solidFill>
                <a:effectLst/>
                <a:uLnTx/>
                <a:uFillTx/>
                <a:latin typeface="方正姚体" pitchFamily="2" charset="-122"/>
                <a:ea typeface="方正姚体" pitchFamily="2" charset="-122"/>
              </a:rPr>
              <a:t>您的标题</a:t>
            </a:r>
            <a:endParaRPr kumimoji="0" lang="zh-CN" altLang="en-US" sz="4000" b="0" i="0" u="none" strike="noStrike" kern="0" cap="none" spc="0" normalizeH="0" baseline="0" noProof="0" dirty="0">
              <a:ln>
                <a:noFill/>
              </a:ln>
              <a:solidFill>
                <a:srgbClr val="9BBB59">
                  <a:lumMod val="50000"/>
                </a:srgbClr>
              </a:solidFill>
              <a:effectLst/>
              <a:uLnTx/>
              <a:uFillTx/>
              <a:latin typeface="方正姚体" pitchFamily="2" charset="-122"/>
              <a:ea typeface="方正姚体" pitchFamily="2" charset="-122"/>
            </a:endParaRPr>
          </a:p>
        </p:txBody>
      </p:sp>
      <p:sp>
        <p:nvSpPr>
          <p:cNvPr id="28" name="矩形 27"/>
          <p:cNvSpPr/>
          <p:nvPr/>
        </p:nvSpPr>
        <p:spPr>
          <a:xfrm>
            <a:off x="8403184" y="476672"/>
            <a:ext cx="740816" cy="511321"/>
          </a:xfrm>
          <a:prstGeom prst="rect">
            <a:avLst/>
          </a:prstGeom>
          <a:solidFill>
            <a:srgbClr val="9BBB59">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矩形 28"/>
          <p:cNvSpPr/>
          <p:nvPr/>
        </p:nvSpPr>
        <p:spPr>
          <a:xfrm>
            <a:off x="8219287" y="476672"/>
            <a:ext cx="97129" cy="511321"/>
          </a:xfrm>
          <a:prstGeom prst="rect">
            <a:avLst/>
          </a:prstGeom>
          <a:solidFill>
            <a:srgbClr val="9BBB59">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636548991"/>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51520" y="1329227"/>
            <a:ext cx="720080" cy="748041"/>
          </a:xfrm>
          <a:prstGeom prst="rect">
            <a:avLst/>
          </a:pr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矩形 1"/>
          <p:cNvSpPr/>
          <p:nvPr/>
        </p:nvSpPr>
        <p:spPr>
          <a:xfrm>
            <a:off x="0" y="2708920"/>
            <a:ext cx="9144000" cy="2592288"/>
          </a:xfrm>
          <a:custGeom>
            <a:avLst/>
            <a:gdLst>
              <a:gd name="connsiteX0" fmla="*/ 1203791 w 9144000"/>
              <a:gd name="connsiteY0" fmla="*/ 0 h 2458956"/>
              <a:gd name="connsiteX1" fmla="*/ 1266908 w 9144000"/>
              <a:gd name="connsiteY1" fmla="*/ 381964 h 2458956"/>
              <a:gd name="connsiteX2" fmla="*/ 1500426 w 9144000"/>
              <a:gd name="connsiteY2" fmla="*/ 0 h 2458956"/>
              <a:gd name="connsiteX3" fmla="*/ 9144000 w 9144000"/>
              <a:gd name="connsiteY3" fmla="*/ 10684 h 2458956"/>
              <a:gd name="connsiteX4" fmla="*/ 9144000 w 9144000"/>
              <a:gd name="connsiteY4" fmla="*/ 2458956 h 2458956"/>
              <a:gd name="connsiteX5" fmla="*/ 0 w 9144000"/>
              <a:gd name="connsiteY5" fmla="*/ 2458956 h 2458956"/>
              <a:gd name="connsiteX6" fmla="*/ 0 w 9144000"/>
              <a:gd name="connsiteY6" fmla="*/ 6328 h 2458956"/>
              <a:gd name="connsiteX7" fmla="*/ 1203791 w 9144000"/>
              <a:gd name="connsiteY7" fmla="*/ 0 h 2458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2458956">
                <a:moveTo>
                  <a:pt x="1203791" y="0"/>
                </a:moveTo>
                <a:lnTo>
                  <a:pt x="1266908" y="381964"/>
                </a:lnTo>
                <a:lnTo>
                  <a:pt x="1500426" y="0"/>
                </a:lnTo>
                <a:lnTo>
                  <a:pt x="9144000" y="10684"/>
                </a:lnTo>
                <a:lnTo>
                  <a:pt x="9144000" y="2458956"/>
                </a:lnTo>
                <a:lnTo>
                  <a:pt x="0" y="2458956"/>
                </a:lnTo>
                <a:lnTo>
                  <a:pt x="0" y="6328"/>
                </a:lnTo>
                <a:lnTo>
                  <a:pt x="1203791" y="0"/>
                </a:lnTo>
                <a:close/>
              </a:path>
            </a:pathLst>
          </a:cu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 name="TextBox 14"/>
          <p:cNvSpPr txBox="1"/>
          <p:nvPr/>
        </p:nvSpPr>
        <p:spPr>
          <a:xfrm>
            <a:off x="971600" y="1811433"/>
            <a:ext cx="319511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lumMod val="65000"/>
                  </a:sysClr>
                </a:solidFill>
                <a:effectLst/>
                <a:uLnTx/>
                <a:uFillTx/>
                <a:latin typeface="Arial" pitchFamily="34" charset="0"/>
                <a:ea typeface="微软雅黑" pitchFamily="34" charset="-122"/>
                <a:cs typeface="Arial" pitchFamily="34" charset="0"/>
              </a:rPr>
              <a:t>lick </a:t>
            </a:r>
            <a:r>
              <a:rPr kumimoji="0" lang="en-US" altLang="zh-CN"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rPr>
              <a:t>here to add your title</a:t>
            </a:r>
            <a:endParaRPr kumimoji="0" lang="zh-CN" altLang="en-US"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endParaRPr>
          </a:p>
        </p:txBody>
      </p:sp>
      <p:sp>
        <p:nvSpPr>
          <p:cNvPr id="16" name="TextBox 15"/>
          <p:cNvSpPr txBox="1"/>
          <p:nvPr/>
        </p:nvSpPr>
        <p:spPr>
          <a:xfrm>
            <a:off x="404553" y="1276440"/>
            <a:ext cx="720080"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C</a:t>
            </a:r>
            <a:endPar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Box 16"/>
          <p:cNvSpPr txBox="1"/>
          <p:nvPr/>
        </p:nvSpPr>
        <p:spPr>
          <a:xfrm>
            <a:off x="930445" y="1176430"/>
            <a:ext cx="3195116"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您的</a:t>
            </a:r>
            <a:r>
              <a:rPr kumimoji="0" lang="zh-CN" altLang="en-US" sz="4000" b="1" i="0" u="none" strike="noStrike" kern="0" cap="none" spc="0" normalizeH="0" baseline="0" noProof="0" dirty="0" smtClean="0">
                <a:ln>
                  <a:noFill/>
                </a:ln>
                <a:solidFill>
                  <a:srgbClr val="A29746"/>
                </a:solidFill>
                <a:effectLst/>
                <a:uLnTx/>
                <a:uFillTx/>
                <a:latin typeface="方正姚体" pitchFamily="2" charset="-122"/>
                <a:ea typeface="方正姚体" pitchFamily="2" charset="-122"/>
              </a:rPr>
              <a:t>标题</a:t>
            </a:r>
            <a:r>
              <a:rPr kumimoji="0" lang="zh-CN" altLang="en-US" sz="2400" b="1"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写在这里</a:t>
            </a:r>
            <a:endPar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方正姚体" pitchFamily="2" charset="-122"/>
              <a:ea typeface="方正姚体" pitchFamily="2" charset="-122"/>
            </a:endParaRPr>
          </a:p>
        </p:txBody>
      </p:sp>
      <p:sp>
        <p:nvSpPr>
          <p:cNvPr id="18" name="TextBox 17"/>
          <p:cNvSpPr txBox="1"/>
          <p:nvPr/>
        </p:nvSpPr>
        <p:spPr>
          <a:xfrm>
            <a:off x="337686" y="3248397"/>
            <a:ext cx="2817203" cy="16927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框中选择粘贴，并选择只保留文字您的内容打在这里或者通过复制您的</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9" name="TextBox 18"/>
          <p:cNvSpPr txBox="1"/>
          <p:nvPr/>
        </p:nvSpPr>
        <p:spPr>
          <a:xfrm>
            <a:off x="3242485" y="3248397"/>
            <a:ext cx="2817203" cy="16927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a:t>
            </a:r>
            <a:endParaRPr kumimoji="0" lang="en-US" altLang="zh-CN"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 name="TextBox 19"/>
          <p:cNvSpPr txBox="1"/>
          <p:nvPr/>
        </p:nvSpPr>
        <p:spPr>
          <a:xfrm>
            <a:off x="6147285" y="3248397"/>
            <a:ext cx="2817203" cy="16927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a:t>
            </a:r>
            <a:endParaRPr kumimoji="0" lang="en-US" altLang="zh-CN"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21" name="直接连接符 20"/>
          <p:cNvCxnSpPr/>
          <p:nvPr/>
        </p:nvCxnSpPr>
        <p:spPr>
          <a:xfrm>
            <a:off x="3126740" y="3140968"/>
            <a:ext cx="0" cy="1872208"/>
          </a:xfrm>
          <a:prstGeom prst="line">
            <a:avLst/>
          </a:prstGeom>
          <a:noFill/>
          <a:ln w="12700" cap="flat" cmpd="sng" algn="ctr">
            <a:solidFill>
              <a:sysClr val="window" lastClr="FFFFFF"/>
            </a:solidFill>
            <a:prstDash val="sysDash"/>
          </a:ln>
          <a:effectLst/>
        </p:spPr>
      </p:cxnSp>
      <p:cxnSp>
        <p:nvCxnSpPr>
          <p:cNvPr id="22" name="直接连接符 21"/>
          <p:cNvCxnSpPr/>
          <p:nvPr/>
        </p:nvCxnSpPr>
        <p:spPr>
          <a:xfrm>
            <a:off x="6038114" y="3140968"/>
            <a:ext cx="0" cy="1872208"/>
          </a:xfrm>
          <a:prstGeom prst="line">
            <a:avLst/>
          </a:prstGeom>
          <a:noFill/>
          <a:ln w="12700" cap="flat" cmpd="sng" algn="ctr">
            <a:solidFill>
              <a:sysClr val="window" lastClr="FFFFFF"/>
            </a:solidFill>
            <a:prstDash val="sysDash"/>
          </a:ln>
          <a:effectLst/>
        </p:spPr>
      </p:cxnSp>
      <p:cxnSp>
        <p:nvCxnSpPr>
          <p:cNvPr id="23" name="直接连接符 22"/>
          <p:cNvCxnSpPr/>
          <p:nvPr/>
        </p:nvCxnSpPr>
        <p:spPr>
          <a:xfrm>
            <a:off x="0" y="5338279"/>
            <a:ext cx="9144000" cy="0"/>
          </a:xfrm>
          <a:prstGeom prst="line">
            <a:avLst/>
          </a:prstGeom>
          <a:noFill/>
          <a:ln w="12700" cap="flat" cmpd="sng" algn="ctr">
            <a:solidFill>
              <a:srgbClr val="A29746"/>
            </a:solidFill>
            <a:prstDash val="sysDash"/>
          </a:ln>
          <a:effectLst/>
        </p:spPr>
      </p:cxnSp>
      <p:sp>
        <p:nvSpPr>
          <p:cNvPr id="24" name="TextBox 23"/>
          <p:cNvSpPr txBox="1"/>
          <p:nvPr/>
        </p:nvSpPr>
        <p:spPr>
          <a:xfrm>
            <a:off x="-45473560" y="27335656"/>
            <a:ext cx="3871957" cy="369332"/>
          </a:xfrm>
          <a:prstGeom prst="rect">
            <a:avLst/>
          </a:prstGeom>
          <a:noFill/>
        </p:spPr>
        <p:txBody>
          <a:bodyPr wrap="none" rtlCol="0">
            <a:spAutoFit/>
          </a:bodyPr>
          <a:lstStyle/>
          <a:p>
            <a:r>
              <a:rPr lang="en-US" altLang="zh-CN" dirty="0" smtClean="0">
                <a:latin typeface="微软雅黑" pitchFamily="34" charset="-122"/>
                <a:ea typeface="微软雅黑" pitchFamily="34" charset="-122"/>
                <a:hlinkClick r:id="rId3"/>
              </a:rPr>
              <a:t>www.51pptm </a:t>
            </a:r>
            <a:r>
              <a:rPr lang="en-US" altLang="zh-CN" dirty="0" err="1" smtClean="0">
                <a:latin typeface="微软雅黑" pitchFamily="34" charset="-122"/>
                <a:ea typeface="微软雅黑" pitchFamily="34" charset="-122"/>
                <a:hlinkClick r:id="rId3"/>
              </a:rPr>
              <a:t>oban</a:t>
            </a:r>
            <a:r>
              <a:rPr lang="en-US" altLang="zh-CN" dirty="0" smtClean="0">
                <a:latin typeface="微软雅黑" pitchFamily="34" charset="-122"/>
                <a:ea typeface="微软雅黑" pitchFamily="34" charset="-122"/>
                <a:hlinkClick r:id="rId3"/>
              </a:rPr>
              <a:t>. com</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搜集整理</a:t>
            </a:r>
          </a:p>
        </p:txBody>
      </p:sp>
    </p:spTree>
    <p:extLst>
      <p:ext uri="{BB962C8B-B14F-4D97-AF65-F5344CB8AC3E}">
        <p14:creationId xmlns:p14="http://schemas.microsoft.com/office/powerpoint/2010/main" val="2863300545"/>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duotone>
              <a:srgbClr val="C0504D">
                <a:shade val="45000"/>
                <a:satMod val="135000"/>
              </a:srgbClr>
              <a:prstClr val="white"/>
            </a:duotone>
            <a:extLst>
              <a:ext uri="{28A0092B-C50C-407E-A947-70E740481C1C}">
                <a14:useLocalDpi xmlns:a14="http://schemas.microsoft.com/office/drawing/2010/main" val="0"/>
              </a:ext>
            </a:extLst>
          </a:blip>
          <a:stretch>
            <a:fillRect/>
          </a:stretch>
        </p:blipFill>
        <p:spPr>
          <a:xfrm flipV="1">
            <a:off x="7966827" y="1361922"/>
            <a:ext cx="129928" cy="3867278"/>
          </a:xfrm>
          <a:prstGeom prst="rect">
            <a:avLst/>
          </a:prstGeom>
        </p:spPr>
      </p:pic>
      <p:pic>
        <p:nvPicPr>
          <p:cNvPr id="11" name="图片 10"/>
          <p:cNvPicPr>
            <a:picLocks noChangeAspect="1"/>
          </p:cNvPicPr>
          <p:nvPr/>
        </p:nvPicPr>
        <p:blipFill>
          <a:blip r:embed="rId4">
            <a:duotone>
              <a:srgbClr val="C0504D">
                <a:shade val="45000"/>
                <a:satMod val="135000"/>
              </a:srgbClr>
              <a:prstClr val="white"/>
            </a:duotone>
            <a:extLst>
              <a:ext uri="{28A0092B-C50C-407E-A947-70E740481C1C}">
                <a14:useLocalDpi xmlns:a14="http://schemas.microsoft.com/office/drawing/2010/main" val="0"/>
              </a:ext>
            </a:extLst>
          </a:blip>
          <a:stretch>
            <a:fillRect/>
          </a:stretch>
        </p:blipFill>
        <p:spPr>
          <a:xfrm>
            <a:off x="6850232" y="541678"/>
            <a:ext cx="1656184" cy="1572139"/>
          </a:xfrm>
          <a:prstGeom prst="rect">
            <a:avLst/>
          </a:prstGeom>
        </p:spPr>
      </p:pic>
      <p:sp>
        <p:nvSpPr>
          <p:cNvPr id="12" name="TextBox 11"/>
          <p:cNvSpPr txBox="1"/>
          <p:nvPr/>
        </p:nvSpPr>
        <p:spPr>
          <a:xfrm>
            <a:off x="7078158" y="957511"/>
            <a:ext cx="1200329" cy="938719"/>
          </a:xfrm>
          <a:prstGeom prst="rect">
            <a:avLst/>
          </a:prstGeom>
          <a:noFill/>
        </p:spPr>
        <p:txBody>
          <a:bodyPr vert="eaVert" wrap="non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6600" b="0" i="0" u="none" strike="noStrike" kern="600" cap="none" spc="0" normalizeH="0" baseline="0" noProof="0" dirty="0" smtClean="0">
                <a:ln>
                  <a:noFill/>
                </a:ln>
                <a:solidFill>
                  <a:sysClr val="window" lastClr="FFFFFF"/>
                </a:solidFill>
                <a:effectLst/>
                <a:uLnTx/>
                <a:uFillTx/>
                <a:latin typeface="方正姚体" pitchFamily="2" charset="-122"/>
                <a:ea typeface="方正姚体" pitchFamily="2" charset="-122"/>
              </a:rPr>
              <a:t>您</a:t>
            </a:r>
            <a:endParaRPr kumimoji="0" lang="zh-CN" altLang="en-US" sz="6600" b="0" i="0" u="none" strike="noStrike" kern="600" cap="none" spc="0" normalizeH="0" baseline="0" noProof="0" dirty="0">
              <a:ln>
                <a:noFill/>
              </a:ln>
              <a:solidFill>
                <a:sysClr val="windowText" lastClr="000000">
                  <a:lumMod val="95000"/>
                  <a:lumOff val="5000"/>
                </a:sysClr>
              </a:solidFill>
              <a:effectLst/>
              <a:uLnTx/>
              <a:uFillTx/>
              <a:latin typeface="方正姚体" pitchFamily="2" charset="-122"/>
              <a:ea typeface="方正姚体" pitchFamily="2" charset="-122"/>
            </a:endParaRPr>
          </a:p>
        </p:txBody>
      </p:sp>
      <p:sp>
        <p:nvSpPr>
          <p:cNvPr id="13" name="TextBox 12"/>
          <p:cNvSpPr txBox="1"/>
          <p:nvPr/>
        </p:nvSpPr>
        <p:spPr>
          <a:xfrm flipH="1">
            <a:off x="4698961" y="1556792"/>
            <a:ext cx="1431161" cy="4341082"/>
          </a:xfrm>
          <a:prstGeom prst="rect">
            <a:avLst/>
          </a:prstGeom>
          <a:noFill/>
        </p:spPr>
        <p:txBody>
          <a:bodyPr vert="eaVert"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600" cap="none" spc="0" normalizeH="0" baseline="0" noProof="0" dirty="0">
                <a:ln>
                  <a:noFill/>
                </a:ln>
                <a:solidFill>
                  <a:sysClr val="windowText" lastClr="000000">
                    <a:lumMod val="65000"/>
                    <a:lumOff val="35000"/>
                  </a:sysClr>
                </a:solidFill>
                <a:effectLst/>
                <a:uLnTx/>
                <a:uFillTx/>
                <a:latin typeface="方正姚体" pitchFamily="2" charset="-122"/>
                <a:ea typeface="方正姚体" pitchFamily="2" charset="-122"/>
              </a:rPr>
              <a:t>您的内容打在这里或者通过复制您的文本后在此框中选择粘贴并选择只保留文字您的内容打在这里或者通过复制您的文本。</a:t>
            </a:r>
          </a:p>
        </p:txBody>
      </p:sp>
      <p:sp>
        <p:nvSpPr>
          <p:cNvPr id="14" name="TextBox 13"/>
          <p:cNvSpPr txBox="1"/>
          <p:nvPr/>
        </p:nvSpPr>
        <p:spPr>
          <a:xfrm flipH="1">
            <a:off x="6034226" y="1412776"/>
            <a:ext cx="553998" cy="2553729"/>
          </a:xfrm>
          <a:prstGeom prst="rect">
            <a:avLst/>
          </a:prstGeom>
          <a:noFill/>
        </p:spPr>
        <p:txBody>
          <a:bodyPr vert="eaVert"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600" cap="none" spc="0" normalizeH="0" baseline="0" noProof="0" dirty="0" smtClean="0">
                <a:ln>
                  <a:noFill/>
                </a:ln>
                <a:solidFill>
                  <a:srgbClr val="C0504D"/>
                </a:solidFill>
                <a:effectLst/>
                <a:uLnTx/>
                <a:uFillTx/>
                <a:latin typeface="方正姚体" pitchFamily="2" charset="-122"/>
                <a:ea typeface="方正姚体" pitchFamily="2" charset="-122"/>
              </a:rPr>
              <a:t>【</a:t>
            </a:r>
            <a:r>
              <a:rPr kumimoji="0" lang="zh-CN" altLang="en-US" sz="2400" b="1" i="0" u="none" strike="noStrike" kern="600" cap="none" spc="0" normalizeH="0" baseline="0" noProof="0" dirty="0" smtClean="0">
                <a:ln>
                  <a:noFill/>
                </a:ln>
                <a:solidFill>
                  <a:srgbClr val="C0504D"/>
                </a:solidFill>
                <a:effectLst/>
                <a:uLnTx/>
                <a:uFillTx/>
                <a:latin typeface="方正姚体" pitchFamily="2" charset="-122"/>
                <a:ea typeface="方正姚体" pitchFamily="2" charset="-122"/>
              </a:rPr>
              <a:t>您的小标题</a:t>
            </a:r>
            <a:r>
              <a:rPr kumimoji="0" lang="en-US" altLang="zh-CN" sz="2400" b="1" i="0" u="none" strike="noStrike" kern="600" cap="none" spc="0" normalizeH="0" baseline="0" noProof="0" dirty="0" smtClean="0">
                <a:ln>
                  <a:noFill/>
                </a:ln>
                <a:solidFill>
                  <a:srgbClr val="C0504D"/>
                </a:solidFill>
                <a:effectLst/>
                <a:uLnTx/>
                <a:uFillTx/>
                <a:latin typeface="方正姚体" pitchFamily="2" charset="-122"/>
                <a:ea typeface="方正姚体" pitchFamily="2" charset="-122"/>
              </a:rPr>
              <a:t>】</a:t>
            </a:r>
            <a:endParaRPr kumimoji="0" lang="zh-CN" altLang="en-US" sz="2400" b="1" i="0" u="none" strike="noStrike" kern="600" cap="none" spc="0" normalizeH="0" baseline="0" noProof="0" dirty="0">
              <a:ln>
                <a:noFill/>
              </a:ln>
              <a:solidFill>
                <a:srgbClr val="C0504D"/>
              </a:solidFill>
              <a:effectLst/>
              <a:uLnTx/>
              <a:uFillTx/>
              <a:latin typeface="方正姚体" pitchFamily="2" charset="-122"/>
              <a:ea typeface="方正姚体" pitchFamily="2" charset="-122"/>
            </a:endParaRPr>
          </a:p>
        </p:txBody>
      </p:sp>
      <p:sp>
        <p:nvSpPr>
          <p:cNvPr id="15" name="TextBox 14"/>
          <p:cNvSpPr txBox="1"/>
          <p:nvPr/>
        </p:nvSpPr>
        <p:spPr>
          <a:xfrm flipH="1">
            <a:off x="1013922" y="1556792"/>
            <a:ext cx="2677656" cy="4341082"/>
          </a:xfrm>
          <a:prstGeom prst="rect">
            <a:avLst/>
          </a:prstGeom>
          <a:noFill/>
        </p:spPr>
        <p:txBody>
          <a:bodyPr vert="eaVert"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600" cap="none" spc="0" normalizeH="0" baseline="0" noProof="0" dirty="0">
                <a:ln>
                  <a:noFill/>
                </a:ln>
                <a:solidFill>
                  <a:sysClr val="windowText" lastClr="000000">
                    <a:lumMod val="65000"/>
                    <a:lumOff val="35000"/>
                  </a:sysClr>
                </a:solidFill>
                <a:effectLst/>
                <a:uLnTx/>
                <a:uFillTx/>
                <a:latin typeface="方正姚体" pitchFamily="2" charset="-122"/>
                <a:ea typeface="方正姚体" pitchFamily="2" charset="-122"/>
              </a:rPr>
              <a:t>您的内容打在这里或者通过复制您的文本后在此框中选择粘贴并选择只保留文字您的内容打在这里或者通过复制您的文本</a:t>
            </a:r>
            <a:r>
              <a:rPr kumimoji="0" lang="zh-CN" altLang="en-US" sz="1800" b="0" i="0" u="none" strike="noStrike" kern="600" cap="none" spc="0" normalizeH="0" baseline="0" noProof="0" dirty="0" smtClean="0">
                <a:ln>
                  <a:noFill/>
                </a:ln>
                <a:solidFill>
                  <a:sysClr val="windowText" lastClr="000000">
                    <a:lumMod val="65000"/>
                    <a:lumOff val="35000"/>
                  </a:sysClr>
                </a:solidFill>
                <a:effectLst/>
                <a:uLnTx/>
                <a:uFillTx/>
                <a:latin typeface="方正姚体" pitchFamily="2" charset="-122"/>
                <a:ea typeface="方正姚体" pitchFamily="2" charset="-122"/>
              </a:rPr>
              <a:t>。</a:t>
            </a:r>
            <a:r>
              <a:rPr kumimoji="0" lang="zh-CN" altLang="en-US" sz="1800" b="0" i="0" u="none" strike="noStrike" kern="600" cap="none" spc="0" normalizeH="0" baseline="0" noProof="0" dirty="0">
                <a:ln>
                  <a:noFill/>
                </a:ln>
                <a:solidFill>
                  <a:sysClr val="windowText" lastClr="000000">
                    <a:lumMod val="65000"/>
                    <a:lumOff val="35000"/>
                  </a:sysClr>
                </a:solidFill>
                <a:effectLst/>
                <a:uLnTx/>
                <a:uFillTx/>
                <a:latin typeface="方正姚体" pitchFamily="2" charset="-122"/>
                <a:ea typeface="方正姚体" pitchFamily="2" charset="-122"/>
              </a:rPr>
              <a:t>您的内容打在这里或者通过复制您的文本后在此框中选择粘贴并选择只保留文字您的内容打在这里或者通过复制您的文本</a:t>
            </a:r>
            <a:r>
              <a:rPr kumimoji="0" lang="zh-CN" altLang="en-US" sz="1800" b="0" i="0" u="none" strike="noStrike" kern="600" cap="none" spc="0" normalizeH="0" baseline="0" noProof="0" dirty="0" smtClean="0">
                <a:ln>
                  <a:noFill/>
                </a:ln>
                <a:solidFill>
                  <a:sysClr val="windowText" lastClr="000000">
                    <a:lumMod val="65000"/>
                    <a:lumOff val="35000"/>
                  </a:sysClr>
                </a:solidFill>
                <a:effectLst/>
                <a:uLnTx/>
                <a:uFillTx/>
                <a:latin typeface="方正姚体" pitchFamily="2" charset="-122"/>
                <a:ea typeface="方正姚体" pitchFamily="2" charset="-122"/>
              </a:rPr>
              <a:t>。</a:t>
            </a:r>
            <a:endParaRPr kumimoji="0" lang="zh-CN" altLang="en-US" sz="1800" b="0" i="0" u="none" strike="noStrike" kern="600" cap="none" spc="0" normalizeH="0" baseline="0" noProof="0" dirty="0">
              <a:ln>
                <a:noFill/>
              </a:ln>
              <a:solidFill>
                <a:sysClr val="windowText" lastClr="000000">
                  <a:lumMod val="65000"/>
                  <a:lumOff val="35000"/>
                </a:sysClr>
              </a:solidFill>
              <a:effectLst/>
              <a:uLnTx/>
              <a:uFillTx/>
              <a:latin typeface="方正姚体" pitchFamily="2" charset="-122"/>
              <a:ea typeface="方正姚体" pitchFamily="2" charset="-122"/>
            </a:endParaRPr>
          </a:p>
        </p:txBody>
      </p:sp>
      <p:sp>
        <p:nvSpPr>
          <p:cNvPr id="16" name="TextBox 15"/>
          <p:cNvSpPr txBox="1"/>
          <p:nvPr/>
        </p:nvSpPr>
        <p:spPr>
          <a:xfrm flipH="1">
            <a:off x="3595681" y="1412776"/>
            <a:ext cx="553998" cy="2553729"/>
          </a:xfrm>
          <a:prstGeom prst="rect">
            <a:avLst/>
          </a:prstGeom>
          <a:noFill/>
        </p:spPr>
        <p:txBody>
          <a:bodyPr vert="eaVert"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600" cap="none" spc="0" normalizeH="0" baseline="0" noProof="0" dirty="0" smtClean="0">
                <a:ln>
                  <a:noFill/>
                </a:ln>
                <a:solidFill>
                  <a:srgbClr val="C0504D"/>
                </a:solidFill>
                <a:effectLst/>
                <a:uLnTx/>
                <a:uFillTx/>
                <a:latin typeface="方正姚体" pitchFamily="2" charset="-122"/>
                <a:ea typeface="方正姚体" pitchFamily="2" charset="-122"/>
              </a:rPr>
              <a:t>【</a:t>
            </a:r>
            <a:r>
              <a:rPr kumimoji="0" lang="zh-CN" altLang="en-US" sz="2400" b="1" i="0" u="none" strike="noStrike" kern="600" cap="none" spc="0" normalizeH="0" baseline="0" noProof="0" dirty="0" smtClean="0">
                <a:ln>
                  <a:noFill/>
                </a:ln>
                <a:solidFill>
                  <a:srgbClr val="C0504D"/>
                </a:solidFill>
                <a:effectLst/>
                <a:uLnTx/>
                <a:uFillTx/>
                <a:latin typeface="方正姚体" pitchFamily="2" charset="-122"/>
                <a:ea typeface="方正姚体" pitchFamily="2" charset="-122"/>
              </a:rPr>
              <a:t>您的小标题</a:t>
            </a:r>
            <a:r>
              <a:rPr kumimoji="0" lang="en-US" altLang="zh-CN" sz="2400" b="1" i="0" u="none" strike="noStrike" kern="600" cap="none" spc="0" normalizeH="0" baseline="0" noProof="0" dirty="0" smtClean="0">
                <a:ln>
                  <a:noFill/>
                </a:ln>
                <a:solidFill>
                  <a:srgbClr val="C0504D"/>
                </a:solidFill>
                <a:effectLst/>
                <a:uLnTx/>
                <a:uFillTx/>
                <a:latin typeface="方正姚体" pitchFamily="2" charset="-122"/>
                <a:ea typeface="方正姚体" pitchFamily="2" charset="-122"/>
              </a:rPr>
              <a:t>】</a:t>
            </a:r>
            <a:endParaRPr kumimoji="0" lang="zh-CN" altLang="en-US" sz="2400" b="1" i="0" u="none" strike="noStrike" kern="600" cap="none" spc="0" normalizeH="0" baseline="0" noProof="0" dirty="0">
              <a:ln>
                <a:noFill/>
              </a:ln>
              <a:solidFill>
                <a:srgbClr val="C0504D"/>
              </a:solidFill>
              <a:effectLst/>
              <a:uLnTx/>
              <a:uFillTx/>
              <a:latin typeface="方正姚体" pitchFamily="2" charset="-122"/>
              <a:ea typeface="方正姚体" pitchFamily="2" charset="-122"/>
            </a:endParaRPr>
          </a:p>
        </p:txBody>
      </p:sp>
      <p:sp>
        <p:nvSpPr>
          <p:cNvPr id="17" name="TextBox 16"/>
          <p:cNvSpPr txBox="1"/>
          <p:nvPr/>
        </p:nvSpPr>
        <p:spPr>
          <a:xfrm>
            <a:off x="7075451" y="2100152"/>
            <a:ext cx="1200329" cy="2631490"/>
          </a:xfrm>
          <a:prstGeom prst="rect">
            <a:avLst/>
          </a:prstGeom>
          <a:noFill/>
        </p:spPr>
        <p:txBody>
          <a:bodyPr vert="eaVert" wrap="non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6600" b="0" i="0" u="none" strike="noStrike" kern="600" cap="none" spc="0" normalizeH="0" baseline="0" noProof="0" dirty="0" smtClean="0">
                <a:ln>
                  <a:noFill/>
                </a:ln>
                <a:solidFill>
                  <a:srgbClr val="C0504D"/>
                </a:solidFill>
                <a:effectLst/>
                <a:uLnTx/>
                <a:uFillTx/>
                <a:latin typeface="方正姚体" pitchFamily="2" charset="-122"/>
                <a:ea typeface="方正姚体" pitchFamily="2" charset="-122"/>
              </a:rPr>
              <a:t>的标题</a:t>
            </a:r>
            <a:endParaRPr kumimoji="0" lang="zh-CN" altLang="en-US" sz="6600" b="0" i="0" u="none" strike="noStrike" kern="600" cap="none" spc="0" normalizeH="0" baseline="0" noProof="0" dirty="0">
              <a:ln>
                <a:noFill/>
              </a:ln>
              <a:solidFill>
                <a:srgbClr val="C0504D"/>
              </a:solidFill>
              <a:effectLst/>
              <a:uLnTx/>
              <a:uFillTx/>
              <a:latin typeface="方正姚体" pitchFamily="2" charset="-122"/>
              <a:ea typeface="方正姚体" pitchFamily="2" charset="-122"/>
            </a:endParaRPr>
          </a:p>
        </p:txBody>
      </p:sp>
      <p:sp>
        <p:nvSpPr>
          <p:cNvPr id="18" name="TextBox 17"/>
          <p:cNvSpPr txBox="1"/>
          <p:nvPr/>
        </p:nvSpPr>
        <p:spPr>
          <a:xfrm>
            <a:off x="-45473560" y="27335656"/>
            <a:ext cx="3871957" cy="369332"/>
          </a:xfrm>
          <a:prstGeom prst="rect">
            <a:avLst/>
          </a:prstGeom>
          <a:noFill/>
        </p:spPr>
        <p:txBody>
          <a:bodyPr wrap="none" rtlCol="0">
            <a:spAutoFit/>
          </a:bodyPr>
          <a:lstStyle/>
          <a:p>
            <a:r>
              <a:rPr lang="en-US" altLang="zh-CN" dirty="0" smtClean="0">
                <a:latin typeface="微软雅黑" pitchFamily="34" charset="-122"/>
                <a:ea typeface="微软雅黑" pitchFamily="34" charset="-122"/>
                <a:hlinkClick r:id="rId5"/>
              </a:rPr>
              <a:t>www.51ppt moban.com</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搜集整理</a:t>
            </a:r>
          </a:p>
        </p:txBody>
      </p:sp>
    </p:spTree>
    <p:extLst>
      <p:ext uri="{BB962C8B-B14F-4D97-AF65-F5344CB8AC3E}">
        <p14:creationId xmlns:p14="http://schemas.microsoft.com/office/powerpoint/2010/main" val="4283127741"/>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986617" y="2942904"/>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583518" y="2949864"/>
            <a:ext cx="6560482"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091"/>
            <a:ext cx="6900141"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6900141" y="2180070"/>
            <a:ext cx="767599"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69879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descr="E:\PPT背景\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66907"/>
            <a:ext cx="9144000" cy="64807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E:\PPT背景\0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2386880"/>
            <a:ext cx="1825146" cy="246596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5" descr="E:\PPT背景\0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48363" y="2538914"/>
            <a:ext cx="1825146" cy="246596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 name="Picture 5" descr="E:\PPT背景\0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316535">
            <a:off x="4708603" y="2548242"/>
            <a:ext cx="1825146" cy="246596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 name="Picture 5" descr="E:\PPT背景\0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994232">
            <a:off x="6862244" y="2391764"/>
            <a:ext cx="1825146" cy="246596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1619672" y="1340768"/>
            <a:ext cx="5688632" cy="798232"/>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ysClr val="windowText" lastClr="000000">
                    <a:lumMod val="75000"/>
                    <a:lumOff val="25000"/>
                  </a:sysClr>
                </a:solidFill>
                <a:effectLst/>
                <a:uLnTx/>
                <a:uFillTx/>
                <a:latin typeface="Agency FB" pitchFamily="34" charset="0"/>
                <a:ea typeface="微软雅黑" pitchFamily="34" charset="-122"/>
                <a:cs typeface="Calibri" pitchFamily="34" charset="0"/>
              </a:rPr>
              <a:t>Click here to add your title</a:t>
            </a:r>
            <a:endParaRPr kumimoji="0" lang="zh-CN" altLang="en-US" sz="4000" b="1" i="0" u="none" strike="noStrike" kern="0" cap="none" spc="0" normalizeH="0" baseline="0" noProof="0" dirty="0">
              <a:ln>
                <a:noFill/>
              </a:ln>
              <a:solidFill>
                <a:sysClr val="windowText" lastClr="000000">
                  <a:lumMod val="75000"/>
                  <a:lumOff val="25000"/>
                </a:sysClr>
              </a:solidFill>
              <a:effectLst/>
              <a:uLnTx/>
              <a:uFillTx/>
              <a:latin typeface="Agency FB" pitchFamily="34" charset="0"/>
              <a:ea typeface="微软雅黑" pitchFamily="34" charset="-122"/>
              <a:cs typeface="Calibri" pitchFamily="34" charset="0"/>
            </a:endParaRPr>
          </a:p>
        </p:txBody>
      </p:sp>
      <p:sp>
        <p:nvSpPr>
          <p:cNvPr id="22" name="TextBox 21"/>
          <p:cNvSpPr txBox="1"/>
          <p:nvPr/>
        </p:nvSpPr>
        <p:spPr>
          <a:xfrm rot="193468">
            <a:off x="508028" y="3116809"/>
            <a:ext cx="172819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3" name="TextBox 22"/>
          <p:cNvSpPr txBox="1"/>
          <p:nvPr/>
        </p:nvSpPr>
        <p:spPr>
          <a:xfrm rot="193468">
            <a:off x="851383" y="3778260"/>
            <a:ext cx="14250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4" name="TextBox 23"/>
          <p:cNvSpPr txBox="1"/>
          <p:nvPr/>
        </p:nvSpPr>
        <p:spPr>
          <a:xfrm rot="193468">
            <a:off x="2686562" y="3269792"/>
            <a:ext cx="172819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5" name="TextBox 24"/>
          <p:cNvSpPr txBox="1"/>
          <p:nvPr/>
        </p:nvSpPr>
        <p:spPr>
          <a:xfrm rot="193468">
            <a:off x="3029917" y="3931243"/>
            <a:ext cx="14250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6" name="TextBox 25"/>
          <p:cNvSpPr txBox="1"/>
          <p:nvPr/>
        </p:nvSpPr>
        <p:spPr>
          <a:xfrm>
            <a:off x="4892566" y="3291647"/>
            <a:ext cx="172819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7" name="TextBox 26"/>
          <p:cNvSpPr txBox="1"/>
          <p:nvPr/>
        </p:nvSpPr>
        <p:spPr>
          <a:xfrm>
            <a:off x="5235921" y="3953098"/>
            <a:ext cx="14250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8" name="TextBox 27"/>
          <p:cNvSpPr txBox="1"/>
          <p:nvPr/>
        </p:nvSpPr>
        <p:spPr>
          <a:xfrm rot="21149457">
            <a:off x="7061033" y="3065753"/>
            <a:ext cx="172819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9" name="TextBox 28"/>
          <p:cNvSpPr txBox="1"/>
          <p:nvPr/>
        </p:nvSpPr>
        <p:spPr>
          <a:xfrm rot="21149457">
            <a:off x="7492070" y="3677100"/>
            <a:ext cx="14250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26856544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12591" y="2513791"/>
            <a:ext cx="3430203" cy="2571393"/>
            <a:chOff x="308402" y="1988840"/>
            <a:chExt cx="4374185" cy="3279033"/>
          </a:xfrm>
        </p:grpSpPr>
        <p:grpSp>
          <p:nvGrpSpPr>
            <p:cNvPr id="40" name="组合 39"/>
            <p:cNvGrpSpPr/>
            <p:nvPr/>
          </p:nvGrpSpPr>
          <p:grpSpPr>
            <a:xfrm>
              <a:off x="308402" y="2003104"/>
              <a:ext cx="4374185" cy="196192"/>
              <a:chOff x="0" y="1392531"/>
              <a:chExt cx="8747448" cy="182261"/>
            </a:xfrm>
          </p:grpSpPr>
          <p:pic>
            <p:nvPicPr>
              <p:cNvPr id="4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1392531"/>
                <a:ext cx="8747448" cy="169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矩形 47"/>
              <p:cNvSpPr/>
              <p:nvPr/>
            </p:nvSpPr>
            <p:spPr>
              <a:xfrm>
                <a:off x="611560" y="1556792"/>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1" name="矩形 7"/>
            <p:cNvSpPr/>
            <p:nvPr/>
          </p:nvSpPr>
          <p:spPr>
            <a:xfrm>
              <a:off x="1626104" y="2003104"/>
              <a:ext cx="1627751" cy="492437"/>
            </a:xfrm>
            <a:custGeom>
              <a:avLst/>
              <a:gdLst/>
              <a:ahLst/>
              <a:cxnLst/>
              <a:rect l="l" t="t" r="r" b="b"/>
              <a:pathLst>
                <a:path w="1512168" h="457470">
                  <a:moveTo>
                    <a:pt x="0" y="0"/>
                  </a:moveTo>
                  <a:lnTo>
                    <a:pt x="1512168" y="0"/>
                  </a:lnTo>
                  <a:lnTo>
                    <a:pt x="1512168" y="182261"/>
                  </a:lnTo>
                  <a:lnTo>
                    <a:pt x="1152128" y="182261"/>
                  </a:lnTo>
                  <a:lnTo>
                    <a:pt x="1152128" y="457470"/>
                  </a:lnTo>
                  <a:lnTo>
                    <a:pt x="364003" y="457470"/>
                  </a:lnTo>
                  <a:lnTo>
                    <a:pt x="364003" y="182261"/>
                  </a:lnTo>
                  <a:lnTo>
                    <a:pt x="0" y="182261"/>
                  </a:lnTo>
                  <a:close/>
                </a:path>
              </a:pathLst>
            </a:custGeom>
            <a:gradFill flip="none" rotWithShape="1">
              <a:gsLst>
                <a:gs pos="0">
                  <a:srgbClr val="00B0F0">
                    <a:shade val="30000"/>
                    <a:satMod val="115000"/>
                  </a:srgbClr>
                </a:gs>
                <a:gs pos="12000">
                  <a:srgbClr val="00B0F0">
                    <a:shade val="67500"/>
                    <a:satMod val="115000"/>
                  </a:srgbClr>
                </a:gs>
                <a:gs pos="100000">
                  <a:srgbClr val="00B0F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圆角矩形 41"/>
            <p:cNvSpPr/>
            <p:nvPr/>
          </p:nvSpPr>
          <p:spPr>
            <a:xfrm>
              <a:off x="947848" y="2477563"/>
              <a:ext cx="2925988" cy="2790310"/>
            </a:xfrm>
            <a:prstGeom prst="roundRect">
              <a:avLst/>
            </a:prstGeom>
            <a:gradFill flip="none" rotWithShape="1">
              <a:gsLst>
                <a:gs pos="0">
                  <a:srgbClr val="002060"/>
                </a:gs>
                <a:gs pos="50000">
                  <a:srgbClr val="00B0F0">
                    <a:shade val="67500"/>
                    <a:satMod val="115000"/>
                  </a:srgbClr>
                </a:gs>
                <a:gs pos="100000">
                  <a:srgbClr val="00B0F0">
                    <a:shade val="100000"/>
                    <a:satMod val="115000"/>
                  </a:srgbClr>
                </a:gs>
              </a:gsLst>
              <a:lin ang="162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圆角矩形 42"/>
            <p:cNvSpPr/>
            <p:nvPr/>
          </p:nvSpPr>
          <p:spPr>
            <a:xfrm>
              <a:off x="1075312" y="2602819"/>
              <a:ext cx="2663293" cy="2539796"/>
            </a:xfrm>
            <a:prstGeom prst="roundRect">
              <a:avLst/>
            </a:prstGeom>
            <a:gradFill flip="none" rotWithShape="1">
              <a:gsLst>
                <a:gs pos="86000">
                  <a:srgbClr val="0070C0">
                    <a:shade val="30000"/>
                    <a:satMod val="115000"/>
                  </a:srgbClr>
                </a:gs>
                <a:gs pos="48000">
                  <a:srgbClr val="0070C0">
                    <a:shade val="67500"/>
                    <a:satMod val="115000"/>
                  </a:srgbClr>
                </a:gs>
                <a:gs pos="0">
                  <a:srgbClr val="058EFF"/>
                </a:gs>
              </a:gsLst>
              <a:path path="circle">
                <a:fillToRect l="50000" t="50000" r="50000" b="50000"/>
              </a:path>
              <a:tileRect/>
            </a:gradFill>
            <a:ln w="25400" cap="flat" cmpd="sng" algn="ctr">
              <a:solidFill>
                <a:srgbClr val="00B0F0"/>
              </a:solidFill>
              <a:prstDash val="solid"/>
            </a:ln>
            <a:effectLst>
              <a:innerShdw blurRad="114300">
                <a:srgbClr val="000D26"/>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椭圆 5"/>
            <p:cNvSpPr/>
            <p:nvPr/>
          </p:nvSpPr>
          <p:spPr>
            <a:xfrm>
              <a:off x="1427147" y="1988840"/>
              <a:ext cx="590784" cy="202799"/>
            </a:xfrm>
            <a:custGeom>
              <a:avLst/>
              <a:gdLst/>
              <a:ahLst/>
              <a:cxnLst/>
              <a:rect l="l" t="t" r="r" b="b"/>
              <a:pathLst>
                <a:path w="548834" h="188399">
                  <a:moveTo>
                    <a:pt x="274417" y="0"/>
                  </a:moveTo>
                  <a:cubicBezTo>
                    <a:pt x="404445" y="0"/>
                    <a:pt x="514349" y="79193"/>
                    <a:pt x="548834" y="188399"/>
                  </a:cubicBezTo>
                  <a:lnTo>
                    <a:pt x="0" y="188399"/>
                  </a:lnTo>
                  <a:cubicBezTo>
                    <a:pt x="34485" y="79193"/>
                    <a:pt x="144389" y="0"/>
                    <a:pt x="274417" y="0"/>
                  </a:cubicBezTo>
                  <a:close/>
                </a:path>
              </a:pathLst>
            </a:custGeom>
            <a:gradFill flip="none" rotWithShape="1">
              <a:gsLst>
                <a:gs pos="0">
                  <a:srgbClr val="002C54"/>
                </a:gs>
                <a:gs pos="64000">
                  <a:srgbClr val="0070C0">
                    <a:shade val="67500"/>
                    <a:satMod val="115000"/>
                  </a:srgbClr>
                </a:gs>
                <a:gs pos="100000">
                  <a:srgbClr val="0070C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椭圆 5"/>
            <p:cNvSpPr/>
            <p:nvPr/>
          </p:nvSpPr>
          <p:spPr>
            <a:xfrm>
              <a:off x="2866296" y="1988840"/>
              <a:ext cx="590784" cy="202799"/>
            </a:xfrm>
            <a:custGeom>
              <a:avLst/>
              <a:gdLst/>
              <a:ahLst/>
              <a:cxnLst/>
              <a:rect l="l" t="t" r="r" b="b"/>
              <a:pathLst>
                <a:path w="548834" h="188399">
                  <a:moveTo>
                    <a:pt x="274417" y="0"/>
                  </a:moveTo>
                  <a:cubicBezTo>
                    <a:pt x="404445" y="0"/>
                    <a:pt x="514349" y="79193"/>
                    <a:pt x="548834" y="188399"/>
                  </a:cubicBezTo>
                  <a:lnTo>
                    <a:pt x="0" y="188399"/>
                  </a:lnTo>
                  <a:cubicBezTo>
                    <a:pt x="34485" y="79193"/>
                    <a:pt x="144389" y="0"/>
                    <a:pt x="274417" y="0"/>
                  </a:cubicBezTo>
                  <a:close/>
                </a:path>
              </a:pathLst>
            </a:custGeom>
            <a:gradFill flip="none" rotWithShape="1">
              <a:gsLst>
                <a:gs pos="0">
                  <a:srgbClr val="002C54"/>
                </a:gs>
                <a:gs pos="64000">
                  <a:srgbClr val="0070C0">
                    <a:shade val="67500"/>
                    <a:satMod val="115000"/>
                  </a:srgbClr>
                </a:gs>
                <a:gs pos="100000">
                  <a:srgbClr val="0070C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圆角矩形 13"/>
            <p:cNvSpPr/>
            <p:nvPr/>
          </p:nvSpPr>
          <p:spPr>
            <a:xfrm>
              <a:off x="1079194" y="2602819"/>
              <a:ext cx="2663293" cy="961400"/>
            </a:xfrm>
            <a:custGeom>
              <a:avLst/>
              <a:gdLst/>
              <a:ahLst/>
              <a:cxnLst/>
              <a:rect l="l" t="t" r="r" b="b"/>
              <a:pathLst>
                <a:path w="2474179" h="893133">
                  <a:moveTo>
                    <a:pt x="393250" y="0"/>
                  </a:moveTo>
                  <a:lnTo>
                    <a:pt x="2080929" y="0"/>
                  </a:lnTo>
                  <a:cubicBezTo>
                    <a:pt x="2298115" y="0"/>
                    <a:pt x="2474179" y="176064"/>
                    <a:pt x="2474179" y="393250"/>
                  </a:cubicBezTo>
                  <a:lnTo>
                    <a:pt x="2474179" y="808270"/>
                  </a:lnTo>
                  <a:cubicBezTo>
                    <a:pt x="2139973" y="643196"/>
                    <a:pt x="1742291" y="548411"/>
                    <a:pt x="1315732" y="548411"/>
                  </a:cubicBezTo>
                  <a:cubicBezTo>
                    <a:pt x="820148" y="548411"/>
                    <a:pt x="363540" y="676354"/>
                    <a:pt x="0" y="893133"/>
                  </a:cubicBezTo>
                  <a:lnTo>
                    <a:pt x="0" y="393250"/>
                  </a:lnTo>
                  <a:cubicBezTo>
                    <a:pt x="0" y="176064"/>
                    <a:pt x="176064" y="0"/>
                    <a:pt x="393250" y="0"/>
                  </a:cubicBezTo>
                  <a:close/>
                </a:path>
              </a:pathLst>
            </a:custGeom>
            <a:solidFill>
              <a:srgbClr val="FFFFFF">
                <a:alpha val="2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9" name="组合 48"/>
          <p:cNvGrpSpPr/>
          <p:nvPr/>
        </p:nvGrpSpPr>
        <p:grpSpPr>
          <a:xfrm>
            <a:off x="2926871" y="2513791"/>
            <a:ext cx="3430203" cy="2571393"/>
            <a:chOff x="308402" y="1988840"/>
            <a:chExt cx="4374185" cy="3279033"/>
          </a:xfrm>
        </p:grpSpPr>
        <p:grpSp>
          <p:nvGrpSpPr>
            <p:cNvPr id="50" name="组合 49"/>
            <p:cNvGrpSpPr/>
            <p:nvPr/>
          </p:nvGrpSpPr>
          <p:grpSpPr>
            <a:xfrm>
              <a:off x="308402" y="2003104"/>
              <a:ext cx="4374185" cy="196192"/>
              <a:chOff x="0" y="1392531"/>
              <a:chExt cx="8747448" cy="182261"/>
            </a:xfrm>
          </p:grpSpPr>
          <p:pic>
            <p:nvPicPr>
              <p:cNvPr id="5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1392531"/>
                <a:ext cx="8747448" cy="169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矩形 57"/>
              <p:cNvSpPr/>
              <p:nvPr/>
            </p:nvSpPr>
            <p:spPr>
              <a:xfrm>
                <a:off x="611560" y="1556792"/>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1" name="矩形 7"/>
            <p:cNvSpPr/>
            <p:nvPr/>
          </p:nvSpPr>
          <p:spPr>
            <a:xfrm>
              <a:off x="1626104" y="2003104"/>
              <a:ext cx="1627751" cy="492437"/>
            </a:xfrm>
            <a:custGeom>
              <a:avLst/>
              <a:gdLst/>
              <a:ahLst/>
              <a:cxnLst/>
              <a:rect l="l" t="t" r="r" b="b"/>
              <a:pathLst>
                <a:path w="1512168" h="457470">
                  <a:moveTo>
                    <a:pt x="0" y="0"/>
                  </a:moveTo>
                  <a:lnTo>
                    <a:pt x="1512168" y="0"/>
                  </a:lnTo>
                  <a:lnTo>
                    <a:pt x="1512168" y="182261"/>
                  </a:lnTo>
                  <a:lnTo>
                    <a:pt x="1152128" y="182261"/>
                  </a:lnTo>
                  <a:lnTo>
                    <a:pt x="1152128" y="457470"/>
                  </a:lnTo>
                  <a:lnTo>
                    <a:pt x="364003" y="457470"/>
                  </a:lnTo>
                  <a:lnTo>
                    <a:pt x="364003" y="182261"/>
                  </a:lnTo>
                  <a:lnTo>
                    <a:pt x="0" y="182261"/>
                  </a:lnTo>
                  <a:close/>
                </a:path>
              </a:pathLst>
            </a:custGeom>
            <a:gradFill flip="none" rotWithShape="1">
              <a:gsLst>
                <a:gs pos="0">
                  <a:srgbClr val="00B0F0">
                    <a:shade val="30000"/>
                    <a:satMod val="115000"/>
                  </a:srgbClr>
                </a:gs>
                <a:gs pos="12000">
                  <a:srgbClr val="00B0F0">
                    <a:shade val="67500"/>
                    <a:satMod val="115000"/>
                  </a:srgbClr>
                </a:gs>
                <a:gs pos="100000">
                  <a:srgbClr val="00B0F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圆角矩形 51"/>
            <p:cNvSpPr/>
            <p:nvPr/>
          </p:nvSpPr>
          <p:spPr>
            <a:xfrm>
              <a:off x="947848" y="2477563"/>
              <a:ext cx="2925988" cy="2790310"/>
            </a:xfrm>
            <a:prstGeom prst="roundRect">
              <a:avLst/>
            </a:prstGeom>
            <a:gradFill flip="none" rotWithShape="1">
              <a:gsLst>
                <a:gs pos="0">
                  <a:srgbClr val="002060"/>
                </a:gs>
                <a:gs pos="50000">
                  <a:srgbClr val="00B0F0">
                    <a:shade val="67500"/>
                    <a:satMod val="115000"/>
                  </a:srgbClr>
                </a:gs>
                <a:gs pos="100000">
                  <a:srgbClr val="00B0F0">
                    <a:shade val="100000"/>
                    <a:satMod val="115000"/>
                  </a:srgbClr>
                </a:gs>
              </a:gsLst>
              <a:lin ang="162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3" name="圆角矩形 52"/>
            <p:cNvSpPr/>
            <p:nvPr/>
          </p:nvSpPr>
          <p:spPr>
            <a:xfrm>
              <a:off x="1075312" y="2602819"/>
              <a:ext cx="2663293" cy="2539796"/>
            </a:xfrm>
            <a:prstGeom prst="roundRect">
              <a:avLst/>
            </a:prstGeom>
            <a:gradFill flip="none" rotWithShape="1">
              <a:gsLst>
                <a:gs pos="86000">
                  <a:srgbClr val="0070C0">
                    <a:shade val="30000"/>
                    <a:satMod val="115000"/>
                  </a:srgbClr>
                </a:gs>
                <a:gs pos="48000">
                  <a:srgbClr val="0070C0">
                    <a:shade val="67500"/>
                    <a:satMod val="115000"/>
                  </a:srgbClr>
                </a:gs>
                <a:gs pos="0">
                  <a:srgbClr val="058EFF"/>
                </a:gs>
              </a:gsLst>
              <a:path path="circle">
                <a:fillToRect l="50000" t="50000" r="50000" b="50000"/>
              </a:path>
              <a:tileRect/>
            </a:gradFill>
            <a:ln w="25400" cap="flat" cmpd="sng" algn="ctr">
              <a:solidFill>
                <a:srgbClr val="00B0F0"/>
              </a:solidFill>
              <a:prstDash val="solid"/>
            </a:ln>
            <a:effectLst>
              <a:innerShdw blurRad="114300">
                <a:srgbClr val="000D26"/>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
            <p:cNvSpPr/>
            <p:nvPr/>
          </p:nvSpPr>
          <p:spPr>
            <a:xfrm>
              <a:off x="1427147" y="1988840"/>
              <a:ext cx="590784" cy="202799"/>
            </a:xfrm>
            <a:custGeom>
              <a:avLst/>
              <a:gdLst/>
              <a:ahLst/>
              <a:cxnLst/>
              <a:rect l="l" t="t" r="r" b="b"/>
              <a:pathLst>
                <a:path w="548834" h="188399">
                  <a:moveTo>
                    <a:pt x="274417" y="0"/>
                  </a:moveTo>
                  <a:cubicBezTo>
                    <a:pt x="404445" y="0"/>
                    <a:pt x="514349" y="79193"/>
                    <a:pt x="548834" y="188399"/>
                  </a:cubicBezTo>
                  <a:lnTo>
                    <a:pt x="0" y="188399"/>
                  </a:lnTo>
                  <a:cubicBezTo>
                    <a:pt x="34485" y="79193"/>
                    <a:pt x="144389" y="0"/>
                    <a:pt x="274417" y="0"/>
                  </a:cubicBezTo>
                  <a:close/>
                </a:path>
              </a:pathLst>
            </a:custGeom>
            <a:gradFill flip="none" rotWithShape="1">
              <a:gsLst>
                <a:gs pos="0">
                  <a:srgbClr val="002C54"/>
                </a:gs>
                <a:gs pos="64000">
                  <a:srgbClr val="0070C0">
                    <a:shade val="67500"/>
                    <a:satMod val="115000"/>
                  </a:srgbClr>
                </a:gs>
                <a:gs pos="100000">
                  <a:srgbClr val="0070C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椭圆 5"/>
            <p:cNvSpPr/>
            <p:nvPr/>
          </p:nvSpPr>
          <p:spPr>
            <a:xfrm>
              <a:off x="2866296" y="1988840"/>
              <a:ext cx="590784" cy="202799"/>
            </a:xfrm>
            <a:custGeom>
              <a:avLst/>
              <a:gdLst/>
              <a:ahLst/>
              <a:cxnLst/>
              <a:rect l="l" t="t" r="r" b="b"/>
              <a:pathLst>
                <a:path w="548834" h="188399">
                  <a:moveTo>
                    <a:pt x="274417" y="0"/>
                  </a:moveTo>
                  <a:cubicBezTo>
                    <a:pt x="404445" y="0"/>
                    <a:pt x="514349" y="79193"/>
                    <a:pt x="548834" y="188399"/>
                  </a:cubicBezTo>
                  <a:lnTo>
                    <a:pt x="0" y="188399"/>
                  </a:lnTo>
                  <a:cubicBezTo>
                    <a:pt x="34485" y="79193"/>
                    <a:pt x="144389" y="0"/>
                    <a:pt x="274417" y="0"/>
                  </a:cubicBezTo>
                  <a:close/>
                </a:path>
              </a:pathLst>
            </a:custGeom>
            <a:gradFill flip="none" rotWithShape="1">
              <a:gsLst>
                <a:gs pos="0">
                  <a:srgbClr val="002C54"/>
                </a:gs>
                <a:gs pos="64000">
                  <a:srgbClr val="0070C0">
                    <a:shade val="67500"/>
                    <a:satMod val="115000"/>
                  </a:srgbClr>
                </a:gs>
                <a:gs pos="100000">
                  <a:srgbClr val="0070C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6" name="圆角矩形 13"/>
            <p:cNvSpPr/>
            <p:nvPr/>
          </p:nvSpPr>
          <p:spPr>
            <a:xfrm>
              <a:off x="1079194" y="2602819"/>
              <a:ext cx="2663293" cy="961400"/>
            </a:xfrm>
            <a:custGeom>
              <a:avLst/>
              <a:gdLst/>
              <a:ahLst/>
              <a:cxnLst/>
              <a:rect l="l" t="t" r="r" b="b"/>
              <a:pathLst>
                <a:path w="2474179" h="893133">
                  <a:moveTo>
                    <a:pt x="393250" y="0"/>
                  </a:moveTo>
                  <a:lnTo>
                    <a:pt x="2080929" y="0"/>
                  </a:lnTo>
                  <a:cubicBezTo>
                    <a:pt x="2298115" y="0"/>
                    <a:pt x="2474179" y="176064"/>
                    <a:pt x="2474179" y="393250"/>
                  </a:cubicBezTo>
                  <a:lnTo>
                    <a:pt x="2474179" y="808270"/>
                  </a:lnTo>
                  <a:cubicBezTo>
                    <a:pt x="2139973" y="643196"/>
                    <a:pt x="1742291" y="548411"/>
                    <a:pt x="1315732" y="548411"/>
                  </a:cubicBezTo>
                  <a:cubicBezTo>
                    <a:pt x="820148" y="548411"/>
                    <a:pt x="363540" y="676354"/>
                    <a:pt x="0" y="893133"/>
                  </a:cubicBezTo>
                  <a:lnTo>
                    <a:pt x="0" y="393250"/>
                  </a:lnTo>
                  <a:cubicBezTo>
                    <a:pt x="0" y="176064"/>
                    <a:pt x="176064" y="0"/>
                    <a:pt x="393250" y="0"/>
                  </a:cubicBezTo>
                  <a:close/>
                </a:path>
              </a:pathLst>
            </a:custGeom>
            <a:solidFill>
              <a:srgbClr val="FFFFFF">
                <a:alpha val="2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9" name="组合 58"/>
          <p:cNvGrpSpPr/>
          <p:nvPr/>
        </p:nvGrpSpPr>
        <p:grpSpPr>
          <a:xfrm>
            <a:off x="5966333" y="2513791"/>
            <a:ext cx="3430203" cy="2571393"/>
            <a:chOff x="308402" y="1988840"/>
            <a:chExt cx="4374185" cy="3279033"/>
          </a:xfrm>
        </p:grpSpPr>
        <p:grpSp>
          <p:nvGrpSpPr>
            <p:cNvPr id="60" name="组合 59"/>
            <p:cNvGrpSpPr/>
            <p:nvPr/>
          </p:nvGrpSpPr>
          <p:grpSpPr>
            <a:xfrm>
              <a:off x="308402" y="2003104"/>
              <a:ext cx="4374185" cy="196192"/>
              <a:chOff x="0" y="1392531"/>
              <a:chExt cx="8747448" cy="182261"/>
            </a:xfrm>
          </p:grpSpPr>
          <p:pic>
            <p:nvPicPr>
              <p:cNvPr id="6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1392531"/>
                <a:ext cx="8747448" cy="169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 name="矩形 67"/>
              <p:cNvSpPr/>
              <p:nvPr/>
            </p:nvSpPr>
            <p:spPr>
              <a:xfrm>
                <a:off x="611560" y="1556792"/>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1" name="矩形 7"/>
            <p:cNvSpPr/>
            <p:nvPr/>
          </p:nvSpPr>
          <p:spPr>
            <a:xfrm>
              <a:off x="1626104" y="2003104"/>
              <a:ext cx="1627751" cy="492437"/>
            </a:xfrm>
            <a:custGeom>
              <a:avLst/>
              <a:gdLst/>
              <a:ahLst/>
              <a:cxnLst/>
              <a:rect l="l" t="t" r="r" b="b"/>
              <a:pathLst>
                <a:path w="1512168" h="457470">
                  <a:moveTo>
                    <a:pt x="0" y="0"/>
                  </a:moveTo>
                  <a:lnTo>
                    <a:pt x="1512168" y="0"/>
                  </a:lnTo>
                  <a:lnTo>
                    <a:pt x="1512168" y="182261"/>
                  </a:lnTo>
                  <a:lnTo>
                    <a:pt x="1152128" y="182261"/>
                  </a:lnTo>
                  <a:lnTo>
                    <a:pt x="1152128" y="457470"/>
                  </a:lnTo>
                  <a:lnTo>
                    <a:pt x="364003" y="457470"/>
                  </a:lnTo>
                  <a:lnTo>
                    <a:pt x="364003" y="182261"/>
                  </a:lnTo>
                  <a:lnTo>
                    <a:pt x="0" y="182261"/>
                  </a:lnTo>
                  <a:close/>
                </a:path>
              </a:pathLst>
            </a:custGeom>
            <a:gradFill flip="none" rotWithShape="1">
              <a:gsLst>
                <a:gs pos="0">
                  <a:srgbClr val="00B0F0">
                    <a:shade val="30000"/>
                    <a:satMod val="115000"/>
                  </a:srgbClr>
                </a:gs>
                <a:gs pos="12000">
                  <a:srgbClr val="00B0F0">
                    <a:shade val="67500"/>
                    <a:satMod val="115000"/>
                  </a:srgbClr>
                </a:gs>
                <a:gs pos="100000">
                  <a:srgbClr val="00B0F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2" name="圆角矩形 61"/>
            <p:cNvSpPr/>
            <p:nvPr/>
          </p:nvSpPr>
          <p:spPr>
            <a:xfrm>
              <a:off x="947848" y="2477563"/>
              <a:ext cx="2925988" cy="2790310"/>
            </a:xfrm>
            <a:prstGeom prst="roundRect">
              <a:avLst/>
            </a:prstGeom>
            <a:gradFill flip="none" rotWithShape="1">
              <a:gsLst>
                <a:gs pos="0">
                  <a:srgbClr val="002060"/>
                </a:gs>
                <a:gs pos="50000">
                  <a:srgbClr val="00B0F0">
                    <a:shade val="67500"/>
                    <a:satMod val="115000"/>
                  </a:srgbClr>
                </a:gs>
                <a:gs pos="100000">
                  <a:srgbClr val="00B0F0">
                    <a:shade val="100000"/>
                    <a:satMod val="115000"/>
                  </a:srgbClr>
                </a:gs>
              </a:gsLst>
              <a:lin ang="162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3" name="圆角矩形 62"/>
            <p:cNvSpPr/>
            <p:nvPr/>
          </p:nvSpPr>
          <p:spPr>
            <a:xfrm>
              <a:off x="1075312" y="2602819"/>
              <a:ext cx="2663293" cy="2539796"/>
            </a:xfrm>
            <a:prstGeom prst="roundRect">
              <a:avLst/>
            </a:prstGeom>
            <a:gradFill flip="none" rotWithShape="1">
              <a:gsLst>
                <a:gs pos="86000">
                  <a:srgbClr val="0070C0">
                    <a:shade val="30000"/>
                    <a:satMod val="115000"/>
                  </a:srgbClr>
                </a:gs>
                <a:gs pos="48000">
                  <a:srgbClr val="0070C0">
                    <a:shade val="67500"/>
                    <a:satMod val="115000"/>
                  </a:srgbClr>
                </a:gs>
                <a:gs pos="0">
                  <a:srgbClr val="058EFF"/>
                </a:gs>
              </a:gsLst>
              <a:path path="circle">
                <a:fillToRect l="50000" t="50000" r="50000" b="50000"/>
              </a:path>
              <a:tileRect/>
            </a:gradFill>
            <a:ln w="25400" cap="flat" cmpd="sng" algn="ctr">
              <a:solidFill>
                <a:srgbClr val="00B0F0"/>
              </a:solidFill>
              <a:prstDash val="solid"/>
            </a:ln>
            <a:effectLst>
              <a:innerShdw blurRad="114300">
                <a:srgbClr val="000D26"/>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4" name="椭圆 5"/>
            <p:cNvSpPr/>
            <p:nvPr/>
          </p:nvSpPr>
          <p:spPr>
            <a:xfrm>
              <a:off x="1427147" y="1988840"/>
              <a:ext cx="590784" cy="202799"/>
            </a:xfrm>
            <a:custGeom>
              <a:avLst/>
              <a:gdLst/>
              <a:ahLst/>
              <a:cxnLst/>
              <a:rect l="l" t="t" r="r" b="b"/>
              <a:pathLst>
                <a:path w="548834" h="188399">
                  <a:moveTo>
                    <a:pt x="274417" y="0"/>
                  </a:moveTo>
                  <a:cubicBezTo>
                    <a:pt x="404445" y="0"/>
                    <a:pt x="514349" y="79193"/>
                    <a:pt x="548834" y="188399"/>
                  </a:cubicBezTo>
                  <a:lnTo>
                    <a:pt x="0" y="188399"/>
                  </a:lnTo>
                  <a:cubicBezTo>
                    <a:pt x="34485" y="79193"/>
                    <a:pt x="144389" y="0"/>
                    <a:pt x="274417" y="0"/>
                  </a:cubicBezTo>
                  <a:close/>
                </a:path>
              </a:pathLst>
            </a:custGeom>
            <a:gradFill flip="none" rotWithShape="1">
              <a:gsLst>
                <a:gs pos="0">
                  <a:srgbClr val="002C54"/>
                </a:gs>
                <a:gs pos="64000">
                  <a:srgbClr val="0070C0">
                    <a:shade val="67500"/>
                    <a:satMod val="115000"/>
                  </a:srgbClr>
                </a:gs>
                <a:gs pos="100000">
                  <a:srgbClr val="0070C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5" name="椭圆 5"/>
            <p:cNvSpPr/>
            <p:nvPr/>
          </p:nvSpPr>
          <p:spPr>
            <a:xfrm>
              <a:off x="2866296" y="1988840"/>
              <a:ext cx="590784" cy="202799"/>
            </a:xfrm>
            <a:custGeom>
              <a:avLst/>
              <a:gdLst/>
              <a:ahLst/>
              <a:cxnLst/>
              <a:rect l="l" t="t" r="r" b="b"/>
              <a:pathLst>
                <a:path w="548834" h="188399">
                  <a:moveTo>
                    <a:pt x="274417" y="0"/>
                  </a:moveTo>
                  <a:cubicBezTo>
                    <a:pt x="404445" y="0"/>
                    <a:pt x="514349" y="79193"/>
                    <a:pt x="548834" y="188399"/>
                  </a:cubicBezTo>
                  <a:lnTo>
                    <a:pt x="0" y="188399"/>
                  </a:lnTo>
                  <a:cubicBezTo>
                    <a:pt x="34485" y="79193"/>
                    <a:pt x="144389" y="0"/>
                    <a:pt x="274417" y="0"/>
                  </a:cubicBezTo>
                  <a:close/>
                </a:path>
              </a:pathLst>
            </a:custGeom>
            <a:gradFill flip="none" rotWithShape="1">
              <a:gsLst>
                <a:gs pos="0">
                  <a:srgbClr val="002C54"/>
                </a:gs>
                <a:gs pos="64000">
                  <a:srgbClr val="0070C0">
                    <a:shade val="67500"/>
                    <a:satMod val="115000"/>
                  </a:srgbClr>
                </a:gs>
                <a:gs pos="100000">
                  <a:srgbClr val="0070C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6" name="圆角矩形 13"/>
            <p:cNvSpPr/>
            <p:nvPr/>
          </p:nvSpPr>
          <p:spPr>
            <a:xfrm>
              <a:off x="1079194" y="2602819"/>
              <a:ext cx="2663293" cy="961400"/>
            </a:xfrm>
            <a:custGeom>
              <a:avLst/>
              <a:gdLst/>
              <a:ahLst/>
              <a:cxnLst/>
              <a:rect l="l" t="t" r="r" b="b"/>
              <a:pathLst>
                <a:path w="2474179" h="893133">
                  <a:moveTo>
                    <a:pt x="393250" y="0"/>
                  </a:moveTo>
                  <a:lnTo>
                    <a:pt x="2080929" y="0"/>
                  </a:lnTo>
                  <a:cubicBezTo>
                    <a:pt x="2298115" y="0"/>
                    <a:pt x="2474179" y="176064"/>
                    <a:pt x="2474179" y="393250"/>
                  </a:cubicBezTo>
                  <a:lnTo>
                    <a:pt x="2474179" y="808270"/>
                  </a:lnTo>
                  <a:cubicBezTo>
                    <a:pt x="2139973" y="643196"/>
                    <a:pt x="1742291" y="548411"/>
                    <a:pt x="1315732" y="548411"/>
                  </a:cubicBezTo>
                  <a:cubicBezTo>
                    <a:pt x="820148" y="548411"/>
                    <a:pt x="363540" y="676354"/>
                    <a:pt x="0" y="893133"/>
                  </a:cubicBezTo>
                  <a:lnTo>
                    <a:pt x="0" y="393250"/>
                  </a:lnTo>
                  <a:cubicBezTo>
                    <a:pt x="0" y="176064"/>
                    <a:pt x="176064" y="0"/>
                    <a:pt x="393250" y="0"/>
                  </a:cubicBezTo>
                  <a:close/>
                </a:path>
              </a:pathLst>
            </a:custGeom>
            <a:solidFill>
              <a:srgbClr val="FFFFFF">
                <a:alpha val="2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9" name="TextBox 68"/>
          <p:cNvSpPr txBox="1"/>
          <p:nvPr/>
        </p:nvSpPr>
        <p:spPr>
          <a:xfrm>
            <a:off x="2267744" y="764704"/>
            <a:ext cx="4501193" cy="127419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55000"/>
                    </a:sysClr>
                  </a:outerShdw>
                </a:effectLst>
                <a:uLnTx/>
                <a:uFillTx/>
                <a:latin typeface="Agency FB" pitchFamily="34" charset="0"/>
                <a:ea typeface="微软雅黑" pitchFamily="34" charset="-122"/>
                <a:cs typeface="Times New Roman" pitchFamily="18" charset="0"/>
              </a:rPr>
              <a:t>Click here to add your title</a:t>
            </a:r>
            <a:endParaRPr kumimoji="0" lang="zh-CN" altLang="en-US" sz="48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55000"/>
                  </a:sysClr>
                </a:outerShdw>
              </a:effectLst>
              <a:uLnTx/>
              <a:uFillTx/>
              <a:latin typeface="Agency FB" pitchFamily="34" charset="0"/>
              <a:ea typeface="微软雅黑" pitchFamily="34" charset="-122"/>
              <a:cs typeface="Times New Roman" pitchFamily="18" charset="0"/>
            </a:endParaRPr>
          </a:p>
        </p:txBody>
      </p:sp>
      <p:sp>
        <p:nvSpPr>
          <p:cNvPr id="70" name="TextBox 69"/>
          <p:cNvSpPr txBox="1"/>
          <p:nvPr/>
        </p:nvSpPr>
        <p:spPr>
          <a:xfrm>
            <a:off x="1211899" y="2569287"/>
            <a:ext cx="930024" cy="437043"/>
          </a:xfrm>
          <a:prstGeom prst="rect">
            <a:avLst/>
          </a:prstGeom>
          <a:noFill/>
        </p:spPr>
        <p:txBody>
          <a:bodyPr wrap="square" rtlCol="0">
            <a:spAutoFit/>
          </a:bodyPr>
          <a:lstStyle/>
          <a:p>
            <a:pPr lvl="0">
              <a:lnSpc>
                <a:spcPct val="80000"/>
              </a:lnSpc>
              <a:defRPr/>
            </a:pPr>
            <a:r>
              <a:rPr lang="en-US" altLang="zh-CN" sz="28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a typeface="微软雅黑" pitchFamily="34" charset="-122"/>
              </a:rPr>
              <a:t>Text</a:t>
            </a:r>
            <a:endParaRPr kumimoji="0" lang="zh-CN" altLang="en-US" sz="2800" i="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gency FB" pitchFamily="34" charset="0"/>
              <a:ea typeface="微软雅黑" pitchFamily="34" charset="-122"/>
            </a:endParaRPr>
          </a:p>
        </p:txBody>
      </p:sp>
      <p:sp>
        <p:nvSpPr>
          <p:cNvPr id="71" name="TextBox 70"/>
          <p:cNvSpPr txBox="1"/>
          <p:nvPr/>
        </p:nvSpPr>
        <p:spPr>
          <a:xfrm>
            <a:off x="4264642" y="2584059"/>
            <a:ext cx="930024" cy="437043"/>
          </a:xfrm>
          <a:prstGeom prst="rect">
            <a:avLst/>
          </a:prstGeom>
          <a:noFill/>
        </p:spPr>
        <p:txBody>
          <a:bodyPr wrap="square" rtlCol="0">
            <a:spAutoFit/>
          </a:bodyPr>
          <a:lstStyle/>
          <a:p>
            <a:pPr lvl="0">
              <a:lnSpc>
                <a:spcPct val="80000"/>
              </a:lnSpc>
              <a:defRPr/>
            </a:pPr>
            <a:r>
              <a:rPr lang="en-US" altLang="zh-CN" sz="28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a typeface="微软雅黑" pitchFamily="34" charset="-122"/>
              </a:rPr>
              <a:t>Text</a:t>
            </a:r>
            <a:endParaRPr kumimoji="0" lang="zh-CN" altLang="en-US" sz="2800" i="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gency FB" pitchFamily="34" charset="0"/>
              <a:ea typeface="微软雅黑" pitchFamily="34" charset="-122"/>
            </a:endParaRPr>
          </a:p>
        </p:txBody>
      </p:sp>
      <p:sp>
        <p:nvSpPr>
          <p:cNvPr id="72" name="TextBox 71"/>
          <p:cNvSpPr txBox="1"/>
          <p:nvPr/>
        </p:nvSpPr>
        <p:spPr>
          <a:xfrm>
            <a:off x="7335726" y="2569706"/>
            <a:ext cx="930024" cy="437043"/>
          </a:xfrm>
          <a:prstGeom prst="rect">
            <a:avLst/>
          </a:prstGeom>
          <a:noFill/>
        </p:spPr>
        <p:txBody>
          <a:bodyPr wrap="square" rtlCol="0">
            <a:spAutoFit/>
          </a:bodyPr>
          <a:lstStyle/>
          <a:p>
            <a:pPr lvl="0">
              <a:lnSpc>
                <a:spcPct val="80000"/>
              </a:lnSpc>
              <a:defRPr/>
            </a:pPr>
            <a:r>
              <a:rPr lang="en-US" altLang="zh-CN" sz="28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a typeface="微软雅黑" pitchFamily="34" charset="-122"/>
              </a:rPr>
              <a:t>Text</a:t>
            </a:r>
            <a:endParaRPr kumimoji="0" lang="zh-CN" altLang="en-US" sz="2800" i="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gency FB" pitchFamily="34" charset="0"/>
              <a:ea typeface="微软雅黑" pitchFamily="34" charset="-122"/>
            </a:endParaRPr>
          </a:p>
        </p:txBody>
      </p:sp>
      <p:sp>
        <p:nvSpPr>
          <p:cNvPr id="73" name="TextBox 72"/>
          <p:cNvSpPr txBox="1"/>
          <p:nvPr/>
        </p:nvSpPr>
        <p:spPr>
          <a:xfrm>
            <a:off x="575703" y="3196714"/>
            <a:ext cx="1914755" cy="160043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sp>
        <p:nvSpPr>
          <p:cNvPr id="74" name="TextBox 73"/>
          <p:cNvSpPr txBox="1"/>
          <p:nvPr/>
        </p:nvSpPr>
        <p:spPr>
          <a:xfrm>
            <a:off x="3615165" y="3196714"/>
            <a:ext cx="1914755" cy="160043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sp>
        <p:nvSpPr>
          <p:cNvPr id="75" name="TextBox 74"/>
          <p:cNvSpPr txBox="1"/>
          <p:nvPr/>
        </p:nvSpPr>
        <p:spPr>
          <a:xfrm>
            <a:off x="6654627" y="3196714"/>
            <a:ext cx="1914755" cy="160043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spTree>
    <p:extLst>
      <p:ext uri="{BB962C8B-B14F-4D97-AF65-F5344CB8AC3E}">
        <p14:creationId xmlns:p14="http://schemas.microsoft.com/office/powerpoint/2010/main" val="33537759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992" y="396520"/>
            <a:ext cx="4256772" cy="2145380"/>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2479543"/>
            <a:ext cx="4554152" cy="2119890"/>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7280" y="4596202"/>
            <a:ext cx="4176056" cy="2073158"/>
          </a:xfrm>
          <a:prstGeom prst="rect">
            <a:avLst/>
          </a:prstGeom>
        </p:spPr>
      </p:pic>
      <p:sp>
        <p:nvSpPr>
          <p:cNvPr id="18" name="TextBox 17"/>
          <p:cNvSpPr txBox="1"/>
          <p:nvPr/>
        </p:nvSpPr>
        <p:spPr>
          <a:xfrm rot="562196">
            <a:off x="1162056" y="1090645"/>
            <a:ext cx="1384019" cy="757130"/>
          </a:xfrm>
          <a:prstGeom prst="rect">
            <a:avLst/>
          </a:prstGeom>
          <a:noFill/>
        </p:spPr>
        <p:txBody>
          <a:bodyPr wrap="square" rtlCol="0">
            <a:spAutoFit/>
          </a:bodyPr>
          <a:lstStyle/>
          <a:p>
            <a:pPr lvl="0">
              <a:lnSpc>
                <a:spcPct val="80000"/>
              </a:lnSpc>
              <a:defRPr/>
            </a:pPr>
            <a:r>
              <a:rPr lang="en-US" altLang="zh-CN" sz="54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31000" endPos="30000" dir="5400000" sy="-100000" algn="bl" rotWithShape="0"/>
                </a:effectLst>
                <a:latin typeface="Agency FB" pitchFamily="34" charset="0"/>
                <a:ea typeface="微软雅黑" pitchFamily="34" charset="-122"/>
              </a:rPr>
              <a:t>Text</a:t>
            </a:r>
            <a:endParaRPr kumimoji="0" lang="zh-CN" altLang="en-US" sz="540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reflection blurRad="6350" stA="31000" endPos="30000" dir="5400000" sy="-100000" algn="bl" rotWithShape="0"/>
              </a:effectLst>
              <a:uLnTx/>
              <a:uFillTx/>
              <a:latin typeface="Agency FB" pitchFamily="34" charset="0"/>
              <a:ea typeface="微软雅黑" pitchFamily="34" charset="-122"/>
            </a:endParaRPr>
          </a:p>
        </p:txBody>
      </p:sp>
      <p:sp>
        <p:nvSpPr>
          <p:cNvPr id="19" name="TextBox 18"/>
          <p:cNvSpPr txBox="1"/>
          <p:nvPr/>
        </p:nvSpPr>
        <p:spPr>
          <a:xfrm rot="21180204">
            <a:off x="1494991" y="3123346"/>
            <a:ext cx="1384019" cy="757130"/>
          </a:xfrm>
          <a:prstGeom prst="rect">
            <a:avLst/>
          </a:prstGeom>
          <a:noFill/>
        </p:spPr>
        <p:txBody>
          <a:bodyPr wrap="square" rtlCol="0">
            <a:spAutoFit/>
          </a:bodyPr>
          <a:lstStyle/>
          <a:p>
            <a:pPr lvl="0">
              <a:lnSpc>
                <a:spcPct val="80000"/>
              </a:lnSpc>
              <a:defRPr/>
            </a:pPr>
            <a:r>
              <a:rPr lang="en-US" altLang="zh-CN" sz="54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31000" endPos="30000" dir="5400000" sy="-100000" algn="bl" rotWithShape="0"/>
                </a:effectLst>
                <a:latin typeface="Agency FB" pitchFamily="34" charset="0"/>
                <a:ea typeface="微软雅黑" pitchFamily="34" charset="-122"/>
              </a:rPr>
              <a:t>Text</a:t>
            </a:r>
            <a:endParaRPr kumimoji="0" lang="zh-CN" altLang="en-US" sz="540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reflection blurRad="6350" stA="31000" endPos="30000" dir="5400000" sy="-100000" algn="bl" rotWithShape="0"/>
              </a:effectLst>
              <a:uLnTx/>
              <a:uFillTx/>
              <a:latin typeface="Agency FB" pitchFamily="34" charset="0"/>
              <a:ea typeface="微软雅黑" pitchFamily="34" charset="-122"/>
            </a:endParaRPr>
          </a:p>
        </p:txBody>
      </p:sp>
      <p:sp>
        <p:nvSpPr>
          <p:cNvPr id="20" name="TextBox 19"/>
          <p:cNvSpPr txBox="1"/>
          <p:nvPr/>
        </p:nvSpPr>
        <p:spPr>
          <a:xfrm rot="580356">
            <a:off x="1125730" y="5266741"/>
            <a:ext cx="1384019" cy="757130"/>
          </a:xfrm>
          <a:prstGeom prst="rect">
            <a:avLst/>
          </a:prstGeom>
          <a:noFill/>
        </p:spPr>
        <p:txBody>
          <a:bodyPr wrap="square" rtlCol="0">
            <a:spAutoFit/>
          </a:bodyPr>
          <a:lstStyle/>
          <a:p>
            <a:pPr lvl="0">
              <a:lnSpc>
                <a:spcPct val="80000"/>
              </a:lnSpc>
              <a:defRPr/>
            </a:pPr>
            <a:r>
              <a:rPr lang="en-US" altLang="zh-CN" sz="54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31000" endPos="30000" dir="5400000" sy="-100000" algn="bl" rotWithShape="0"/>
                </a:effectLst>
                <a:latin typeface="Agency FB" pitchFamily="34" charset="0"/>
                <a:ea typeface="微软雅黑" pitchFamily="34" charset="-122"/>
              </a:rPr>
              <a:t>Text</a:t>
            </a:r>
            <a:endParaRPr kumimoji="0" lang="zh-CN" altLang="en-US" sz="540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reflection blurRad="6350" stA="31000" endPos="30000" dir="5400000" sy="-100000" algn="bl" rotWithShape="0"/>
              </a:effectLst>
              <a:uLnTx/>
              <a:uFillTx/>
              <a:latin typeface="Agency FB" pitchFamily="34" charset="0"/>
              <a:ea typeface="微软雅黑" pitchFamily="34" charset="-122"/>
            </a:endParaRPr>
          </a:p>
        </p:txBody>
      </p:sp>
      <p:sp>
        <p:nvSpPr>
          <p:cNvPr id="21" name="TextBox 20"/>
          <p:cNvSpPr txBox="1"/>
          <p:nvPr/>
        </p:nvSpPr>
        <p:spPr>
          <a:xfrm>
            <a:off x="3163709" y="736946"/>
            <a:ext cx="159500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00B0F0"/>
                </a:solidFill>
                <a:uLnTx/>
                <a:uFillTx/>
                <a:latin typeface="Agency FB" pitchFamily="34" charset="0"/>
                <a:ea typeface="微软雅黑" pitchFamily="34" charset="-122"/>
              </a:rPr>
              <a:t>Your</a:t>
            </a:r>
            <a:r>
              <a:rPr kumimoji="0" lang="en-US" altLang="zh-CN" sz="1800" b="1" i="0" u="none" strike="noStrike" kern="0" cap="none" spc="0" normalizeH="0" baseline="0" noProof="0" dirty="0" smtClean="0">
                <a:ln w="18415" cmpd="sng">
                  <a:noFill/>
                  <a:prstDash val="solid"/>
                </a:ln>
                <a:solidFill>
                  <a:srgbClr val="00B0F0"/>
                </a:solidFill>
                <a:uLnTx/>
                <a:uFillTx/>
                <a:latin typeface="Agency FB" pitchFamily="34" charset="0"/>
                <a:ea typeface="微软雅黑" pitchFamily="34" charset="-122"/>
              </a:rPr>
              <a:t> </a:t>
            </a:r>
            <a:r>
              <a:rPr kumimoji="0" lang="en-US" altLang="zh-CN" sz="2400" b="1" i="0" u="none" strike="noStrike" kern="0" cap="none" spc="0" normalizeH="0" baseline="0" noProof="0" dirty="0" smtClean="0">
                <a:ln w="18415" cmpd="sng">
                  <a:noFill/>
                  <a:prstDash val="solid"/>
                </a:ln>
                <a:solidFill>
                  <a:srgbClr val="00B0F0"/>
                </a:solidFill>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rgbClr val="00B0F0"/>
              </a:solidFill>
              <a:uLnTx/>
              <a:uFillTx/>
              <a:latin typeface="Agency FB" pitchFamily="34" charset="0"/>
              <a:ea typeface="微软雅黑" pitchFamily="34" charset="-122"/>
            </a:endParaRPr>
          </a:p>
        </p:txBody>
      </p:sp>
      <p:sp>
        <p:nvSpPr>
          <p:cNvPr id="22" name="TextBox 21"/>
          <p:cNvSpPr txBox="1"/>
          <p:nvPr/>
        </p:nvSpPr>
        <p:spPr>
          <a:xfrm>
            <a:off x="3170187" y="1099878"/>
            <a:ext cx="3748770"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p>
        </p:txBody>
      </p:sp>
      <p:sp>
        <p:nvSpPr>
          <p:cNvPr id="23" name="TextBox 22"/>
          <p:cNvSpPr txBox="1"/>
          <p:nvPr/>
        </p:nvSpPr>
        <p:spPr>
          <a:xfrm>
            <a:off x="3163709" y="2805080"/>
            <a:ext cx="159500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gency FB" pitchFamily="34" charset="0"/>
                <a:ea typeface="微软雅黑" pitchFamily="34" charset="-122"/>
              </a:rPr>
              <a:t>Your</a:t>
            </a:r>
            <a:r>
              <a:rPr kumimoji="0" lang="en-US" altLang="zh-CN" sz="1800" b="1" i="0" u="none" strike="noStrike" kern="0" cap="none" spc="0" normalizeH="0" baseline="0" noProof="0" dirty="0" smtClean="0">
                <a:ln w="18415" cmpd="sng">
                  <a:noFill/>
                  <a:prstDash val="solid"/>
                </a:ln>
                <a:solidFill>
                  <a:srgbClr val="9BBB59">
                    <a:lumMod val="75000"/>
                  </a:srgbClr>
                </a:solidFill>
                <a:effectLst/>
                <a:uLnTx/>
                <a:uFillTx/>
                <a:latin typeface="Agency FB" pitchFamily="34" charset="0"/>
                <a:ea typeface="微软雅黑" pitchFamily="34" charset="-122"/>
              </a:rPr>
              <a:t> </a:t>
            </a: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gency FB" pitchFamily="34" charset="0"/>
              <a:ea typeface="微软雅黑" pitchFamily="34" charset="-122"/>
            </a:endParaRPr>
          </a:p>
        </p:txBody>
      </p:sp>
      <p:sp>
        <p:nvSpPr>
          <p:cNvPr id="24" name="TextBox 23"/>
          <p:cNvSpPr txBox="1"/>
          <p:nvPr/>
        </p:nvSpPr>
        <p:spPr>
          <a:xfrm>
            <a:off x="3170186" y="3168012"/>
            <a:ext cx="3748771"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p>
        </p:txBody>
      </p:sp>
      <p:sp>
        <p:nvSpPr>
          <p:cNvPr id="25" name="TextBox 24"/>
          <p:cNvSpPr txBox="1"/>
          <p:nvPr/>
        </p:nvSpPr>
        <p:spPr>
          <a:xfrm>
            <a:off x="3163709" y="4873214"/>
            <a:ext cx="159500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rPr>
              <a:t>Your</a:t>
            </a:r>
            <a:r>
              <a:rPr kumimoji="0" lang="en-US" altLang="zh-CN" sz="18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rPr>
              <a:t> </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endParaRPr>
          </a:p>
        </p:txBody>
      </p:sp>
      <p:sp>
        <p:nvSpPr>
          <p:cNvPr id="26" name="TextBox 25"/>
          <p:cNvSpPr txBox="1"/>
          <p:nvPr/>
        </p:nvSpPr>
        <p:spPr>
          <a:xfrm>
            <a:off x="3170187" y="5236146"/>
            <a:ext cx="367676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p>
        </p:txBody>
      </p:sp>
      <p:sp>
        <p:nvSpPr>
          <p:cNvPr id="27" name="TextBox 26"/>
          <p:cNvSpPr txBox="1"/>
          <p:nvPr/>
        </p:nvSpPr>
        <p:spPr>
          <a:xfrm rot="5400000">
            <a:off x="5105845" y="3244720"/>
            <a:ext cx="5688632" cy="584584"/>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algn="ctr"/>
            <a:r>
              <a:rPr lang="en-US" altLang="zh-CN" sz="3200" dirty="0">
                <a:latin typeface="Adidas Unity" pitchFamily="2" charset="0"/>
              </a:rPr>
              <a:t>Click here to add your title</a:t>
            </a:r>
            <a:endParaRPr lang="zh-CN" altLang="en-US" sz="3200" dirty="0">
              <a:latin typeface="Adidas Unity" pitchFamily="2" charset="0"/>
            </a:endParaRPr>
          </a:p>
        </p:txBody>
      </p:sp>
    </p:spTree>
    <p:extLst>
      <p:ext uri="{BB962C8B-B14F-4D97-AF65-F5344CB8AC3E}">
        <p14:creationId xmlns:p14="http://schemas.microsoft.com/office/powerpoint/2010/main" val="42935096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65"/>
          <p:cNvSpPr>
            <a:spLocks noChangeArrowheads="1"/>
          </p:cNvSpPr>
          <p:nvPr/>
        </p:nvSpPr>
        <p:spPr bwMode="auto">
          <a:xfrm rot="5400000">
            <a:off x="5054769" y="2658199"/>
            <a:ext cx="5029125" cy="9000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33" name="组合 32"/>
          <p:cNvGrpSpPr/>
          <p:nvPr/>
        </p:nvGrpSpPr>
        <p:grpSpPr>
          <a:xfrm>
            <a:off x="5256604" y="1327366"/>
            <a:ext cx="2671138" cy="1100158"/>
            <a:chOff x="1152148" y="1399373"/>
            <a:chExt cx="2671138" cy="1100158"/>
          </a:xfrm>
        </p:grpSpPr>
        <p:sp>
          <p:nvSpPr>
            <p:cNvPr id="34" name="椭圆 8"/>
            <p:cNvSpPr/>
            <p:nvPr/>
          </p:nvSpPr>
          <p:spPr>
            <a:xfrm rot="577013">
              <a:off x="3447055" y="1947580"/>
              <a:ext cx="133221" cy="202153"/>
            </a:xfrm>
            <a:custGeom>
              <a:avLst/>
              <a:gdLst/>
              <a:ahLst/>
              <a:cxnLst/>
              <a:rect l="l" t="t" r="r" b="b"/>
              <a:pathLst>
                <a:path w="133221" h="202153">
                  <a:moveTo>
                    <a:pt x="0" y="0"/>
                  </a:moveTo>
                  <a:cubicBezTo>
                    <a:pt x="74533" y="2760"/>
                    <a:pt x="133221" y="48175"/>
                    <a:pt x="133221" y="103602"/>
                  </a:cubicBezTo>
                  <a:cubicBezTo>
                    <a:pt x="133221" y="150121"/>
                    <a:pt x="91881" y="189587"/>
                    <a:pt x="34253" y="202153"/>
                  </a:cubicBezTo>
                  <a:close/>
                </a:path>
              </a:pathLst>
            </a:custGeom>
            <a:gradFill flip="none" rotWithShape="1">
              <a:gsLst>
                <a:gs pos="0">
                  <a:srgbClr val="F79646">
                    <a:lumMod val="50000"/>
                    <a:shade val="30000"/>
                    <a:satMod val="115000"/>
                  </a:srgbClr>
                </a:gs>
                <a:gs pos="50000">
                  <a:srgbClr val="F79646">
                    <a:lumMod val="50000"/>
                    <a:shade val="67500"/>
                    <a:satMod val="115000"/>
                  </a:srgbClr>
                </a:gs>
                <a:gs pos="100000">
                  <a:srgbClr val="F79646">
                    <a:lumMod val="50000"/>
                    <a:shade val="100000"/>
                    <a:satMod val="11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35" name="组合 34"/>
            <p:cNvGrpSpPr/>
            <p:nvPr/>
          </p:nvGrpSpPr>
          <p:grpSpPr>
            <a:xfrm>
              <a:off x="1152148" y="1399373"/>
              <a:ext cx="2671138" cy="1100158"/>
              <a:chOff x="1109943" y="1399373"/>
              <a:chExt cx="3037469" cy="1100158"/>
            </a:xfrm>
          </p:grpSpPr>
          <p:sp>
            <p:nvSpPr>
              <p:cNvPr id="36" name="矩形 1"/>
              <p:cNvSpPr/>
              <p:nvPr/>
            </p:nvSpPr>
            <p:spPr>
              <a:xfrm rot="20323706">
                <a:off x="1109943" y="1486541"/>
                <a:ext cx="3037469" cy="936104"/>
              </a:xfrm>
              <a:custGeom>
                <a:avLst/>
                <a:gdLst/>
                <a:ahLst/>
                <a:cxnLst/>
                <a:rect l="l" t="t" r="r" b="b"/>
                <a:pathLst>
                  <a:path w="2759883" h="936104">
                    <a:moveTo>
                      <a:pt x="2759883" y="0"/>
                    </a:moveTo>
                    <a:lnTo>
                      <a:pt x="2395446" y="936104"/>
                    </a:lnTo>
                    <a:lnTo>
                      <a:pt x="0" y="936104"/>
                    </a:lnTo>
                    <a:lnTo>
                      <a:pt x="364436" y="0"/>
                    </a:lnTo>
                    <a:close/>
                  </a:path>
                </a:pathLst>
              </a:custGeom>
              <a:gradFill flip="none" rotWithShape="1">
                <a:gsLst>
                  <a:gs pos="9000">
                    <a:srgbClr val="D56509"/>
                  </a:gs>
                  <a:gs pos="85000">
                    <a:srgbClr val="FBB04B"/>
                  </a:gs>
                  <a:gs pos="42000">
                    <a:srgbClr val="FAA426"/>
                  </a:gs>
                  <a:gs pos="93000">
                    <a:srgbClr val="F47301"/>
                  </a:gs>
                  <a:gs pos="78000">
                    <a:srgbClr val="F79646">
                      <a:lumMod val="75000"/>
                      <a:shade val="100000"/>
                      <a:satMod val="115000"/>
                    </a:srgbClr>
                  </a:gs>
                </a:gsLst>
                <a:lin ang="1500000" scaled="0"/>
                <a:tileRect/>
              </a:gra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Oval 65"/>
              <p:cNvSpPr>
                <a:spLocks noChangeArrowheads="1"/>
              </p:cNvSpPr>
              <p:nvPr/>
            </p:nvSpPr>
            <p:spPr bwMode="auto">
              <a:xfrm rot="20340000" flipV="1">
                <a:off x="1281481" y="1399373"/>
                <a:ext cx="2661103" cy="256495"/>
              </a:xfrm>
              <a:prstGeom prst="ellipse">
                <a:avLst/>
              </a:prstGeom>
              <a:gradFill rotWithShape="1">
                <a:gsLst>
                  <a:gs pos="0">
                    <a:srgbClr val="FFC000"/>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8" name="Oval 65"/>
              <p:cNvSpPr>
                <a:spLocks noChangeArrowheads="1"/>
              </p:cNvSpPr>
              <p:nvPr/>
            </p:nvSpPr>
            <p:spPr bwMode="auto">
              <a:xfrm rot="20340000" flipV="1">
                <a:off x="1181021" y="2347000"/>
                <a:ext cx="2661103" cy="152531"/>
              </a:xfrm>
              <a:prstGeom prst="ellipse">
                <a:avLst/>
              </a:prstGeom>
              <a:gradFill rotWithShape="1">
                <a:gsLst>
                  <a:gs pos="0">
                    <a:srgbClr val="F79646">
                      <a:lumMod val="75000"/>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grpSp>
      <p:sp>
        <p:nvSpPr>
          <p:cNvPr id="39" name="Oval 65"/>
          <p:cNvSpPr>
            <a:spLocks noChangeArrowheads="1"/>
          </p:cNvSpPr>
          <p:nvPr/>
        </p:nvSpPr>
        <p:spPr bwMode="auto">
          <a:xfrm rot="5400000">
            <a:off x="3020325" y="2830179"/>
            <a:ext cx="5029125" cy="9000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40" name="组合 39"/>
          <p:cNvGrpSpPr/>
          <p:nvPr/>
        </p:nvGrpSpPr>
        <p:grpSpPr>
          <a:xfrm>
            <a:off x="3222160" y="1499346"/>
            <a:ext cx="2671138" cy="1100158"/>
            <a:chOff x="1152148" y="1399373"/>
            <a:chExt cx="2671138" cy="1100158"/>
          </a:xfrm>
        </p:grpSpPr>
        <p:sp>
          <p:nvSpPr>
            <p:cNvPr id="41" name="椭圆 8"/>
            <p:cNvSpPr/>
            <p:nvPr/>
          </p:nvSpPr>
          <p:spPr>
            <a:xfrm rot="577013">
              <a:off x="3447055" y="1947580"/>
              <a:ext cx="133221" cy="202153"/>
            </a:xfrm>
            <a:custGeom>
              <a:avLst/>
              <a:gdLst/>
              <a:ahLst/>
              <a:cxnLst/>
              <a:rect l="l" t="t" r="r" b="b"/>
              <a:pathLst>
                <a:path w="133221" h="202153">
                  <a:moveTo>
                    <a:pt x="0" y="0"/>
                  </a:moveTo>
                  <a:cubicBezTo>
                    <a:pt x="74533" y="2760"/>
                    <a:pt x="133221" y="48175"/>
                    <a:pt x="133221" y="103602"/>
                  </a:cubicBezTo>
                  <a:cubicBezTo>
                    <a:pt x="133221" y="150121"/>
                    <a:pt x="91881" y="189587"/>
                    <a:pt x="34253" y="202153"/>
                  </a:cubicBezTo>
                  <a:close/>
                </a:path>
              </a:pathLst>
            </a:custGeom>
            <a:gradFill flip="none" rotWithShape="1">
              <a:gsLst>
                <a:gs pos="0">
                  <a:srgbClr val="F79646">
                    <a:lumMod val="50000"/>
                    <a:shade val="30000"/>
                    <a:satMod val="115000"/>
                  </a:srgbClr>
                </a:gs>
                <a:gs pos="50000">
                  <a:srgbClr val="F79646">
                    <a:lumMod val="50000"/>
                    <a:shade val="67500"/>
                    <a:satMod val="115000"/>
                  </a:srgbClr>
                </a:gs>
                <a:gs pos="100000">
                  <a:srgbClr val="F79646">
                    <a:lumMod val="50000"/>
                    <a:shade val="100000"/>
                    <a:satMod val="11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2" name="组合 41"/>
            <p:cNvGrpSpPr/>
            <p:nvPr/>
          </p:nvGrpSpPr>
          <p:grpSpPr>
            <a:xfrm>
              <a:off x="1152148" y="1399373"/>
              <a:ext cx="2671138" cy="1100158"/>
              <a:chOff x="1109943" y="1399373"/>
              <a:chExt cx="3037469" cy="1100158"/>
            </a:xfrm>
          </p:grpSpPr>
          <p:sp>
            <p:nvSpPr>
              <p:cNvPr id="43" name="矩形 1"/>
              <p:cNvSpPr/>
              <p:nvPr/>
            </p:nvSpPr>
            <p:spPr>
              <a:xfrm rot="20323706">
                <a:off x="1109943" y="1486541"/>
                <a:ext cx="3037469" cy="936104"/>
              </a:xfrm>
              <a:custGeom>
                <a:avLst/>
                <a:gdLst/>
                <a:ahLst/>
                <a:cxnLst/>
                <a:rect l="l" t="t" r="r" b="b"/>
                <a:pathLst>
                  <a:path w="2759883" h="936104">
                    <a:moveTo>
                      <a:pt x="2759883" y="0"/>
                    </a:moveTo>
                    <a:lnTo>
                      <a:pt x="2395446" y="936104"/>
                    </a:lnTo>
                    <a:lnTo>
                      <a:pt x="0" y="936104"/>
                    </a:lnTo>
                    <a:lnTo>
                      <a:pt x="364436" y="0"/>
                    </a:lnTo>
                    <a:close/>
                  </a:path>
                </a:pathLst>
              </a:custGeom>
              <a:gradFill flip="none" rotWithShape="1">
                <a:gsLst>
                  <a:gs pos="9000">
                    <a:srgbClr val="D56509"/>
                  </a:gs>
                  <a:gs pos="85000">
                    <a:srgbClr val="FBB04B"/>
                  </a:gs>
                  <a:gs pos="42000">
                    <a:srgbClr val="FAA426"/>
                  </a:gs>
                  <a:gs pos="93000">
                    <a:srgbClr val="F47301"/>
                  </a:gs>
                  <a:gs pos="78000">
                    <a:srgbClr val="F79646">
                      <a:lumMod val="75000"/>
                      <a:shade val="100000"/>
                      <a:satMod val="115000"/>
                    </a:srgbClr>
                  </a:gs>
                </a:gsLst>
                <a:lin ang="1500000" scaled="0"/>
                <a:tileRect/>
              </a:gra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65"/>
              <p:cNvSpPr>
                <a:spLocks noChangeArrowheads="1"/>
              </p:cNvSpPr>
              <p:nvPr/>
            </p:nvSpPr>
            <p:spPr bwMode="auto">
              <a:xfrm rot="20340000" flipV="1">
                <a:off x="1281481" y="1399373"/>
                <a:ext cx="2661103" cy="256495"/>
              </a:xfrm>
              <a:prstGeom prst="ellipse">
                <a:avLst/>
              </a:prstGeom>
              <a:gradFill rotWithShape="1">
                <a:gsLst>
                  <a:gs pos="0">
                    <a:srgbClr val="FFC000"/>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5" name="Oval 65"/>
              <p:cNvSpPr>
                <a:spLocks noChangeArrowheads="1"/>
              </p:cNvSpPr>
              <p:nvPr/>
            </p:nvSpPr>
            <p:spPr bwMode="auto">
              <a:xfrm rot="20340000" flipV="1">
                <a:off x="1181021" y="2347000"/>
                <a:ext cx="2661103" cy="152531"/>
              </a:xfrm>
              <a:prstGeom prst="ellipse">
                <a:avLst/>
              </a:prstGeom>
              <a:gradFill rotWithShape="1">
                <a:gsLst>
                  <a:gs pos="0">
                    <a:srgbClr val="F79646">
                      <a:lumMod val="75000"/>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grpSp>
      <p:sp>
        <p:nvSpPr>
          <p:cNvPr id="46" name="Oval 65"/>
          <p:cNvSpPr>
            <a:spLocks noChangeArrowheads="1"/>
          </p:cNvSpPr>
          <p:nvPr/>
        </p:nvSpPr>
        <p:spPr bwMode="auto">
          <a:xfrm rot="5400000">
            <a:off x="950313" y="3037038"/>
            <a:ext cx="5029125" cy="9000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47" name="组合 46"/>
          <p:cNvGrpSpPr/>
          <p:nvPr/>
        </p:nvGrpSpPr>
        <p:grpSpPr>
          <a:xfrm>
            <a:off x="1152148" y="1706205"/>
            <a:ext cx="2671138" cy="1100158"/>
            <a:chOff x="1152148" y="1399373"/>
            <a:chExt cx="2671138" cy="1100158"/>
          </a:xfrm>
        </p:grpSpPr>
        <p:sp>
          <p:nvSpPr>
            <p:cNvPr id="48" name="椭圆 8"/>
            <p:cNvSpPr/>
            <p:nvPr/>
          </p:nvSpPr>
          <p:spPr>
            <a:xfrm rot="577013">
              <a:off x="3447055" y="1947580"/>
              <a:ext cx="133221" cy="202153"/>
            </a:xfrm>
            <a:custGeom>
              <a:avLst/>
              <a:gdLst/>
              <a:ahLst/>
              <a:cxnLst/>
              <a:rect l="l" t="t" r="r" b="b"/>
              <a:pathLst>
                <a:path w="133221" h="202153">
                  <a:moveTo>
                    <a:pt x="0" y="0"/>
                  </a:moveTo>
                  <a:cubicBezTo>
                    <a:pt x="74533" y="2760"/>
                    <a:pt x="133221" y="48175"/>
                    <a:pt x="133221" y="103602"/>
                  </a:cubicBezTo>
                  <a:cubicBezTo>
                    <a:pt x="133221" y="150121"/>
                    <a:pt x="91881" y="189587"/>
                    <a:pt x="34253" y="202153"/>
                  </a:cubicBezTo>
                  <a:close/>
                </a:path>
              </a:pathLst>
            </a:custGeom>
            <a:gradFill flip="none" rotWithShape="1">
              <a:gsLst>
                <a:gs pos="0">
                  <a:srgbClr val="F79646">
                    <a:lumMod val="50000"/>
                    <a:shade val="30000"/>
                    <a:satMod val="115000"/>
                  </a:srgbClr>
                </a:gs>
                <a:gs pos="50000">
                  <a:srgbClr val="F79646">
                    <a:lumMod val="50000"/>
                    <a:shade val="67500"/>
                    <a:satMod val="115000"/>
                  </a:srgbClr>
                </a:gs>
                <a:gs pos="100000">
                  <a:srgbClr val="F79646">
                    <a:lumMod val="50000"/>
                    <a:shade val="100000"/>
                    <a:satMod val="11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9" name="组合 48"/>
            <p:cNvGrpSpPr/>
            <p:nvPr/>
          </p:nvGrpSpPr>
          <p:grpSpPr>
            <a:xfrm>
              <a:off x="1152148" y="1399373"/>
              <a:ext cx="2671138" cy="1100158"/>
              <a:chOff x="1109943" y="1399373"/>
              <a:chExt cx="3037469" cy="1100158"/>
            </a:xfrm>
          </p:grpSpPr>
          <p:sp>
            <p:nvSpPr>
              <p:cNvPr id="50" name="矩形 1"/>
              <p:cNvSpPr/>
              <p:nvPr/>
            </p:nvSpPr>
            <p:spPr>
              <a:xfrm rot="20323706">
                <a:off x="1109943" y="1486541"/>
                <a:ext cx="3037469" cy="936104"/>
              </a:xfrm>
              <a:custGeom>
                <a:avLst/>
                <a:gdLst/>
                <a:ahLst/>
                <a:cxnLst/>
                <a:rect l="l" t="t" r="r" b="b"/>
                <a:pathLst>
                  <a:path w="2759883" h="936104">
                    <a:moveTo>
                      <a:pt x="2759883" y="0"/>
                    </a:moveTo>
                    <a:lnTo>
                      <a:pt x="2395446" y="936104"/>
                    </a:lnTo>
                    <a:lnTo>
                      <a:pt x="0" y="936104"/>
                    </a:lnTo>
                    <a:lnTo>
                      <a:pt x="364436" y="0"/>
                    </a:lnTo>
                    <a:close/>
                  </a:path>
                </a:pathLst>
              </a:custGeom>
              <a:gradFill flip="none" rotWithShape="1">
                <a:gsLst>
                  <a:gs pos="9000">
                    <a:srgbClr val="D56509"/>
                  </a:gs>
                  <a:gs pos="85000">
                    <a:srgbClr val="FBB04B"/>
                  </a:gs>
                  <a:gs pos="42000">
                    <a:srgbClr val="FAA426"/>
                  </a:gs>
                  <a:gs pos="93000">
                    <a:srgbClr val="F47301"/>
                  </a:gs>
                  <a:gs pos="78000">
                    <a:srgbClr val="F79646">
                      <a:lumMod val="75000"/>
                      <a:shade val="100000"/>
                      <a:satMod val="115000"/>
                    </a:srgbClr>
                  </a:gs>
                </a:gsLst>
                <a:lin ang="1500000" scaled="0"/>
                <a:tileRect/>
              </a:gra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1" name="Oval 65"/>
              <p:cNvSpPr>
                <a:spLocks noChangeArrowheads="1"/>
              </p:cNvSpPr>
              <p:nvPr/>
            </p:nvSpPr>
            <p:spPr bwMode="auto">
              <a:xfrm rot="20340000" flipV="1">
                <a:off x="1281481" y="1399373"/>
                <a:ext cx="2661103" cy="256495"/>
              </a:xfrm>
              <a:prstGeom prst="ellipse">
                <a:avLst/>
              </a:prstGeom>
              <a:gradFill rotWithShape="1">
                <a:gsLst>
                  <a:gs pos="0">
                    <a:srgbClr val="FFC000"/>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2" name="Oval 65"/>
              <p:cNvSpPr>
                <a:spLocks noChangeArrowheads="1"/>
              </p:cNvSpPr>
              <p:nvPr/>
            </p:nvSpPr>
            <p:spPr bwMode="auto">
              <a:xfrm rot="20340000" flipV="1">
                <a:off x="1181021" y="2347000"/>
                <a:ext cx="2661103" cy="152531"/>
              </a:xfrm>
              <a:prstGeom prst="ellipse">
                <a:avLst/>
              </a:prstGeom>
              <a:gradFill rotWithShape="1">
                <a:gsLst>
                  <a:gs pos="0">
                    <a:srgbClr val="F79646">
                      <a:lumMod val="75000"/>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grpSp>
      <p:sp>
        <p:nvSpPr>
          <p:cNvPr id="53" name="Oval 65"/>
          <p:cNvSpPr>
            <a:spLocks noChangeArrowheads="1"/>
          </p:cNvSpPr>
          <p:nvPr/>
        </p:nvSpPr>
        <p:spPr bwMode="auto">
          <a:xfrm rot="5400000">
            <a:off x="-1091429" y="3037039"/>
            <a:ext cx="5029125" cy="9000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4" name="矩形 53"/>
          <p:cNvSpPr/>
          <p:nvPr/>
        </p:nvSpPr>
        <p:spPr>
          <a:xfrm>
            <a:off x="0" y="5085183"/>
            <a:ext cx="9144000" cy="648073"/>
          </a:xfrm>
          <a:prstGeom prst="rect">
            <a:avLst/>
          </a:prstGeom>
          <a:gradFill flip="none" rotWithShape="1">
            <a:gsLst>
              <a:gs pos="9000">
                <a:srgbClr val="D56509"/>
              </a:gs>
              <a:gs pos="85000">
                <a:srgbClr val="FBB04B"/>
              </a:gs>
              <a:gs pos="42000">
                <a:srgbClr val="FAA426"/>
              </a:gs>
              <a:gs pos="93000">
                <a:srgbClr val="F47301"/>
              </a:gs>
              <a:gs pos="78000">
                <a:srgbClr val="F79646">
                  <a:lumMod val="75000"/>
                  <a:shade val="100000"/>
                  <a:satMod val="115000"/>
                </a:srgbClr>
              </a:gs>
            </a:gsLst>
            <a:lin ang="1500000" scaled="0"/>
            <a:tileRect/>
          </a:gra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5" name="TextBox 54"/>
          <p:cNvSpPr txBox="1"/>
          <p:nvPr/>
        </p:nvSpPr>
        <p:spPr>
          <a:xfrm rot="20388154">
            <a:off x="1446263" y="2168890"/>
            <a:ext cx="18706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56" name="TextBox 55"/>
          <p:cNvSpPr txBox="1"/>
          <p:nvPr/>
        </p:nvSpPr>
        <p:spPr>
          <a:xfrm rot="20388154">
            <a:off x="3581818" y="1941097"/>
            <a:ext cx="18706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57" name="TextBox 56"/>
          <p:cNvSpPr txBox="1"/>
          <p:nvPr/>
        </p:nvSpPr>
        <p:spPr>
          <a:xfrm rot="20388154">
            <a:off x="5662596" y="1770187"/>
            <a:ext cx="18706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58" name="TextBox 57"/>
          <p:cNvSpPr txBox="1"/>
          <p:nvPr/>
        </p:nvSpPr>
        <p:spPr>
          <a:xfrm>
            <a:off x="1462209" y="3196714"/>
            <a:ext cx="1914755" cy="160043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here to add your text. </a:t>
            </a:r>
          </a:p>
        </p:txBody>
      </p:sp>
      <p:sp>
        <p:nvSpPr>
          <p:cNvPr id="59" name="TextBox 58"/>
          <p:cNvSpPr txBox="1"/>
          <p:nvPr/>
        </p:nvSpPr>
        <p:spPr>
          <a:xfrm>
            <a:off x="3533056" y="3196714"/>
            <a:ext cx="1914755" cy="160043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here to add your text. </a:t>
            </a:r>
          </a:p>
        </p:txBody>
      </p:sp>
      <p:sp>
        <p:nvSpPr>
          <p:cNvPr id="60" name="TextBox 59"/>
          <p:cNvSpPr txBox="1"/>
          <p:nvPr/>
        </p:nvSpPr>
        <p:spPr>
          <a:xfrm>
            <a:off x="5590456" y="3196714"/>
            <a:ext cx="1914755" cy="160043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here to add your text. </a:t>
            </a:r>
          </a:p>
        </p:txBody>
      </p:sp>
      <p:sp>
        <p:nvSpPr>
          <p:cNvPr id="61" name="TextBox 60"/>
          <p:cNvSpPr txBox="1"/>
          <p:nvPr/>
        </p:nvSpPr>
        <p:spPr>
          <a:xfrm>
            <a:off x="1043608" y="5157192"/>
            <a:ext cx="6815651"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Click here to add your title</a:t>
            </a:r>
            <a:endParaRPr kumimoji="0" lang="zh-CN" altLang="en-US" sz="3200" b="1" i="0" u="none" strike="noStrike" kern="0" cap="none" spc="0" normalizeH="0" baseline="0" noProof="0" dirty="0">
              <a:ln w="18415" cmpd="sng">
                <a:noFill/>
                <a:prstDash val="solid"/>
              </a:ln>
              <a:solidFill>
                <a:srgbClr val="6B33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Tree>
    <p:extLst>
      <p:ext uri="{BB962C8B-B14F-4D97-AF65-F5344CB8AC3E}">
        <p14:creationId xmlns:p14="http://schemas.microsoft.com/office/powerpoint/2010/main" val="6374005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3610844" y="4019214"/>
            <a:ext cx="4608512" cy="720080"/>
          </a:xfrm>
          <a:prstGeom prst="rect">
            <a:avLst/>
          </a:prstGeom>
          <a:gradFill flip="none" rotWithShape="1">
            <a:gsLst>
              <a:gs pos="0">
                <a:srgbClr val="9B4767"/>
              </a:gs>
              <a:gs pos="5000">
                <a:srgbClr val="76364E"/>
              </a:gs>
              <a:gs pos="11000">
                <a:srgbClr val="AE5074"/>
              </a:gs>
              <a:gs pos="100000">
                <a:srgbClr val="AE5074"/>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矩形 46"/>
          <p:cNvSpPr/>
          <p:nvPr/>
        </p:nvSpPr>
        <p:spPr>
          <a:xfrm>
            <a:off x="3610844" y="3249891"/>
            <a:ext cx="4608512" cy="720080"/>
          </a:xfrm>
          <a:prstGeom prst="rect">
            <a:avLst/>
          </a:prstGeom>
          <a:gradFill flip="none" rotWithShape="1">
            <a:gsLst>
              <a:gs pos="0">
                <a:srgbClr val="D34D80"/>
              </a:gs>
              <a:gs pos="5000">
                <a:srgbClr val="CD336E"/>
              </a:gs>
              <a:gs pos="10000">
                <a:srgbClr val="E565B1"/>
              </a:gs>
              <a:gs pos="100000">
                <a:srgbClr val="E565B1"/>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矩形 47"/>
          <p:cNvSpPr/>
          <p:nvPr/>
        </p:nvSpPr>
        <p:spPr>
          <a:xfrm>
            <a:off x="3610844" y="2482909"/>
            <a:ext cx="4608512" cy="720080"/>
          </a:xfrm>
          <a:prstGeom prst="rect">
            <a:avLst/>
          </a:prstGeom>
          <a:gradFill flip="none" rotWithShape="1">
            <a:gsLst>
              <a:gs pos="0">
                <a:srgbClr val="3B5891"/>
              </a:gs>
              <a:gs pos="5000">
                <a:srgbClr val="344D80"/>
              </a:gs>
              <a:gs pos="10000">
                <a:srgbClr val="4A6EB6"/>
              </a:gs>
              <a:gs pos="100000">
                <a:srgbClr val="6785C1"/>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矩形 48"/>
          <p:cNvSpPr/>
          <p:nvPr/>
        </p:nvSpPr>
        <p:spPr>
          <a:xfrm>
            <a:off x="3610844" y="1705580"/>
            <a:ext cx="4608512" cy="720080"/>
          </a:xfrm>
          <a:prstGeom prst="rect">
            <a:avLst/>
          </a:prstGeom>
          <a:gradFill flip="none" rotWithShape="1">
            <a:gsLst>
              <a:gs pos="0">
                <a:srgbClr val="4BACC6">
                  <a:shade val="30000"/>
                  <a:satMod val="115000"/>
                </a:srgbClr>
              </a:gs>
              <a:gs pos="5000">
                <a:srgbClr val="2D7A8F"/>
              </a:gs>
              <a:gs pos="10000">
                <a:srgbClr val="40ADCB"/>
              </a:gs>
              <a:gs pos="100000">
                <a:srgbClr val="4BACC6">
                  <a:shade val="100000"/>
                  <a:satMod val="11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矩形 5"/>
          <p:cNvSpPr/>
          <p:nvPr/>
        </p:nvSpPr>
        <p:spPr>
          <a:xfrm>
            <a:off x="429766" y="5057780"/>
            <a:ext cx="3278138" cy="892296"/>
          </a:xfrm>
          <a:custGeom>
            <a:avLst/>
            <a:gdLst>
              <a:gd name="connsiteX0" fmla="*/ 0 w 2376264"/>
              <a:gd name="connsiteY0" fmla="*/ 0 h 792088"/>
              <a:gd name="connsiteX1" fmla="*/ 2376264 w 2376264"/>
              <a:gd name="connsiteY1" fmla="*/ 0 h 792088"/>
              <a:gd name="connsiteX2" fmla="*/ 2376264 w 2376264"/>
              <a:gd name="connsiteY2" fmla="*/ 792088 h 792088"/>
              <a:gd name="connsiteX3" fmla="*/ 0 w 2376264"/>
              <a:gd name="connsiteY3" fmla="*/ 792088 h 792088"/>
              <a:gd name="connsiteX4" fmla="*/ 0 w 2376264"/>
              <a:gd name="connsiteY4" fmla="*/ 0 h 792088"/>
              <a:gd name="connsiteX0" fmla="*/ 751562 w 3127826"/>
              <a:gd name="connsiteY0" fmla="*/ 0 h 792088"/>
              <a:gd name="connsiteX1" fmla="*/ 3127826 w 3127826"/>
              <a:gd name="connsiteY1" fmla="*/ 0 h 792088"/>
              <a:gd name="connsiteX2" fmla="*/ 3127826 w 3127826"/>
              <a:gd name="connsiteY2" fmla="*/ 792088 h 792088"/>
              <a:gd name="connsiteX3" fmla="*/ 0 w 3127826"/>
              <a:gd name="connsiteY3" fmla="*/ 453885 h 792088"/>
              <a:gd name="connsiteX4" fmla="*/ 751562 w 3127826"/>
              <a:gd name="connsiteY4" fmla="*/ 0 h 792088"/>
              <a:gd name="connsiteX0" fmla="*/ 1039660 w 3415924"/>
              <a:gd name="connsiteY0" fmla="*/ 0 h 792088"/>
              <a:gd name="connsiteX1" fmla="*/ 3415924 w 3415924"/>
              <a:gd name="connsiteY1" fmla="*/ 0 h 792088"/>
              <a:gd name="connsiteX2" fmla="*/ 3415924 w 3415924"/>
              <a:gd name="connsiteY2" fmla="*/ 792088 h 792088"/>
              <a:gd name="connsiteX3" fmla="*/ 0 w 3415924"/>
              <a:gd name="connsiteY3" fmla="*/ 666828 h 792088"/>
              <a:gd name="connsiteX4" fmla="*/ 1039660 w 3415924"/>
              <a:gd name="connsiteY4" fmla="*/ 0 h 792088"/>
              <a:gd name="connsiteX0" fmla="*/ 1039660 w 3415924"/>
              <a:gd name="connsiteY0" fmla="*/ 0 h 892296"/>
              <a:gd name="connsiteX1" fmla="*/ 3415924 w 3415924"/>
              <a:gd name="connsiteY1" fmla="*/ 0 h 892296"/>
              <a:gd name="connsiteX2" fmla="*/ 2814675 w 3415924"/>
              <a:gd name="connsiteY2" fmla="*/ 892296 h 892296"/>
              <a:gd name="connsiteX3" fmla="*/ 0 w 3415924"/>
              <a:gd name="connsiteY3" fmla="*/ 666828 h 892296"/>
              <a:gd name="connsiteX4" fmla="*/ 1039660 w 3415924"/>
              <a:gd name="connsiteY4" fmla="*/ 0 h 892296"/>
              <a:gd name="connsiteX0" fmla="*/ 1039660 w 3503606"/>
              <a:gd name="connsiteY0" fmla="*/ 0 h 892296"/>
              <a:gd name="connsiteX1" fmla="*/ 3503606 w 3503606"/>
              <a:gd name="connsiteY1" fmla="*/ 313151 h 892296"/>
              <a:gd name="connsiteX2" fmla="*/ 2814675 w 3503606"/>
              <a:gd name="connsiteY2" fmla="*/ 892296 h 892296"/>
              <a:gd name="connsiteX3" fmla="*/ 0 w 3503606"/>
              <a:gd name="connsiteY3" fmla="*/ 666828 h 892296"/>
              <a:gd name="connsiteX4" fmla="*/ 1039660 w 3503606"/>
              <a:gd name="connsiteY4" fmla="*/ 0 h 892296"/>
              <a:gd name="connsiteX0" fmla="*/ 1039660 w 3453502"/>
              <a:gd name="connsiteY0" fmla="*/ 0 h 892296"/>
              <a:gd name="connsiteX1" fmla="*/ 3453502 w 3453502"/>
              <a:gd name="connsiteY1" fmla="*/ 375781 h 892296"/>
              <a:gd name="connsiteX2" fmla="*/ 2814675 w 3453502"/>
              <a:gd name="connsiteY2" fmla="*/ 892296 h 892296"/>
              <a:gd name="connsiteX3" fmla="*/ 0 w 3453502"/>
              <a:gd name="connsiteY3" fmla="*/ 666828 h 892296"/>
              <a:gd name="connsiteX4" fmla="*/ 1039660 w 3453502"/>
              <a:gd name="connsiteY4" fmla="*/ 0 h 892296"/>
              <a:gd name="connsiteX0" fmla="*/ 814192 w 3228034"/>
              <a:gd name="connsiteY0" fmla="*/ 0 h 892296"/>
              <a:gd name="connsiteX1" fmla="*/ 3228034 w 3228034"/>
              <a:gd name="connsiteY1" fmla="*/ 375781 h 892296"/>
              <a:gd name="connsiteX2" fmla="*/ 2589207 w 3228034"/>
              <a:gd name="connsiteY2" fmla="*/ 892296 h 892296"/>
              <a:gd name="connsiteX3" fmla="*/ 0 w 3228034"/>
              <a:gd name="connsiteY3" fmla="*/ 579146 h 892296"/>
              <a:gd name="connsiteX4" fmla="*/ 814192 w 3228034"/>
              <a:gd name="connsiteY4" fmla="*/ 0 h 892296"/>
              <a:gd name="connsiteX0" fmla="*/ 864296 w 3278138"/>
              <a:gd name="connsiteY0" fmla="*/ 0 h 892296"/>
              <a:gd name="connsiteX1" fmla="*/ 3278138 w 3278138"/>
              <a:gd name="connsiteY1" fmla="*/ 375781 h 892296"/>
              <a:gd name="connsiteX2" fmla="*/ 2639311 w 3278138"/>
              <a:gd name="connsiteY2" fmla="*/ 892296 h 892296"/>
              <a:gd name="connsiteX3" fmla="*/ 0 w 3278138"/>
              <a:gd name="connsiteY3" fmla="*/ 579146 h 892296"/>
              <a:gd name="connsiteX4" fmla="*/ 864296 w 3278138"/>
              <a:gd name="connsiteY4" fmla="*/ 0 h 892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8138" h="892296">
                <a:moveTo>
                  <a:pt x="864296" y="0"/>
                </a:moveTo>
                <a:lnTo>
                  <a:pt x="3278138" y="375781"/>
                </a:lnTo>
                <a:lnTo>
                  <a:pt x="2639311" y="892296"/>
                </a:lnTo>
                <a:lnTo>
                  <a:pt x="0" y="579146"/>
                </a:lnTo>
                <a:lnTo>
                  <a:pt x="864296" y="0"/>
                </a:lnTo>
                <a:close/>
              </a:path>
            </a:pathLst>
          </a:custGeom>
          <a:gradFill flip="none" rotWithShape="1">
            <a:gsLst>
              <a:gs pos="0">
                <a:sysClr val="windowText" lastClr="000000">
                  <a:lumMod val="75000"/>
                  <a:lumOff val="25000"/>
                  <a:shade val="30000"/>
                  <a:satMod val="115000"/>
                  <a:alpha val="29000"/>
                </a:sysClr>
              </a:gs>
              <a:gs pos="100000">
                <a:sysClr val="windowText" lastClr="000000">
                  <a:lumMod val="75000"/>
                  <a:lumOff val="25000"/>
                  <a:shade val="100000"/>
                  <a:satMod val="11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立方体 50"/>
          <p:cNvSpPr/>
          <p:nvPr/>
        </p:nvSpPr>
        <p:spPr>
          <a:xfrm flipH="1">
            <a:off x="1331640" y="332656"/>
            <a:ext cx="2376264" cy="5112568"/>
          </a:xfrm>
          <a:prstGeom prst="cube">
            <a:avLst>
              <a:gd name="adj" fmla="val 17693"/>
            </a:avLst>
          </a:prstGeom>
          <a:solidFill>
            <a:srgbClr val="E0E0E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矩形 4"/>
          <p:cNvSpPr/>
          <p:nvPr/>
        </p:nvSpPr>
        <p:spPr>
          <a:xfrm>
            <a:off x="323528" y="382761"/>
            <a:ext cx="1033164" cy="5283394"/>
          </a:xfrm>
          <a:custGeom>
            <a:avLst/>
            <a:gdLst>
              <a:gd name="connsiteX0" fmla="*/ 0 w 720080"/>
              <a:gd name="connsiteY0" fmla="*/ 0 h 4682144"/>
              <a:gd name="connsiteX1" fmla="*/ 720080 w 720080"/>
              <a:gd name="connsiteY1" fmla="*/ 0 h 4682144"/>
              <a:gd name="connsiteX2" fmla="*/ 720080 w 720080"/>
              <a:gd name="connsiteY2" fmla="*/ 4682144 h 4682144"/>
              <a:gd name="connsiteX3" fmla="*/ 0 w 720080"/>
              <a:gd name="connsiteY3" fmla="*/ 4682144 h 4682144"/>
              <a:gd name="connsiteX4" fmla="*/ 0 w 720080"/>
              <a:gd name="connsiteY4" fmla="*/ 0 h 4682144"/>
              <a:gd name="connsiteX0" fmla="*/ 25052 w 720080"/>
              <a:gd name="connsiteY0" fmla="*/ 325677 h 4682144"/>
              <a:gd name="connsiteX1" fmla="*/ 720080 w 720080"/>
              <a:gd name="connsiteY1" fmla="*/ 0 h 4682144"/>
              <a:gd name="connsiteX2" fmla="*/ 720080 w 720080"/>
              <a:gd name="connsiteY2" fmla="*/ 4682144 h 4682144"/>
              <a:gd name="connsiteX3" fmla="*/ 0 w 720080"/>
              <a:gd name="connsiteY3" fmla="*/ 4682144 h 4682144"/>
              <a:gd name="connsiteX4" fmla="*/ 25052 w 720080"/>
              <a:gd name="connsiteY4" fmla="*/ 325677 h 4682144"/>
              <a:gd name="connsiteX0" fmla="*/ 0 w 695028"/>
              <a:gd name="connsiteY0" fmla="*/ 325677 h 5095503"/>
              <a:gd name="connsiteX1" fmla="*/ 695028 w 695028"/>
              <a:gd name="connsiteY1" fmla="*/ 0 h 5095503"/>
              <a:gd name="connsiteX2" fmla="*/ 695028 w 695028"/>
              <a:gd name="connsiteY2" fmla="*/ 4682144 h 5095503"/>
              <a:gd name="connsiteX3" fmla="*/ 0 w 695028"/>
              <a:gd name="connsiteY3" fmla="*/ 5095503 h 5095503"/>
              <a:gd name="connsiteX4" fmla="*/ 0 w 695028"/>
              <a:gd name="connsiteY4" fmla="*/ 325677 h 5095503"/>
              <a:gd name="connsiteX0" fmla="*/ 0 w 695028"/>
              <a:gd name="connsiteY0" fmla="*/ 325677 h 5283394"/>
              <a:gd name="connsiteX1" fmla="*/ 695028 w 695028"/>
              <a:gd name="connsiteY1" fmla="*/ 0 h 5283394"/>
              <a:gd name="connsiteX2" fmla="*/ 695028 w 695028"/>
              <a:gd name="connsiteY2" fmla="*/ 4682144 h 5283394"/>
              <a:gd name="connsiteX3" fmla="*/ 50559 w 695028"/>
              <a:gd name="connsiteY3" fmla="*/ 5283394 h 5283394"/>
              <a:gd name="connsiteX4" fmla="*/ 0 w 695028"/>
              <a:gd name="connsiteY4" fmla="*/ 325677 h 5283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028" h="5283394">
                <a:moveTo>
                  <a:pt x="0" y="325677"/>
                </a:moveTo>
                <a:lnTo>
                  <a:pt x="695028" y="0"/>
                </a:lnTo>
                <a:lnTo>
                  <a:pt x="695028" y="4682144"/>
                </a:lnTo>
                <a:lnTo>
                  <a:pt x="50559" y="5283394"/>
                </a:lnTo>
                <a:lnTo>
                  <a:pt x="0" y="325677"/>
                </a:lnTo>
                <a:close/>
              </a:path>
            </a:pathLst>
          </a:custGeom>
          <a:gradFill flip="none" rotWithShape="1">
            <a:gsLst>
              <a:gs pos="0">
                <a:sysClr val="windowText" lastClr="000000">
                  <a:lumMod val="75000"/>
                  <a:lumOff val="25000"/>
                  <a:shade val="30000"/>
                  <a:satMod val="115000"/>
                  <a:alpha val="55000"/>
                </a:sysClr>
              </a:gs>
              <a:gs pos="30000">
                <a:sysClr val="windowText" lastClr="000000">
                  <a:lumMod val="75000"/>
                  <a:lumOff val="25000"/>
                  <a:shade val="1000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3" name="矩形 52"/>
          <p:cNvSpPr/>
          <p:nvPr/>
        </p:nvSpPr>
        <p:spPr>
          <a:xfrm>
            <a:off x="1751162" y="1561564"/>
            <a:ext cx="1956742" cy="720080"/>
          </a:xfrm>
          <a:prstGeom prst="rect">
            <a:avLst/>
          </a:prstGeom>
          <a:gradFill flip="none" rotWithShape="1">
            <a:gsLst>
              <a:gs pos="100000">
                <a:srgbClr val="66B9D0"/>
              </a:gs>
              <a:gs pos="0">
                <a:srgbClr val="4BACC6">
                  <a:shade val="100000"/>
                  <a:satMod val="115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矩形 7"/>
          <p:cNvSpPr/>
          <p:nvPr/>
        </p:nvSpPr>
        <p:spPr>
          <a:xfrm>
            <a:off x="1331640" y="1273464"/>
            <a:ext cx="394470" cy="995653"/>
          </a:xfrm>
          <a:custGeom>
            <a:avLst/>
            <a:gdLst>
              <a:gd name="connsiteX0" fmla="*/ 0 w 394470"/>
              <a:gd name="connsiteY0" fmla="*/ 0 h 720080"/>
              <a:gd name="connsiteX1" fmla="*/ 394470 w 394470"/>
              <a:gd name="connsiteY1" fmla="*/ 0 h 720080"/>
              <a:gd name="connsiteX2" fmla="*/ 394470 w 394470"/>
              <a:gd name="connsiteY2" fmla="*/ 720080 h 720080"/>
              <a:gd name="connsiteX3" fmla="*/ 0 w 394470"/>
              <a:gd name="connsiteY3" fmla="*/ 720080 h 720080"/>
              <a:gd name="connsiteX4" fmla="*/ 0 w 394470"/>
              <a:gd name="connsiteY4" fmla="*/ 0 h 720080"/>
              <a:gd name="connsiteX0" fmla="*/ 0 w 394470"/>
              <a:gd name="connsiteY0" fmla="*/ 0 h 995653"/>
              <a:gd name="connsiteX1" fmla="*/ 394470 w 394470"/>
              <a:gd name="connsiteY1" fmla="*/ 275573 h 995653"/>
              <a:gd name="connsiteX2" fmla="*/ 394470 w 394470"/>
              <a:gd name="connsiteY2" fmla="*/ 995653 h 995653"/>
              <a:gd name="connsiteX3" fmla="*/ 0 w 394470"/>
              <a:gd name="connsiteY3" fmla="*/ 995653 h 995653"/>
              <a:gd name="connsiteX4" fmla="*/ 0 w 394470"/>
              <a:gd name="connsiteY4" fmla="*/ 0 h 995653"/>
              <a:gd name="connsiteX0" fmla="*/ 0 w 394470"/>
              <a:gd name="connsiteY0" fmla="*/ 0 h 995653"/>
              <a:gd name="connsiteX1" fmla="*/ 394470 w 394470"/>
              <a:gd name="connsiteY1" fmla="*/ 275573 h 995653"/>
              <a:gd name="connsiteX2" fmla="*/ 394470 w 394470"/>
              <a:gd name="connsiteY2" fmla="*/ 995653 h 995653"/>
              <a:gd name="connsiteX3" fmla="*/ 0 w 394470"/>
              <a:gd name="connsiteY3" fmla="*/ 820289 h 995653"/>
              <a:gd name="connsiteX4" fmla="*/ 0 w 394470"/>
              <a:gd name="connsiteY4" fmla="*/ 0 h 995653"/>
              <a:gd name="connsiteX0" fmla="*/ 12526 w 406996"/>
              <a:gd name="connsiteY0" fmla="*/ 0 h 995653"/>
              <a:gd name="connsiteX1" fmla="*/ 406996 w 406996"/>
              <a:gd name="connsiteY1" fmla="*/ 275573 h 995653"/>
              <a:gd name="connsiteX2" fmla="*/ 406996 w 406996"/>
              <a:gd name="connsiteY2" fmla="*/ 995653 h 995653"/>
              <a:gd name="connsiteX3" fmla="*/ 0 w 406996"/>
              <a:gd name="connsiteY3" fmla="*/ 757659 h 995653"/>
              <a:gd name="connsiteX4" fmla="*/ 12526 w 406996"/>
              <a:gd name="connsiteY4" fmla="*/ 0 h 995653"/>
              <a:gd name="connsiteX0" fmla="*/ 12526 w 406996"/>
              <a:gd name="connsiteY0" fmla="*/ 0 h 995653"/>
              <a:gd name="connsiteX1" fmla="*/ 406996 w 406996"/>
              <a:gd name="connsiteY1" fmla="*/ 275573 h 995653"/>
              <a:gd name="connsiteX2" fmla="*/ 406996 w 406996"/>
              <a:gd name="connsiteY2" fmla="*/ 995653 h 995653"/>
              <a:gd name="connsiteX3" fmla="*/ 0 w 406996"/>
              <a:gd name="connsiteY3" fmla="*/ 669976 h 995653"/>
              <a:gd name="connsiteX4" fmla="*/ 12526 w 406996"/>
              <a:gd name="connsiteY4" fmla="*/ 0 h 995653"/>
              <a:gd name="connsiteX0" fmla="*/ 0 w 394470"/>
              <a:gd name="connsiteY0" fmla="*/ 0 h 995653"/>
              <a:gd name="connsiteX1" fmla="*/ 394470 w 394470"/>
              <a:gd name="connsiteY1" fmla="*/ 275573 h 995653"/>
              <a:gd name="connsiteX2" fmla="*/ 394470 w 394470"/>
              <a:gd name="connsiteY2" fmla="*/ 995653 h 995653"/>
              <a:gd name="connsiteX3" fmla="*/ 12526 w 394470"/>
              <a:gd name="connsiteY3" fmla="*/ 657450 h 995653"/>
              <a:gd name="connsiteX4" fmla="*/ 0 w 394470"/>
              <a:gd name="connsiteY4" fmla="*/ 0 h 995653"/>
              <a:gd name="connsiteX0" fmla="*/ 0 w 394470"/>
              <a:gd name="connsiteY0" fmla="*/ 0 h 995653"/>
              <a:gd name="connsiteX1" fmla="*/ 394470 w 394470"/>
              <a:gd name="connsiteY1" fmla="*/ 275573 h 995653"/>
              <a:gd name="connsiteX2" fmla="*/ 394470 w 394470"/>
              <a:gd name="connsiteY2" fmla="*/ 995653 h 995653"/>
              <a:gd name="connsiteX3" fmla="*/ 25052 w 394470"/>
              <a:gd name="connsiteY3" fmla="*/ 757659 h 995653"/>
              <a:gd name="connsiteX4" fmla="*/ 0 w 394470"/>
              <a:gd name="connsiteY4" fmla="*/ 0 h 995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70" h="995653">
                <a:moveTo>
                  <a:pt x="0" y="0"/>
                </a:moveTo>
                <a:lnTo>
                  <a:pt x="394470" y="275573"/>
                </a:lnTo>
                <a:lnTo>
                  <a:pt x="394470" y="995653"/>
                </a:lnTo>
                <a:lnTo>
                  <a:pt x="25052" y="757659"/>
                </a:lnTo>
                <a:lnTo>
                  <a:pt x="0" y="0"/>
                </a:lnTo>
                <a:close/>
              </a:path>
            </a:pathLst>
          </a:cu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5" name="组合 54"/>
          <p:cNvGrpSpPr/>
          <p:nvPr/>
        </p:nvGrpSpPr>
        <p:grpSpPr>
          <a:xfrm>
            <a:off x="7950296" y="1984798"/>
            <a:ext cx="1193704" cy="172000"/>
            <a:chOff x="7950296" y="2496608"/>
            <a:chExt cx="1193704" cy="172000"/>
          </a:xfrm>
        </p:grpSpPr>
        <p:sp>
          <p:nvSpPr>
            <p:cNvPr id="56" name="椭圆 55"/>
            <p:cNvSpPr/>
            <p:nvPr/>
          </p:nvSpPr>
          <p:spPr>
            <a:xfrm>
              <a:off x="7950296" y="2496608"/>
              <a:ext cx="172000" cy="172000"/>
            </a:xfrm>
            <a:prstGeom prst="ellipse">
              <a:avLst/>
            </a:prstGeom>
            <a:solidFill>
              <a:sysClr val="window" lastClr="FFFFFF"/>
            </a:solidFill>
            <a:ln w="25400" cap="flat" cmpd="sng" algn="ctr">
              <a:noFill/>
              <a:prstDash val="solid"/>
            </a:ln>
            <a:effectLst>
              <a:innerShdw blurRad="38100">
                <a:prstClr val="black"/>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任意多边形 56"/>
            <p:cNvSpPr/>
            <p:nvPr/>
          </p:nvSpPr>
          <p:spPr>
            <a:xfrm>
              <a:off x="7991073" y="2555310"/>
              <a:ext cx="1152927" cy="75720"/>
            </a:xfrm>
            <a:custGeom>
              <a:avLst/>
              <a:gdLst>
                <a:gd name="connsiteX0" fmla="*/ 112735 w 1189973"/>
                <a:gd name="connsiteY0" fmla="*/ 0 h 112734"/>
                <a:gd name="connsiteX1" fmla="*/ 0 w 1189973"/>
                <a:gd name="connsiteY1" fmla="*/ 100208 h 112734"/>
                <a:gd name="connsiteX2" fmla="*/ 1189973 w 1189973"/>
                <a:gd name="connsiteY2" fmla="*/ 112734 h 112734"/>
                <a:gd name="connsiteX0" fmla="*/ 176175 w 1253413"/>
                <a:gd name="connsiteY0" fmla="*/ 0 h 112734"/>
                <a:gd name="connsiteX1" fmla="*/ 63440 w 1253413"/>
                <a:gd name="connsiteY1" fmla="*/ 100208 h 112734"/>
                <a:gd name="connsiteX2" fmla="*/ 1253413 w 1253413"/>
                <a:gd name="connsiteY2" fmla="*/ 112734 h 112734"/>
                <a:gd name="connsiteX0" fmla="*/ 88821 w 1166059"/>
                <a:gd name="connsiteY0" fmla="*/ 0 h 153938"/>
                <a:gd name="connsiteX1" fmla="*/ 88821 w 1166059"/>
                <a:gd name="connsiteY1" fmla="*/ 150312 h 153938"/>
                <a:gd name="connsiteX2" fmla="*/ 1166059 w 1166059"/>
                <a:gd name="connsiteY2" fmla="*/ 112734 h 153938"/>
                <a:gd name="connsiteX0" fmla="*/ 121920 w 1149054"/>
                <a:gd name="connsiteY0" fmla="*/ 0 h 220022"/>
                <a:gd name="connsiteX1" fmla="*/ 71816 w 1149054"/>
                <a:gd name="connsiteY1" fmla="*/ 212943 h 220022"/>
                <a:gd name="connsiteX2" fmla="*/ 1149054 w 1149054"/>
                <a:gd name="connsiteY2" fmla="*/ 175365 h 220022"/>
                <a:gd name="connsiteX0" fmla="*/ 113267 w 1152927"/>
                <a:gd name="connsiteY0" fmla="*/ 0 h 140795"/>
                <a:gd name="connsiteX1" fmla="*/ 75689 w 1152927"/>
                <a:gd name="connsiteY1" fmla="*/ 137786 h 140795"/>
                <a:gd name="connsiteX2" fmla="*/ 1152927 w 1152927"/>
                <a:gd name="connsiteY2" fmla="*/ 100208 h 140795"/>
                <a:gd name="connsiteX0" fmla="*/ 113267 w 1152927"/>
                <a:gd name="connsiteY0" fmla="*/ 0 h 75720"/>
                <a:gd name="connsiteX1" fmla="*/ 75689 w 1152927"/>
                <a:gd name="connsiteY1" fmla="*/ 75156 h 75720"/>
                <a:gd name="connsiteX2" fmla="*/ 1152927 w 1152927"/>
                <a:gd name="connsiteY2" fmla="*/ 37578 h 75720"/>
              </a:gdLst>
              <a:ahLst/>
              <a:cxnLst>
                <a:cxn ang="0">
                  <a:pos x="connsiteX0" y="connsiteY0"/>
                </a:cxn>
                <a:cxn ang="0">
                  <a:pos x="connsiteX1" y="connsiteY1"/>
                </a:cxn>
                <a:cxn ang="0">
                  <a:pos x="connsiteX2" y="connsiteY2"/>
                </a:cxn>
              </a:cxnLst>
              <a:rect l="l" t="t" r="r" b="b"/>
              <a:pathLst>
                <a:path w="1152927" h="75720">
                  <a:moveTo>
                    <a:pt x="113267" y="0"/>
                  </a:moveTo>
                  <a:cubicBezTo>
                    <a:pt x="75689" y="33403"/>
                    <a:pt x="-97587" y="68893"/>
                    <a:pt x="75689" y="75156"/>
                  </a:cubicBezTo>
                  <a:cubicBezTo>
                    <a:pt x="248965" y="81419"/>
                    <a:pt x="756269" y="33403"/>
                    <a:pt x="1152927" y="37578"/>
                  </a:cubicBezTo>
                </a:path>
              </a:pathLst>
            </a:custGeom>
            <a:no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58" name="直接连接符 57"/>
            <p:cNvCxnSpPr/>
            <p:nvPr/>
          </p:nvCxnSpPr>
          <p:spPr>
            <a:xfrm flipV="1">
              <a:off x="8219356" y="2527110"/>
              <a:ext cx="924644" cy="34646"/>
            </a:xfrm>
            <a:prstGeom prst="line">
              <a:avLst/>
            </a:prstGeom>
            <a:noFill/>
            <a:ln w="25400" cap="flat" cmpd="sng" algn="ctr">
              <a:solidFill>
                <a:srgbClr val="4DADC7"/>
              </a:solidFill>
              <a:prstDash val="solid"/>
            </a:ln>
            <a:effectLst/>
          </p:spPr>
        </p:cxnSp>
      </p:grpSp>
      <p:sp>
        <p:nvSpPr>
          <p:cNvPr id="59" name="矩形 58"/>
          <p:cNvSpPr/>
          <p:nvPr/>
        </p:nvSpPr>
        <p:spPr>
          <a:xfrm>
            <a:off x="1751162" y="2326367"/>
            <a:ext cx="1956742" cy="720080"/>
          </a:xfrm>
          <a:prstGeom prst="rect">
            <a:avLst/>
          </a:prstGeom>
          <a:solidFill>
            <a:srgbClr val="6785C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矩形 7"/>
          <p:cNvSpPr/>
          <p:nvPr/>
        </p:nvSpPr>
        <p:spPr>
          <a:xfrm>
            <a:off x="1344166" y="2050793"/>
            <a:ext cx="381944" cy="995653"/>
          </a:xfrm>
          <a:custGeom>
            <a:avLst/>
            <a:gdLst>
              <a:gd name="connsiteX0" fmla="*/ 0 w 394470"/>
              <a:gd name="connsiteY0" fmla="*/ 0 h 720080"/>
              <a:gd name="connsiteX1" fmla="*/ 394470 w 394470"/>
              <a:gd name="connsiteY1" fmla="*/ 0 h 720080"/>
              <a:gd name="connsiteX2" fmla="*/ 394470 w 394470"/>
              <a:gd name="connsiteY2" fmla="*/ 720080 h 720080"/>
              <a:gd name="connsiteX3" fmla="*/ 0 w 394470"/>
              <a:gd name="connsiteY3" fmla="*/ 720080 h 720080"/>
              <a:gd name="connsiteX4" fmla="*/ 0 w 394470"/>
              <a:gd name="connsiteY4" fmla="*/ 0 h 720080"/>
              <a:gd name="connsiteX0" fmla="*/ 0 w 394470"/>
              <a:gd name="connsiteY0" fmla="*/ 0 h 995653"/>
              <a:gd name="connsiteX1" fmla="*/ 394470 w 394470"/>
              <a:gd name="connsiteY1" fmla="*/ 275573 h 995653"/>
              <a:gd name="connsiteX2" fmla="*/ 394470 w 394470"/>
              <a:gd name="connsiteY2" fmla="*/ 995653 h 995653"/>
              <a:gd name="connsiteX3" fmla="*/ 0 w 394470"/>
              <a:gd name="connsiteY3" fmla="*/ 995653 h 995653"/>
              <a:gd name="connsiteX4" fmla="*/ 0 w 394470"/>
              <a:gd name="connsiteY4" fmla="*/ 0 h 995653"/>
              <a:gd name="connsiteX0" fmla="*/ 0 w 394470"/>
              <a:gd name="connsiteY0" fmla="*/ 0 h 995653"/>
              <a:gd name="connsiteX1" fmla="*/ 394470 w 394470"/>
              <a:gd name="connsiteY1" fmla="*/ 275573 h 995653"/>
              <a:gd name="connsiteX2" fmla="*/ 394470 w 394470"/>
              <a:gd name="connsiteY2" fmla="*/ 995653 h 995653"/>
              <a:gd name="connsiteX3" fmla="*/ 0 w 394470"/>
              <a:gd name="connsiteY3" fmla="*/ 820289 h 995653"/>
              <a:gd name="connsiteX4" fmla="*/ 0 w 394470"/>
              <a:gd name="connsiteY4" fmla="*/ 0 h 995653"/>
              <a:gd name="connsiteX0" fmla="*/ 12526 w 406996"/>
              <a:gd name="connsiteY0" fmla="*/ 0 h 995653"/>
              <a:gd name="connsiteX1" fmla="*/ 406996 w 406996"/>
              <a:gd name="connsiteY1" fmla="*/ 275573 h 995653"/>
              <a:gd name="connsiteX2" fmla="*/ 406996 w 406996"/>
              <a:gd name="connsiteY2" fmla="*/ 995653 h 995653"/>
              <a:gd name="connsiteX3" fmla="*/ 0 w 406996"/>
              <a:gd name="connsiteY3" fmla="*/ 757659 h 995653"/>
              <a:gd name="connsiteX4" fmla="*/ 12526 w 406996"/>
              <a:gd name="connsiteY4" fmla="*/ 0 h 995653"/>
              <a:gd name="connsiteX0" fmla="*/ 12526 w 406996"/>
              <a:gd name="connsiteY0" fmla="*/ 0 h 995653"/>
              <a:gd name="connsiteX1" fmla="*/ 406996 w 406996"/>
              <a:gd name="connsiteY1" fmla="*/ 275573 h 995653"/>
              <a:gd name="connsiteX2" fmla="*/ 406996 w 406996"/>
              <a:gd name="connsiteY2" fmla="*/ 995653 h 995653"/>
              <a:gd name="connsiteX3" fmla="*/ 0 w 406996"/>
              <a:gd name="connsiteY3" fmla="*/ 669976 h 995653"/>
              <a:gd name="connsiteX4" fmla="*/ 12526 w 406996"/>
              <a:gd name="connsiteY4" fmla="*/ 0 h 995653"/>
              <a:gd name="connsiteX0" fmla="*/ 0 w 394470"/>
              <a:gd name="connsiteY0" fmla="*/ 0 h 995653"/>
              <a:gd name="connsiteX1" fmla="*/ 394470 w 394470"/>
              <a:gd name="connsiteY1" fmla="*/ 275573 h 995653"/>
              <a:gd name="connsiteX2" fmla="*/ 394470 w 394470"/>
              <a:gd name="connsiteY2" fmla="*/ 995653 h 995653"/>
              <a:gd name="connsiteX3" fmla="*/ 12526 w 394470"/>
              <a:gd name="connsiteY3" fmla="*/ 657450 h 995653"/>
              <a:gd name="connsiteX4" fmla="*/ 0 w 394470"/>
              <a:gd name="connsiteY4" fmla="*/ 0 h 995653"/>
              <a:gd name="connsiteX0" fmla="*/ 25052 w 381944"/>
              <a:gd name="connsiteY0" fmla="*/ 0 h 983127"/>
              <a:gd name="connsiteX1" fmla="*/ 381944 w 381944"/>
              <a:gd name="connsiteY1" fmla="*/ 263047 h 983127"/>
              <a:gd name="connsiteX2" fmla="*/ 381944 w 381944"/>
              <a:gd name="connsiteY2" fmla="*/ 983127 h 983127"/>
              <a:gd name="connsiteX3" fmla="*/ 0 w 381944"/>
              <a:gd name="connsiteY3" fmla="*/ 644924 h 983127"/>
              <a:gd name="connsiteX4" fmla="*/ 25052 w 381944"/>
              <a:gd name="connsiteY4" fmla="*/ 0 h 983127"/>
              <a:gd name="connsiteX0" fmla="*/ 12526 w 381944"/>
              <a:gd name="connsiteY0" fmla="*/ 0 h 995653"/>
              <a:gd name="connsiteX1" fmla="*/ 381944 w 381944"/>
              <a:gd name="connsiteY1" fmla="*/ 275573 h 995653"/>
              <a:gd name="connsiteX2" fmla="*/ 381944 w 381944"/>
              <a:gd name="connsiteY2" fmla="*/ 995653 h 995653"/>
              <a:gd name="connsiteX3" fmla="*/ 0 w 381944"/>
              <a:gd name="connsiteY3" fmla="*/ 657450 h 995653"/>
              <a:gd name="connsiteX4" fmla="*/ 12526 w 381944"/>
              <a:gd name="connsiteY4" fmla="*/ 0 h 995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944" h="995653">
                <a:moveTo>
                  <a:pt x="12526" y="0"/>
                </a:moveTo>
                <a:lnTo>
                  <a:pt x="381944" y="275573"/>
                </a:lnTo>
                <a:lnTo>
                  <a:pt x="381944" y="995653"/>
                </a:lnTo>
                <a:lnTo>
                  <a:pt x="0" y="657450"/>
                </a:lnTo>
                <a:lnTo>
                  <a:pt x="12526" y="0"/>
                </a:lnTo>
                <a:close/>
              </a:path>
            </a:pathLst>
          </a:custGeom>
          <a:gradFill flip="none" rotWithShape="1">
            <a:gsLst>
              <a:gs pos="0">
                <a:srgbClr val="3B5891">
                  <a:shade val="30000"/>
                  <a:satMod val="115000"/>
                </a:srgbClr>
              </a:gs>
              <a:gs pos="50000">
                <a:srgbClr val="3B5891">
                  <a:shade val="67500"/>
                  <a:satMod val="115000"/>
                </a:srgbClr>
              </a:gs>
              <a:gs pos="100000">
                <a:srgbClr val="3B5891">
                  <a:shade val="100000"/>
                  <a:satMod val="11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61" name="组合 60"/>
          <p:cNvGrpSpPr/>
          <p:nvPr/>
        </p:nvGrpSpPr>
        <p:grpSpPr>
          <a:xfrm>
            <a:off x="7950296" y="2636867"/>
            <a:ext cx="1193704" cy="172000"/>
            <a:chOff x="7950296" y="2496608"/>
            <a:chExt cx="1193704" cy="172000"/>
          </a:xfrm>
        </p:grpSpPr>
        <p:sp>
          <p:nvSpPr>
            <p:cNvPr id="62" name="椭圆 61"/>
            <p:cNvSpPr/>
            <p:nvPr/>
          </p:nvSpPr>
          <p:spPr>
            <a:xfrm>
              <a:off x="7950296" y="2496608"/>
              <a:ext cx="172000" cy="172000"/>
            </a:xfrm>
            <a:prstGeom prst="ellipse">
              <a:avLst/>
            </a:prstGeom>
            <a:solidFill>
              <a:sysClr val="window" lastClr="FFFFFF"/>
            </a:solidFill>
            <a:ln w="25400" cap="flat" cmpd="sng" algn="ctr">
              <a:noFill/>
              <a:prstDash val="solid"/>
            </a:ln>
            <a:effectLst>
              <a:innerShdw blurRad="38100">
                <a:prstClr val="black"/>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3" name="任意多边形 62"/>
            <p:cNvSpPr/>
            <p:nvPr/>
          </p:nvSpPr>
          <p:spPr>
            <a:xfrm>
              <a:off x="7991073" y="2555310"/>
              <a:ext cx="1152927" cy="75720"/>
            </a:xfrm>
            <a:custGeom>
              <a:avLst/>
              <a:gdLst>
                <a:gd name="connsiteX0" fmla="*/ 112735 w 1189973"/>
                <a:gd name="connsiteY0" fmla="*/ 0 h 112734"/>
                <a:gd name="connsiteX1" fmla="*/ 0 w 1189973"/>
                <a:gd name="connsiteY1" fmla="*/ 100208 h 112734"/>
                <a:gd name="connsiteX2" fmla="*/ 1189973 w 1189973"/>
                <a:gd name="connsiteY2" fmla="*/ 112734 h 112734"/>
                <a:gd name="connsiteX0" fmla="*/ 176175 w 1253413"/>
                <a:gd name="connsiteY0" fmla="*/ 0 h 112734"/>
                <a:gd name="connsiteX1" fmla="*/ 63440 w 1253413"/>
                <a:gd name="connsiteY1" fmla="*/ 100208 h 112734"/>
                <a:gd name="connsiteX2" fmla="*/ 1253413 w 1253413"/>
                <a:gd name="connsiteY2" fmla="*/ 112734 h 112734"/>
                <a:gd name="connsiteX0" fmla="*/ 88821 w 1166059"/>
                <a:gd name="connsiteY0" fmla="*/ 0 h 153938"/>
                <a:gd name="connsiteX1" fmla="*/ 88821 w 1166059"/>
                <a:gd name="connsiteY1" fmla="*/ 150312 h 153938"/>
                <a:gd name="connsiteX2" fmla="*/ 1166059 w 1166059"/>
                <a:gd name="connsiteY2" fmla="*/ 112734 h 153938"/>
                <a:gd name="connsiteX0" fmla="*/ 121920 w 1149054"/>
                <a:gd name="connsiteY0" fmla="*/ 0 h 220022"/>
                <a:gd name="connsiteX1" fmla="*/ 71816 w 1149054"/>
                <a:gd name="connsiteY1" fmla="*/ 212943 h 220022"/>
                <a:gd name="connsiteX2" fmla="*/ 1149054 w 1149054"/>
                <a:gd name="connsiteY2" fmla="*/ 175365 h 220022"/>
                <a:gd name="connsiteX0" fmla="*/ 113267 w 1152927"/>
                <a:gd name="connsiteY0" fmla="*/ 0 h 140795"/>
                <a:gd name="connsiteX1" fmla="*/ 75689 w 1152927"/>
                <a:gd name="connsiteY1" fmla="*/ 137786 h 140795"/>
                <a:gd name="connsiteX2" fmla="*/ 1152927 w 1152927"/>
                <a:gd name="connsiteY2" fmla="*/ 100208 h 140795"/>
                <a:gd name="connsiteX0" fmla="*/ 113267 w 1152927"/>
                <a:gd name="connsiteY0" fmla="*/ 0 h 75720"/>
                <a:gd name="connsiteX1" fmla="*/ 75689 w 1152927"/>
                <a:gd name="connsiteY1" fmla="*/ 75156 h 75720"/>
                <a:gd name="connsiteX2" fmla="*/ 1152927 w 1152927"/>
                <a:gd name="connsiteY2" fmla="*/ 37578 h 75720"/>
              </a:gdLst>
              <a:ahLst/>
              <a:cxnLst>
                <a:cxn ang="0">
                  <a:pos x="connsiteX0" y="connsiteY0"/>
                </a:cxn>
                <a:cxn ang="0">
                  <a:pos x="connsiteX1" y="connsiteY1"/>
                </a:cxn>
                <a:cxn ang="0">
                  <a:pos x="connsiteX2" y="connsiteY2"/>
                </a:cxn>
              </a:cxnLst>
              <a:rect l="l" t="t" r="r" b="b"/>
              <a:pathLst>
                <a:path w="1152927" h="75720">
                  <a:moveTo>
                    <a:pt x="113267" y="0"/>
                  </a:moveTo>
                  <a:cubicBezTo>
                    <a:pt x="75689" y="33403"/>
                    <a:pt x="-97587" y="68893"/>
                    <a:pt x="75689" y="75156"/>
                  </a:cubicBezTo>
                  <a:cubicBezTo>
                    <a:pt x="248965" y="81419"/>
                    <a:pt x="756269" y="33403"/>
                    <a:pt x="1152927" y="37578"/>
                  </a:cubicBezTo>
                </a:path>
              </a:pathLst>
            </a:custGeom>
            <a:noFill/>
            <a:ln w="25400" cap="flat" cmpd="sng" algn="ctr">
              <a:solidFill>
                <a:srgbClr val="2D7A8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64" name="直接连接符 63"/>
            <p:cNvCxnSpPr/>
            <p:nvPr/>
          </p:nvCxnSpPr>
          <p:spPr>
            <a:xfrm flipV="1">
              <a:off x="8219356" y="2527110"/>
              <a:ext cx="924644" cy="34646"/>
            </a:xfrm>
            <a:prstGeom prst="line">
              <a:avLst/>
            </a:prstGeom>
            <a:noFill/>
            <a:ln w="25400" cap="flat" cmpd="sng" algn="ctr">
              <a:solidFill>
                <a:srgbClr val="2D7A8F"/>
              </a:solidFill>
              <a:prstDash val="solid"/>
            </a:ln>
            <a:effectLst/>
          </p:spPr>
        </p:cxnSp>
      </p:grpSp>
      <p:sp>
        <p:nvSpPr>
          <p:cNvPr id="65" name="矩形 64"/>
          <p:cNvSpPr/>
          <p:nvPr/>
        </p:nvSpPr>
        <p:spPr>
          <a:xfrm>
            <a:off x="1751162" y="3093349"/>
            <a:ext cx="1956742" cy="720080"/>
          </a:xfrm>
          <a:prstGeom prst="rect">
            <a:avLst/>
          </a:prstGeom>
          <a:solidFill>
            <a:srgbClr val="E565B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6" name="矩形 7"/>
          <p:cNvSpPr/>
          <p:nvPr/>
        </p:nvSpPr>
        <p:spPr>
          <a:xfrm>
            <a:off x="1344166" y="2730093"/>
            <a:ext cx="381944" cy="1083335"/>
          </a:xfrm>
          <a:custGeom>
            <a:avLst/>
            <a:gdLst>
              <a:gd name="connsiteX0" fmla="*/ 0 w 394470"/>
              <a:gd name="connsiteY0" fmla="*/ 0 h 720080"/>
              <a:gd name="connsiteX1" fmla="*/ 394470 w 394470"/>
              <a:gd name="connsiteY1" fmla="*/ 0 h 720080"/>
              <a:gd name="connsiteX2" fmla="*/ 394470 w 394470"/>
              <a:gd name="connsiteY2" fmla="*/ 720080 h 720080"/>
              <a:gd name="connsiteX3" fmla="*/ 0 w 394470"/>
              <a:gd name="connsiteY3" fmla="*/ 720080 h 720080"/>
              <a:gd name="connsiteX4" fmla="*/ 0 w 394470"/>
              <a:gd name="connsiteY4" fmla="*/ 0 h 720080"/>
              <a:gd name="connsiteX0" fmla="*/ 0 w 394470"/>
              <a:gd name="connsiteY0" fmla="*/ 0 h 995653"/>
              <a:gd name="connsiteX1" fmla="*/ 394470 w 394470"/>
              <a:gd name="connsiteY1" fmla="*/ 275573 h 995653"/>
              <a:gd name="connsiteX2" fmla="*/ 394470 w 394470"/>
              <a:gd name="connsiteY2" fmla="*/ 995653 h 995653"/>
              <a:gd name="connsiteX3" fmla="*/ 0 w 394470"/>
              <a:gd name="connsiteY3" fmla="*/ 995653 h 995653"/>
              <a:gd name="connsiteX4" fmla="*/ 0 w 394470"/>
              <a:gd name="connsiteY4" fmla="*/ 0 h 995653"/>
              <a:gd name="connsiteX0" fmla="*/ 0 w 394470"/>
              <a:gd name="connsiteY0" fmla="*/ 0 h 995653"/>
              <a:gd name="connsiteX1" fmla="*/ 394470 w 394470"/>
              <a:gd name="connsiteY1" fmla="*/ 275573 h 995653"/>
              <a:gd name="connsiteX2" fmla="*/ 394470 w 394470"/>
              <a:gd name="connsiteY2" fmla="*/ 995653 h 995653"/>
              <a:gd name="connsiteX3" fmla="*/ 0 w 394470"/>
              <a:gd name="connsiteY3" fmla="*/ 820289 h 995653"/>
              <a:gd name="connsiteX4" fmla="*/ 0 w 394470"/>
              <a:gd name="connsiteY4" fmla="*/ 0 h 995653"/>
              <a:gd name="connsiteX0" fmla="*/ 12526 w 406996"/>
              <a:gd name="connsiteY0" fmla="*/ 0 h 995653"/>
              <a:gd name="connsiteX1" fmla="*/ 406996 w 406996"/>
              <a:gd name="connsiteY1" fmla="*/ 275573 h 995653"/>
              <a:gd name="connsiteX2" fmla="*/ 406996 w 406996"/>
              <a:gd name="connsiteY2" fmla="*/ 995653 h 995653"/>
              <a:gd name="connsiteX3" fmla="*/ 0 w 406996"/>
              <a:gd name="connsiteY3" fmla="*/ 757659 h 995653"/>
              <a:gd name="connsiteX4" fmla="*/ 12526 w 406996"/>
              <a:gd name="connsiteY4" fmla="*/ 0 h 995653"/>
              <a:gd name="connsiteX0" fmla="*/ 12526 w 406996"/>
              <a:gd name="connsiteY0" fmla="*/ 0 h 995653"/>
              <a:gd name="connsiteX1" fmla="*/ 406996 w 406996"/>
              <a:gd name="connsiteY1" fmla="*/ 275573 h 995653"/>
              <a:gd name="connsiteX2" fmla="*/ 406996 w 406996"/>
              <a:gd name="connsiteY2" fmla="*/ 995653 h 995653"/>
              <a:gd name="connsiteX3" fmla="*/ 0 w 406996"/>
              <a:gd name="connsiteY3" fmla="*/ 669976 h 995653"/>
              <a:gd name="connsiteX4" fmla="*/ 12526 w 406996"/>
              <a:gd name="connsiteY4" fmla="*/ 0 h 995653"/>
              <a:gd name="connsiteX0" fmla="*/ 0 w 394470"/>
              <a:gd name="connsiteY0" fmla="*/ 0 h 995653"/>
              <a:gd name="connsiteX1" fmla="*/ 394470 w 394470"/>
              <a:gd name="connsiteY1" fmla="*/ 275573 h 995653"/>
              <a:gd name="connsiteX2" fmla="*/ 394470 w 394470"/>
              <a:gd name="connsiteY2" fmla="*/ 995653 h 995653"/>
              <a:gd name="connsiteX3" fmla="*/ 12526 w 394470"/>
              <a:gd name="connsiteY3" fmla="*/ 657450 h 995653"/>
              <a:gd name="connsiteX4" fmla="*/ 0 w 394470"/>
              <a:gd name="connsiteY4" fmla="*/ 0 h 995653"/>
              <a:gd name="connsiteX0" fmla="*/ 0 w 394470"/>
              <a:gd name="connsiteY0" fmla="*/ 0 h 995653"/>
              <a:gd name="connsiteX1" fmla="*/ 394470 w 394470"/>
              <a:gd name="connsiteY1" fmla="*/ 275573 h 995653"/>
              <a:gd name="connsiteX2" fmla="*/ 394470 w 394470"/>
              <a:gd name="connsiteY2" fmla="*/ 995653 h 995653"/>
              <a:gd name="connsiteX3" fmla="*/ 25052 w 394470"/>
              <a:gd name="connsiteY3" fmla="*/ 757659 h 995653"/>
              <a:gd name="connsiteX4" fmla="*/ 0 w 394470"/>
              <a:gd name="connsiteY4" fmla="*/ 0 h 995653"/>
              <a:gd name="connsiteX0" fmla="*/ 0 w 381944"/>
              <a:gd name="connsiteY0" fmla="*/ 0 h 1083335"/>
              <a:gd name="connsiteX1" fmla="*/ 381944 w 381944"/>
              <a:gd name="connsiteY1" fmla="*/ 363255 h 1083335"/>
              <a:gd name="connsiteX2" fmla="*/ 381944 w 381944"/>
              <a:gd name="connsiteY2" fmla="*/ 1083335 h 1083335"/>
              <a:gd name="connsiteX3" fmla="*/ 12526 w 381944"/>
              <a:gd name="connsiteY3" fmla="*/ 845341 h 1083335"/>
              <a:gd name="connsiteX4" fmla="*/ 0 w 381944"/>
              <a:gd name="connsiteY4" fmla="*/ 0 h 1083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944" h="1083335">
                <a:moveTo>
                  <a:pt x="0" y="0"/>
                </a:moveTo>
                <a:lnTo>
                  <a:pt x="381944" y="363255"/>
                </a:lnTo>
                <a:lnTo>
                  <a:pt x="381944" y="1083335"/>
                </a:lnTo>
                <a:lnTo>
                  <a:pt x="12526" y="845341"/>
                </a:lnTo>
                <a:lnTo>
                  <a:pt x="0" y="0"/>
                </a:lnTo>
                <a:close/>
              </a:path>
            </a:pathLst>
          </a:custGeom>
          <a:gradFill flip="none" rotWithShape="1">
            <a:gsLst>
              <a:gs pos="0">
                <a:srgbClr val="D34D80">
                  <a:shade val="30000"/>
                  <a:satMod val="115000"/>
                </a:srgbClr>
              </a:gs>
              <a:gs pos="50000">
                <a:srgbClr val="D34D80">
                  <a:shade val="67500"/>
                  <a:satMod val="115000"/>
                </a:srgbClr>
              </a:gs>
              <a:gs pos="100000">
                <a:srgbClr val="D34D80">
                  <a:shade val="100000"/>
                  <a:satMod val="11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67" name="组合 66"/>
          <p:cNvGrpSpPr/>
          <p:nvPr/>
        </p:nvGrpSpPr>
        <p:grpSpPr>
          <a:xfrm>
            <a:off x="7950296" y="3529109"/>
            <a:ext cx="1193704" cy="172000"/>
            <a:chOff x="7950296" y="2496608"/>
            <a:chExt cx="1193704" cy="172000"/>
          </a:xfrm>
        </p:grpSpPr>
        <p:sp>
          <p:nvSpPr>
            <p:cNvPr id="68" name="椭圆 67"/>
            <p:cNvSpPr/>
            <p:nvPr/>
          </p:nvSpPr>
          <p:spPr>
            <a:xfrm>
              <a:off x="7950296" y="2496608"/>
              <a:ext cx="172000" cy="172000"/>
            </a:xfrm>
            <a:prstGeom prst="ellipse">
              <a:avLst/>
            </a:prstGeom>
            <a:solidFill>
              <a:sysClr val="window" lastClr="FFFFFF"/>
            </a:solidFill>
            <a:ln w="25400" cap="flat" cmpd="sng" algn="ctr">
              <a:noFill/>
              <a:prstDash val="solid"/>
            </a:ln>
            <a:effectLst>
              <a:innerShdw blurRad="38100">
                <a:prstClr val="black"/>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任意多边形 68"/>
            <p:cNvSpPr/>
            <p:nvPr/>
          </p:nvSpPr>
          <p:spPr>
            <a:xfrm>
              <a:off x="7991073" y="2555310"/>
              <a:ext cx="1152927" cy="75720"/>
            </a:xfrm>
            <a:custGeom>
              <a:avLst/>
              <a:gdLst>
                <a:gd name="connsiteX0" fmla="*/ 112735 w 1189973"/>
                <a:gd name="connsiteY0" fmla="*/ 0 h 112734"/>
                <a:gd name="connsiteX1" fmla="*/ 0 w 1189973"/>
                <a:gd name="connsiteY1" fmla="*/ 100208 h 112734"/>
                <a:gd name="connsiteX2" fmla="*/ 1189973 w 1189973"/>
                <a:gd name="connsiteY2" fmla="*/ 112734 h 112734"/>
                <a:gd name="connsiteX0" fmla="*/ 176175 w 1253413"/>
                <a:gd name="connsiteY0" fmla="*/ 0 h 112734"/>
                <a:gd name="connsiteX1" fmla="*/ 63440 w 1253413"/>
                <a:gd name="connsiteY1" fmla="*/ 100208 h 112734"/>
                <a:gd name="connsiteX2" fmla="*/ 1253413 w 1253413"/>
                <a:gd name="connsiteY2" fmla="*/ 112734 h 112734"/>
                <a:gd name="connsiteX0" fmla="*/ 88821 w 1166059"/>
                <a:gd name="connsiteY0" fmla="*/ 0 h 153938"/>
                <a:gd name="connsiteX1" fmla="*/ 88821 w 1166059"/>
                <a:gd name="connsiteY1" fmla="*/ 150312 h 153938"/>
                <a:gd name="connsiteX2" fmla="*/ 1166059 w 1166059"/>
                <a:gd name="connsiteY2" fmla="*/ 112734 h 153938"/>
                <a:gd name="connsiteX0" fmla="*/ 121920 w 1149054"/>
                <a:gd name="connsiteY0" fmla="*/ 0 h 220022"/>
                <a:gd name="connsiteX1" fmla="*/ 71816 w 1149054"/>
                <a:gd name="connsiteY1" fmla="*/ 212943 h 220022"/>
                <a:gd name="connsiteX2" fmla="*/ 1149054 w 1149054"/>
                <a:gd name="connsiteY2" fmla="*/ 175365 h 220022"/>
                <a:gd name="connsiteX0" fmla="*/ 113267 w 1152927"/>
                <a:gd name="connsiteY0" fmla="*/ 0 h 140795"/>
                <a:gd name="connsiteX1" fmla="*/ 75689 w 1152927"/>
                <a:gd name="connsiteY1" fmla="*/ 137786 h 140795"/>
                <a:gd name="connsiteX2" fmla="*/ 1152927 w 1152927"/>
                <a:gd name="connsiteY2" fmla="*/ 100208 h 140795"/>
                <a:gd name="connsiteX0" fmla="*/ 113267 w 1152927"/>
                <a:gd name="connsiteY0" fmla="*/ 0 h 75720"/>
                <a:gd name="connsiteX1" fmla="*/ 75689 w 1152927"/>
                <a:gd name="connsiteY1" fmla="*/ 75156 h 75720"/>
                <a:gd name="connsiteX2" fmla="*/ 1152927 w 1152927"/>
                <a:gd name="connsiteY2" fmla="*/ 37578 h 75720"/>
              </a:gdLst>
              <a:ahLst/>
              <a:cxnLst>
                <a:cxn ang="0">
                  <a:pos x="connsiteX0" y="connsiteY0"/>
                </a:cxn>
                <a:cxn ang="0">
                  <a:pos x="connsiteX1" y="connsiteY1"/>
                </a:cxn>
                <a:cxn ang="0">
                  <a:pos x="connsiteX2" y="connsiteY2"/>
                </a:cxn>
              </a:cxnLst>
              <a:rect l="l" t="t" r="r" b="b"/>
              <a:pathLst>
                <a:path w="1152927" h="75720">
                  <a:moveTo>
                    <a:pt x="113267" y="0"/>
                  </a:moveTo>
                  <a:cubicBezTo>
                    <a:pt x="75689" y="33403"/>
                    <a:pt x="-97587" y="68893"/>
                    <a:pt x="75689" y="75156"/>
                  </a:cubicBezTo>
                  <a:cubicBezTo>
                    <a:pt x="248965" y="81419"/>
                    <a:pt x="756269" y="33403"/>
                    <a:pt x="1152927" y="37578"/>
                  </a:cubicBezTo>
                </a:path>
              </a:pathLst>
            </a:custGeom>
            <a:noFill/>
            <a:ln w="25400" cap="flat" cmpd="sng" algn="ctr">
              <a:solidFill>
                <a:srgbClr val="E565B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70" name="直接连接符 69"/>
            <p:cNvCxnSpPr/>
            <p:nvPr/>
          </p:nvCxnSpPr>
          <p:spPr>
            <a:xfrm flipV="1">
              <a:off x="8219356" y="2527110"/>
              <a:ext cx="924644" cy="34646"/>
            </a:xfrm>
            <a:prstGeom prst="line">
              <a:avLst/>
            </a:prstGeom>
            <a:noFill/>
            <a:ln w="25400" cap="flat" cmpd="sng" algn="ctr">
              <a:solidFill>
                <a:srgbClr val="E565B1"/>
              </a:solidFill>
              <a:prstDash val="solid"/>
            </a:ln>
            <a:effectLst/>
          </p:spPr>
        </p:cxnSp>
      </p:grpSp>
      <p:sp>
        <p:nvSpPr>
          <p:cNvPr id="71" name="矩形 70"/>
          <p:cNvSpPr/>
          <p:nvPr/>
        </p:nvSpPr>
        <p:spPr>
          <a:xfrm>
            <a:off x="1751162" y="3862672"/>
            <a:ext cx="1956742" cy="720080"/>
          </a:xfrm>
          <a:prstGeom prst="rect">
            <a:avLst/>
          </a:prstGeom>
          <a:solidFill>
            <a:srgbClr val="AE507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
          <p:cNvSpPr/>
          <p:nvPr/>
        </p:nvSpPr>
        <p:spPr>
          <a:xfrm>
            <a:off x="1344166" y="3587098"/>
            <a:ext cx="381944" cy="995653"/>
          </a:xfrm>
          <a:custGeom>
            <a:avLst/>
            <a:gdLst>
              <a:gd name="connsiteX0" fmla="*/ 0 w 394470"/>
              <a:gd name="connsiteY0" fmla="*/ 0 h 720080"/>
              <a:gd name="connsiteX1" fmla="*/ 394470 w 394470"/>
              <a:gd name="connsiteY1" fmla="*/ 0 h 720080"/>
              <a:gd name="connsiteX2" fmla="*/ 394470 w 394470"/>
              <a:gd name="connsiteY2" fmla="*/ 720080 h 720080"/>
              <a:gd name="connsiteX3" fmla="*/ 0 w 394470"/>
              <a:gd name="connsiteY3" fmla="*/ 720080 h 720080"/>
              <a:gd name="connsiteX4" fmla="*/ 0 w 394470"/>
              <a:gd name="connsiteY4" fmla="*/ 0 h 720080"/>
              <a:gd name="connsiteX0" fmla="*/ 0 w 394470"/>
              <a:gd name="connsiteY0" fmla="*/ 0 h 995653"/>
              <a:gd name="connsiteX1" fmla="*/ 394470 w 394470"/>
              <a:gd name="connsiteY1" fmla="*/ 275573 h 995653"/>
              <a:gd name="connsiteX2" fmla="*/ 394470 w 394470"/>
              <a:gd name="connsiteY2" fmla="*/ 995653 h 995653"/>
              <a:gd name="connsiteX3" fmla="*/ 0 w 394470"/>
              <a:gd name="connsiteY3" fmla="*/ 995653 h 995653"/>
              <a:gd name="connsiteX4" fmla="*/ 0 w 394470"/>
              <a:gd name="connsiteY4" fmla="*/ 0 h 995653"/>
              <a:gd name="connsiteX0" fmla="*/ 0 w 394470"/>
              <a:gd name="connsiteY0" fmla="*/ 0 h 995653"/>
              <a:gd name="connsiteX1" fmla="*/ 394470 w 394470"/>
              <a:gd name="connsiteY1" fmla="*/ 275573 h 995653"/>
              <a:gd name="connsiteX2" fmla="*/ 394470 w 394470"/>
              <a:gd name="connsiteY2" fmla="*/ 995653 h 995653"/>
              <a:gd name="connsiteX3" fmla="*/ 0 w 394470"/>
              <a:gd name="connsiteY3" fmla="*/ 820289 h 995653"/>
              <a:gd name="connsiteX4" fmla="*/ 0 w 394470"/>
              <a:gd name="connsiteY4" fmla="*/ 0 h 995653"/>
              <a:gd name="connsiteX0" fmla="*/ 12526 w 406996"/>
              <a:gd name="connsiteY0" fmla="*/ 0 h 995653"/>
              <a:gd name="connsiteX1" fmla="*/ 406996 w 406996"/>
              <a:gd name="connsiteY1" fmla="*/ 275573 h 995653"/>
              <a:gd name="connsiteX2" fmla="*/ 406996 w 406996"/>
              <a:gd name="connsiteY2" fmla="*/ 995653 h 995653"/>
              <a:gd name="connsiteX3" fmla="*/ 0 w 406996"/>
              <a:gd name="connsiteY3" fmla="*/ 757659 h 995653"/>
              <a:gd name="connsiteX4" fmla="*/ 12526 w 406996"/>
              <a:gd name="connsiteY4" fmla="*/ 0 h 995653"/>
              <a:gd name="connsiteX0" fmla="*/ 12526 w 406996"/>
              <a:gd name="connsiteY0" fmla="*/ 0 h 995653"/>
              <a:gd name="connsiteX1" fmla="*/ 406996 w 406996"/>
              <a:gd name="connsiteY1" fmla="*/ 275573 h 995653"/>
              <a:gd name="connsiteX2" fmla="*/ 406996 w 406996"/>
              <a:gd name="connsiteY2" fmla="*/ 995653 h 995653"/>
              <a:gd name="connsiteX3" fmla="*/ 0 w 406996"/>
              <a:gd name="connsiteY3" fmla="*/ 669976 h 995653"/>
              <a:gd name="connsiteX4" fmla="*/ 12526 w 406996"/>
              <a:gd name="connsiteY4" fmla="*/ 0 h 995653"/>
              <a:gd name="connsiteX0" fmla="*/ 0 w 394470"/>
              <a:gd name="connsiteY0" fmla="*/ 0 h 995653"/>
              <a:gd name="connsiteX1" fmla="*/ 394470 w 394470"/>
              <a:gd name="connsiteY1" fmla="*/ 275573 h 995653"/>
              <a:gd name="connsiteX2" fmla="*/ 394470 w 394470"/>
              <a:gd name="connsiteY2" fmla="*/ 995653 h 995653"/>
              <a:gd name="connsiteX3" fmla="*/ 12526 w 394470"/>
              <a:gd name="connsiteY3" fmla="*/ 657450 h 995653"/>
              <a:gd name="connsiteX4" fmla="*/ 0 w 394470"/>
              <a:gd name="connsiteY4" fmla="*/ 0 h 995653"/>
              <a:gd name="connsiteX0" fmla="*/ 25052 w 381944"/>
              <a:gd name="connsiteY0" fmla="*/ 0 h 983127"/>
              <a:gd name="connsiteX1" fmla="*/ 381944 w 381944"/>
              <a:gd name="connsiteY1" fmla="*/ 263047 h 983127"/>
              <a:gd name="connsiteX2" fmla="*/ 381944 w 381944"/>
              <a:gd name="connsiteY2" fmla="*/ 983127 h 983127"/>
              <a:gd name="connsiteX3" fmla="*/ 0 w 381944"/>
              <a:gd name="connsiteY3" fmla="*/ 644924 h 983127"/>
              <a:gd name="connsiteX4" fmla="*/ 25052 w 381944"/>
              <a:gd name="connsiteY4" fmla="*/ 0 h 983127"/>
              <a:gd name="connsiteX0" fmla="*/ 12526 w 381944"/>
              <a:gd name="connsiteY0" fmla="*/ 0 h 995653"/>
              <a:gd name="connsiteX1" fmla="*/ 381944 w 381944"/>
              <a:gd name="connsiteY1" fmla="*/ 275573 h 995653"/>
              <a:gd name="connsiteX2" fmla="*/ 381944 w 381944"/>
              <a:gd name="connsiteY2" fmla="*/ 995653 h 995653"/>
              <a:gd name="connsiteX3" fmla="*/ 0 w 381944"/>
              <a:gd name="connsiteY3" fmla="*/ 657450 h 995653"/>
              <a:gd name="connsiteX4" fmla="*/ 12526 w 381944"/>
              <a:gd name="connsiteY4" fmla="*/ 0 h 995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944" h="995653">
                <a:moveTo>
                  <a:pt x="12526" y="0"/>
                </a:moveTo>
                <a:lnTo>
                  <a:pt x="381944" y="275573"/>
                </a:lnTo>
                <a:lnTo>
                  <a:pt x="381944" y="995653"/>
                </a:lnTo>
                <a:lnTo>
                  <a:pt x="0" y="657450"/>
                </a:lnTo>
                <a:lnTo>
                  <a:pt x="12526" y="0"/>
                </a:lnTo>
                <a:close/>
              </a:path>
            </a:pathLst>
          </a:custGeom>
          <a:gradFill flip="none" rotWithShape="1">
            <a:gsLst>
              <a:gs pos="0">
                <a:srgbClr val="9B4767">
                  <a:shade val="30000"/>
                  <a:satMod val="115000"/>
                </a:srgbClr>
              </a:gs>
              <a:gs pos="50000">
                <a:srgbClr val="9B4767">
                  <a:shade val="67500"/>
                  <a:satMod val="115000"/>
                </a:srgbClr>
              </a:gs>
              <a:gs pos="100000">
                <a:srgbClr val="9B4767">
                  <a:shade val="100000"/>
                  <a:satMod val="11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3" name="组合 72"/>
          <p:cNvGrpSpPr/>
          <p:nvPr/>
        </p:nvGrpSpPr>
        <p:grpSpPr>
          <a:xfrm>
            <a:off x="7950296" y="4298432"/>
            <a:ext cx="1193704" cy="172000"/>
            <a:chOff x="7950296" y="2496608"/>
            <a:chExt cx="1193704" cy="172000"/>
          </a:xfrm>
        </p:grpSpPr>
        <p:sp>
          <p:nvSpPr>
            <p:cNvPr id="74" name="椭圆 73"/>
            <p:cNvSpPr/>
            <p:nvPr/>
          </p:nvSpPr>
          <p:spPr>
            <a:xfrm>
              <a:off x="7950296" y="2496608"/>
              <a:ext cx="172000" cy="172000"/>
            </a:xfrm>
            <a:prstGeom prst="ellipse">
              <a:avLst/>
            </a:prstGeom>
            <a:solidFill>
              <a:sysClr val="window" lastClr="FFFFFF"/>
            </a:solidFill>
            <a:ln w="25400" cap="flat" cmpd="sng" algn="ctr">
              <a:noFill/>
              <a:prstDash val="solid"/>
            </a:ln>
            <a:effectLst>
              <a:innerShdw blurRad="38100">
                <a:prstClr val="black"/>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5" name="任意多边形 74"/>
            <p:cNvSpPr/>
            <p:nvPr/>
          </p:nvSpPr>
          <p:spPr>
            <a:xfrm>
              <a:off x="7991073" y="2555310"/>
              <a:ext cx="1152927" cy="75720"/>
            </a:xfrm>
            <a:custGeom>
              <a:avLst/>
              <a:gdLst>
                <a:gd name="connsiteX0" fmla="*/ 112735 w 1189973"/>
                <a:gd name="connsiteY0" fmla="*/ 0 h 112734"/>
                <a:gd name="connsiteX1" fmla="*/ 0 w 1189973"/>
                <a:gd name="connsiteY1" fmla="*/ 100208 h 112734"/>
                <a:gd name="connsiteX2" fmla="*/ 1189973 w 1189973"/>
                <a:gd name="connsiteY2" fmla="*/ 112734 h 112734"/>
                <a:gd name="connsiteX0" fmla="*/ 176175 w 1253413"/>
                <a:gd name="connsiteY0" fmla="*/ 0 h 112734"/>
                <a:gd name="connsiteX1" fmla="*/ 63440 w 1253413"/>
                <a:gd name="connsiteY1" fmla="*/ 100208 h 112734"/>
                <a:gd name="connsiteX2" fmla="*/ 1253413 w 1253413"/>
                <a:gd name="connsiteY2" fmla="*/ 112734 h 112734"/>
                <a:gd name="connsiteX0" fmla="*/ 88821 w 1166059"/>
                <a:gd name="connsiteY0" fmla="*/ 0 h 153938"/>
                <a:gd name="connsiteX1" fmla="*/ 88821 w 1166059"/>
                <a:gd name="connsiteY1" fmla="*/ 150312 h 153938"/>
                <a:gd name="connsiteX2" fmla="*/ 1166059 w 1166059"/>
                <a:gd name="connsiteY2" fmla="*/ 112734 h 153938"/>
                <a:gd name="connsiteX0" fmla="*/ 121920 w 1149054"/>
                <a:gd name="connsiteY0" fmla="*/ 0 h 220022"/>
                <a:gd name="connsiteX1" fmla="*/ 71816 w 1149054"/>
                <a:gd name="connsiteY1" fmla="*/ 212943 h 220022"/>
                <a:gd name="connsiteX2" fmla="*/ 1149054 w 1149054"/>
                <a:gd name="connsiteY2" fmla="*/ 175365 h 220022"/>
                <a:gd name="connsiteX0" fmla="*/ 113267 w 1152927"/>
                <a:gd name="connsiteY0" fmla="*/ 0 h 140795"/>
                <a:gd name="connsiteX1" fmla="*/ 75689 w 1152927"/>
                <a:gd name="connsiteY1" fmla="*/ 137786 h 140795"/>
                <a:gd name="connsiteX2" fmla="*/ 1152927 w 1152927"/>
                <a:gd name="connsiteY2" fmla="*/ 100208 h 140795"/>
                <a:gd name="connsiteX0" fmla="*/ 113267 w 1152927"/>
                <a:gd name="connsiteY0" fmla="*/ 0 h 75720"/>
                <a:gd name="connsiteX1" fmla="*/ 75689 w 1152927"/>
                <a:gd name="connsiteY1" fmla="*/ 75156 h 75720"/>
                <a:gd name="connsiteX2" fmla="*/ 1152927 w 1152927"/>
                <a:gd name="connsiteY2" fmla="*/ 37578 h 75720"/>
              </a:gdLst>
              <a:ahLst/>
              <a:cxnLst>
                <a:cxn ang="0">
                  <a:pos x="connsiteX0" y="connsiteY0"/>
                </a:cxn>
                <a:cxn ang="0">
                  <a:pos x="connsiteX1" y="connsiteY1"/>
                </a:cxn>
                <a:cxn ang="0">
                  <a:pos x="connsiteX2" y="connsiteY2"/>
                </a:cxn>
              </a:cxnLst>
              <a:rect l="l" t="t" r="r" b="b"/>
              <a:pathLst>
                <a:path w="1152927" h="75720">
                  <a:moveTo>
                    <a:pt x="113267" y="0"/>
                  </a:moveTo>
                  <a:cubicBezTo>
                    <a:pt x="75689" y="33403"/>
                    <a:pt x="-97587" y="68893"/>
                    <a:pt x="75689" y="75156"/>
                  </a:cubicBezTo>
                  <a:cubicBezTo>
                    <a:pt x="248965" y="81419"/>
                    <a:pt x="756269" y="33403"/>
                    <a:pt x="1152927" y="37578"/>
                  </a:cubicBezTo>
                </a:path>
              </a:pathLst>
            </a:custGeom>
            <a:noFill/>
            <a:ln w="25400" cap="flat" cmpd="sng" algn="ctr">
              <a:solidFill>
                <a:srgbClr val="76364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76" name="直接连接符 75"/>
            <p:cNvCxnSpPr/>
            <p:nvPr/>
          </p:nvCxnSpPr>
          <p:spPr>
            <a:xfrm flipV="1">
              <a:off x="8219356" y="2527110"/>
              <a:ext cx="924644" cy="34646"/>
            </a:xfrm>
            <a:prstGeom prst="line">
              <a:avLst/>
            </a:prstGeom>
            <a:noFill/>
            <a:ln w="25400" cap="flat" cmpd="sng" algn="ctr">
              <a:solidFill>
                <a:srgbClr val="76364E"/>
              </a:solidFill>
              <a:prstDash val="solid"/>
            </a:ln>
            <a:effectLst/>
          </p:spPr>
        </p:cxnSp>
      </p:grpSp>
      <p:sp>
        <p:nvSpPr>
          <p:cNvPr id="77" name="TextBox 76"/>
          <p:cNvSpPr txBox="1"/>
          <p:nvPr/>
        </p:nvSpPr>
        <p:spPr>
          <a:xfrm>
            <a:off x="2685749" y="1635271"/>
            <a:ext cx="990140"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78" name="TextBox 77"/>
          <p:cNvSpPr txBox="1"/>
          <p:nvPr/>
        </p:nvSpPr>
        <p:spPr>
          <a:xfrm>
            <a:off x="1835696" y="1987562"/>
            <a:ext cx="161404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16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Your</a:t>
            </a:r>
            <a:r>
              <a:rPr kumimoji="0" lang="en-US" altLang="zh-CN" sz="12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 </a:t>
            </a:r>
            <a:r>
              <a:rPr kumimoji="0" lang="en-US" altLang="zh-CN" sz="16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text</a:t>
            </a:r>
            <a:endParaRPr kumimoji="0" lang="zh-CN" altLang="en-US" sz="1600" b="0"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79" name="TextBox 78"/>
          <p:cNvSpPr txBox="1"/>
          <p:nvPr/>
        </p:nvSpPr>
        <p:spPr>
          <a:xfrm>
            <a:off x="2685749" y="2393723"/>
            <a:ext cx="990140"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02</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80" name="TextBox 79"/>
          <p:cNvSpPr txBox="1"/>
          <p:nvPr/>
        </p:nvSpPr>
        <p:spPr>
          <a:xfrm>
            <a:off x="1835696" y="2746014"/>
            <a:ext cx="161404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16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Your</a:t>
            </a:r>
            <a:r>
              <a:rPr kumimoji="0" lang="en-US" altLang="zh-CN" sz="12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 </a:t>
            </a:r>
            <a:r>
              <a:rPr kumimoji="0" lang="en-US" altLang="zh-CN" sz="16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text</a:t>
            </a:r>
            <a:endParaRPr kumimoji="0" lang="zh-CN" altLang="en-US" sz="1600" b="0"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81" name="TextBox 80"/>
          <p:cNvSpPr txBox="1"/>
          <p:nvPr/>
        </p:nvSpPr>
        <p:spPr>
          <a:xfrm>
            <a:off x="2685749" y="3152175"/>
            <a:ext cx="990140"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03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82" name="TextBox 81"/>
          <p:cNvSpPr txBox="1"/>
          <p:nvPr/>
        </p:nvSpPr>
        <p:spPr>
          <a:xfrm>
            <a:off x="1835696" y="3504466"/>
            <a:ext cx="161404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16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Your</a:t>
            </a:r>
            <a:r>
              <a:rPr kumimoji="0" lang="en-US" altLang="zh-CN" sz="12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 </a:t>
            </a:r>
            <a:r>
              <a:rPr kumimoji="0" lang="en-US" altLang="zh-CN" sz="16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text</a:t>
            </a:r>
            <a:endParaRPr kumimoji="0" lang="zh-CN" altLang="en-US" sz="1600" b="0"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83" name="TextBox 82"/>
          <p:cNvSpPr txBox="1"/>
          <p:nvPr/>
        </p:nvSpPr>
        <p:spPr>
          <a:xfrm>
            <a:off x="2685749" y="3910627"/>
            <a:ext cx="990140"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04</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84" name="TextBox 83"/>
          <p:cNvSpPr txBox="1"/>
          <p:nvPr/>
        </p:nvSpPr>
        <p:spPr>
          <a:xfrm>
            <a:off x="1835696" y="4262918"/>
            <a:ext cx="161404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16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Your</a:t>
            </a:r>
            <a:r>
              <a:rPr kumimoji="0" lang="en-US" altLang="zh-CN" sz="12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 </a:t>
            </a:r>
            <a:r>
              <a:rPr kumimoji="0" lang="en-US" altLang="zh-CN" sz="1600" b="0"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text</a:t>
            </a:r>
            <a:endParaRPr kumimoji="0" lang="zh-CN" altLang="en-US" sz="1600" b="0"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85" name="TextBox 84"/>
          <p:cNvSpPr txBox="1"/>
          <p:nvPr/>
        </p:nvSpPr>
        <p:spPr>
          <a:xfrm>
            <a:off x="3983410" y="1825660"/>
            <a:ext cx="381642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86" name="TextBox 85"/>
          <p:cNvSpPr txBox="1"/>
          <p:nvPr/>
        </p:nvSpPr>
        <p:spPr>
          <a:xfrm>
            <a:off x="3983410" y="2581339"/>
            <a:ext cx="381642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87" name="TextBox 86"/>
          <p:cNvSpPr txBox="1"/>
          <p:nvPr/>
        </p:nvSpPr>
        <p:spPr>
          <a:xfrm>
            <a:off x="3983410" y="3337018"/>
            <a:ext cx="381642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88" name="TextBox 87"/>
          <p:cNvSpPr txBox="1"/>
          <p:nvPr/>
        </p:nvSpPr>
        <p:spPr>
          <a:xfrm>
            <a:off x="3983410" y="4092697"/>
            <a:ext cx="381642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89" name="TextBox 88"/>
          <p:cNvSpPr txBox="1"/>
          <p:nvPr/>
        </p:nvSpPr>
        <p:spPr>
          <a:xfrm>
            <a:off x="1979712" y="5640996"/>
            <a:ext cx="6552728" cy="740267"/>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Text" lastClr="000000">
                    <a:lumMod val="65000"/>
                    <a:lumOff val="35000"/>
                  </a:sysClr>
                </a:solidFill>
                <a:effectLst/>
                <a:uLnTx/>
                <a:uFillTx/>
                <a:latin typeface="Rockwell" pitchFamily="18" charset="0"/>
              </a:rPr>
              <a:t>Click here to add your title</a:t>
            </a:r>
            <a:endParaRPr kumimoji="0" lang="zh-CN" altLang="en-US" sz="3600" b="1" i="0" u="none" strike="noStrike" kern="0" cap="none" spc="0" normalizeH="0" baseline="0" noProof="0" dirty="0">
              <a:ln>
                <a:noFill/>
              </a:ln>
              <a:solidFill>
                <a:sysClr val="windowText" lastClr="000000">
                  <a:lumMod val="65000"/>
                  <a:lumOff val="35000"/>
                </a:sysClr>
              </a:solidFill>
              <a:effectLst/>
              <a:uLnTx/>
              <a:uFillTx/>
              <a:latin typeface="Rockwell" pitchFamily="18" charset="0"/>
            </a:endParaRPr>
          </a:p>
        </p:txBody>
      </p:sp>
    </p:spTree>
    <p:extLst>
      <p:ext uri="{BB962C8B-B14F-4D97-AF65-F5344CB8AC3E}">
        <p14:creationId xmlns:p14="http://schemas.microsoft.com/office/powerpoint/2010/main" val="36929192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775166" y="1373287"/>
            <a:ext cx="2901290" cy="2890322"/>
            <a:chOff x="5775166" y="1373287"/>
            <a:chExt cx="2901290" cy="2890322"/>
          </a:xfrm>
        </p:grpSpPr>
        <p:sp>
          <p:nvSpPr>
            <p:cNvPr id="37" name="椭圆 36"/>
            <p:cNvSpPr/>
            <p:nvPr/>
          </p:nvSpPr>
          <p:spPr>
            <a:xfrm>
              <a:off x="5790504" y="1377656"/>
              <a:ext cx="2885952" cy="2885953"/>
            </a:xfrm>
            <a:prstGeom prst="ellipse">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37"/>
            <p:cNvSpPr/>
            <p:nvPr/>
          </p:nvSpPr>
          <p:spPr>
            <a:xfrm>
              <a:off x="5987273" y="1574425"/>
              <a:ext cx="2492414" cy="2492414"/>
            </a:xfrm>
            <a:prstGeom prst="ellipse">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6099781" y="1686933"/>
              <a:ext cx="2273903" cy="2273903"/>
            </a:xfrm>
            <a:prstGeom prst="ellipse">
              <a:avLst/>
            </a:prstGeom>
            <a:gradFill flip="none" rotWithShape="1">
              <a:gsLst>
                <a:gs pos="45000">
                  <a:srgbClr val="CAF91F">
                    <a:shade val="67500"/>
                    <a:satMod val="115000"/>
                  </a:srgbClr>
                </a:gs>
                <a:gs pos="0">
                  <a:srgbClr val="CCF80E"/>
                </a:gs>
                <a:gs pos="100000">
                  <a:srgbClr val="CAF91F">
                    <a:shade val="100000"/>
                    <a:satMod val="115000"/>
                  </a:srgbClr>
                </a:gs>
              </a:gsLst>
              <a:lin ang="0" scaled="1"/>
              <a:tileRect/>
            </a:gradFill>
            <a:ln w="25400" cap="flat" cmpd="sng" algn="ctr">
              <a:noFill/>
              <a:prstDash val="solid"/>
            </a:ln>
            <a:effectLst>
              <a:glow rad="101600">
                <a:srgbClr val="9BBB59">
                  <a:satMod val="175000"/>
                  <a:alpha val="40000"/>
                </a:srgbClr>
              </a:glo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椭圆 39"/>
            <p:cNvSpPr/>
            <p:nvPr/>
          </p:nvSpPr>
          <p:spPr>
            <a:xfrm>
              <a:off x="6177958" y="1772254"/>
              <a:ext cx="2117546" cy="2117546"/>
            </a:xfrm>
            <a:prstGeom prst="ellipse">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椭圆 11"/>
            <p:cNvSpPr/>
            <p:nvPr/>
          </p:nvSpPr>
          <p:spPr>
            <a:xfrm>
              <a:off x="5775166" y="1373287"/>
              <a:ext cx="2885952" cy="1835920"/>
            </a:xfrm>
            <a:custGeom>
              <a:avLst/>
              <a:gdLst>
                <a:gd name="connsiteX0" fmla="*/ 1584176 w 3168352"/>
                <a:gd name="connsiteY0" fmla="*/ 0 h 1916848"/>
                <a:gd name="connsiteX1" fmla="*/ 3168352 w 3168352"/>
                <a:gd name="connsiteY1" fmla="*/ 1584176 h 1916848"/>
                <a:gd name="connsiteX2" fmla="*/ 3134686 w 3168352"/>
                <a:gd name="connsiteY2" fmla="*/ 1909203 h 1916848"/>
                <a:gd name="connsiteX3" fmla="*/ 1811450 w 3168352"/>
                <a:gd name="connsiteY3" fmla="*/ 1916848 h 1916848"/>
                <a:gd name="connsiteX4" fmla="*/ 33666 w 3168352"/>
                <a:gd name="connsiteY4" fmla="*/ 1909203 h 1916848"/>
                <a:gd name="connsiteX5" fmla="*/ 0 w 3168352"/>
                <a:gd name="connsiteY5" fmla="*/ 1584176 h 1916848"/>
                <a:gd name="connsiteX6" fmla="*/ 1584176 w 3168352"/>
                <a:gd name="connsiteY6" fmla="*/ 0 h 1916848"/>
                <a:gd name="connsiteX0" fmla="*/ 1584176 w 3168352"/>
                <a:gd name="connsiteY0" fmla="*/ 0 h 1909203"/>
                <a:gd name="connsiteX1" fmla="*/ 3168352 w 3168352"/>
                <a:gd name="connsiteY1" fmla="*/ 1584176 h 1909203"/>
                <a:gd name="connsiteX2" fmla="*/ 3134686 w 3168352"/>
                <a:gd name="connsiteY2" fmla="*/ 1909203 h 1909203"/>
                <a:gd name="connsiteX3" fmla="*/ 1545442 w 3168352"/>
                <a:gd name="connsiteY3" fmla="*/ 1285081 h 1909203"/>
                <a:gd name="connsiteX4" fmla="*/ 33666 w 3168352"/>
                <a:gd name="connsiteY4" fmla="*/ 1909203 h 1909203"/>
                <a:gd name="connsiteX5" fmla="*/ 0 w 3168352"/>
                <a:gd name="connsiteY5" fmla="*/ 1584176 h 1909203"/>
                <a:gd name="connsiteX6" fmla="*/ 1584176 w 3168352"/>
                <a:gd name="connsiteY6" fmla="*/ 0 h 1909203"/>
                <a:gd name="connsiteX0" fmla="*/ 1584176 w 3168352"/>
                <a:gd name="connsiteY0" fmla="*/ 0 h 1909203"/>
                <a:gd name="connsiteX1" fmla="*/ 3168352 w 3168352"/>
                <a:gd name="connsiteY1" fmla="*/ 1584176 h 1909203"/>
                <a:gd name="connsiteX2" fmla="*/ 3134686 w 3168352"/>
                <a:gd name="connsiteY2" fmla="*/ 1909203 h 1909203"/>
                <a:gd name="connsiteX3" fmla="*/ 1545442 w 3168352"/>
                <a:gd name="connsiteY3" fmla="*/ 1285081 h 1909203"/>
                <a:gd name="connsiteX4" fmla="*/ 33666 w 3168352"/>
                <a:gd name="connsiteY4" fmla="*/ 1909203 h 1909203"/>
                <a:gd name="connsiteX5" fmla="*/ 0 w 3168352"/>
                <a:gd name="connsiteY5" fmla="*/ 1584176 h 1909203"/>
                <a:gd name="connsiteX6" fmla="*/ 1584176 w 3168352"/>
                <a:gd name="connsiteY6" fmla="*/ 0 h 1909203"/>
                <a:gd name="connsiteX0" fmla="*/ 1584176 w 3168352"/>
                <a:gd name="connsiteY0" fmla="*/ 0 h 1909203"/>
                <a:gd name="connsiteX1" fmla="*/ 3168352 w 3168352"/>
                <a:gd name="connsiteY1" fmla="*/ 1584176 h 1909203"/>
                <a:gd name="connsiteX2" fmla="*/ 3134686 w 3168352"/>
                <a:gd name="connsiteY2" fmla="*/ 1909203 h 1909203"/>
                <a:gd name="connsiteX3" fmla="*/ 1545442 w 3168352"/>
                <a:gd name="connsiteY3" fmla="*/ 1285081 h 1909203"/>
                <a:gd name="connsiteX4" fmla="*/ 33666 w 3168352"/>
                <a:gd name="connsiteY4" fmla="*/ 1909203 h 1909203"/>
                <a:gd name="connsiteX5" fmla="*/ 0 w 3168352"/>
                <a:gd name="connsiteY5" fmla="*/ 1584176 h 1909203"/>
                <a:gd name="connsiteX6" fmla="*/ 1584176 w 3168352"/>
                <a:gd name="connsiteY6" fmla="*/ 0 h 1909203"/>
                <a:gd name="connsiteX0" fmla="*/ 1584176 w 3168352"/>
                <a:gd name="connsiteY0" fmla="*/ 0 h 1919923"/>
                <a:gd name="connsiteX1" fmla="*/ 3168352 w 3168352"/>
                <a:gd name="connsiteY1" fmla="*/ 1584176 h 1919923"/>
                <a:gd name="connsiteX2" fmla="*/ 3134686 w 3168352"/>
                <a:gd name="connsiteY2" fmla="*/ 1909203 h 1919923"/>
                <a:gd name="connsiteX3" fmla="*/ 1545442 w 3168352"/>
                <a:gd name="connsiteY3" fmla="*/ 1285081 h 1919923"/>
                <a:gd name="connsiteX4" fmla="*/ 33666 w 3168352"/>
                <a:gd name="connsiteY4" fmla="*/ 1909203 h 1919923"/>
                <a:gd name="connsiteX5" fmla="*/ 0 w 3168352"/>
                <a:gd name="connsiteY5" fmla="*/ 1584176 h 1919923"/>
                <a:gd name="connsiteX6" fmla="*/ 1584176 w 3168352"/>
                <a:gd name="connsiteY6" fmla="*/ 0 h 1919923"/>
                <a:gd name="connsiteX0" fmla="*/ 1584176 w 3168352"/>
                <a:gd name="connsiteY0" fmla="*/ 0 h 1919923"/>
                <a:gd name="connsiteX1" fmla="*/ 3168352 w 3168352"/>
                <a:gd name="connsiteY1" fmla="*/ 1584176 h 1919923"/>
                <a:gd name="connsiteX2" fmla="*/ 3134686 w 3168352"/>
                <a:gd name="connsiteY2" fmla="*/ 1909203 h 1919923"/>
                <a:gd name="connsiteX3" fmla="*/ 1545442 w 3168352"/>
                <a:gd name="connsiteY3" fmla="*/ 1285081 h 1919923"/>
                <a:gd name="connsiteX4" fmla="*/ 33666 w 3168352"/>
                <a:gd name="connsiteY4" fmla="*/ 1909203 h 1919923"/>
                <a:gd name="connsiteX5" fmla="*/ 0 w 3168352"/>
                <a:gd name="connsiteY5" fmla="*/ 1584176 h 1919923"/>
                <a:gd name="connsiteX6" fmla="*/ 1584176 w 3168352"/>
                <a:gd name="connsiteY6" fmla="*/ 0 h 1919923"/>
                <a:gd name="connsiteX0" fmla="*/ 1584176 w 3168352"/>
                <a:gd name="connsiteY0" fmla="*/ 0 h 2015570"/>
                <a:gd name="connsiteX1" fmla="*/ 3168352 w 3168352"/>
                <a:gd name="connsiteY1" fmla="*/ 1584176 h 2015570"/>
                <a:gd name="connsiteX2" fmla="*/ 3134686 w 3168352"/>
                <a:gd name="connsiteY2" fmla="*/ 1909203 h 2015570"/>
                <a:gd name="connsiteX3" fmla="*/ 1545442 w 3168352"/>
                <a:gd name="connsiteY3" fmla="*/ 1285081 h 2015570"/>
                <a:gd name="connsiteX4" fmla="*/ 33666 w 3168352"/>
                <a:gd name="connsiteY4" fmla="*/ 1909203 h 2015570"/>
                <a:gd name="connsiteX5" fmla="*/ 0 w 3168352"/>
                <a:gd name="connsiteY5" fmla="*/ 1584176 h 2015570"/>
                <a:gd name="connsiteX6" fmla="*/ 1584176 w 3168352"/>
                <a:gd name="connsiteY6" fmla="*/ 0 h 20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8352" h="2015570">
                  <a:moveTo>
                    <a:pt x="1584176" y="0"/>
                  </a:moveTo>
                  <a:cubicBezTo>
                    <a:pt x="2459092" y="0"/>
                    <a:pt x="3168352" y="709260"/>
                    <a:pt x="3168352" y="1584176"/>
                  </a:cubicBezTo>
                  <a:cubicBezTo>
                    <a:pt x="3168352" y="1695599"/>
                    <a:pt x="3156849" y="1804335"/>
                    <a:pt x="3134686" y="1909203"/>
                  </a:cubicBezTo>
                  <a:cubicBezTo>
                    <a:pt x="3153578" y="1618034"/>
                    <a:pt x="2723583" y="412467"/>
                    <a:pt x="1545442" y="1285081"/>
                  </a:cubicBezTo>
                  <a:cubicBezTo>
                    <a:pt x="367301" y="2157695"/>
                    <a:pt x="91735" y="2075485"/>
                    <a:pt x="33666" y="1909203"/>
                  </a:cubicBezTo>
                  <a:cubicBezTo>
                    <a:pt x="11503" y="1804335"/>
                    <a:pt x="0" y="1695599"/>
                    <a:pt x="0" y="1584176"/>
                  </a:cubicBezTo>
                  <a:cubicBezTo>
                    <a:pt x="0" y="709260"/>
                    <a:pt x="709260" y="0"/>
                    <a:pt x="1584176" y="0"/>
                  </a:cubicBezTo>
                  <a:close/>
                </a:path>
              </a:pathLst>
            </a:custGeom>
            <a:solidFill>
              <a:srgbClr val="FFFFFF">
                <a:alpha val="1019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 name="组合 2"/>
          <p:cNvGrpSpPr/>
          <p:nvPr/>
        </p:nvGrpSpPr>
        <p:grpSpPr>
          <a:xfrm>
            <a:off x="3091097" y="1373287"/>
            <a:ext cx="2901289" cy="2890322"/>
            <a:chOff x="3091097" y="1373287"/>
            <a:chExt cx="2901289" cy="2890322"/>
          </a:xfrm>
        </p:grpSpPr>
        <p:sp>
          <p:nvSpPr>
            <p:cNvPr id="42" name="椭圆 41"/>
            <p:cNvSpPr/>
            <p:nvPr/>
          </p:nvSpPr>
          <p:spPr>
            <a:xfrm>
              <a:off x="3106434" y="1377656"/>
              <a:ext cx="2885952" cy="2885953"/>
            </a:xfrm>
            <a:prstGeom prst="ellipse">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42"/>
            <p:cNvSpPr/>
            <p:nvPr/>
          </p:nvSpPr>
          <p:spPr>
            <a:xfrm>
              <a:off x="3303204" y="1574425"/>
              <a:ext cx="2492414" cy="2492414"/>
            </a:xfrm>
            <a:prstGeom prst="ellipse">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椭圆 43"/>
            <p:cNvSpPr/>
            <p:nvPr/>
          </p:nvSpPr>
          <p:spPr>
            <a:xfrm>
              <a:off x="3415711" y="1686933"/>
              <a:ext cx="2273903" cy="2273903"/>
            </a:xfrm>
            <a:prstGeom prst="ellipse">
              <a:avLst/>
            </a:prstGeom>
            <a:gradFill flip="none" rotWithShape="1">
              <a:gsLst>
                <a:gs pos="45000">
                  <a:srgbClr val="CAF91F">
                    <a:shade val="67500"/>
                    <a:satMod val="115000"/>
                  </a:srgbClr>
                </a:gs>
                <a:gs pos="0">
                  <a:srgbClr val="CCF80E"/>
                </a:gs>
                <a:gs pos="100000">
                  <a:srgbClr val="CAF91F">
                    <a:shade val="100000"/>
                    <a:satMod val="115000"/>
                  </a:srgbClr>
                </a:gs>
              </a:gsLst>
              <a:lin ang="0" scaled="1"/>
              <a:tileRect/>
            </a:gradFill>
            <a:ln w="25400" cap="flat" cmpd="sng" algn="ctr">
              <a:noFill/>
              <a:prstDash val="solid"/>
            </a:ln>
            <a:effectLst>
              <a:glow rad="101600">
                <a:srgbClr val="9BBB59">
                  <a:satMod val="175000"/>
                  <a:alpha val="40000"/>
                </a:srgbClr>
              </a:glo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椭圆 44"/>
            <p:cNvSpPr/>
            <p:nvPr/>
          </p:nvSpPr>
          <p:spPr>
            <a:xfrm>
              <a:off x="3493888" y="1772254"/>
              <a:ext cx="2117546" cy="2117546"/>
            </a:xfrm>
            <a:prstGeom prst="ellipse">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椭圆 11"/>
            <p:cNvSpPr/>
            <p:nvPr/>
          </p:nvSpPr>
          <p:spPr>
            <a:xfrm>
              <a:off x="3091097" y="1373287"/>
              <a:ext cx="2885952" cy="1835920"/>
            </a:xfrm>
            <a:custGeom>
              <a:avLst/>
              <a:gdLst>
                <a:gd name="connsiteX0" fmla="*/ 1584176 w 3168352"/>
                <a:gd name="connsiteY0" fmla="*/ 0 h 1916848"/>
                <a:gd name="connsiteX1" fmla="*/ 3168352 w 3168352"/>
                <a:gd name="connsiteY1" fmla="*/ 1584176 h 1916848"/>
                <a:gd name="connsiteX2" fmla="*/ 3134686 w 3168352"/>
                <a:gd name="connsiteY2" fmla="*/ 1909203 h 1916848"/>
                <a:gd name="connsiteX3" fmla="*/ 1811450 w 3168352"/>
                <a:gd name="connsiteY3" fmla="*/ 1916848 h 1916848"/>
                <a:gd name="connsiteX4" fmla="*/ 33666 w 3168352"/>
                <a:gd name="connsiteY4" fmla="*/ 1909203 h 1916848"/>
                <a:gd name="connsiteX5" fmla="*/ 0 w 3168352"/>
                <a:gd name="connsiteY5" fmla="*/ 1584176 h 1916848"/>
                <a:gd name="connsiteX6" fmla="*/ 1584176 w 3168352"/>
                <a:gd name="connsiteY6" fmla="*/ 0 h 1916848"/>
                <a:gd name="connsiteX0" fmla="*/ 1584176 w 3168352"/>
                <a:gd name="connsiteY0" fmla="*/ 0 h 1909203"/>
                <a:gd name="connsiteX1" fmla="*/ 3168352 w 3168352"/>
                <a:gd name="connsiteY1" fmla="*/ 1584176 h 1909203"/>
                <a:gd name="connsiteX2" fmla="*/ 3134686 w 3168352"/>
                <a:gd name="connsiteY2" fmla="*/ 1909203 h 1909203"/>
                <a:gd name="connsiteX3" fmla="*/ 1545442 w 3168352"/>
                <a:gd name="connsiteY3" fmla="*/ 1285081 h 1909203"/>
                <a:gd name="connsiteX4" fmla="*/ 33666 w 3168352"/>
                <a:gd name="connsiteY4" fmla="*/ 1909203 h 1909203"/>
                <a:gd name="connsiteX5" fmla="*/ 0 w 3168352"/>
                <a:gd name="connsiteY5" fmla="*/ 1584176 h 1909203"/>
                <a:gd name="connsiteX6" fmla="*/ 1584176 w 3168352"/>
                <a:gd name="connsiteY6" fmla="*/ 0 h 1909203"/>
                <a:gd name="connsiteX0" fmla="*/ 1584176 w 3168352"/>
                <a:gd name="connsiteY0" fmla="*/ 0 h 1909203"/>
                <a:gd name="connsiteX1" fmla="*/ 3168352 w 3168352"/>
                <a:gd name="connsiteY1" fmla="*/ 1584176 h 1909203"/>
                <a:gd name="connsiteX2" fmla="*/ 3134686 w 3168352"/>
                <a:gd name="connsiteY2" fmla="*/ 1909203 h 1909203"/>
                <a:gd name="connsiteX3" fmla="*/ 1545442 w 3168352"/>
                <a:gd name="connsiteY3" fmla="*/ 1285081 h 1909203"/>
                <a:gd name="connsiteX4" fmla="*/ 33666 w 3168352"/>
                <a:gd name="connsiteY4" fmla="*/ 1909203 h 1909203"/>
                <a:gd name="connsiteX5" fmla="*/ 0 w 3168352"/>
                <a:gd name="connsiteY5" fmla="*/ 1584176 h 1909203"/>
                <a:gd name="connsiteX6" fmla="*/ 1584176 w 3168352"/>
                <a:gd name="connsiteY6" fmla="*/ 0 h 1909203"/>
                <a:gd name="connsiteX0" fmla="*/ 1584176 w 3168352"/>
                <a:gd name="connsiteY0" fmla="*/ 0 h 1909203"/>
                <a:gd name="connsiteX1" fmla="*/ 3168352 w 3168352"/>
                <a:gd name="connsiteY1" fmla="*/ 1584176 h 1909203"/>
                <a:gd name="connsiteX2" fmla="*/ 3134686 w 3168352"/>
                <a:gd name="connsiteY2" fmla="*/ 1909203 h 1909203"/>
                <a:gd name="connsiteX3" fmla="*/ 1545442 w 3168352"/>
                <a:gd name="connsiteY3" fmla="*/ 1285081 h 1909203"/>
                <a:gd name="connsiteX4" fmla="*/ 33666 w 3168352"/>
                <a:gd name="connsiteY4" fmla="*/ 1909203 h 1909203"/>
                <a:gd name="connsiteX5" fmla="*/ 0 w 3168352"/>
                <a:gd name="connsiteY5" fmla="*/ 1584176 h 1909203"/>
                <a:gd name="connsiteX6" fmla="*/ 1584176 w 3168352"/>
                <a:gd name="connsiteY6" fmla="*/ 0 h 1909203"/>
                <a:gd name="connsiteX0" fmla="*/ 1584176 w 3168352"/>
                <a:gd name="connsiteY0" fmla="*/ 0 h 1919923"/>
                <a:gd name="connsiteX1" fmla="*/ 3168352 w 3168352"/>
                <a:gd name="connsiteY1" fmla="*/ 1584176 h 1919923"/>
                <a:gd name="connsiteX2" fmla="*/ 3134686 w 3168352"/>
                <a:gd name="connsiteY2" fmla="*/ 1909203 h 1919923"/>
                <a:gd name="connsiteX3" fmla="*/ 1545442 w 3168352"/>
                <a:gd name="connsiteY3" fmla="*/ 1285081 h 1919923"/>
                <a:gd name="connsiteX4" fmla="*/ 33666 w 3168352"/>
                <a:gd name="connsiteY4" fmla="*/ 1909203 h 1919923"/>
                <a:gd name="connsiteX5" fmla="*/ 0 w 3168352"/>
                <a:gd name="connsiteY5" fmla="*/ 1584176 h 1919923"/>
                <a:gd name="connsiteX6" fmla="*/ 1584176 w 3168352"/>
                <a:gd name="connsiteY6" fmla="*/ 0 h 1919923"/>
                <a:gd name="connsiteX0" fmla="*/ 1584176 w 3168352"/>
                <a:gd name="connsiteY0" fmla="*/ 0 h 1919923"/>
                <a:gd name="connsiteX1" fmla="*/ 3168352 w 3168352"/>
                <a:gd name="connsiteY1" fmla="*/ 1584176 h 1919923"/>
                <a:gd name="connsiteX2" fmla="*/ 3134686 w 3168352"/>
                <a:gd name="connsiteY2" fmla="*/ 1909203 h 1919923"/>
                <a:gd name="connsiteX3" fmla="*/ 1545442 w 3168352"/>
                <a:gd name="connsiteY3" fmla="*/ 1285081 h 1919923"/>
                <a:gd name="connsiteX4" fmla="*/ 33666 w 3168352"/>
                <a:gd name="connsiteY4" fmla="*/ 1909203 h 1919923"/>
                <a:gd name="connsiteX5" fmla="*/ 0 w 3168352"/>
                <a:gd name="connsiteY5" fmla="*/ 1584176 h 1919923"/>
                <a:gd name="connsiteX6" fmla="*/ 1584176 w 3168352"/>
                <a:gd name="connsiteY6" fmla="*/ 0 h 1919923"/>
                <a:gd name="connsiteX0" fmla="*/ 1584176 w 3168352"/>
                <a:gd name="connsiteY0" fmla="*/ 0 h 2015570"/>
                <a:gd name="connsiteX1" fmla="*/ 3168352 w 3168352"/>
                <a:gd name="connsiteY1" fmla="*/ 1584176 h 2015570"/>
                <a:gd name="connsiteX2" fmla="*/ 3134686 w 3168352"/>
                <a:gd name="connsiteY2" fmla="*/ 1909203 h 2015570"/>
                <a:gd name="connsiteX3" fmla="*/ 1545442 w 3168352"/>
                <a:gd name="connsiteY3" fmla="*/ 1285081 h 2015570"/>
                <a:gd name="connsiteX4" fmla="*/ 33666 w 3168352"/>
                <a:gd name="connsiteY4" fmla="*/ 1909203 h 2015570"/>
                <a:gd name="connsiteX5" fmla="*/ 0 w 3168352"/>
                <a:gd name="connsiteY5" fmla="*/ 1584176 h 2015570"/>
                <a:gd name="connsiteX6" fmla="*/ 1584176 w 3168352"/>
                <a:gd name="connsiteY6" fmla="*/ 0 h 20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8352" h="2015570">
                  <a:moveTo>
                    <a:pt x="1584176" y="0"/>
                  </a:moveTo>
                  <a:cubicBezTo>
                    <a:pt x="2459092" y="0"/>
                    <a:pt x="3168352" y="709260"/>
                    <a:pt x="3168352" y="1584176"/>
                  </a:cubicBezTo>
                  <a:cubicBezTo>
                    <a:pt x="3168352" y="1695599"/>
                    <a:pt x="3156849" y="1804335"/>
                    <a:pt x="3134686" y="1909203"/>
                  </a:cubicBezTo>
                  <a:cubicBezTo>
                    <a:pt x="3153578" y="1618034"/>
                    <a:pt x="2723583" y="412467"/>
                    <a:pt x="1545442" y="1285081"/>
                  </a:cubicBezTo>
                  <a:cubicBezTo>
                    <a:pt x="367301" y="2157695"/>
                    <a:pt x="91735" y="2075485"/>
                    <a:pt x="33666" y="1909203"/>
                  </a:cubicBezTo>
                  <a:cubicBezTo>
                    <a:pt x="11503" y="1804335"/>
                    <a:pt x="0" y="1695599"/>
                    <a:pt x="0" y="1584176"/>
                  </a:cubicBezTo>
                  <a:cubicBezTo>
                    <a:pt x="0" y="709260"/>
                    <a:pt x="709260" y="0"/>
                    <a:pt x="1584176" y="0"/>
                  </a:cubicBezTo>
                  <a:close/>
                </a:path>
              </a:pathLst>
            </a:custGeom>
            <a:solidFill>
              <a:srgbClr val="FFFFFF">
                <a:alpha val="1019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 name="组合 1"/>
          <p:cNvGrpSpPr/>
          <p:nvPr/>
        </p:nvGrpSpPr>
        <p:grpSpPr>
          <a:xfrm>
            <a:off x="395536" y="1410394"/>
            <a:ext cx="2901289" cy="2890321"/>
            <a:chOff x="395536" y="1410394"/>
            <a:chExt cx="2901289" cy="2890321"/>
          </a:xfrm>
        </p:grpSpPr>
        <p:sp>
          <p:nvSpPr>
            <p:cNvPr id="47" name="椭圆 46"/>
            <p:cNvSpPr/>
            <p:nvPr/>
          </p:nvSpPr>
          <p:spPr>
            <a:xfrm>
              <a:off x="410873" y="1414762"/>
              <a:ext cx="2885952" cy="2885953"/>
            </a:xfrm>
            <a:prstGeom prst="ellipse">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椭圆 47"/>
            <p:cNvSpPr/>
            <p:nvPr/>
          </p:nvSpPr>
          <p:spPr>
            <a:xfrm>
              <a:off x="607643" y="1611532"/>
              <a:ext cx="2492414" cy="2492414"/>
            </a:xfrm>
            <a:prstGeom prst="ellipse">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椭圆 48"/>
            <p:cNvSpPr/>
            <p:nvPr/>
          </p:nvSpPr>
          <p:spPr>
            <a:xfrm>
              <a:off x="720150" y="1724040"/>
              <a:ext cx="2273903" cy="2273903"/>
            </a:xfrm>
            <a:prstGeom prst="ellipse">
              <a:avLst/>
            </a:prstGeom>
            <a:gradFill flip="none" rotWithShape="1">
              <a:gsLst>
                <a:gs pos="45000">
                  <a:srgbClr val="CAF91F">
                    <a:shade val="67500"/>
                    <a:satMod val="115000"/>
                  </a:srgbClr>
                </a:gs>
                <a:gs pos="0">
                  <a:srgbClr val="CCF80E"/>
                </a:gs>
                <a:gs pos="100000">
                  <a:srgbClr val="CAF91F">
                    <a:shade val="100000"/>
                    <a:satMod val="115000"/>
                  </a:srgbClr>
                </a:gs>
              </a:gsLst>
              <a:lin ang="0" scaled="1"/>
              <a:tileRect/>
            </a:gradFill>
            <a:ln w="25400" cap="flat" cmpd="sng" algn="ctr">
              <a:noFill/>
              <a:prstDash val="solid"/>
            </a:ln>
            <a:effectLst>
              <a:glow rad="101600">
                <a:srgbClr val="9BBB59">
                  <a:satMod val="175000"/>
                  <a:alpha val="40000"/>
                </a:srgbClr>
              </a:glo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椭圆 49"/>
            <p:cNvSpPr/>
            <p:nvPr/>
          </p:nvSpPr>
          <p:spPr>
            <a:xfrm>
              <a:off x="798328" y="1809361"/>
              <a:ext cx="2117546" cy="2117546"/>
            </a:xfrm>
            <a:prstGeom prst="ellipse">
              <a:avLst/>
            </a:prstGeom>
            <a:solidFill>
              <a:sysClr val="windowText" lastClr="000000">
                <a:lumMod val="95000"/>
                <a:lumOff val="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椭圆 11"/>
            <p:cNvSpPr/>
            <p:nvPr/>
          </p:nvSpPr>
          <p:spPr>
            <a:xfrm>
              <a:off x="395536" y="1410394"/>
              <a:ext cx="2885952" cy="1835920"/>
            </a:xfrm>
            <a:custGeom>
              <a:avLst/>
              <a:gdLst>
                <a:gd name="connsiteX0" fmla="*/ 1584176 w 3168352"/>
                <a:gd name="connsiteY0" fmla="*/ 0 h 1916848"/>
                <a:gd name="connsiteX1" fmla="*/ 3168352 w 3168352"/>
                <a:gd name="connsiteY1" fmla="*/ 1584176 h 1916848"/>
                <a:gd name="connsiteX2" fmla="*/ 3134686 w 3168352"/>
                <a:gd name="connsiteY2" fmla="*/ 1909203 h 1916848"/>
                <a:gd name="connsiteX3" fmla="*/ 1811450 w 3168352"/>
                <a:gd name="connsiteY3" fmla="*/ 1916848 h 1916848"/>
                <a:gd name="connsiteX4" fmla="*/ 33666 w 3168352"/>
                <a:gd name="connsiteY4" fmla="*/ 1909203 h 1916848"/>
                <a:gd name="connsiteX5" fmla="*/ 0 w 3168352"/>
                <a:gd name="connsiteY5" fmla="*/ 1584176 h 1916848"/>
                <a:gd name="connsiteX6" fmla="*/ 1584176 w 3168352"/>
                <a:gd name="connsiteY6" fmla="*/ 0 h 1916848"/>
                <a:gd name="connsiteX0" fmla="*/ 1584176 w 3168352"/>
                <a:gd name="connsiteY0" fmla="*/ 0 h 1909203"/>
                <a:gd name="connsiteX1" fmla="*/ 3168352 w 3168352"/>
                <a:gd name="connsiteY1" fmla="*/ 1584176 h 1909203"/>
                <a:gd name="connsiteX2" fmla="*/ 3134686 w 3168352"/>
                <a:gd name="connsiteY2" fmla="*/ 1909203 h 1909203"/>
                <a:gd name="connsiteX3" fmla="*/ 1545442 w 3168352"/>
                <a:gd name="connsiteY3" fmla="*/ 1285081 h 1909203"/>
                <a:gd name="connsiteX4" fmla="*/ 33666 w 3168352"/>
                <a:gd name="connsiteY4" fmla="*/ 1909203 h 1909203"/>
                <a:gd name="connsiteX5" fmla="*/ 0 w 3168352"/>
                <a:gd name="connsiteY5" fmla="*/ 1584176 h 1909203"/>
                <a:gd name="connsiteX6" fmla="*/ 1584176 w 3168352"/>
                <a:gd name="connsiteY6" fmla="*/ 0 h 1909203"/>
                <a:gd name="connsiteX0" fmla="*/ 1584176 w 3168352"/>
                <a:gd name="connsiteY0" fmla="*/ 0 h 1909203"/>
                <a:gd name="connsiteX1" fmla="*/ 3168352 w 3168352"/>
                <a:gd name="connsiteY1" fmla="*/ 1584176 h 1909203"/>
                <a:gd name="connsiteX2" fmla="*/ 3134686 w 3168352"/>
                <a:gd name="connsiteY2" fmla="*/ 1909203 h 1909203"/>
                <a:gd name="connsiteX3" fmla="*/ 1545442 w 3168352"/>
                <a:gd name="connsiteY3" fmla="*/ 1285081 h 1909203"/>
                <a:gd name="connsiteX4" fmla="*/ 33666 w 3168352"/>
                <a:gd name="connsiteY4" fmla="*/ 1909203 h 1909203"/>
                <a:gd name="connsiteX5" fmla="*/ 0 w 3168352"/>
                <a:gd name="connsiteY5" fmla="*/ 1584176 h 1909203"/>
                <a:gd name="connsiteX6" fmla="*/ 1584176 w 3168352"/>
                <a:gd name="connsiteY6" fmla="*/ 0 h 1909203"/>
                <a:gd name="connsiteX0" fmla="*/ 1584176 w 3168352"/>
                <a:gd name="connsiteY0" fmla="*/ 0 h 1909203"/>
                <a:gd name="connsiteX1" fmla="*/ 3168352 w 3168352"/>
                <a:gd name="connsiteY1" fmla="*/ 1584176 h 1909203"/>
                <a:gd name="connsiteX2" fmla="*/ 3134686 w 3168352"/>
                <a:gd name="connsiteY2" fmla="*/ 1909203 h 1909203"/>
                <a:gd name="connsiteX3" fmla="*/ 1545442 w 3168352"/>
                <a:gd name="connsiteY3" fmla="*/ 1285081 h 1909203"/>
                <a:gd name="connsiteX4" fmla="*/ 33666 w 3168352"/>
                <a:gd name="connsiteY4" fmla="*/ 1909203 h 1909203"/>
                <a:gd name="connsiteX5" fmla="*/ 0 w 3168352"/>
                <a:gd name="connsiteY5" fmla="*/ 1584176 h 1909203"/>
                <a:gd name="connsiteX6" fmla="*/ 1584176 w 3168352"/>
                <a:gd name="connsiteY6" fmla="*/ 0 h 1909203"/>
                <a:gd name="connsiteX0" fmla="*/ 1584176 w 3168352"/>
                <a:gd name="connsiteY0" fmla="*/ 0 h 1919923"/>
                <a:gd name="connsiteX1" fmla="*/ 3168352 w 3168352"/>
                <a:gd name="connsiteY1" fmla="*/ 1584176 h 1919923"/>
                <a:gd name="connsiteX2" fmla="*/ 3134686 w 3168352"/>
                <a:gd name="connsiteY2" fmla="*/ 1909203 h 1919923"/>
                <a:gd name="connsiteX3" fmla="*/ 1545442 w 3168352"/>
                <a:gd name="connsiteY3" fmla="*/ 1285081 h 1919923"/>
                <a:gd name="connsiteX4" fmla="*/ 33666 w 3168352"/>
                <a:gd name="connsiteY4" fmla="*/ 1909203 h 1919923"/>
                <a:gd name="connsiteX5" fmla="*/ 0 w 3168352"/>
                <a:gd name="connsiteY5" fmla="*/ 1584176 h 1919923"/>
                <a:gd name="connsiteX6" fmla="*/ 1584176 w 3168352"/>
                <a:gd name="connsiteY6" fmla="*/ 0 h 1919923"/>
                <a:gd name="connsiteX0" fmla="*/ 1584176 w 3168352"/>
                <a:gd name="connsiteY0" fmla="*/ 0 h 1919923"/>
                <a:gd name="connsiteX1" fmla="*/ 3168352 w 3168352"/>
                <a:gd name="connsiteY1" fmla="*/ 1584176 h 1919923"/>
                <a:gd name="connsiteX2" fmla="*/ 3134686 w 3168352"/>
                <a:gd name="connsiteY2" fmla="*/ 1909203 h 1919923"/>
                <a:gd name="connsiteX3" fmla="*/ 1545442 w 3168352"/>
                <a:gd name="connsiteY3" fmla="*/ 1285081 h 1919923"/>
                <a:gd name="connsiteX4" fmla="*/ 33666 w 3168352"/>
                <a:gd name="connsiteY4" fmla="*/ 1909203 h 1919923"/>
                <a:gd name="connsiteX5" fmla="*/ 0 w 3168352"/>
                <a:gd name="connsiteY5" fmla="*/ 1584176 h 1919923"/>
                <a:gd name="connsiteX6" fmla="*/ 1584176 w 3168352"/>
                <a:gd name="connsiteY6" fmla="*/ 0 h 1919923"/>
                <a:gd name="connsiteX0" fmla="*/ 1584176 w 3168352"/>
                <a:gd name="connsiteY0" fmla="*/ 0 h 2015570"/>
                <a:gd name="connsiteX1" fmla="*/ 3168352 w 3168352"/>
                <a:gd name="connsiteY1" fmla="*/ 1584176 h 2015570"/>
                <a:gd name="connsiteX2" fmla="*/ 3134686 w 3168352"/>
                <a:gd name="connsiteY2" fmla="*/ 1909203 h 2015570"/>
                <a:gd name="connsiteX3" fmla="*/ 1545442 w 3168352"/>
                <a:gd name="connsiteY3" fmla="*/ 1285081 h 2015570"/>
                <a:gd name="connsiteX4" fmla="*/ 33666 w 3168352"/>
                <a:gd name="connsiteY4" fmla="*/ 1909203 h 2015570"/>
                <a:gd name="connsiteX5" fmla="*/ 0 w 3168352"/>
                <a:gd name="connsiteY5" fmla="*/ 1584176 h 2015570"/>
                <a:gd name="connsiteX6" fmla="*/ 1584176 w 3168352"/>
                <a:gd name="connsiteY6" fmla="*/ 0 h 20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8352" h="2015570">
                  <a:moveTo>
                    <a:pt x="1584176" y="0"/>
                  </a:moveTo>
                  <a:cubicBezTo>
                    <a:pt x="2459092" y="0"/>
                    <a:pt x="3168352" y="709260"/>
                    <a:pt x="3168352" y="1584176"/>
                  </a:cubicBezTo>
                  <a:cubicBezTo>
                    <a:pt x="3168352" y="1695599"/>
                    <a:pt x="3156849" y="1804335"/>
                    <a:pt x="3134686" y="1909203"/>
                  </a:cubicBezTo>
                  <a:cubicBezTo>
                    <a:pt x="3153578" y="1618034"/>
                    <a:pt x="2723583" y="412467"/>
                    <a:pt x="1545442" y="1285081"/>
                  </a:cubicBezTo>
                  <a:cubicBezTo>
                    <a:pt x="367301" y="2157695"/>
                    <a:pt x="91735" y="2075485"/>
                    <a:pt x="33666" y="1909203"/>
                  </a:cubicBezTo>
                  <a:cubicBezTo>
                    <a:pt x="11503" y="1804335"/>
                    <a:pt x="0" y="1695599"/>
                    <a:pt x="0" y="1584176"/>
                  </a:cubicBezTo>
                  <a:cubicBezTo>
                    <a:pt x="0" y="709260"/>
                    <a:pt x="709260" y="0"/>
                    <a:pt x="1584176" y="0"/>
                  </a:cubicBezTo>
                  <a:close/>
                </a:path>
              </a:pathLst>
            </a:custGeom>
            <a:solidFill>
              <a:srgbClr val="FFFFFF">
                <a:alpha val="1019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3" name="椭圆 52"/>
          <p:cNvSpPr/>
          <p:nvPr/>
        </p:nvSpPr>
        <p:spPr>
          <a:xfrm>
            <a:off x="2915617" y="2530724"/>
            <a:ext cx="645233" cy="645233"/>
          </a:xfrm>
          <a:prstGeom prst="ellipse">
            <a:avLst/>
          </a:prstGeom>
          <a:gradFill flip="none" rotWithShape="1">
            <a:gsLst>
              <a:gs pos="0">
                <a:sysClr val="window" lastClr="FFFFFF">
                  <a:lumMod val="85000"/>
                  <a:shade val="30000"/>
                  <a:satMod val="115000"/>
                </a:sysClr>
              </a:gs>
              <a:gs pos="50000">
                <a:sysClr val="window" lastClr="FFFFFF">
                  <a:lumMod val="85000"/>
                  <a:shade val="67500"/>
                  <a:satMod val="115000"/>
                </a:sysClr>
              </a:gs>
              <a:gs pos="100000">
                <a:sysClr val="window" lastClr="FFFFFF">
                  <a:lumMod val="85000"/>
                  <a:shade val="100000"/>
                  <a:satMod val="115000"/>
                </a:sys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2979870" y="2594977"/>
            <a:ext cx="516727" cy="516727"/>
          </a:xfrm>
          <a:prstGeom prst="ellipse">
            <a:avLst/>
          </a:prstGeom>
          <a:gradFill flip="none" rotWithShape="1">
            <a:gsLst>
              <a:gs pos="0">
                <a:sysClr val="windowText" lastClr="000000">
                  <a:lumMod val="95000"/>
                  <a:lumOff val="5000"/>
                </a:sysClr>
              </a:gs>
              <a:gs pos="100000">
                <a:sysClr val="windowText" lastClr="000000">
                  <a:lumMod val="75000"/>
                  <a:lumOff val="25000"/>
                </a:sysClr>
              </a:gs>
            </a:gsLst>
            <a:lin ang="16200000" scaled="1"/>
            <a:tileRect/>
          </a:gradFill>
          <a:ln w="25400" cap="flat" cmpd="sng" algn="ctr">
            <a:noFill/>
            <a:prstDash val="solid"/>
          </a:ln>
          <a:effectLst>
            <a:innerShdw blurRad="114300">
              <a:prstClr val="black"/>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燕尾形 54"/>
          <p:cNvSpPr/>
          <p:nvPr/>
        </p:nvSpPr>
        <p:spPr>
          <a:xfrm>
            <a:off x="3150492" y="2754293"/>
            <a:ext cx="197332" cy="197332"/>
          </a:xfrm>
          <a:prstGeom prst="chevron">
            <a:avLst/>
          </a:prstGeom>
          <a:solidFill>
            <a:sysClr val="window" lastClr="FFFFFF">
              <a:lumMod val="7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cxnSp>
        <p:nvCxnSpPr>
          <p:cNvPr id="60" name="直接连接符 59"/>
          <p:cNvCxnSpPr/>
          <p:nvPr/>
        </p:nvCxnSpPr>
        <p:spPr>
          <a:xfrm>
            <a:off x="1046587" y="2497474"/>
            <a:ext cx="1603431" cy="0"/>
          </a:xfrm>
          <a:prstGeom prst="line">
            <a:avLst/>
          </a:prstGeom>
          <a:noFill/>
          <a:ln w="19050" cap="flat" cmpd="sng" algn="ctr">
            <a:solidFill>
              <a:srgbClr val="B88C00"/>
            </a:solidFill>
            <a:prstDash val="sysDash"/>
          </a:ln>
          <a:effectLst>
            <a:outerShdw dist="12700" dir="5400000" algn="t" rotWithShape="0">
              <a:srgbClr val="FFFF00">
                <a:alpha val="40000"/>
              </a:srgbClr>
            </a:outerShdw>
          </a:effectLst>
        </p:spPr>
      </p:cxnSp>
      <p:sp>
        <p:nvSpPr>
          <p:cNvPr id="61" name="TextBox 60"/>
          <p:cNvSpPr txBox="1"/>
          <p:nvPr/>
        </p:nvSpPr>
        <p:spPr>
          <a:xfrm>
            <a:off x="1401479" y="1940640"/>
            <a:ext cx="821898" cy="58477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uLnTx/>
                <a:uFillTx/>
                <a:latin typeface="Eras Demi ITC" pitchFamily="34" charset="0"/>
              </a:rPr>
              <a:t>0</a:t>
            </a:r>
            <a:r>
              <a:rPr kumimoji="0" lang="en-US" altLang="zh-CN" b="1" i="0" u="none" strike="noStrike" kern="0" cap="none" spc="0" normalizeH="0" baseline="0" noProof="0" dirty="0" smtClean="0">
                <a:ln w="18415" cmpd="sng">
                  <a:noFill/>
                  <a:prstDash val="solid"/>
                </a:ln>
                <a:solidFill>
                  <a:srgbClr val="FFFF00"/>
                </a:solidFill>
                <a:uLnTx/>
                <a:uFillTx/>
                <a:latin typeface="Eras Demi ITC" pitchFamily="34" charset="0"/>
              </a:rPr>
              <a:t>1</a:t>
            </a:r>
            <a:endParaRPr kumimoji="0" lang="zh-CN" altLang="en-US" b="1" i="0" u="none" strike="noStrike" kern="0" cap="none" spc="0" normalizeH="0" baseline="0" noProof="0" dirty="0">
              <a:ln w="18415" cmpd="sng">
                <a:noFill/>
                <a:prstDash val="solid"/>
              </a:ln>
              <a:solidFill>
                <a:srgbClr val="FFFF00"/>
              </a:solidFill>
              <a:uLnTx/>
              <a:uFillTx/>
              <a:latin typeface="Eras Demi ITC" pitchFamily="34" charset="0"/>
            </a:endParaRPr>
          </a:p>
        </p:txBody>
      </p:sp>
      <p:sp>
        <p:nvSpPr>
          <p:cNvPr id="62" name="TextBox 61"/>
          <p:cNvSpPr txBox="1"/>
          <p:nvPr/>
        </p:nvSpPr>
        <p:spPr>
          <a:xfrm>
            <a:off x="1135299" y="2568883"/>
            <a:ext cx="1747267"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cxnSp>
        <p:nvCxnSpPr>
          <p:cNvPr id="63" name="直接连接符 62"/>
          <p:cNvCxnSpPr/>
          <p:nvPr/>
        </p:nvCxnSpPr>
        <p:spPr>
          <a:xfrm>
            <a:off x="3756566" y="2497474"/>
            <a:ext cx="1603431" cy="0"/>
          </a:xfrm>
          <a:prstGeom prst="line">
            <a:avLst/>
          </a:prstGeom>
          <a:noFill/>
          <a:ln w="19050" cap="flat" cmpd="sng" algn="ctr">
            <a:solidFill>
              <a:srgbClr val="B88C00"/>
            </a:solidFill>
            <a:prstDash val="sysDash"/>
          </a:ln>
          <a:effectLst>
            <a:outerShdw dist="12700" dir="5400000" algn="t" rotWithShape="0">
              <a:srgbClr val="FFFF00">
                <a:alpha val="40000"/>
              </a:srgbClr>
            </a:outerShdw>
          </a:effectLst>
        </p:spPr>
      </p:cxnSp>
      <p:sp>
        <p:nvSpPr>
          <p:cNvPr id="64" name="TextBox 63"/>
          <p:cNvSpPr txBox="1"/>
          <p:nvPr/>
        </p:nvSpPr>
        <p:spPr>
          <a:xfrm>
            <a:off x="4111458" y="1940640"/>
            <a:ext cx="821898" cy="590611"/>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uLnTx/>
                <a:uFillTx/>
                <a:latin typeface="Eras Demi ITC" pitchFamily="34" charset="0"/>
              </a:rPr>
              <a:t>0</a:t>
            </a:r>
            <a:r>
              <a:rPr kumimoji="0" lang="en-US" altLang="zh-CN" b="1" i="0" u="none" strike="noStrike" kern="0" cap="none" spc="0" normalizeH="0" baseline="0" noProof="0" dirty="0" smtClean="0">
                <a:ln w="18415" cmpd="sng">
                  <a:noFill/>
                  <a:prstDash val="solid"/>
                </a:ln>
                <a:solidFill>
                  <a:srgbClr val="FFFF00"/>
                </a:solidFill>
                <a:uLnTx/>
                <a:uFillTx/>
                <a:latin typeface="Eras Demi ITC" pitchFamily="34" charset="0"/>
              </a:rPr>
              <a:t>2</a:t>
            </a:r>
            <a:endParaRPr kumimoji="0" lang="zh-CN" altLang="en-US" b="1" i="0" u="none" strike="noStrike" kern="0" cap="none" spc="0" normalizeH="0" baseline="0" noProof="0" dirty="0">
              <a:ln w="18415" cmpd="sng">
                <a:noFill/>
                <a:prstDash val="solid"/>
              </a:ln>
              <a:solidFill>
                <a:srgbClr val="FFFF00"/>
              </a:solidFill>
              <a:uLnTx/>
              <a:uFillTx/>
              <a:latin typeface="Eras Demi ITC" pitchFamily="34" charset="0"/>
            </a:endParaRPr>
          </a:p>
        </p:txBody>
      </p:sp>
      <p:sp>
        <p:nvSpPr>
          <p:cNvPr id="65" name="TextBox 64"/>
          <p:cNvSpPr txBox="1"/>
          <p:nvPr/>
        </p:nvSpPr>
        <p:spPr>
          <a:xfrm>
            <a:off x="3845278" y="2568883"/>
            <a:ext cx="1747267"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cxnSp>
        <p:nvCxnSpPr>
          <p:cNvPr id="66" name="直接连接符 65"/>
          <p:cNvCxnSpPr/>
          <p:nvPr/>
        </p:nvCxnSpPr>
        <p:spPr>
          <a:xfrm>
            <a:off x="6462274" y="2497474"/>
            <a:ext cx="1603431" cy="0"/>
          </a:xfrm>
          <a:prstGeom prst="line">
            <a:avLst/>
          </a:prstGeom>
          <a:noFill/>
          <a:ln w="19050" cap="flat" cmpd="sng" algn="ctr">
            <a:solidFill>
              <a:srgbClr val="B88C00"/>
            </a:solidFill>
            <a:prstDash val="sysDash"/>
          </a:ln>
          <a:effectLst>
            <a:outerShdw dist="12700" dir="5400000" algn="t" rotWithShape="0">
              <a:srgbClr val="FFFF00">
                <a:alpha val="40000"/>
              </a:srgbClr>
            </a:outerShdw>
          </a:effectLst>
        </p:spPr>
      </p:cxnSp>
      <p:sp>
        <p:nvSpPr>
          <p:cNvPr id="67" name="TextBox 66"/>
          <p:cNvSpPr txBox="1"/>
          <p:nvPr/>
        </p:nvSpPr>
        <p:spPr>
          <a:xfrm>
            <a:off x="6817166" y="1940640"/>
            <a:ext cx="821898" cy="590611"/>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uLnTx/>
                <a:uFillTx/>
                <a:latin typeface="Eras Demi ITC" pitchFamily="34" charset="0"/>
              </a:rPr>
              <a:t>0</a:t>
            </a:r>
            <a:r>
              <a:rPr kumimoji="0" lang="en-US" altLang="zh-CN" b="1" i="0" u="none" strike="noStrike" kern="0" cap="none" spc="0" normalizeH="0" baseline="0" noProof="0" dirty="0" smtClean="0">
                <a:ln w="18415" cmpd="sng">
                  <a:noFill/>
                  <a:prstDash val="solid"/>
                </a:ln>
                <a:solidFill>
                  <a:srgbClr val="FFFF00"/>
                </a:solidFill>
                <a:uLnTx/>
                <a:uFillTx/>
                <a:latin typeface="Eras Demi ITC" pitchFamily="34" charset="0"/>
              </a:rPr>
              <a:t>3</a:t>
            </a:r>
            <a:endParaRPr kumimoji="0" lang="zh-CN" altLang="en-US" b="1" i="0" u="none" strike="noStrike" kern="0" cap="none" spc="0" normalizeH="0" baseline="0" noProof="0" dirty="0">
              <a:ln w="18415" cmpd="sng">
                <a:noFill/>
                <a:prstDash val="solid"/>
              </a:ln>
              <a:solidFill>
                <a:srgbClr val="FFFF00"/>
              </a:solidFill>
              <a:uLnTx/>
              <a:uFillTx/>
              <a:latin typeface="Eras Demi ITC" pitchFamily="34" charset="0"/>
            </a:endParaRPr>
          </a:p>
        </p:txBody>
      </p:sp>
      <p:sp>
        <p:nvSpPr>
          <p:cNvPr id="68" name="TextBox 67"/>
          <p:cNvSpPr txBox="1"/>
          <p:nvPr/>
        </p:nvSpPr>
        <p:spPr>
          <a:xfrm>
            <a:off x="6550986" y="2568883"/>
            <a:ext cx="1747267"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70" name="椭圆 69"/>
          <p:cNvSpPr/>
          <p:nvPr/>
        </p:nvSpPr>
        <p:spPr>
          <a:xfrm>
            <a:off x="5583330" y="2530724"/>
            <a:ext cx="645233" cy="645233"/>
          </a:xfrm>
          <a:prstGeom prst="ellipse">
            <a:avLst/>
          </a:prstGeom>
          <a:gradFill flip="none" rotWithShape="1">
            <a:gsLst>
              <a:gs pos="0">
                <a:sysClr val="window" lastClr="FFFFFF">
                  <a:lumMod val="85000"/>
                  <a:shade val="30000"/>
                  <a:satMod val="115000"/>
                </a:sysClr>
              </a:gs>
              <a:gs pos="50000">
                <a:sysClr val="window" lastClr="FFFFFF">
                  <a:lumMod val="85000"/>
                  <a:shade val="67500"/>
                  <a:satMod val="115000"/>
                </a:sysClr>
              </a:gs>
              <a:gs pos="100000">
                <a:sysClr val="window" lastClr="FFFFFF">
                  <a:lumMod val="85000"/>
                  <a:shade val="100000"/>
                  <a:satMod val="115000"/>
                </a:sys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椭圆 70"/>
          <p:cNvSpPr/>
          <p:nvPr/>
        </p:nvSpPr>
        <p:spPr>
          <a:xfrm>
            <a:off x="5647583" y="2594977"/>
            <a:ext cx="516727" cy="516727"/>
          </a:xfrm>
          <a:prstGeom prst="ellipse">
            <a:avLst/>
          </a:prstGeom>
          <a:gradFill flip="none" rotWithShape="1">
            <a:gsLst>
              <a:gs pos="0">
                <a:sysClr val="windowText" lastClr="000000">
                  <a:lumMod val="95000"/>
                  <a:lumOff val="5000"/>
                </a:sysClr>
              </a:gs>
              <a:gs pos="100000">
                <a:sysClr val="windowText" lastClr="000000">
                  <a:lumMod val="75000"/>
                  <a:lumOff val="25000"/>
                </a:sysClr>
              </a:gs>
            </a:gsLst>
            <a:lin ang="16200000" scaled="1"/>
            <a:tileRect/>
          </a:gradFill>
          <a:ln w="25400" cap="flat" cmpd="sng" algn="ctr">
            <a:noFill/>
            <a:prstDash val="solid"/>
          </a:ln>
          <a:effectLst>
            <a:innerShdw blurRad="114300">
              <a:prstClr val="black"/>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燕尾形 71"/>
          <p:cNvSpPr/>
          <p:nvPr/>
        </p:nvSpPr>
        <p:spPr>
          <a:xfrm>
            <a:off x="5818205" y="2754293"/>
            <a:ext cx="197332" cy="197332"/>
          </a:xfrm>
          <a:prstGeom prst="chevron">
            <a:avLst/>
          </a:prstGeom>
          <a:solidFill>
            <a:sysClr val="window" lastClr="FFFFFF">
              <a:lumMod val="7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Tree>
    <p:extLst>
      <p:ext uri="{BB962C8B-B14F-4D97-AF65-F5344CB8AC3E}">
        <p14:creationId xmlns:p14="http://schemas.microsoft.com/office/powerpoint/2010/main" val="1417778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1000" fill="hold"/>
                                        <p:tgtEl>
                                          <p:spTgt spid="2"/>
                                        </p:tgtEl>
                                        <p:attrNameLst>
                                          <p:attrName>r</p:attrName>
                                        </p:attrNameLst>
                                      </p:cBhvr>
                                    </p:animRot>
                                  </p:childTnLst>
                                </p:cTn>
                              </p:par>
                            </p:childTnLst>
                          </p:cTn>
                        </p:par>
                        <p:par>
                          <p:cTn id="11" fill="hold">
                            <p:stCondLst>
                              <p:cond delay="1000"/>
                            </p:stCondLst>
                            <p:childTnLst>
                              <p:par>
                                <p:cTn id="12" presetID="49" presetClass="entr" presetSubtype="0" decel="100000" fill="hold" grpId="0" nodeType="after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 calcmode="lin" valueType="num">
                                      <p:cBhvr>
                                        <p:cTn id="16" dur="500" fill="hold"/>
                                        <p:tgtEl>
                                          <p:spTgt spid="61"/>
                                        </p:tgtEl>
                                        <p:attrNameLst>
                                          <p:attrName>style.rotation</p:attrName>
                                        </p:attrNameLst>
                                      </p:cBhvr>
                                      <p:tavLst>
                                        <p:tav tm="0">
                                          <p:val>
                                            <p:fltVal val="360"/>
                                          </p:val>
                                        </p:tav>
                                        <p:tav tm="100000">
                                          <p:val>
                                            <p:fltVal val="0"/>
                                          </p:val>
                                        </p:tav>
                                      </p:tavLst>
                                    </p:anim>
                                    <p:animEffect transition="in" filter="fade">
                                      <p:cBhvr>
                                        <p:cTn id="17" dur="500"/>
                                        <p:tgtEl>
                                          <p:spTgt spid="61"/>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right)">
                                      <p:cBhvr>
                                        <p:cTn id="21" dur="300"/>
                                        <p:tgtEl>
                                          <p:spTgt spid="60"/>
                                        </p:tgtEl>
                                      </p:cBhvr>
                                    </p:animEffect>
                                  </p:childTnLst>
                                </p:cTn>
                              </p:par>
                            </p:childTnLst>
                          </p:cTn>
                        </p:par>
                        <p:par>
                          <p:cTn id="22" fill="hold">
                            <p:stCondLst>
                              <p:cond delay="1800"/>
                            </p:stCondLst>
                            <p:childTnLst>
                              <p:par>
                                <p:cTn id="23" presetID="10" presetClass="entr" presetSubtype="0"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32" fill="hold" grpId="0" nodeType="click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circle(out)">
                                      <p:cBhvr>
                                        <p:cTn id="30" dur="500"/>
                                        <p:tgtEl>
                                          <p:spTgt spid="53"/>
                                        </p:tgtEl>
                                      </p:cBhvr>
                                    </p:animEffect>
                                  </p:childTnLst>
                                </p:cTn>
                              </p:par>
                              <p:par>
                                <p:cTn id="31" presetID="6" presetClass="entr" presetSubtype="32" fill="hold" grpId="0" nodeType="withEffect">
                                  <p:stCondLst>
                                    <p:cond delay="200"/>
                                  </p:stCondLst>
                                  <p:childTnLst>
                                    <p:set>
                                      <p:cBhvr>
                                        <p:cTn id="32" dur="1" fill="hold">
                                          <p:stCondLst>
                                            <p:cond delay="0"/>
                                          </p:stCondLst>
                                        </p:cTn>
                                        <p:tgtEl>
                                          <p:spTgt spid="54"/>
                                        </p:tgtEl>
                                        <p:attrNameLst>
                                          <p:attrName>style.visibility</p:attrName>
                                        </p:attrNameLst>
                                      </p:cBhvr>
                                      <p:to>
                                        <p:strVal val="visible"/>
                                      </p:to>
                                    </p:set>
                                    <p:animEffect transition="in" filter="circle(out)">
                                      <p:cBhvr>
                                        <p:cTn id="33" dur="300"/>
                                        <p:tgtEl>
                                          <p:spTgt spid="54"/>
                                        </p:tgtEl>
                                      </p:cBhvr>
                                    </p:animEffect>
                                  </p:childTnLst>
                                </p:cTn>
                              </p:par>
                            </p:childTnLst>
                          </p:cTn>
                        </p:par>
                        <p:par>
                          <p:cTn id="34" fill="hold">
                            <p:stCondLst>
                              <p:cond delay="500"/>
                            </p:stCondLst>
                            <p:childTnLst>
                              <p:par>
                                <p:cTn id="35" presetID="10" presetClass="entr" presetSubtype="0" fill="hold" grpId="1"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500"/>
                                        <p:tgtEl>
                                          <p:spTgt spid="55"/>
                                        </p:tgtEl>
                                      </p:cBhvr>
                                    </p:animEffect>
                                  </p:childTnLst>
                                </p:cTn>
                              </p:par>
                              <p:par>
                                <p:cTn id="38" presetID="0" presetClass="path" presetSubtype="0" accel="50000" decel="50000" fill="hold" grpId="0" nodeType="withEffect">
                                  <p:stCondLst>
                                    <p:cond delay="0"/>
                                  </p:stCondLst>
                                  <p:childTnLst>
                                    <p:animMotion origin="layout" path="M -0.02378 -0.00024 L 8.33333E-7 1.68363E-6 " pathEditMode="relative" ptsTypes="AA">
                                      <p:cBhvr>
                                        <p:cTn id="39" dur="500" fill="hold"/>
                                        <p:tgtEl>
                                          <p:spTgt spid="55"/>
                                        </p:tgtEl>
                                        <p:attrNameLst>
                                          <p:attrName>ppt_x</p:attrName>
                                          <p:attrName>ppt_y</p:attrName>
                                        </p:attrNameLst>
                                      </p:cBhvr>
                                    </p:animMotion>
                                  </p:childTnLst>
                                </p:cTn>
                              </p:par>
                              <p:par>
                                <p:cTn id="40" presetID="1" presetClass="entr" presetSubtype="0" fill="hold" nodeType="withEffect">
                                  <p:stCondLst>
                                    <p:cond delay="200"/>
                                  </p:stCondLst>
                                  <p:childTnLst>
                                    <p:set>
                                      <p:cBhvr>
                                        <p:cTn id="41" dur="1" fill="hold">
                                          <p:stCondLst>
                                            <p:cond delay="0"/>
                                          </p:stCondLst>
                                        </p:cTn>
                                        <p:tgtEl>
                                          <p:spTgt spid="3"/>
                                        </p:tgtEl>
                                        <p:attrNameLst>
                                          <p:attrName>style.visibility</p:attrName>
                                        </p:attrNameLst>
                                      </p:cBhvr>
                                      <p:to>
                                        <p:strVal val="visible"/>
                                      </p:to>
                                    </p:set>
                                  </p:childTnLst>
                                </p:cTn>
                              </p:par>
                              <p:par>
                                <p:cTn id="42" presetID="0" presetClass="path" presetSubtype="0" fill="hold" nodeType="withEffect">
                                  <p:stCondLst>
                                    <p:cond delay="200"/>
                                  </p:stCondLst>
                                  <p:childTnLst>
                                    <p:animMotion origin="layout" path="M -0.29097 -0.00023 L -8.33333E-7 2.25717E-6 " pathEditMode="relative" ptsTypes="AA">
                                      <p:cBhvr>
                                        <p:cTn id="43" dur="500" fill="hold"/>
                                        <p:tgtEl>
                                          <p:spTgt spid="3"/>
                                        </p:tgtEl>
                                        <p:attrNameLst>
                                          <p:attrName>ppt_x</p:attrName>
                                          <p:attrName>ppt_y</p:attrName>
                                        </p:attrNameLst>
                                      </p:cBhvr>
                                    </p:animMotion>
                                  </p:childTnLst>
                                </p:cTn>
                              </p:par>
                              <p:par>
                                <p:cTn id="44" presetID="8" presetClass="emph" presetSubtype="0" fill="hold" nodeType="withEffect">
                                  <p:stCondLst>
                                    <p:cond delay="200"/>
                                  </p:stCondLst>
                                  <p:childTnLst>
                                    <p:animRot by="21600000">
                                      <p:cBhvr>
                                        <p:cTn id="45" dur="500" fill="hold"/>
                                        <p:tgtEl>
                                          <p:spTgt spid="3"/>
                                        </p:tgtEl>
                                        <p:attrNameLst>
                                          <p:attrName>r</p:attrName>
                                        </p:attrNameLst>
                                      </p:cBhvr>
                                    </p:animRot>
                                  </p:childTnLst>
                                </p:cTn>
                              </p:par>
                            </p:childTnLst>
                          </p:cTn>
                        </p:par>
                        <p:par>
                          <p:cTn id="46" fill="hold">
                            <p:stCondLst>
                              <p:cond delay="1200"/>
                            </p:stCondLst>
                            <p:childTnLst>
                              <p:par>
                                <p:cTn id="47" presetID="49" presetClass="entr" presetSubtype="0" decel="100000" fill="hold" grpId="0" nodeType="afterEffect">
                                  <p:stCondLst>
                                    <p:cond delay="0"/>
                                  </p:stCondLst>
                                  <p:childTnLst>
                                    <p:set>
                                      <p:cBhvr>
                                        <p:cTn id="48" dur="1" fill="hold">
                                          <p:stCondLst>
                                            <p:cond delay="0"/>
                                          </p:stCondLst>
                                        </p:cTn>
                                        <p:tgtEl>
                                          <p:spTgt spid="64"/>
                                        </p:tgtEl>
                                        <p:attrNameLst>
                                          <p:attrName>style.visibility</p:attrName>
                                        </p:attrNameLst>
                                      </p:cBhvr>
                                      <p:to>
                                        <p:strVal val="visible"/>
                                      </p:to>
                                    </p:set>
                                    <p:anim calcmode="lin" valueType="num">
                                      <p:cBhvr>
                                        <p:cTn id="49" dur="500" fill="hold"/>
                                        <p:tgtEl>
                                          <p:spTgt spid="64"/>
                                        </p:tgtEl>
                                        <p:attrNameLst>
                                          <p:attrName>ppt_w</p:attrName>
                                        </p:attrNameLst>
                                      </p:cBhvr>
                                      <p:tavLst>
                                        <p:tav tm="0">
                                          <p:val>
                                            <p:fltVal val="0"/>
                                          </p:val>
                                        </p:tav>
                                        <p:tav tm="100000">
                                          <p:val>
                                            <p:strVal val="#ppt_w"/>
                                          </p:val>
                                        </p:tav>
                                      </p:tavLst>
                                    </p:anim>
                                    <p:anim calcmode="lin" valueType="num">
                                      <p:cBhvr>
                                        <p:cTn id="50" dur="500" fill="hold"/>
                                        <p:tgtEl>
                                          <p:spTgt spid="64"/>
                                        </p:tgtEl>
                                        <p:attrNameLst>
                                          <p:attrName>ppt_h</p:attrName>
                                        </p:attrNameLst>
                                      </p:cBhvr>
                                      <p:tavLst>
                                        <p:tav tm="0">
                                          <p:val>
                                            <p:fltVal val="0"/>
                                          </p:val>
                                        </p:tav>
                                        <p:tav tm="100000">
                                          <p:val>
                                            <p:strVal val="#ppt_h"/>
                                          </p:val>
                                        </p:tav>
                                      </p:tavLst>
                                    </p:anim>
                                    <p:anim calcmode="lin" valueType="num">
                                      <p:cBhvr>
                                        <p:cTn id="51" dur="500" fill="hold"/>
                                        <p:tgtEl>
                                          <p:spTgt spid="64"/>
                                        </p:tgtEl>
                                        <p:attrNameLst>
                                          <p:attrName>style.rotation</p:attrName>
                                        </p:attrNameLst>
                                      </p:cBhvr>
                                      <p:tavLst>
                                        <p:tav tm="0">
                                          <p:val>
                                            <p:fltVal val="360"/>
                                          </p:val>
                                        </p:tav>
                                        <p:tav tm="100000">
                                          <p:val>
                                            <p:fltVal val="0"/>
                                          </p:val>
                                        </p:tav>
                                      </p:tavLst>
                                    </p:anim>
                                    <p:animEffect transition="in" filter="fade">
                                      <p:cBhvr>
                                        <p:cTn id="52" dur="500"/>
                                        <p:tgtEl>
                                          <p:spTgt spid="64"/>
                                        </p:tgtEl>
                                      </p:cBhvr>
                                    </p:animEffect>
                                  </p:childTnLst>
                                </p:cTn>
                              </p:par>
                            </p:childTnLst>
                          </p:cTn>
                        </p:par>
                        <p:par>
                          <p:cTn id="53" fill="hold">
                            <p:stCondLst>
                              <p:cond delay="1700"/>
                            </p:stCondLst>
                            <p:childTnLst>
                              <p:par>
                                <p:cTn id="54" presetID="22" presetClass="entr" presetSubtype="8" fill="hold" nodeType="after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left)">
                                      <p:cBhvr>
                                        <p:cTn id="56" dur="300"/>
                                        <p:tgtEl>
                                          <p:spTgt spid="63"/>
                                        </p:tgtEl>
                                      </p:cBhvr>
                                    </p:animEffect>
                                  </p:childTnLst>
                                </p:cTn>
                              </p:par>
                            </p:childTnLst>
                          </p:cTn>
                        </p:par>
                        <p:par>
                          <p:cTn id="57" fill="hold">
                            <p:stCondLst>
                              <p:cond delay="2000"/>
                            </p:stCondLst>
                            <p:childTnLst>
                              <p:par>
                                <p:cTn id="58" presetID="10" presetClass="entr" presetSubtype="0" fill="hold" grpId="0"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childTnLst>
                                </p:cTn>
                              </p:par>
                            </p:childTnLst>
                          </p:cTn>
                        </p:par>
                      </p:childTnLst>
                    </p:cTn>
                  </p:par>
                  <p:par>
                    <p:cTn id="61" fill="hold">
                      <p:stCondLst>
                        <p:cond delay="indefinite"/>
                      </p:stCondLst>
                      <p:childTnLst>
                        <p:par>
                          <p:cTn id="62" fill="hold">
                            <p:stCondLst>
                              <p:cond delay="0"/>
                            </p:stCondLst>
                            <p:childTnLst>
                              <p:par>
                                <p:cTn id="63" presetID="6" presetClass="entr" presetSubtype="32" fill="hold" grpId="0" nodeType="click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circle(out)">
                                      <p:cBhvr>
                                        <p:cTn id="65" dur="500"/>
                                        <p:tgtEl>
                                          <p:spTgt spid="70"/>
                                        </p:tgtEl>
                                      </p:cBhvr>
                                    </p:animEffect>
                                  </p:childTnLst>
                                </p:cTn>
                              </p:par>
                              <p:par>
                                <p:cTn id="66" presetID="6" presetClass="entr" presetSubtype="32" fill="hold" grpId="0" nodeType="withEffect">
                                  <p:stCondLst>
                                    <p:cond delay="200"/>
                                  </p:stCondLst>
                                  <p:childTnLst>
                                    <p:set>
                                      <p:cBhvr>
                                        <p:cTn id="67" dur="1" fill="hold">
                                          <p:stCondLst>
                                            <p:cond delay="0"/>
                                          </p:stCondLst>
                                        </p:cTn>
                                        <p:tgtEl>
                                          <p:spTgt spid="71"/>
                                        </p:tgtEl>
                                        <p:attrNameLst>
                                          <p:attrName>style.visibility</p:attrName>
                                        </p:attrNameLst>
                                      </p:cBhvr>
                                      <p:to>
                                        <p:strVal val="visible"/>
                                      </p:to>
                                    </p:set>
                                    <p:animEffect transition="in" filter="circle(out)">
                                      <p:cBhvr>
                                        <p:cTn id="68" dur="300"/>
                                        <p:tgtEl>
                                          <p:spTgt spid="71"/>
                                        </p:tgtEl>
                                      </p:cBhvr>
                                    </p:animEffect>
                                  </p:childTnLst>
                                </p:cTn>
                              </p:par>
                            </p:childTnLst>
                          </p:cTn>
                        </p:par>
                        <p:par>
                          <p:cTn id="69" fill="hold">
                            <p:stCondLst>
                              <p:cond delay="500"/>
                            </p:stCondLst>
                            <p:childTnLst>
                              <p:par>
                                <p:cTn id="70" presetID="10" presetClass="entr" presetSubtype="0" fill="hold" grpId="1" nodeType="afterEffect">
                                  <p:stCondLst>
                                    <p:cond delay="0"/>
                                  </p:stCondLst>
                                  <p:childTnLst>
                                    <p:set>
                                      <p:cBhvr>
                                        <p:cTn id="71" dur="1" fill="hold">
                                          <p:stCondLst>
                                            <p:cond delay="0"/>
                                          </p:stCondLst>
                                        </p:cTn>
                                        <p:tgtEl>
                                          <p:spTgt spid="72"/>
                                        </p:tgtEl>
                                        <p:attrNameLst>
                                          <p:attrName>style.visibility</p:attrName>
                                        </p:attrNameLst>
                                      </p:cBhvr>
                                      <p:to>
                                        <p:strVal val="visible"/>
                                      </p:to>
                                    </p:set>
                                    <p:animEffect transition="in" filter="fade">
                                      <p:cBhvr>
                                        <p:cTn id="72" dur="500"/>
                                        <p:tgtEl>
                                          <p:spTgt spid="72"/>
                                        </p:tgtEl>
                                      </p:cBhvr>
                                    </p:animEffect>
                                  </p:childTnLst>
                                </p:cTn>
                              </p:par>
                              <p:par>
                                <p:cTn id="73" presetID="0" presetClass="path" presetSubtype="0" accel="50000" decel="50000" fill="hold" grpId="0" nodeType="withEffect">
                                  <p:stCondLst>
                                    <p:cond delay="0"/>
                                  </p:stCondLst>
                                  <p:childTnLst>
                                    <p:animMotion origin="layout" path="M -0.02378 -0.00024 L 8.33333E-7 1.68363E-6 " pathEditMode="relative" ptsTypes="AA">
                                      <p:cBhvr>
                                        <p:cTn id="74" dur="500" fill="hold"/>
                                        <p:tgtEl>
                                          <p:spTgt spid="72"/>
                                        </p:tgtEl>
                                        <p:attrNameLst>
                                          <p:attrName>ppt_x</p:attrName>
                                          <p:attrName>ppt_y</p:attrName>
                                        </p:attrNameLst>
                                      </p:cBhvr>
                                    </p:animMotion>
                                  </p:childTnLst>
                                </p:cTn>
                              </p:par>
                              <p:par>
                                <p:cTn id="75" presetID="1" presetClass="entr" presetSubtype="0" fill="hold" nodeType="withEffect">
                                  <p:stCondLst>
                                    <p:cond delay="200"/>
                                  </p:stCondLst>
                                  <p:childTnLst>
                                    <p:set>
                                      <p:cBhvr>
                                        <p:cTn id="76" dur="1" fill="hold">
                                          <p:stCondLst>
                                            <p:cond delay="0"/>
                                          </p:stCondLst>
                                        </p:cTn>
                                        <p:tgtEl>
                                          <p:spTgt spid="4"/>
                                        </p:tgtEl>
                                        <p:attrNameLst>
                                          <p:attrName>style.visibility</p:attrName>
                                        </p:attrNameLst>
                                      </p:cBhvr>
                                      <p:to>
                                        <p:strVal val="visible"/>
                                      </p:to>
                                    </p:set>
                                  </p:childTnLst>
                                </p:cTn>
                              </p:par>
                              <p:par>
                                <p:cTn id="77" presetID="0" presetClass="path" presetSubtype="0" fill="hold" nodeType="withEffect">
                                  <p:stCondLst>
                                    <p:cond delay="200"/>
                                  </p:stCondLst>
                                  <p:childTnLst>
                                    <p:animMotion origin="layout" path="M -0.29097 -0.00023 L -8.33333E-7 2.25717E-6 " pathEditMode="relative" ptsTypes="AA">
                                      <p:cBhvr>
                                        <p:cTn id="78" dur="500" fill="hold"/>
                                        <p:tgtEl>
                                          <p:spTgt spid="4"/>
                                        </p:tgtEl>
                                        <p:attrNameLst>
                                          <p:attrName>ppt_x</p:attrName>
                                          <p:attrName>ppt_y</p:attrName>
                                        </p:attrNameLst>
                                      </p:cBhvr>
                                    </p:animMotion>
                                  </p:childTnLst>
                                </p:cTn>
                              </p:par>
                              <p:par>
                                <p:cTn id="79" presetID="8" presetClass="emph" presetSubtype="0" fill="hold" nodeType="withEffect">
                                  <p:stCondLst>
                                    <p:cond delay="200"/>
                                  </p:stCondLst>
                                  <p:childTnLst>
                                    <p:animRot by="21600000">
                                      <p:cBhvr>
                                        <p:cTn id="80" dur="500" fill="hold"/>
                                        <p:tgtEl>
                                          <p:spTgt spid="4"/>
                                        </p:tgtEl>
                                        <p:attrNameLst>
                                          <p:attrName>r</p:attrName>
                                        </p:attrNameLst>
                                      </p:cBhvr>
                                    </p:animRot>
                                  </p:childTnLst>
                                </p:cTn>
                              </p:par>
                            </p:childTnLst>
                          </p:cTn>
                        </p:par>
                        <p:par>
                          <p:cTn id="81" fill="hold">
                            <p:stCondLst>
                              <p:cond delay="1200"/>
                            </p:stCondLst>
                            <p:childTnLst>
                              <p:par>
                                <p:cTn id="82" presetID="49" presetClass="entr" presetSubtype="0" decel="100000"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 calcmode="lin" valueType="num">
                                      <p:cBhvr>
                                        <p:cTn id="84" dur="500" fill="hold"/>
                                        <p:tgtEl>
                                          <p:spTgt spid="67"/>
                                        </p:tgtEl>
                                        <p:attrNameLst>
                                          <p:attrName>ppt_w</p:attrName>
                                        </p:attrNameLst>
                                      </p:cBhvr>
                                      <p:tavLst>
                                        <p:tav tm="0">
                                          <p:val>
                                            <p:fltVal val="0"/>
                                          </p:val>
                                        </p:tav>
                                        <p:tav tm="100000">
                                          <p:val>
                                            <p:strVal val="#ppt_w"/>
                                          </p:val>
                                        </p:tav>
                                      </p:tavLst>
                                    </p:anim>
                                    <p:anim calcmode="lin" valueType="num">
                                      <p:cBhvr>
                                        <p:cTn id="85" dur="500" fill="hold"/>
                                        <p:tgtEl>
                                          <p:spTgt spid="67"/>
                                        </p:tgtEl>
                                        <p:attrNameLst>
                                          <p:attrName>ppt_h</p:attrName>
                                        </p:attrNameLst>
                                      </p:cBhvr>
                                      <p:tavLst>
                                        <p:tav tm="0">
                                          <p:val>
                                            <p:fltVal val="0"/>
                                          </p:val>
                                        </p:tav>
                                        <p:tav tm="100000">
                                          <p:val>
                                            <p:strVal val="#ppt_h"/>
                                          </p:val>
                                        </p:tav>
                                      </p:tavLst>
                                    </p:anim>
                                    <p:anim calcmode="lin" valueType="num">
                                      <p:cBhvr>
                                        <p:cTn id="86" dur="500" fill="hold"/>
                                        <p:tgtEl>
                                          <p:spTgt spid="67"/>
                                        </p:tgtEl>
                                        <p:attrNameLst>
                                          <p:attrName>style.rotation</p:attrName>
                                        </p:attrNameLst>
                                      </p:cBhvr>
                                      <p:tavLst>
                                        <p:tav tm="0">
                                          <p:val>
                                            <p:fltVal val="360"/>
                                          </p:val>
                                        </p:tav>
                                        <p:tav tm="100000">
                                          <p:val>
                                            <p:fltVal val="0"/>
                                          </p:val>
                                        </p:tav>
                                      </p:tavLst>
                                    </p:anim>
                                    <p:animEffect transition="in" filter="fade">
                                      <p:cBhvr>
                                        <p:cTn id="87" dur="500"/>
                                        <p:tgtEl>
                                          <p:spTgt spid="67"/>
                                        </p:tgtEl>
                                      </p:cBhvr>
                                    </p:animEffect>
                                  </p:childTnLst>
                                </p:cTn>
                              </p:par>
                            </p:childTnLst>
                          </p:cTn>
                        </p:par>
                        <p:par>
                          <p:cTn id="88" fill="hold">
                            <p:stCondLst>
                              <p:cond delay="1700"/>
                            </p:stCondLst>
                            <p:childTnLst>
                              <p:par>
                                <p:cTn id="89" presetID="22" presetClass="entr" presetSubtype="8" fill="hold"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left)">
                                      <p:cBhvr>
                                        <p:cTn id="91" dur="300"/>
                                        <p:tgtEl>
                                          <p:spTgt spid="66"/>
                                        </p:tgtEl>
                                      </p:cBhvr>
                                    </p:animEffect>
                                  </p:childTnLst>
                                </p:cTn>
                              </p:par>
                            </p:childTnLst>
                          </p:cTn>
                        </p:par>
                        <p:par>
                          <p:cTn id="92" fill="hold">
                            <p:stCondLst>
                              <p:cond delay="2000"/>
                            </p:stCondLst>
                            <p:childTnLst>
                              <p:par>
                                <p:cTn id="93" presetID="10" presetClass="entr" presetSubtype="0" fill="hold" grpId="0" nodeType="afterEffect">
                                  <p:stCondLst>
                                    <p:cond delay="0"/>
                                  </p:stCondLst>
                                  <p:childTnLst>
                                    <p:set>
                                      <p:cBhvr>
                                        <p:cTn id="94" dur="1" fill="hold">
                                          <p:stCondLst>
                                            <p:cond delay="0"/>
                                          </p:stCondLst>
                                        </p:cTn>
                                        <p:tgtEl>
                                          <p:spTgt spid="68"/>
                                        </p:tgtEl>
                                        <p:attrNameLst>
                                          <p:attrName>style.visibility</p:attrName>
                                        </p:attrNameLst>
                                      </p:cBhvr>
                                      <p:to>
                                        <p:strVal val="visible"/>
                                      </p:to>
                                    </p:set>
                                    <p:animEffect transition="in" filter="fade">
                                      <p:cBhvr>
                                        <p:cTn id="9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5" grpId="1" animBg="1"/>
      <p:bldP spid="61" grpId="0"/>
      <p:bldP spid="62" grpId="0"/>
      <p:bldP spid="64" grpId="0"/>
      <p:bldP spid="65" grpId="0"/>
      <p:bldP spid="67" grpId="0"/>
      <p:bldP spid="68" grpId="0"/>
      <p:bldP spid="70" grpId="0" animBg="1"/>
      <p:bldP spid="71" grpId="0" animBg="1"/>
      <p:bldP spid="72" grpId="0" animBg="1"/>
      <p:bldP spid="72"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617821" y="2609530"/>
            <a:ext cx="2520280" cy="2520280"/>
          </a:xfrm>
          <a:prstGeom prst="ellipse">
            <a:avLst/>
          </a:prstGeom>
          <a:gradFill flip="none" rotWithShape="1">
            <a:gsLst>
              <a:gs pos="0">
                <a:srgbClr val="719C24"/>
              </a:gs>
              <a:gs pos="43000">
                <a:srgbClr val="B7CF41">
                  <a:shade val="67500"/>
                  <a:satMod val="115000"/>
                </a:srgbClr>
              </a:gs>
              <a:gs pos="100000">
                <a:srgbClr val="B7CF41">
                  <a:shade val="100000"/>
                  <a:satMod val="115000"/>
                </a:srgbClr>
              </a:gs>
            </a:gsLst>
            <a:lin ang="13500000" scaled="1"/>
            <a:tileRect/>
          </a:gradFill>
          <a:ln w="25400" cap="flat" cmpd="sng" algn="ctr">
            <a:solidFill>
              <a:srgbClr val="B7CF4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9" name="椭圆 18"/>
          <p:cNvSpPr/>
          <p:nvPr/>
        </p:nvSpPr>
        <p:spPr>
          <a:xfrm>
            <a:off x="722081" y="2596278"/>
            <a:ext cx="2416020" cy="2560036"/>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0" name="椭圆 19"/>
          <p:cNvSpPr/>
          <p:nvPr/>
        </p:nvSpPr>
        <p:spPr>
          <a:xfrm>
            <a:off x="6141681" y="3398913"/>
            <a:ext cx="2014204" cy="2014204"/>
          </a:xfrm>
          <a:prstGeom prst="ellipse">
            <a:avLst/>
          </a:prstGeom>
          <a:gradFill flip="none" rotWithShape="1">
            <a:gsLst>
              <a:gs pos="0">
                <a:srgbClr val="719C24"/>
              </a:gs>
              <a:gs pos="43000">
                <a:srgbClr val="B7CF41">
                  <a:shade val="67500"/>
                  <a:satMod val="115000"/>
                </a:srgbClr>
              </a:gs>
              <a:gs pos="100000">
                <a:srgbClr val="B7CF41">
                  <a:shade val="100000"/>
                  <a:satMod val="115000"/>
                </a:srgbClr>
              </a:gs>
            </a:gsLst>
            <a:lin ang="13500000" scaled="1"/>
            <a:tileRect/>
          </a:gradFill>
          <a:ln w="25400" cap="flat" cmpd="sng" algn="ctr">
            <a:solidFill>
              <a:srgbClr val="B7CF4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椭圆 20"/>
          <p:cNvSpPr/>
          <p:nvPr/>
        </p:nvSpPr>
        <p:spPr>
          <a:xfrm>
            <a:off x="6152875" y="3425417"/>
            <a:ext cx="2044824" cy="21617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2" name="椭圆 21"/>
          <p:cNvSpPr/>
          <p:nvPr/>
        </p:nvSpPr>
        <p:spPr>
          <a:xfrm>
            <a:off x="3346620" y="476672"/>
            <a:ext cx="3357873" cy="3357873"/>
          </a:xfrm>
          <a:prstGeom prst="ellipse">
            <a:avLst/>
          </a:prstGeom>
          <a:gradFill flip="none" rotWithShape="1">
            <a:gsLst>
              <a:gs pos="0">
                <a:srgbClr val="719C24"/>
              </a:gs>
              <a:gs pos="43000">
                <a:srgbClr val="B7CF41">
                  <a:shade val="67500"/>
                  <a:satMod val="115000"/>
                </a:srgbClr>
              </a:gs>
              <a:gs pos="100000">
                <a:srgbClr val="B7CF41">
                  <a:shade val="100000"/>
                  <a:satMod val="115000"/>
                </a:srgbClr>
              </a:gs>
            </a:gsLst>
            <a:lin ang="13500000" scaled="1"/>
            <a:tileRect/>
          </a:gradFill>
          <a:ln w="25400" cap="flat" cmpd="sng" algn="ctr">
            <a:solidFill>
              <a:srgbClr val="B7CF4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 name="椭圆 22"/>
          <p:cNvSpPr/>
          <p:nvPr/>
        </p:nvSpPr>
        <p:spPr>
          <a:xfrm>
            <a:off x="3696722" y="723459"/>
            <a:ext cx="3066527" cy="324184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4" name="矩形 4"/>
          <p:cNvSpPr/>
          <p:nvPr/>
        </p:nvSpPr>
        <p:spPr>
          <a:xfrm rot="19694411">
            <a:off x="650073" y="1496428"/>
            <a:ext cx="6088485" cy="2972808"/>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5" name="椭圆 24"/>
          <p:cNvSpPr/>
          <p:nvPr/>
        </p:nvSpPr>
        <p:spPr>
          <a:xfrm>
            <a:off x="3545401" y="666192"/>
            <a:ext cx="2943068" cy="2977076"/>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6" name="矩形 4"/>
          <p:cNvSpPr/>
          <p:nvPr/>
        </p:nvSpPr>
        <p:spPr>
          <a:xfrm rot="13415964">
            <a:off x="3373818" y="1797748"/>
            <a:ext cx="5240837" cy="2558929"/>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7" name="TextBox 26"/>
          <p:cNvSpPr txBox="1"/>
          <p:nvPr/>
        </p:nvSpPr>
        <p:spPr>
          <a:xfrm>
            <a:off x="1036169" y="3351997"/>
            <a:ext cx="98823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BBB59">
                    <a:lumMod val="75000"/>
                  </a:srgbClr>
                </a:solidFill>
                <a:effectLst/>
                <a:uLnTx/>
                <a:uFillTx/>
                <a:latin typeface="Agency FB" pitchFamily="34" charset="0"/>
                <a:ea typeface="微软雅黑" pitchFamily="34" charset="-122"/>
              </a:rPr>
              <a:t>Step 1</a:t>
            </a:r>
            <a:endParaRPr kumimoji="0" lang="zh-CN" altLang="en-US" sz="2800" b="1" i="0" u="none" strike="noStrike" kern="0" cap="none" spc="0" normalizeH="0" baseline="0" noProof="0" dirty="0">
              <a:ln w="18415" cmpd="sng">
                <a:noFill/>
                <a:prstDash val="solid"/>
              </a:ln>
              <a:solidFill>
                <a:srgbClr val="9BBB59">
                  <a:lumMod val="75000"/>
                </a:srgbClr>
              </a:solidFill>
              <a:effectLst/>
              <a:uLnTx/>
              <a:uFillTx/>
              <a:latin typeface="Agency FB" pitchFamily="34" charset="0"/>
              <a:ea typeface="微软雅黑" pitchFamily="34" charset="-122"/>
            </a:endParaRPr>
          </a:p>
        </p:txBody>
      </p:sp>
      <p:sp>
        <p:nvSpPr>
          <p:cNvPr id="28" name="TextBox 27"/>
          <p:cNvSpPr txBox="1"/>
          <p:nvPr/>
        </p:nvSpPr>
        <p:spPr>
          <a:xfrm>
            <a:off x="1042726" y="3770456"/>
            <a:ext cx="1826841"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add your text. add your text. add your text.</a:t>
            </a:r>
          </a:p>
        </p:txBody>
      </p:sp>
      <p:sp>
        <p:nvSpPr>
          <p:cNvPr id="29" name="TextBox 28"/>
          <p:cNvSpPr txBox="1"/>
          <p:nvPr/>
        </p:nvSpPr>
        <p:spPr>
          <a:xfrm>
            <a:off x="4106457" y="1268760"/>
            <a:ext cx="18612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BBB59">
                    <a:lumMod val="75000"/>
                  </a:srgbClr>
                </a:solidFill>
                <a:effectLst/>
                <a:uLnTx/>
                <a:uFillTx/>
                <a:latin typeface="Agency FB" pitchFamily="34" charset="0"/>
                <a:ea typeface="微软雅黑" pitchFamily="34" charset="-122"/>
              </a:rPr>
              <a:t>Step 2</a:t>
            </a:r>
            <a:endParaRPr kumimoji="0" lang="zh-CN" altLang="en-US" sz="3600" b="1" i="0" u="none" strike="noStrike" kern="0" cap="none" spc="0" normalizeH="0" baseline="0" noProof="0" dirty="0">
              <a:ln w="18415" cmpd="sng">
                <a:noFill/>
                <a:prstDash val="solid"/>
              </a:ln>
              <a:solidFill>
                <a:srgbClr val="9BBB59">
                  <a:lumMod val="75000"/>
                </a:srgbClr>
              </a:solidFill>
              <a:effectLst/>
              <a:uLnTx/>
              <a:uFillTx/>
              <a:latin typeface="Agency FB" pitchFamily="34" charset="0"/>
              <a:ea typeface="微软雅黑" pitchFamily="34" charset="-122"/>
            </a:endParaRPr>
          </a:p>
        </p:txBody>
      </p:sp>
      <p:sp>
        <p:nvSpPr>
          <p:cNvPr id="30" name="TextBox 29"/>
          <p:cNvSpPr txBox="1"/>
          <p:nvPr/>
        </p:nvSpPr>
        <p:spPr>
          <a:xfrm>
            <a:off x="4113014" y="1759227"/>
            <a:ext cx="2225691"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add your text. add your text. add your text. add your text. add your text. add your text. add your text.</a:t>
            </a:r>
          </a:p>
        </p:txBody>
      </p:sp>
      <p:sp>
        <p:nvSpPr>
          <p:cNvPr id="31" name="TextBox 30"/>
          <p:cNvSpPr txBox="1"/>
          <p:nvPr/>
        </p:nvSpPr>
        <p:spPr>
          <a:xfrm>
            <a:off x="6482721" y="3933056"/>
            <a:ext cx="988234"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9BBB59">
                    <a:lumMod val="75000"/>
                  </a:srgbClr>
                </a:solidFill>
                <a:effectLst/>
                <a:uLnTx/>
                <a:uFillTx/>
                <a:latin typeface="Agency FB" pitchFamily="34" charset="0"/>
                <a:ea typeface="微软雅黑" pitchFamily="34" charset="-122"/>
              </a:rPr>
              <a:t>Step 3</a:t>
            </a:r>
            <a:endParaRPr kumimoji="0" lang="zh-CN" altLang="en-US" sz="2000" b="1" i="0" u="none" strike="noStrike" kern="0" cap="none" spc="0" normalizeH="0" baseline="0" noProof="0" dirty="0">
              <a:ln w="18415" cmpd="sng">
                <a:noFill/>
                <a:prstDash val="solid"/>
              </a:ln>
              <a:solidFill>
                <a:srgbClr val="9BBB59">
                  <a:lumMod val="75000"/>
                </a:srgbClr>
              </a:solidFill>
              <a:effectLst/>
              <a:uLnTx/>
              <a:uFillTx/>
              <a:latin typeface="Agency FB" pitchFamily="34" charset="0"/>
              <a:ea typeface="微软雅黑" pitchFamily="34" charset="-122"/>
            </a:endParaRPr>
          </a:p>
        </p:txBody>
      </p:sp>
      <p:sp>
        <p:nvSpPr>
          <p:cNvPr id="32" name="TextBox 31"/>
          <p:cNvSpPr txBox="1"/>
          <p:nvPr/>
        </p:nvSpPr>
        <p:spPr>
          <a:xfrm>
            <a:off x="6489278" y="4219948"/>
            <a:ext cx="136159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add your text. add your text. </a:t>
            </a:r>
          </a:p>
        </p:txBody>
      </p:sp>
      <p:sp>
        <p:nvSpPr>
          <p:cNvPr id="33" name="TextBox 32"/>
          <p:cNvSpPr txBox="1"/>
          <p:nvPr/>
        </p:nvSpPr>
        <p:spPr>
          <a:xfrm>
            <a:off x="2423994" y="5157192"/>
            <a:ext cx="4308246" cy="1175706"/>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ysClr val="windowText" lastClr="000000">
                    <a:lumMod val="75000"/>
                    <a:lumOff val="25000"/>
                  </a:sysClr>
                </a:solidFill>
                <a:effectLst>
                  <a:outerShdw dist="38100" dir="5400000" algn="t" rotWithShape="0">
                    <a:sysClr val="window" lastClr="FFFFFF"/>
                  </a:outerShdw>
                </a:effectLst>
                <a:uLnTx/>
                <a:uFillTx/>
                <a:latin typeface="Agency FB" pitchFamily="34" charset="0"/>
                <a:ea typeface="微软雅黑" pitchFamily="34" charset="-122"/>
                <a:cs typeface="Calibri" pitchFamily="34" charset="0"/>
              </a:rPr>
              <a:t>Click here to add your title</a:t>
            </a:r>
            <a:endParaRPr kumimoji="0" lang="zh-CN" altLang="en-US" sz="4400" b="1" i="0" u="none" strike="noStrike" kern="0" cap="none" spc="0" normalizeH="0" baseline="0" noProof="0" dirty="0">
              <a:ln>
                <a:noFill/>
              </a:ln>
              <a:solidFill>
                <a:sysClr val="windowText" lastClr="000000">
                  <a:lumMod val="75000"/>
                  <a:lumOff val="25000"/>
                </a:sysClr>
              </a:solidFill>
              <a:effectLst>
                <a:outerShdw dist="38100" dir="5400000" algn="t" rotWithShape="0">
                  <a:sysClr val="window" lastClr="FFFFFF"/>
                </a:outerShdw>
              </a:effectLst>
              <a:uLnTx/>
              <a:uFillTx/>
              <a:latin typeface="Agency FB" pitchFamily="34" charset="0"/>
              <a:ea typeface="微软雅黑" pitchFamily="34" charset="-122"/>
              <a:cs typeface="Calibri" pitchFamily="34" charset="0"/>
            </a:endParaRPr>
          </a:p>
        </p:txBody>
      </p:sp>
    </p:spTree>
    <p:extLst>
      <p:ext uri="{BB962C8B-B14F-4D97-AF65-F5344CB8AC3E}">
        <p14:creationId xmlns:p14="http://schemas.microsoft.com/office/powerpoint/2010/main" val="18267302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燕尾形箭头 35"/>
          <p:cNvSpPr/>
          <p:nvPr/>
        </p:nvSpPr>
        <p:spPr>
          <a:xfrm flipH="1">
            <a:off x="5984679" y="553858"/>
            <a:ext cx="2304256" cy="1152128"/>
          </a:xfrm>
          <a:prstGeom prst="notchedRightArrow">
            <a:avLst/>
          </a:prstGeom>
          <a:gradFill flip="none" rotWithShape="1">
            <a:gsLst>
              <a:gs pos="100000">
                <a:srgbClr val="7B0000"/>
              </a:gs>
              <a:gs pos="58000">
                <a:srgbClr val="7C0000"/>
              </a:gs>
              <a:gs pos="27000">
                <a:srgbClr val="C00000">
                  <a:shade val="30000"/>
                  <a:satMod val="115000"/>
                </a:srgbClr>
              </a:gs>
              <a:gs pos="0">
                <a:srgbClr val="C00000">
                  <a:shade val="67500"/>
                  <a:satMod val="115000"/>
                </a:srgbClr>
              </a:gs>
              <a:gs pos="88000">
                <a:srgbClr val="FF1919"/>
              </a:gs>
            </a:gsLst>
            <a:lin ang="10800000" scaled="1"/>
            <a:tileRect/>
          </a:gradFill>
          <a:ln w="19050" cap="flat" cmpd="sng" algn="ctr">
            <a:solidFill>
              <a:srgbClr val="C00000"/>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燕尾形箭头 36"/>
          <p:cNvSpPr/>
          <p:nvPr/>
        </p:nvSpPr>
        <p:spPr>
          <a:xfrm flipH="1">
            <a:off x="6038398" y="661680"/>
            <a:ext cx="2101568" cy="929415"/>
          </a:xfrm>
          <a:prstGeom prst="notchedRightArrow">
            <a:avLst/>
          </a:prstGeom>
          <a:noFill/>
          <a:ln w="19050" cap="flat" cmpd="sng" algn="ctr">
            <a:solidFill>
              <a:srgbClr val="E2ADAC">
                <a:alpha val="67843"/>
              </a:srgbClr>
            </a:solidFill>
            <a:prstDash val="sys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37"/>
          <p:cNvSpPr/>
          <p:nvPr/>
        </p:nvSpPr>
        <p:spPr>
          <a:xfrm>
            <a:off x="1448175" y="1317486"/>
            <a:ext cx="432048" cy="216024"/>
          </a:xfrm>
          <a:prstGeom prst="ellipse">
            <a:avLst/>
          </a:prstGeom>
          <a:gradFill flip="none" rotWithShape="1">
            <a:gsLst>
              <a:gs pos="21000">
                <a:srgbClr val="2A0000"/>
              </a:gs>
              <a:gs pos="61000">
                <a:srgbClr val="7E0000"/>
              </a:gs>
              <a:gs pos="100000">
                <a:srgbClr val="480000"/>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圆角矩形 38"/>
          <p:cNvSpPr/>
          <p:nvPr/>
        </p:nvSpPr>
        <p:spPr>
          <a:xfrm>
            <a:off x="1736207" y="476672"/>
            <a:ext cx="5328592" cy="1296144"/>
          </a:xfrm>
          <a:prstGeom prst="roundRect">
            <a:avLst/>
          </a:prstGeom>
          <a:gradFill flip="none" rotWithShape="1">
            <a:gsLst>
              <a:gs pos="100000">
                <a:srgbClr val="D4C290"/>
              </a:gs>
              <a:gs pos="0">
                <a:srgbClr val="C8AD60"/>
              </a:gs>
            </a:gsLst>
            <a:lin ang="10800000" scaled="1"/>
            <a:tileRect/>
          </a:gradFill>
          <a:ln w="25400" cap="flat" cmpd="sng" algn="ctr">
            <a:solidFill>
              <a:srgbClr val="D4C290"/>
            </a:solidFill>
            <a:prstDash val="solid"/>
          </a:ln>
          <a:effectLst>
            <a:outerShdw blurRad="50800" dist="12700" dir="5400000" algn="t" rotWithShape="0">
              <a:prstClr val="black">
                <a:alpha val="5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圆角矩形 39"/>
          <p:cNvSpPr/>
          <p:nvPr/>
        </p:nvSpPr>
        <p:spPr>
          <a:xfrm>
            <a:off x="1794879" y="543418"/>
            <a:ext cx="5184576" cy="1162568"/>
          </a:xfrm>
          <a:prstGeom prst="roundRect">
            <a:avLst/>
          </a:prstGeom>
          <a:noFill/>
          <a:ln w="19050" cap="flat" cmpd="sng" algn="ctr">
            <a:solidFill>
              <a:srgbClr val="B99E53"/>
            </a:solidFill>
            <a:prstDash val="sysDash"/>
          </a:ln>
          <a:effectLst>
            <a:outerShdw dist="12700" dir="5400000" algn="t" rotWithShape="0">
              <a:sysClr val="window" lastClr="FFFFFF">
                <a:alpha val="40000"/>
              </a:sys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Oval 65"/>
          <p:cNvSpPr>
            <a:spLocks noChangeArrowheads="1"/>
          </p:cNvSpPr>
          <p:nvPr/>
        </p:nvSpPr>
        <p:spPr bwMode="auto">
          <a:xfrm>
            <a:off x="1187624" y="1079476"/>
            <a:ext cx="2880320" cy="454469"/>
          </a:xfrm>
          <a:prstGeom prst="ellipse">
            <a:avLst/>
          </a:prstGeom>
          <a:gradFill rotWithShape="1">
            <a:gsLst>
              <a:gs pos="0">
                <a:srgbClr val="2A0000"/>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2" name="五边形 4"/>
          <p:cNvSpPr/>
          <p:nvPr/>
        </p:nvSpPr>
        <p:spPr>
          <a:xfrm>
            <a:off x="1448175" y="742098"/>
            <a:ext cx="2376264" cy="670635"/>
          </a:xfrm>
          <a:custGeom>
            <a:avLst/>
            <a:gdLst>
              <a:gd name="connsiteX0" fmla="*/ 0 w 2376264"/>
              <a:gd name="connsiteY0" fmla="*/ 0 h 576064"/>
              <a:gd name="connsiteX1" fmla="*/ 2088232 w 2376264"/>
              <a:gd name="connsiteY1" fmla="*/ 0 h 576064"/>
              <a:gd name="connsiteX2" fmla="*/ 2376264 w 2376264"/>
              <a:gd name="connsiteY2" fmla="*/ 288032 h 576064"/>
              <a:gd name="connsiteX3" fmla="*/ 2088232 w 2376264"/>
              <a:gd name="connsiteY3" fmla="*/ 576064 h 576064"/>
              <a:gd name="connsiteX4" fmla="*/ 0 w 2376264"/>
              <a:gd name="connsiteY4" fmla="*/ 576064 h 576064"/>
              <a:gd name="connsiteX5" fmla="*/ 0 w 2376264"/>
              <a:gd name="connsiteY5" fmla="*/ 0 h 576064"/>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6264" h="670635">
                <a:moveTo>
                  <a:pt x="0" y="94571"/>
                </a:moveTo>
                <a:cubicBezTo>
                  <a:pt x="11714" y="-118214"/>
                  <a:pt x="1392155" y="94571"/>
                  <a:pt x="2088232" y="94571"/>
                </a:cubicBezTo>
                <a:lnTo>
                  <a:pt x="2376264" y="382603"/>
                </a:lnTo>
                <a:lnTo>
                  <a:pt x="2088232" y="670635"/>
                </a:lnTo>
                <a:cubicBezTo>
                  <a:pt x="1392155" y="670635"/>
                  <a:pt x="259005" y="475103"/>
                  <a:pt x="0" y="670635"/>
                </a:cubicBezTo>
                <a:lnTo>
                  <a:pt x="0" y="94571"/>
                </a:lnTo>
                <a:close/>
              </a:path>
            </a:pathLst>
          </a:custGeom>
          <a:gradFill flip="none" rotWithShape="1">
            <a:gsLst>
              <a:gs pos="100000">
                <a:srgbClr val="7B0000"/>
              </a:gs>
              <a:gs pos="58000">
                <a:srgbClr val="7C0000"/>
              </a:gs>
              <a:gs pos="27000">
                <a:srgbClr val="C00000">
                  <a:shade val="30000"/>
                  <a:satMod val="115000"/>
                </a:srgbClr>
              </a:gs>
              <a:gs pos="0">
                <a:srgbClr val="C00000">
                  <a:shade val="67500"/>
                  <a:satMod val="115000"/>
                </a:srgbClr>
              </a:gs>
              <a:gs pos="88000">
                <a:srgbClr val="FF1919"/>
              </a:gs>
            </a:gsLst>
            <a:lin ang="10800000" scaled="1"/>
            <a:tileRect/>
          </a:gradFill>
          <a:ln w="1905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五边形 4"/>
          <p:cNvSpPr/>
          <p:nvPr/>
        </p:nvSpPr>
        <p:spPr>
          <a:xfrm>
            <a:off x="1448175" y="808097"/>
            <a:ext cx="2268252" cy="547489"/>
          </a:xfrm>
          <a:custGeom>
            <a:avLst/>
            <a:gdLst>
              <a:gd name="connsiteX0" fmla="*/ 0 w 2376264"/>
              <a:gd name="connsiteY0" fmla="*/ 0 h 576064"/>
              <a:gd name="connsiteX1" fmla="*/ 2088232 w 2376264"/>
              <a:gd name="connsiteY1" fmla="*/ 0 h 576064"/>
              <a:gd name="connsiteX2" fmla="*/ 2376264 w 2376264"/>
              <a:gd name="connsiteY2" fmla="*/ 288032 h 576064"/>
              <a:gd name="connsiteX3" fmla="*/ 2088232 w 2376264"/>
              <a:gd name="connsiteY3" fmla="*/ 576064 h 576064"/>
              <a:gd name="connsiteX4" fmla="*/ 0 w 2376264"/>
              <a:gd name="connsiteY4" fmla="*/ 576064 h 576064"/>
              <a:gd name="connsiteX5" fmla="*/ 0 w 2376264"/>
              <a:gd name="connsiteY5" fmla="*/ 0 h 576064"/>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95794 w 2376264"/>
              <a:gd name="connsiteY5" fmla="*/ 206578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64" h="670635">
                <a:moveTo>
                  <a:pt x="0" y="94571"/>
                </a:moveTo>
                <a:cubicBezTo>
                  <a:pt x="11714" y="-118214"/>
                  <a:pt x="1392155" y="94571"/>
                  <a:pt x="2088232" y="94571"/>
                </a:cubicBezTo>
                <a:lnTo>
                  <a:pt x="2376264" y="382603"/>
                </a:lnTo>
                <a:lnTo>
                  <a:pt x="2088232" y="670635"/>
                </a:lnTo>
                <a:cubicBezTo>
                  <a:pt x="1392155" y="670635"/>
                  <a:pt x="259005" y="475103"/>
                  <a:pt x="0" y="670635"/>
                </a:cubicBezTo>
              </a:path>
            </a:pathLst>
          </a:custGeom>
          <a:noFill/>
          <a:ln w="19050" cap="flat" cmpd="sng" algn="ctr">
            <a:solidFill>
              <a:srgbClr val="D99694">
                <a:alpha val="52941"/>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TextBox 43"/>
          <p:cNvSpPr txBox="1"/>
          <p:nvPr/>
        </p:nvSpPr>
        <p:spPr>
          <a:xfrm rot="201130">
            <a:off x="1485306" y="903034"/>
            <a:ext cx="1974088"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Your</a:t>
            </a: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 </a:t>
            </a: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45" name="TextBox 44"/>
          <p:cNvSpPr txBox="1"/>
          <p:nvPr/>
        </p:nvSpPr>
        <p:spPr>
          <a:xfrm>
            <a:off x="3851920" y="780550"/>
            <a:ext cx="299335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46" name="TextBox 45"/>
          <p:cNvSpPr txBox="1"/>
          <p:nvPr/>
        </p:nvSpPr>
        <p:spPr>
          <a:xfrm>
            <a:off x="7038244" y="965496"/>
            <a:ext cx="990140"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60%</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47" name="燕尾形箭头 46"/>
          <p:cNvSpPr/>
          <p:nvPr/>
        </p:nvSpPr>
        <p:spPr>
          <a:xfrm flipH="1">
            <a:off x="5984679" y="2060848"/>
            <a:ext cx="2304256" cy="1152128"/>
          </a:xfrm>
          <a:prstGeom prst="notchedRightArrow">
            <a:avLst/>
          </a:prstGeom>
          <a:gradFill flip="none" rotWithShape="1">
            <a:gsLst>
              <a:gs pos="100000">
                <a:srgbClr val="7B0000"/>
              </a:gs>
              <a:gs pos="58000">
                <a:srgbClr val="7C0000"/>
              </a:gs>
              <a:gs pos="27000">
                <a:srgbClr val="C00000">
                  <a:shade val="30000"/>
                  <a:satMod val="115000"/>
                </a:srgbClr>
              </a:gs>
              <a:gs pos="0">
                <a:srgbClr val="C00000">
                  <a:shade val="67500"/>
                  <a:satMod val="115000"/>
                </a:srgbClr>
              </a:gs>
              <a:gs pos="88000">
                <a:srgbClr val="FF1919"/>
              </a:gs>
            </a:gsLst>
            <a:lin ang="10800000" scaled="1"/>
            <a:tileRect/>
          </a:gradFill>
          <a:ln w="19050" cap="flat" cmpd="sng" algn="ctr">
            <a:solidFill>
              <a:srgbClr val="C00000"/>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燕尾形箭头 47"/>
          <p:cNvSpPr/>
          <p:nvPr/>
        </p:nvSpPr>
        <p:spPr>
          <a:xfrm flipH="1">
            <a:off x="6038398" y="2168670"/>
            <a:ext cx="2101568" cy="929415"/>
          </a:xfrm>
          <a:prstGeom prst="notchedRightArrow">
            <a:avLst/>
          </a:prstGeom>
          <a:noFill/>
          <a:ln w="19050" cap="flat" cmpd="sng" algn="ctr">
            <a:solidFill>
              <a:srgbClr val="E2ADAC">
                <a:alpha val="67843"/>
              </a:srgbClr>
            </a:solidFill>
            <a:prstDash val="sys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椭圆 48"/>
          <p:cNvSpPr/>
          <p:nvPr/>
        </p:nvSpPr>
        <p:spPr>
          <a:xfrm>
            <a:off x="1448175" y="2824476"/>
            <a:ext cx="432048" cy="216024"/>
          </a:xfrm>
          <a:prstGeom prst="ellipse">
            <a:avLst/>
          </a:prstGeom>
          <a:gradFill flip="none" rotWithShape="1">
            <a:gsLst>
              <a:gs pos="21000">
                <a:srgbClr val="2A0000"/>
              </a:gs>
              <a:gs pos="61000">
                <a:srgbClr val="7E0000"/>
              </a:gs>
              <a:gs pos="100000">
                <a:srgbClr val="480000"/>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圆角矩形 49"/>
          <p:cNvSpPr/>
          <p:nvPr/>
        </p:nvSpPr>
        <p:spPr>
          <a:xfrm>
            <a:off x="1736207" y="1983662"/>
            <a:ext cx="5328592" cy="1296144"/>
          </a:xfrm>
          <a:prstGeom prst="roundRect">
            <a:avLst/>
          </a:prstGeom>
          <a:gradFill flip="none" rotWithShape="1">
            <a:gsLst>
              <a:gs pos="100000">
                <a:srgbClr val="D4C290"/>
              </a:gs>
              <a:gs pos="0">
                <a:srgbClr val="C8AD60"/>
              </a:gs>
            </a:gsLst>
            <a:lin ang="10800000" scaled="1"/>
            <a:tileRect/>
          </a:gradFill>
          <a:ln w="25400" cap="flat" cmpd="sng" algn="ctr">
            <a:solidFill>
              <a:srgbClr val="D4C290"/>
            </a:solidFill>
            <a:prstDash val="solid"/>
          </a:ln>
          <a:effectLst>
            <a:outerShdw blurRad="50800" dist="12700" dir="5400000" algn="t" rotWithShape="0">
              <a:prstClr val="black">
                <a:alpha val="5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圆角矩形 50"/>
          <p:cNvSpPr/>
          <p:nvPr/>
        </p:nvSpPr>
        <p:spPr>
          <a:xfrm>
            <a:off x="1794879" y="2050408"/>
            <a:ext cx="5184576" cy="1162568"/>
          </a:xfrm>
          <a:prstGeom prst="roundRect">
            <a:avLst/>
          </a:prstGeom>
          <a:noFill/>
          <a:ln w="19050" cap="flat" cmpd="sng" algn="ctr">
            <a:solidFill>
              <a:srgbClr val="B99E53"/>
            </a:solidFill>
            <a:prstDash val="sysDash"/>
          </a:ln>
          <a:effectLst>
            <a:outerShdw dist="12700" dir="5400000" algn="t" rotWithShape="0">
              <a:sysClr val="window" lastClr="FFFFFF">
                <a:alpha val="40000"/>
              </a:sys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Oval 65"/>
          <p:cNvSpPr>
            <a:spLocks noChangeArrowheads="1"/>
          </p:cNvSpPr>
          <p:nvPr/>
        </p:nvSpPr>
        <p:spPr bwMode="auto">
          <a:xfrm>
            <a:off x="1187624" y="2586466"/>
            <a:ext cx="2880320" cy="454469"/>
          </a:xfrm>
          <a:prstGeom prst="ellipse">
            <a:avLst/>
          </a:prstGeom>
          <a:gradFill rotWithShape="1">
            <a:gsLst>
              <a:gs pos="0">
                <a:srgbClr val="2A0000"/>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3" name="五边形 4"/>
          <p:cNvSpPr/>
          <p:nvPr/>
        </p:nvSpPr>
        <p:spPr>
          <a:xfrm>
            <a:off x="1448175" y="2249088"/>
            <a:ext cx="2376264" cy="670635"/>
          </a:xfrm>
          <a:custGeom>
            <a:avLst/>
            <a:gdLst>
              <a:gd name="connsiteX0" fmla="*/ 0 w 2376264"/>
              <a:gd name="connsiteY0" fmla="*/ 0 h 576064"/>
              <a:gd name="connsiteX1" fmla="*/ 2088232 w 2376264"/>
              <a:gd name="connsiteY1" fmla="*/ 0 h 576064"/>
              <a:gd name="connsiteX2" fmla="*/ 2376264 w 2376264"/>
              <a:gd name="connsiteY2" fmla="*/ 288032 h 576064"/>
              <a:gd name="connsiteX3" fmla="*/ 2088232 w 2376264"/>
              <a:gd name="connsiteY3" fmla="*/ 576064 h 576064"/>
              <a:gd name="connsiteX4" fmla="*/ 0 w 2376264"/>
              <a:gd name="connsiteY4" fmla="*/ 576064 h 576064"/>
              <a:gd name="connsiteX5" fmla="*/ 0 w 2376264"/>
              <a:gd name="connsiteY5" fmla="*/ 0 h 576064"/>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6264" h="670635">
                <a:moveTo>
                  <a:pt x="0" y="94571"/>
                </a:moveTo>
                <a:cubicBezTo>
                  <a:pt x="11714" y="-118214"/>
                  <a:pt x="1392155" y="94571"/>
                  <a:pt x="2088232" y="94571"/>
                </a:cubicBezTo>
                <a:lnTo>
                  <a:pt x="2376264" y="382603"/>
                </a:lnTo>
                <a:lnTo>
                  <a:pt x="2088232" y="670635"/>
                </a:lnTo>
                <a:cubicBezTo>
                  <a:pt x="1392155" y="670635"/>
                  <a:pt x="259005" y="475103"/>
                  <a:pt x="0" y="670635"/>
                </a:cubicBezTo>
                <a:lnTo>
                  <a:pt x="0" y="94571"/>
                </a:lnTo>
                <a:close/>
              </a:path>
            </a:pathLst>
          </a:custGeom>
          <a:gradFill flip="none" rotWithShape="1">
            <a:gsLst>
              <a:gs pos="100000">
                <a:srgbClr val="7B0000"/>
              </a:gs>
              <a:gs pos="58000">
                <a:srgbClr val="7C0000"/>
              </a:gs>
              <a:gs pos="27000">
                <a:srgbClr val="C00000">
                  <a:shade val="30000"/>
                  <a:satMod val="115000"/>
                </a:srgbClr>
              </a:gs>
              <a:gs pos="0">
                <a:srgbClr val="C00000">
                  <a:shade val="67500"/>
                  <a:satMod val="115000"/>
                </a:srgbClr>
              </a:gs>
              <a:gs pos="88000">
                <a:srgbClr val="FF1919"/>
              </a:gs>
            </a:gsLst>
            <a:lin ang="10800000" scaled="1"/>
            <a:tileRect/>
          </a:gradFill>
          <a:ln w="1905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五边形 4"/>
          <p:cNvSpPr/>
          <p:nvPr/>
        </p:nvSpPr>
        <p:spPr>
          <a:xfrm>
            <a:off x="1448175" y="2315087"/>
            <a:ext cx="2268252" cy="547489"/>
          </a:xfrm>
          <a:custGeom>
            <a:avLst/>
            <a:gdLst>
              <a:gd name="connsiteX0" fmla="*/ 0 w 2376264"/>
              <a:gd name="connsiteY0" fmla="*/ 0 h 576064"/>
              <a:gd name="connsiteX1" fmla="*/ 2088232 w 2376264"/>
              <a:gd name="connsiteY1" fmla="*/ 0 h 576064"/>
              <a:gd name="connsiteX2" fmla="*/ 2376264 w 2376264"/>
              <a:gd name="connsiteY2" fmla="*/ 288032 h 576064"/>
              <a:gd name="connsiteX3" fmla="*/ 2088232 w 2376264"/>
              <a:gd name="connsiteY3" fmla="*/ 576064 h 576064"/>
              <a:gd name="connsiteX4" fmla="*/ 0 w 2376264"/>
              <a:gd name="connsiteY4" fmla="*/ 576064 h 576064"/>
              <a:gd name="connsiteX5" fmla="*/ 0 w 2376264"/>
              <a:gd name="connsiteY5" fmla="*/ 0 h 576064"/>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95794 w 2376264"/>
              <a:gd name="connsiteY5" fmla="*/ 206578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64" h="670635">
                <a:moveTo>
                  <a:pt x="0" y="94571"/>
                </a:moveTo>
                <a:cubicBezTo>
                  <a:pt x="11714" y="-118214"/>
                  <a:pt x="1392155" y="94571"/>
                  <a:pt x="2088232" y="94571"/>
                </a:cubicBezTo>
                <a:lnTo>
                  <a:pt x="2376264" y="382603"/>
                </a:lnTo>
                <a:lnTo>
                  <a:pt x="2088232" y="670635"/>
                </a:lnTo>
                <a:cubicBezTo>
                  <a:pt x="1392155" y="670635"/>
                  <a:pt x="259005" y="475103"/>
                  <a:pt x="0" y="670635"/>
                </a:cubicBezTo>
              </a:path>
            </a:pathLst>
          </a:custGeom>
          <a:noFill/>
          <a:ln w="19050" cap="flat" cmpd="sng" algn="ctr">
            <a:solidFill>
              <a:srgbClr val="D99694">
                <a:alpha val="52941"/>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TextBox 54"/>
          <p:cNvSpPr txBox="1"/>
          <p:nvPr/>
        </p:nvSpPr>
        <p:spPr>
          <a:xfrm rot="201130">
            <a:off x="1485306" y="2410024"/>
            <a:ext cx="1974088"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Your</a:t>
            </a: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 </a:t>
            </a: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56" name="TextBox 55"/>
          <p:cNvSpPr txBox="1"/>
          <p:nvPr/>
        </p:nvSpPr>
        <p:spPr>
          <a:xfrm>
            <a:off x="3851920" y="2287540"/>
            <a:ext cx="299335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57" name="TextBox 56"/>
          <p:cNvSpPr txBox="1"/>
          <p:nvPr/>
        </p:nvSpPr>
        <p:spPr>
          <a:xfrm>
            <a:off x="7038244" y="2472486"/>
            <a:ext cx="990140"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60%</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58" name="燕尾形箭头 57"/>
          <p:cNvSpPr/>
          <p:nvPr/>
        </p:nvSpPr>
        <p:spPr>
          <a:xfrm flipH="1">
            <a:off x="5984679" y="3567838"/>
            <a:ext cx="2304256" cy="1152128"/>
          </a:xfrm>
          <a:prstGeom prst="notchedRightArrow">
            <a:avLst/>
          </a:prstGeom>
          <a:gradFill flip="none" rotWithShape="1">
            <a:gsLst>
              <a:gs pos="100000">
                <a:srgbClr val="7B0000"/>
              </a:gs>
              <a:gs pos="58000">
                <a:srgbClr val="7C0000"/>
              </a:gs>
              <a:gs pos="27000">
                <a:srgbClr val="C00000">
                  <a:shade val="30000"/>
                  <a:satMod val="115000"/>
                </a:srgbClr>
              </a:gs>
              <a:gs pos="0">
                <a:srgbClr val="C00000">
                  <a:shade val="67500"/>
                  <a:satMod val="115000"/>
                </a:srgbClr>
              </a:gs>
              <a:gs pos="88000">
                <a:srgbClr val="FF1919"/>
              </a:gs>
            </a:gsLst>
            <a:lin ang="10800000" scaled="1"/>
            <a:tileRect/>
          </a:gradFill>
          <a:ln w="19050" cap="flat" cmpd="sng" algn="ctr">
            <a:solidFill>
              <a:srgbClr val="C00000"/>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9" name="燕尾形箭头 58"/>
          <p:cNvSpPr/>
          <p:nvPr/>
        </p:nvSpPr>
        <p:spPr>
          <a:xfrm flipH="1">
            <a:off x="6038398" y="3675660"/>
            <a:ext cx="2101568" cy="929415"/>
          </a:xfrm>
          <a:prstGeom prst="notchedRightArrow">
            <a:avLst/>
          </a:prstGeom>
          <a:noFill/>
          <a:ln w="19050" cap="flat" cmpd="sng" algn="ctr">
            <a:solidFill>
              <a:srgbClr val="E2ADAC">
                <a:alpha val="67843"/>
              </a:srgbClr>
            </a:solidFill>
            <a:prstDash val="sys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椭圆 59"/>
          <p:cNvSpPr/>
          <p:nvPr/>
        </p:nvSpPr>
        <p:spPr>
          <a:xfrm>
            <a:off x="1448175" y="4331466"/>
            <a:ext cx="432048" cy="216024"/>
          </a:xfrm>
          <a:prstGeom prst="ellipse">
            <a:avLst/>
          </a:prstGeom>
          <a:gradFill flip="none" rotWithShape="1">
            <a:gsLst>
              <a:gs pos="21000">
                <a:srgbClr val="2A0000"/>
              </a:gs>
              <a:gs pos="61000">
                <a:srgbClr val="7E0000"/>
              </a:gs>
              <a:gs pos="100000">
                <a:srgbClr val="480000"/>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1" name="圆角矩形 60"/>
          <p:cNvSpPr/>
          <p:nvPr/>
        </p:nvSpPr>
        <p:spPr>
          <a:xfrm>
            <a:off x="1736207" y="3490652"/>
            <a:ext cx="5328592" cy="1296144"/>
          </a:xfrm>
          <a:prstGeom prst="roundRect">
            <a:avLst/>
          </a:prstGeom>
          <a:gradFill flip="none" rotWithShape="1">
            <a:gsLst>
              <a:gs pos="100000">
                <a:srgbClr val="D4C290"/>
              </a:gs>
              <a:gs pos="0">
                <a:srgbClr val="C8AD60"/>
              </a:gs>
            </a:gsLst>
            <a:lin ang="10800000" scaled="1"/>
            <a:tileRect/>
          </a:gradFill>
          <a:ln w="25400" cap="flat" cmpd="sng" algn="ctr">
            <a:solidFill>
              <a:srgbClr val="D4C290"/>
            </a:solidFill>
            <a:prstDash val="solid"/>
          </a:ln>
          <a:effectLst>
            <a:outerShdw blurRad="50800" dist="12700" dir="5400000" algn="t" rotWithShape="0">
              <a:prstClr val="black">
                <a:alpha val="5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2" name="圆角矩形 61"/>
          <p:cNvSpPr/>
          <p:nvPr/>
        </p:nvSpPr>
        <p:spPr>
          <a:xfrm>
            <a:off x="1794879" y="3557398"/>
            <a:ext cx="5184576" cy="1162568"/>
          </a:xfrm>
          <a:prstGeom prst="roundRect">
            <a:avLst/>
          </a:prstGeom>
          <a:noFill/>
          <a:ln w="19050" cap="flat" cmpd="sng" algn="ctr">
            <a:solidFill>
              <a:srgbClr val="B99E53"/>
            </a:solidFill>
            <a:prstDash val="sysDash"/>
          </a:ln>
          <a:effectLst>
            <a:outerShdw dist="12700" dir="5400000" algn="t" rotWithShape="0">
              <a:sysClr val="window" lastClr="FFFFFF">
                <a:alpha val="40000"/>
              </a:sys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3" name="Oval 65"/>
          <p:cNvSpPr>
            <a:spLocks noChangeArrowheads="1"/>
          </p:cNvSpPr>
          <p:nvPr/>
        </p:nvSpPr>
        <p:spPr bwMode="auto">
          <a:xfrm>
            <a:off x="1187624" y="4093456"/>
            <a:ext cx="2880320" cy="454469"/>
          </a:xfrm>
          <a:prstGeom prst="ellipse">
            <a:avLst/>
          </a:prstGeom>
          <a:gradFill rotWithShape="1">
            <a:gsLst>
              <a:gs pos="0">
                <a:srgbClr val="2A0000"/>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64" name="五边形 4"/>
          <p:cNvSpPr/>
          <p:nvPr/>
        </p:nvSpPr>
        <p:spPr>
          <a:xfrm>
            <a:off x="1448175" y="3756078"/>
            <a:ext cx="2376264" cy="670635"/>
          </a:xfrm>
          <a:custGeom>
            <a:avLst/>
            <a:gdLst>
              <a:gd name="connsiteX0" fmla="*/ 0 w 2376264"/>
              <a:gd name="connsiteY0" fmla="*/ 0 h 576064"/>
              <a:gd name="connsiteX1" fmla="*/ 2088232 w 2376264"/>
              <a:gd name="connsiteY1" fmla="*/ 0 h 576064"/>
              <a:gd name="connsiteX2" fmla="*/ 2376264 w 2376264"/>
              <a:gd name="connsiteY2" fmla="*/ 288032 h 576064"/>
              <a:gd name="connsiteX3" fmla="*/ 2088232 w 2376264"/>
              <a:gd name="connsiteY3" fmla="*/ 576064 h 576064"/>
              <a:gd name="connsiteX4" fmla="*/ 0 w 2376264"/>
              <a:gd name="connsiteY4" fmla="*/ 576064 h 576064"/>
              <a:gd name="connsiteX5" fmla="*/ 0 w 2376264"/>
              <a:gd name="connsiteY5" fmla="*/ 0 h 576064"/>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6264" h="670635">
                <a:moveTo>
                  <a:pt x="0" y="94571"/>
                </a:moveTo>
                <a:cubicBezTo>
                  <a:pt x="11714" y="-118214"/>
                  <a:pt x="1392155" y="94571"/>
                  <a:pt x="2088232" y="94571"/>
                </a:cubicBezTo>
                <a:lnTo>
                  <a:pt x="2376264" y="382603"/>
                </a:lnTo>
                <a:lnTo>
                  <a:pt x="2088232" y="670635"/>
                </a:lnTo>
                <a:cubicBezTo>
                  <a:pt x="1392155" y="670635"/>
                  <a:pt x="259005" y="475103"/>
                  <a:pt x="0" y="670635"/>
                </a:cubicBezTo>
                <a:lnTo>
                  <a:pt x="0" y="94571"/>
                </a:lnTo>
                <a:close/>
              </a:path>
            </a:pathLst>
          </a:custGeom>
          <a:gradFill flip="none" rotWithShape="1">
            <a:gsLst>
              <a:gs pos="100000">
                <a:srgbClr val="7B0000"/>
              </a:gs>
              <a:gs pos="58000">
                <a:srgbClr val="7C0000"/>
              </a:gs>
              <a:gs pos="27000">
                <a:srgbClr val="C00000">
                  <a:shade val="30000"/>
                  <a:satMod val="115000"/>
                </a:srgbClr>
              </a:gs>
              <a:gs pos="0">
                <a:srgbClr val="C00000">
                  <a:shade val="67500"/>
                  <a:satMod val="115000"/>
                </a:srgbClr>
              </a:gs>
              <a:gs pos="88000">
                <a:srgbClr val="FF1919"/>
              </a:gs>
            </a:gsLst>
            <a:lin ang="10800000" scaled="1"/>
            <a:tileRect/>
          </a:gradFill>
          <a:ln w="1905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5" name="五边形 4"/>
          <p:cNvSpPr/>
          <p:nvPr/>
        </p:nvSpPr>
        <p:spPr>
          <a:xfrm>
            <a:off x="1448175" y="3822077"/>
            <a:ext cx="2268252" cy="547489"/>
          </a:xfrm>
          <a:custGeom>
            <a:avLst/>
            <a:gdLst>
              <a:gd name="connsiteX0" fmla="*/ 0 w 2376264"/>
              <a:gd name="connsiteY0" fmla="*/ 0 h 576064"/>
              <a:gd name="connsiteX1" fmla="*/ 2088232 w 2376264"/>
              <a:gd name="connsiteY1" fmla="*/ 0 h 576064"/>
              <a:gd name="connsiteX2" fmla="*/ 2376264 w 2376264"/>
              <a:gd name="connsiteY2" fmla="*/ 288032 h 576064"/>
              <a:gd name="connsiteX3" fmla="*/ 2088232 w 2376264"/>
              <a:gd name="connsiteY3" fmla="*/ 576064 h 576064"/>
              <a:gd name="connsiteX4" fmla="*/ 0 w 2376264"/>
              <a:gd name="connsiteY4" fmla="*/ 576064 h 576064"/>
              <a:gd name="connsiteX5" fmla="*/ 0 w 2376264"/>
              <a:gd name="connsiteY5" fmla="*/ 0 h 576064"/>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0 w 2376264"/>
              <a:gd name="connsiteY5" fmla="*/ 94571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 name="connsiteX5" fmla="*/ 95794 w 2376264"/>
              <a:gd name="connsiteY5" fmla="*/ 206578 h 670635"/>
              <a:gd name="connsiteX0" fmla="*/ 0 w 2376264"/>
              <a:gd name="connsiteY0" fmla="*/ 94571 h 670635"/>
              <a:gd name="connsiteX1" fmla="*/ 2088232 w 2376264"/>
              <a:gd name="connsiteY1" fmla="*/ 94571 h 670635"/>
              <a:gd name="connsiteX2" fmla="*/ 2376264 w 2376264"/>
              <a:gd name="connsiteY2" fmla="*/ 382603 h 670635"/>
              <a:gd name="connsiteX3" fmla="*/ 2088232 w 2376264"/>
              <a:gd name="connsiteY3" fmla="*/ 670635 h 670635"/>
              <a:gd name="connsiteX4" fmla="*/ 0 w 2376264"/>
              <a:gd name="connsiteY4" fmla="*/ 670635 h 67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64" h="670635">
                <a:moveTo>
                  <a:pt x="0" y="94571"/>
                </a:moveTo>
                <a:cubicBezTo>
                  <a:pt x="11714" y="-118214"/>
                  <a:pt x="1392155" y="94571"/>
                  <a:pt x="2088232" y="94571"/>
                </a:cubicBezTo>
                <a:lnTo>
                  <a:pt x="2376264" y="382603"/>
                </a:lnTo>
                <a:lnTo>
                  <a:pt x="2088232" y="670635"/>
                </a:lnTo>
                <a:cubicBezTo>
                  <a:pt x="1392155" y="670635"/>
                  <a:pt x="259005" y="475103"/>
                  <a:pt x="0" y="670635"/>
                </a:cubicBezTo>
              </a:path>
            </a:pathLst>
          </a:custGeom>
          <a:noFill/>
          <a:ln w="19050" cap="flat" cmpd="sng" algn="ctr">
            <a:solidFill>
              <a:srgbClr val="D99694">
                <a:alpha val="52941"/>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6" name="TextBox 65"/>
          <p:cNvSpPr txBox="1"/>
          <p:nvPr/>
        </p:nvSpPr>
        <p:spPr>
          <a:xfrm rot="201130">
            <a:off x="1485306" y="3917014"/>
            <a:ext cx="1974088"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Your</a:t>
            </a: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 </a:t>
            </a: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67" name="TextBox 66"/>
          <p:cNvSpPr txBox="1"/>
          <p:nvPr/>
        </p:nvSpPr>
        <p:spPr>
          <a:xfrm>
            <a:off x="3851920" y="3794530"/>
            <a:ext cx="299335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68" name="TextBox 67"/>
          <p:cNvSpPr txBox="1"/>
          <p:nvPr/>
        </p:nvSpPr>
        <p:spPr>
          <a:xfrm>
            <a:off x="7038244" y="3979476"/>
            <a:ext cx="990140"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Rockwell" pitchFamily="18" charset="0"/>
                <a:ea typeface="微软雅黑" pitchFamily="34" charset="-122"/>
              </a:rPr>
              <a:t>60%</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Rockwell" pitchFamily="18" charset="0"/>
              <a:ea typeface="微软雅黑" pitchFamily="34" charset="-122"/>
            </a:endParaRPr>
          </a:p>
        </p:txBody>
      </p:sp>
      <p:sp>
        <p:nvSpPr>
          <p:cNvPr id="69" name="TextBox 68"/>
          <p:cNvSpPr txBox="1"/>
          <p:nvPr/>
        </p:nvSpPr>
        <p:spPr>
          <a:xfrm>
            <a:off x="755576" y="5301208"/>
            <a:ext cx="7776864" cy="892552"/>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ysClr val="windowText" lastClr="000000">
                    <a:lumMod val="65000"/>
                    <a:lumOff val="35000"/>
                  </a:sysClr>
                </a:solidFill>
                <a:effectLst/>
                <a:uLnTx/>
                <a:uFillTx/>
                <a:latin typeface="Rockwell" pitchFamily="18" charset="0"/>
              </a:rPr>
              <a:t>Click here to add your title</a:t>
            </a:r>
            <a:endParaRPr kumimoji="0" lang="zh-CN" altLang="en-US" sz="4000" b="1" i="0" u="none" strike="noStrike" kern="0" cap="none" spc="0" normalizeH="0" baseline="0" noProof="0" dirty="0">
              <a:ln>
                <a:noFill/>
              </a:ln>
              <a:solidFill>
                <a:sysClr val="windowText" lastClr="000000">
                  <a:lumMod val="65000"/>
                  <a:lumOff val="35000"/>
                </a:sysClr>
              </a:solidFill>
              <a:effectLst/>
              <a:uLnTx/>
              <a:uFillTx/>
              <a:latin typeface="Rockwell" pitchFamily="18" charset="0"/>
            </a:endParaRPr>
          </a:p>
        </p:txBody>
      </p:sp>
    </p:spTree>
    <p:extLst>
      <p:ext uri="{BB962C8B-B14F-4D97-AF65-F5344CB8AC3E}">
        <p14:creationId xmlns:p14="http://schemas.microsoft.com/office/powerpoint/2010/main" val="40169704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33154">
            <a:off x="2848361" y="1518270"/>
            <a:ext cx="3174603" cy="5130159"/>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933154">
            <a:off x="2940465" y="-616350"/>
            <a:ext cx="3187302" cy="5117461"/>
          </a:xfrm>
          <a:prstGeom prst="rect">
            <a:avLst/>
          </a:prstGeom>
        </p:spPr>
      </p:pic>
      <p:sp>
        <p:nvSpPr>
          <p:cNvPr id="13" name="TextBox 12"/>
          <p:cNvSpPr txBox="1"/>
          <p:nvPr/>
        </p:nvSpPr>
        <p:spPr>
          <a:xfrm>
            <a:off x="2267744" y="3635110"/>
            <a:ext cx="2088232"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14" name="TextBox 13"/>
          <p:cNvSpPr txBox="1"/>
          <p:nvPr/>
        </p:nvSpPr>
        <p:spPr>
          <a:xfrm>
            <a:off x="2267744" y="3121299"/>
            <a:ext cx="18706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7E0000"/>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7E0000"/>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rgbClr val="7E0000"/>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7E0000"/>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cxnSp>
        <p:nvCxnSpPr>
          <p:cNvPr id="15" name="直接连接符 14"/>
          <p:cNvCxnSpPr/>
          <p:nvPr/>
        </p:nvCxnSpPr>
        <p:spPr>
          <a:xfrm>
            <a:off x="2374689" y="3595596"/>
            <a:ext cx="1726680" cy="0"/>
          </a:xfrm>
          <a:prstGeom prst="line">
            <a:avLst/>
          </a:prstGeom>
          <a:noFill/>
          <a:ln w="19050" cap="flat" cmpd="sng" algn="ctr">
            <a:solidFill>
              <a:srgbClr val="7E0000"/>
            </a:solidFill>
            <a:prstDash val="sysDot"/>
          </a:ln>
          <a:effectLst/>
        </p:spPr>
      </p:cxnSp>
      <p:sp>
        <p:nvSpPr>
          <p:cNvPr id="16" name="TextBox 15"/>
          <p:cNvSpPr txBox="1"/>
          <p:nvPr/>
        </p:nvSpPr>
        <p:spPr>
          <a:xfrm>
            <a:off x="4740730" y="1932466"/>
            <a:ext cx="2088232"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17" name="TextBox 16"/>
          <p:cNvSpPr txBox="1"/>
          <p:nvPr/>
        </p:nvSpPr>
        <p:spPr>
          <a:xfrm>
            <a:off x="4740730" y="1418655"/>
            <a:ext cx="18706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C0504D">
                    <a:lumMod val="75000"/>
                  </a:srgb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C0504D">
                    <a:lumMod val="75000"/>
                  </a:srgb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rgbClr val="C0504D">
                    <a:lumMod val="75000"/>
                  </a:srgb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C0504D">
                  <a:lumMod val="75000"/>
                </a:srgb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cxnSp>
        <p:nvCxnSpPr>
          <p:cNvPr id="18" name="直接连接符 17"/>
          <p:cNvCxnSpPr/>
          <p:nvPr/>
        </p:nvCxnSpPr>
        <p:spPr>
          <a:xfrm>
            <a:off x="4847675" y="1892952"/>
            <a:ext cx="1726680" cy="0"/>
          </a:xfrm>
          <a:prstGeom prst="line">
            <a:avLst/>
          </a:prstGeom>
          <a:noFill/>
          <a:ln w="19050" cap="flat" cmpd="sng" algn="ctr">
            <a:solidFill>
              <a:srgbClr val="C0504D">
                <a:lumMod val="75000"/>
              </a:srgbClr>
            </a:solidFill>
            <a:prstDash val="sysDot"/>
          </a:ln>
          <a:effectLst/>
        </p:spPr>
      </p:cxnSp>
      <p:sp>
        <p:nvSpPr>
          <p:cNvPr id="19" name="TextBox 18"/>
          <p:cNvSpPr txBox="1"/>
          <p:nvPr/>
        </p:nvSpPr>
        <p:spPr>
          <a:xfrm>
            <a:off x="1763688" y="5868752"/>
            <a:ext cx="5688632" cy="584584"/>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algn="ctr"/>
            <a:r>
              <a:rPr lang="en-US" altLang="zh-CN" sz="3200" dirty="0">
                <a:latin typeface="Adidas Unity" pitchFamily="2" charset="0"/>
              </a:rPr>
              <a:t>Click here to add your title</a:t>
            </a:r>
            <a:endParaRPr lang="zh-CN" altLang="en-US" sz="3200" dirty="0">
              <a:latin typeface="Adidas Unity" pitchFamily="2" charset="0"/>
            </a:endParaRPr>
          </a:p>
        </p:txBody>
      </p:sp>
    </p:spTree>
    <p:extLst>
      <p:ext uri="{BB962C8B-B14F-4D97-AF65-F5344CB8AC3E}">
        <p14:creationId xmlns:p14="http://schemas.microsoft.com/office/powerpoint/2010/main" val="16672408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左箭头 34"/>
          <p:cNvSpPr/>
          <p:nvPr/>
        </p:nvSpPr>
        <p:spPr>
          <a:xfrm>
            <a:off x="365805" y="959520"/>
            <a:ext cx="1901797" cy="1791558"/>
          </a:xfrm>
          <a:custGeom>
            <a:avLst/>
            <a:gdLst>
              <a:gd name="connsiteX0" fmla="*/ 0 w 2396473"/>
              <a:gd name="connsiteY0" fmla="*/ 895779 h 1791558"/>
              <a:gd name="connsiteX1" fmla="*/ 745879 w 2396473"/>
              <a:gd name="connsiteY1" fmla="*/ 0 h 1791558"/>
              <a:gd name="connsiteX2" fmla="*/ 745879 w 2396473"/>
              <a:gd name="connsiteY2" fmla="*/ 402921 h 1791558"/>
              <a:gd name="connsiteX3" fmla="*/ 2396473 w 2396473"/>
              <a:gd name="connsiteY3" fmla="*/ 402921 h 1791558"/>
              <a:gd name="connsiteX4" fmla="*/ 2396473 w 2396473"/>
              <a:gd name="connsiteY4" fmla="*/ 1388637 h 1791558"/>
              <a:gd name="connsiteX5" fmla="*/ 745879 w 2396473"/>
              <a:gd name="connsiteY5" fmla="*/ 1388637 h 1791558"/>
              <a:gd name="connsiteX6" fmla="*/ 745879 w 2396473"/>
              <a:gd name="connsiteY6" fmla="*/ 1791558 h 1791558"/>
              <a:gd name="connsiteX7" fmla="*/ 0 w 2396473"/>
              <a:gd name="connsiteY7" fmla="*/ 895779 h 1791558"/>
              <a:gd name="connsiteX0" fmla="*/ 0 w 2396473"/>
              <a:gd name="connsiteY0" fmla="*/ 895779 h 1791558"/>
              <a:gd name="connsiteX1" fmla="*/ 745879 w 2396473"/>
              <a:gd name="connsiteY1" fmla="*/ 0 h 1791558"/>
              <a:gd name="connsiteX2" fmla="*/ 745879 w 2396473"/>
              <a:gd name="connsiteY2" fmla="*/ 402921 h 1791558"/>
              <a:gd name="connsiteX3" fmla="*/ 1572014 w 2396473"/>
              <a:gd name="connsiteY3" fmla="*/ 402921 h 1791558"/>
              <a:gd name="connsiteX4" fmla="*/ 2396473 w 2396473"/>
              <a:gd name="connsiteY4" fmla="*/ 1388637 h 1791558"/>
              <a:gd name="connsiteX5" fmla="*/ 745879 w 2396473"/>
              <a:gd name="connsiteY5" fmla="*/ 1388637 h 1791558"/>
              <a:gd name="connsiteX6" fmla="*/ 745879 w 2396473"/>
              <a:gd name="connsiteY6" fmla="*/ 1791558 h 1791558"/>
              <a:gd name="connsiteX7" fmla="*/ 0 w 2396473"/>
              <a:gd name="connsiteY7" fmla="*/ 895779 h 1791558"/>
              <a:gd name="connsiteX0" fmla="*/ 0 w 1901797"/>
              <a:gd name="connsiteY0" fmla="*/ 895779 h 1791558"/>
              <a:gd name="connsiteX1" fmla="*/ 745879 w 1901797"/>
              <a:gd name="connsiteY1" fmla="*/ 0 h 1791558"/>
              <a:gd name="connsiteX2" fmla="*/ 745879 w 1901797"/>
              <a:gd name="connsiteY2" fmla="*/ 402921 h 1791558"/>
              <a:gd name="connsiteX3" fmla="*/ 1572014 w 1901797"/>
              <a:gd name="connsiteY3" fmla="*/ 402921 h 1791558"/>
              <a:gd name="connsiteX4" fmla="*/ 1901797 w 1901797"/>
              <a:gd name="connsiteY4" fmla="*/ 1373646 h 1791558"/>
              <a:gd name="connsiteX5" fmla="*/ 745879 w 1901797"/>
              <a:gd name="connsiteY5" fmla="*/ 1388637 h 1791558"/>
              <a:gd name="connsiteX6" fmla="*/ 745879 w 1901797"/>
              <a:gd name="connsiteY6" fmla="*/ 1791558 h 1791558"/>
              <a:gd name="connsiteX7" fmla="*/ 0 w 1901797"/>
              <a:gd name="connsiteY7" fmla="*/ 895779 h 1791558"/>
              <a:gd name="connsiteX0" fmla="*/ 0 w 1901797"/>
              <a:gd name="connsiteY0" fmla="*/ 895779 h 1791558"/>
              <a:gd name="connsiteX1" fmla="*/ 745879 w 1901797"/>
              <a:gd name="connsiteY1" fmla="*/ 0 h 1791558"/>
              <a:gd name="connsiteX2" fmla="*/ 745879 w 1901797"/>
              <a:gd name="connsiteY2" fmla="*/ 402921 h 1791558"/>
              <a:gd name="connsiteX3" fmla="*/ 1616984 w 1901797"/>
              <a:gd name="connsiteY3" fmla="*/ 387930 h 1791558"/>
              <a:gd name="connsiteX4" fmla="*/ 1901797 w 1901797"/>
              <a:gd name="connsiteY4" fmla="*/ 1373646 h 1791558"/>
              <a:gd name="connsiteX5" fmla="*/ 745879 w 1901797"/>
              <a:gd name="connsiteY5" fmla="*/ 1388637 h 1791558"/>
              <a:gd name="connsiteX6" fmla="*/ 745879 w 1901797"/>
              <a:gd name="connsiteY6" fmla="*/ 1791558 h 1791558"/>
              <a:gd name="connsiteX7" fmla="*/ 0 w 1901797"/>
              <a:gd name="connsiteY7" fmla="*/ 895779 h 1791558"/>
              <a:gd name="connsiteX0" fmla="*/ 0 w 1901797"/>
              <a:gd name="connsiteY0" fmla="*/ 895779 h 1791558"/>
              <a:gd name="connsiteX1" fmla="*/ 745879 w 1901797"/>
              <a:gd name="connsiteY1" fmla="*/ 0 h 1791558"/>
              <a:gd name="connsiteX2" fmla="*/ 745879 w 1901797"/>
              <a:gd name="connsiteY2" fmla="*/ 402921 h 1791558"/>
              <a:gd name="connsiteX3" fmla="*/ 1646964 w 1901797"/>
              <a:gd name="connsiteY3" fmla="*/ 402920 h 1791558"/>
              <a:gd name="connsiteX4" fmla="*/ 1901797 w 1901797"/>
              <a:gd name="connsiteY4" fmla="*/ 1373646 h 1791558"/>
              <a:gd name="connsiteX5" fmla="*/ 745879 w 1901797"/>
              <a:gd name="connsiteY5" fmla="*/ 1388637 h 1791558"/>
              <a:gd name="connsiteX6" fmla="*/ 745879 w 1901797"/>
              <a:gd name="connsiteY6" fmla="*/ 1791558 h 1791558"/>
              <a:gd name="connsiteX7" fmla="*/ 0 w 1901797"/>
              <a:gd name="connsiteY7" fmla="*/ 895779 h 1791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797" h="1791558">
                <a:moveTo>
                  <a:pt x="0" y="895779"/>
                </a:moveTo>
                <a:lnTo>
                  <a:pt x="745879" y="0"/>
                </a:lnTo>
                <a:lnTo>
                  <a:pt x="745879" y="402921"/>
                </a:lnTo>
                <a:lnTo>
                  <a:pt x="1646964" y="402920"/>
                </a:lnTo>
                <a:lnTo>
                  <a:pt x="1901797" y="1373646"/>
                </a:lnTo>
                <a:lnTo>
                  <a:pt x="745879" y="1388637"/>
                </a:lnTo>
                <a:lnTo>
                  <a:pt x="745879" y="1791558"/>
                </a:lnTo>
                <a:lnTo>
                  <a:pt x="0" y="895779"/>
                </a:lnTo>
                <a:close/>
              </a:path>
            </a:pathLst>
          </a:custGeom>
          <a:gradFill flip="none" rotWithShape="1">
            <a:gsLst>
              <a:gs pos="0">
                <a:srgbClr val="888238"/>
              </a:gs>
              <a:gs pos="67000">
                <a:srgbClr val="CCC462">
                  <a:shade val="100000"/>
                  <a:satMod val="115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左箭头 34"/>
          <p:cNvSpPr/>
          <p:nvPr/>
        </p:nvSpPr>
        <p:spPr>
          <a:xfrm>
            <a:off x="35496" y="1875932"/>
            <a:ext cx="2396473" cy="1791558"/>
          </a:xfrm>
          <a:prstGeom prst="leftArrow">
            <a:avLst>
              <a:gd name="adj1" fmla="val 55020"/>
              <a:gd name="adj2" fmla="val 41633"/>
            </a:avLst>
          </a:prstGeom>
          <a:gradFill flip="none" rotWithShape="1">
            <a:gsLst>
              <a:gs pos="0">
                <a:srgbClr val="7D5125"/>
              </a:gs>
              <a:gs pos="75000">
                <a:srgbClr val="BE8246">
                  <a:shade val="100000"/>
                  <a:satMod val="115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左箭头 35"/>
          <p:cNvSpPr/>
          <p:nvPr/>
        </p:nvSpPr>
        <p:spPr>
          <a:xfrm>
            <a:off x="613802" y="2853142"/>
            <a:ext cx="2088232" cy="1791558"/>
          </a:xfrm>
          <a:prstGeom prst="leftArrow">
            <a:avLst>
              <a:gd name="adj1" fmla="val 55020"/>
              <a:gd name="adj2" fmla="val 41633"/>
            </a:avLst>
          </a:prstGeom>
          <a:gradFill flip="none" rotWithShape="1">
            <a:gsLst>
              <a:gs pos="0">
                <a:srgbClr val="421F16"/>
              </a:gs>
              <a:gs pos="98000">
                <a:srgbClr val="723E30">
                  <a:shade val="100000"/>
                  <a:satMod val="115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矩形 4"/>
          <p:cNvSpPr/>
          <p:nvPr/>
        </p:nvSpPr>
        <p:spPr>
          <a:xfrm>
            <a:off x="2208470" y="2493102"/>
            <a:ext cx="6254300" cy="1008112"/>
          </a:xfrm>
          <a:custGeom>
            <a:avLst/>
            <a:gdLst/>
            <a:ahLst/>
            <a:cxnLst/>
            <a:rect l="l" t="t" r="r" b="b"/>
            <a:pathLst>
              <a:path w="6254300" h="1008112">
                <a:moveTo>
                  <a:pt x="0" y="0"/>
                </a:moveTo>
                <a:lnTo>
                  <a:pt x="5979024" y="0"/>
                </a:lnTo>
                <a:lnTo>
                  <a:pt x="6254300" y="1008112"/>
                </a:lnTo>
                <a:lnTo>
                  <a:pt x="275276" y="1008112"/>
                </a:lnTo>
                <a:close/>
              </a:path>
            </a:pathLst>
          </a:custGeom>
          <a:gradFill flip="none" rotWithShape="1">
            <a:gsLst>
              <a:gs pos="0">
                <a:srgbClr val="BE8246">
                  <a:shade val="67500"/>
                  <a:satMod val="115000"/>
                </a:srgbClr>
              </a:gs>
              <a:gs pos="9000">
                <a:srgbClr val="BE8246">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矩形 5"/>
          <p:cNvSpPr/>
          <p:nvPr/>
        </p:nvSpPr>
        <p:spPr>
          <a:xfrm>
            <a:off x="2483747" y="3501214"/>
            <a:ext cx="6254299" cy="1008112"/>
          </a:xfrm>
          <a:custGeom>
            <a:avLst/>
            <a:gdLst/>
            <a:ahLst/>
            <a:cxnLst/>
            <a:rect l="l" t="t" r="r" b="b"/>
            <a:pathLst>
              <a:path w="6254299" h="1008112">
                <a:moveTo>
                  <a:pt x="0" y="0"/>
                </a:moveTo>
                <a:lnTo>
                  <a:pt x="5979023" y="0"/>
                </a:lnTo>
                <a:lnTo>
                  <a:pt x="6254299" y="1008112"/>
                </a:lnTo>
                <a:lnTo>
                  <a:pt x="275276" y="1008112"/>
                </a:lnTo>
                <a:close/>
              </a:path>
            </a:pathLst>
          </a:custGeom>
          <a:gradFill flip="none" rotWithShape="1">
            <a:gsLst>
              <a:gs pos="0">
                <a:srgbClr val="723E30">
                  <a:shade val="67500"/>
                  <a:satMod val="115000"/>
                </a:srgbClr>
              </a:gs>
              <a:gs pos="9000">
                <a:srgbClr val="723E3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矩形 1"/>
          <p:cNvSpPr/>
          <p:nvPr/>
        </p:nvSpPr>
        <p:spPr>
          <a:xfrm>
            <a:off x="1937193" y="1491536"/>
            <a:ext cx="6254300" cy="1008112"/>
          </a:xfrm>
          <a:custGeom>
            <a:avLst/>
            <a:gdLst/>
            <a:ahLst/>
            <a:cxnLst/>
            <a:rect l="l" t="t" r="r" b="b"/>
            <a:pathLst>
              <a:path w="6254300" h="1008112">
                <a:moveTo>
                  <a:pt x="0" y="0"/>
                </a:moveTo>
                <a:lnTo>
                  <a:pt x="5979023" y="0"/>
                </a:lnTo>
                <a:lnTo>
                  <a:pt x="6254300" y="1008112"/>
                </a:lnTo>
                <a:lnTo>
                  <a:pt x="275276" y="1008112"/>
                </a:lnTo>
                <a:close/>
              </a:path>
            </a:pathLst>
          </a:custGeom>
          <a:gradFill flip="none" rotWithShape="1">
            <a:gsLst>
              <a:gs pos="0">
                <a:srgbClr val="CCC462">
                  <a:shade val="67500"/>
                  <a:satMod val="115000"/>
                </a:srgbClr>
              </a:gs>
              <a:gs pos="7000">
                <a:srgbClr val="CCC462">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0" name="组合 39"/>
          <p:cNvGrpSpPr/>
          <p:nvPr/>
        </p:nvGrpSpPr>
        <p:grpSpPr>
          <a:xfrm rot="9878743">
            <a:off x="8234211" y="811771"/>
            <a:ext cx="151138" cy="4627234"/>
            <a:chOff x="1601672" y="-1115424"/>
            <a:chExt cx="82831" cy="9144000"/>
          </a:xfrm>
        </p:grpSpPr>
        <p:pic>
          <p:nvPicPr>
            <p:cNvPr id="41" name="Picture 3"/>
            <p:cNvPicPr>
              <a:picLocks noChangeAspect="1" noChangeArrowheads="1"/>
            </p:cNvPicPr>
            <p:nvPr/>
          </p:nvPicPr>
          <p:blipFill rotWithShape="1">
            <a:blip r:embed="rId3" cstate="print">
              <a:duotone>
                <a:prstClr val="black"/>
                <a:srgbClr val="F79646">
                  <a:tint val="45000"/>
                  <a:satMod val="400000"/>
                </a:srgbClr>
              </a:duotone>
              <a:extLst>
                <a:ext uri="{28A0092B-C50C-407E-A947-70E740481C1C}">
                  <a14:useLocalDpi xmlns:a14="http://schemas.microsoft.com/office/drawing/2010/main" val="0"/>
                </a:ext>
              </a:extLst>
            </a:blip>
            <a:srcRect/>
            <a:stretch/>
          </p:blipFill>
          <p:spPr bwMode="auto">
            <a:xfrm rot="5400000">
              <a:off x="-2924966" y="3419107"/>
              <a:ext cx="9144000" cy="7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矩形 41"/>
            <p:cNvSpPr/>
            <p:nvPr/>
          </p:nvSpPr>
          <p:spPr>
            <a:xfrm rot="5400000">
              <a:off x="-2127855" y="3519835"/>
              <a:ext cx="7477053" cy="18000"/>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3" name="组合 42"/>
          <p:cNvGrpSpPr/>
          <p:nvPr/>
        </p:nvGrpSpPr>
        <p:grpSpPr>
          <a:xfrm rot="9878743">
            <a:off x="2691977" y="813717"/>
            <a:ext cx="116760" cy="4773242"/>
            <a:chOff x="1601672" y="-1115424"/>
            <a:chExt cx="82831" cy="9144000"/>
          </a:xfrm>
        </p:grpSpPr>
        <p:pic>
          <p:nvPicPr>
            <p:cNvPr id="44" name="Picture 3"/>
            <p:cNvPicPr>
              <a:picLocks noChangeAspect="1" noChangeArrowheads="1"/>
            </p:cNvPicPr>
            <p:nvPr/>
          </p:nvPicPr>
          <p:blipFill rotWithShape="1">
            <a:blip r:embed="rId4" cstate="print">
              <a:duotone>
                <a:prstClr val="black"/>
                <a:srgbClr val="F79646">
                  <a:tint val="45000"/>
                  <a:satMod val="400000"/>
                </a:srgbClr>
              </a:duotone>
              <a:extLst>
                <a:ext uri="{28A0092B-C50C-407E-A947-70E740481C1C}">
                  <a14:useLocalDpi xmlns:a14="http://schemas.microsoft.com/office/drawing/2010/main" val="0"/>
                </a:ext>
              </a:extLst>
            </a:blip>
            <a:srcRect/>
            <a:stretch/>
          </p:blipFill>
          <p:spPr bwMode="auto">
            <a:xfrm rot="5400000">
              <a:off x="-2924966" y="3419107"/>
              <a:ext cx="9144000" cy="7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矩形 44"/>
            <p:cNvSpPr/>
            <p:nvPr/>
          </p:nvSpPr>
          <p:spPr>
            <a:xfrm rot="5400000">
              <a:off x="-2127855" y="3519835"/>
              <a:ext cx="7477053" cy="18000"/>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6" name="组合 45"/>
          <p:cNvGrpSpPr/>
          <p:nvPr/>
        </p:nvGrpSpPr>
        <p:grpSpPr>
          <a:xfrm rot="9878743" flipH="1" flipV="1">
            <a:off x="3564545" y="325336"/>
            <a:ext cx="155398" cy="5082087"/>
            <a:chOff x="1601672" y="-1115426"/>
            <a:chExt cx="96571" cy="9144000"/>
          </a:xfrm>
        </p:grpSpPr>
        <p:pic>
          <p:nvPicPr>
            <p:cNvPr id="47" name="Picture 3"/>
            <p:cNvPicPr>
              <a:picLocks noChangeAspect="1" noChangeArrowheads="1"/>
            </p:cNvPicPr>
            <p:nvPr/>
          </p:nvPicPr>
          <p:blipFill rotWithShape="1">
            <a:blip r:embed="rId5" cstate="print">
              <a:duotone>
                <a:prstClr val="black"/>
                <a:srgbClr val="F79646">
                  <a:tint val="45000"/>
                  <a:satMod val="400000"/>
                </a:srgbClr>
              </a:duotone>
              <a:extLst>
                <a:ext uri="{28A0092B-C50C-407E-A947-70E740481C1C}">
                  <a14:useLocalDpi xmlns:a14="http://schemas.microsoft.com/office/drawing/2010/main" val="0"/>
                </a:ext>
              </a:extLst>
            </a:blip>
            <a:srcRect/>
            <a:stretch/>
          </p:blipFill>
          <p:spPr bwMode="auto">
            <a:xfrm rot="5400000">
              <a:off x="-2918095" y="3412236"/>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矩形 47"/>
            <p:cNvSpPr/>
            <p:nvPr/>
          </p:nvSpPr>
          <p:spPr>
            <a:xfrm rot="5400000">
              <a:off x="-2127855" y="3519834"/>
              <a:ext cx="7477053" cy="18000"/>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9" name="矩形 48"/>
          <p:cNvSpPr/>
          <p:nvPr/>
        </p:nvSpPr>
        <p:spPr>
          <a:xfrm rot="20671828">
            <a:off x="2781517" y="875923"/>
            <a:ext cx="858861" cy="4420626"/>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TextBox 49"/>
          <p:cNvSpPr txBox="1"/>
          <p:nvPr/>
        </p:nvSpPr>
        <p:spPr>
          <a:xfrm>
            <a:off x="2522956" y="1315992"/>
            <a:ext cx="816126" cy="901144"/>
          </a:xfrm>
          <a:prstGeom prst="rect">
            <a:avLst/>
          </a:prstGeom>
          <a:noFill/>
        </p:spPr>
        <p:txBody>
          <a:bodyPr wrap="square" rtlCol="0">
            <a:spAutoFit/>
          </a:bodyPr>
          <a:lstStyle/>
          <a:p>
            <a:pPr>
              <a:lnSpc>
                <a:spcPct val="130000"/>
              </a:lnSpc>
            </a:pPr>
            <a:r>
              <a:rPr lang="en-US" altLang="zh-CN" sz="4400" b="1" dirty="0" smtClean="0">
                <a:solidFill>
                  <a:srgbClr val="CCC462"/>
                </a:solidFill>
                <a:latin typeface="Arial Black" pitchFamily="34" charset="0"/>
                <a:ea typeface="微软雅黑" pitchFamily="34" charset="-122"/>
                <a:cs typeface="Calibri" pitchFamily="34" charset="0"/>
              </a:rPr>
              <a:t>A</a:t>
            </a:r>
            <a:endParaRPr lang="en-US" altLang="zh-CN" sz="4800" b="1" dirty="0" smtClean="0">
              <a:solidFill>
                <a:srgbClr val="CCC462"/>
              </a:solidFill>
              <a:latin typeface="Arial Black" pitchFamily="34" charset="0"/>
              <a:ea typeface="微软雅黑" pitchFamily="34" charset="-122"/>
              <a:cs typeface="Calibri" pitchFamily="34" charset="0"/>
            </a:endParaRPr>
          </a:p>
        </p:txBody>
      </p:sp>
      <p:sp>
        <p:nvSpPr>
          <p:cNvPr id="51" name="TextBox 50"/>
          <p:cNvSpPr txBox="1"/>
          <p:nvPr/>
        </p:nvSpPr>
        <p:spPr>
          <a:xfrm>
            <a:off x="2468916" y="2080900"/>
            <a:ext cx="1090171" cy="313932"/>
          </a:xfrm>
          <a:prstGeom prst="rect">
            <a:avLst/>
          </a:prstGeom>
          <a:noFill/>
        </p:spPr>
        <p:txBody>
          <a:bodyPr wrap="square" rtlCol="0">
            <a:spAutoFit/>
          </a:bodyPr>
          <a:lstStyle/>
          <a:p>
            <a:pPr lvl="0">
              <a:lnSpc>
                <a:spcPct val="80000"/>
              </a:lnSpc>
              <a:defRPr/>
            </a:pPr>
            <a:r>
              <a:rPr lang="en-US" altLang="zh-CN" b="1" kern="0" noProof="0" dirty="0" smtClean="0">
                <a:solidFill>
                  <a:srgbClr val="CCC462"/>
                </a:solidFill>
                <a:latin typeface="Agency FB" pitchFamily="34" charset="0"/>
                <a:ea typeface="微软雅黑" pitchFamily="34" charset="-122"/>
              </a:rPr>
              <a:t>Your text</a:t>
            </a:r>
            <a:endParaRPr kumimoji="0" lang="zh-CN" altLang="en-US" b="1" i="0" u="none" strike="noStrike" kern="0" cap="none" spc="0" normalizeH="0" baseline="0" noProof="0" dirty="0">
              <a:ln>
                <a:noFill/>
              </a:ln>
              <a:solidFill>
                <a:srgbClr val="CCC462"/>
              </a:solidFill>
              <a:effectLst/>
              <a:uLnTx/>
              <a:uFillTx/>
              <a:latin typeface="Agency FB" pitchFamily="34" charset="0"/>
              <a:ea typeface="微软雅黑" pitchFamily="34" charset="-122"/>
            </a:endParaRPr>
          </a:p>
        </p:txBody>
      </p:sp>
      <p:sp>
        <p:nvSpPr>
          <p:cNvPr id="52" name="TextBox 51"/>
          <p:cNvSpPr txBox="1"/>
          <p:nvPr/>
        </p:nvSpPr>
        <p:spPr>
          <a:xfrm>
            <a:off x="2790893" y="2380611"/>
            <a:ext cx="816126" cy="974690"/>
          </a:xfrm>
          <a:prstGeom prst="rect">
            <a:avLst/>
          </a:prstGeom>
          <a:noFill/>
        </p:spPr>
        <p:txBody>
          <a:bodyPr wrap="square" rtlCol="0">
            <a:spAutoFit/>
          </a:bodyPr>
          <a:lstStyle/>
          <a:p>
            <a:pPr>
              <a:lnSpc>
                <a:spcPct val="130000"/>
              </a:lnSpc>
            </a:pPr>
            <a:r>
              <a:rPr lang="en-US" altLang="zh-CN" sz="4800" b="1" dirty="0" smtClean="0">
                <a:solidFill>
                  <a:srgbClr val="BE8246"/>
                </a:solidFill>
                <a:latin typeface="Arial Black" pitchFamily="34" charset="0"/>
                <a:ea typeface="微软雅黑" pitchFamily="34" charset="-122"/>
                <a:cs typeface="Calibri" pitchFamily="34" charset="0"/>
              </a:rPr>
              <a:t>B</a:t>
            </a:r>
          </a:p>
        </p:txBody>
      </p:sp>
      <p:sp>
        <p:nvSpPr>
          <p:cNvPr id="53" name="TextBox 52"/>
          <p:cNvSpPr txBox="1"/>
          <p:nvPr/>
        </p:nvSpPr>
        <p:spPr>
          <a:xfrm>
            <a:off x="2801825" y="3173655"/>
            <a:ext cx="1090171" cy="313932"/>
          </a:xfrm>
          <a:prstGeom prst="rect">
            <a:avLst/>
          </a:prstGeom>
          <a:noFill/>
        </p:spPr>
        <p:txBody>
          <a:bodyPr wrap="square" rtlCol="0">
            <a:spAutoFit/>
          </a:bodyPr>
          <a:lstStyle/>
          <a:p>
            <a:pPr lvl="0">
              <a:lnSpc>
                <a:spcPct val="80000"/>
              </a:lnSpc>
              <a:defRPr/>
            </a:pPr>
            <a:r>
              <a:rPr lang="en-US" altLang="zh-CN" b="1" kern="0" noProof="0" dirty="0" smtClean="0">
                <a:solidFill>
                  <a:srgbClr val="BE8246"/>
                </a:solidFill>
                <a:latin typeface="Agency FB" pitchFamily="34" charset="0"/>
                <a:ea typeface="微软雅黑" pitchFamily="34" charset="-122"/>
              </a:rPr>
              <a:t>Your text</a:t>
            </a:r>
            <a:endParaRPr kumimoji="0" lang="zh-CN" altLang="en-US" b="1" i="0" u="none" strike="noStrike" kern="0" cap="none" spc="0" normalizeH="0" baseline="0" noProof="0" dirty="0">
              <a:ln>
                <a:noFill/>
              </a:ln>
              <a:solidFill>
                <a:srgbClr val="BE8246"/>
              </a:solidFill>
              <a:effectLst/>
              <a:uLnTx/>
              <a:uFillTx/>
              <a:latin typeface="Agency FB" pitchFamily="34" charset="0"/>
              <a:ea typeface="微软雅黑" pitchFamily="34" charset="-122"/>
            </a:endParaRPr>
          </a:p>
        </p:txBody>
      </p:sp>
      <p:sp>
        <p:nvSpPr>
          <p:cNvPr id="54" name="TextBox 53"/>
          <p:cNvSpPr txBox="1"/>
          <p:nvPr/>
        </p:nvSpPr>
        <p:spPr>
          <a:xfrm>
            <a:off x="3104633" y="3373455"/>
            <a:ext cx="816126" cy="974690"/>
          </a:xfrm>
          <a:prstGeom prst="rect">
            <a:avLst/>
          </a:prstGeom>
          <a:noFill/>
        </p:spPr>
        <p:txBody>
          <a:bodyPr wrap="square" rtlCol="0">
            <a:spAutoFit/>
          </a:bodyPr>
          <a:lstStyle/>
          <a:p>
            <a:pPr>
              <a:lnSpc>
                <a:spcPct val="130000"/>
              </a:lnSpc>
            </a:pPr>
            <a:r>
              <a:rPr lang="en-US" altLang="zh-CN" sz="4800" b="1" dirty="0" smtClean="0">
                <a:solidFill>
                  <a:srgbClr val="723E30"/>
                </a:solidFill>
                <a:latin typeface="Arial Black" pitchFamily="34" charset="0"/>
                <a:ea typeface="微软雅黑" pitchFamily="34" charset="-122"/>
                <a:cs typeface="Calibri" pitchFamily="34" charset="0"/>
              </a:rPr>
              <a:t>C</a:t>
            </a:r>
          </a:p>
        </p:txBody>
      </p:sp>
      <p:sp>
        <p:nvSpPr>
          <p:cNvPr id="55" name="TextBox 54"/>
          <p:cNvSpPr txBox="1"/>
          <p:nvPr/>
        </p:nvSpPr>
        <p:spPr>
          <a:xfrm>
            <a:off x="3064661" y="4166499"/>
            <a:ext cx="1090171" cy="313932"/>
          </a:xfrm>
          <a:prstGeom prst="rect">
            <a:avLst/>
          </a:prstGeom>
          <a:noFill/>
        </p:spPr>
        <p:txBody>
          <a:bodyPr wrap="square" rtlCol="0">
            <a:spAutoFit/>
          </a:bodyPr>
          <a:lstStyle/>
          <a:p>
            <a:pPr lvl="0">
              <a:lnSpc>
                <a:spcPct val="80000"/>
              </a:lnSpc>
              <a:defRPr/>
            </a:pPr>
            <a:r>
              <a:rPr lang="en-US" altLang="zh-CN" b="1" kern="0" noProof="0" dirty="0" smtClean="0">
                <a:solidFill>
                  <a:srgbClr val="723E30"/>
                </a:solidFill>
                <a:latin typeface="Agency FB" pitchFamily="34" charset="0"/>
                <a:ea typeface="微软雅黑" pitchFamily="34" charset="-122"/>
              </a:rPr>
              <a:t>Your text</a:t>
            </a:r>
            <a:endParaRPr kumimoji="0" lang="zh-CN" altLang="en-US" b="1" i="0" u="none" strike="noStrike" kern="0" cap="none" spc="0" normalizeH="0" baseline="0" noProof="0" dirty="0">
              <a:ln>
                <a:noFill/>
              </a:ln>
              <a:solidFill>
                <a:srgbClr val="723E30"/>
              </a:solidFill>
              <a:effectLst/>
              <a:uLnTx/>
              <a:uFillTx/>
              <a:latin typeface="Agency FB" pitchFamily="34" charset="0"/>
              <a:ea typeface="微软雅黑" pitchFamily="34" charset="-122"/>
            </a:endParaRPr>
          </a:p>
        </p:txBody>
      </p:sp>
      <p:sp>
        <p:nvSpPr>
          <p:cNvPr id="56" name="Oval 65"/>
          <p:cNvSpPr>
            <a:spLocks noChangeArrowheads="1"/>
          </p:cNvSpPr>
          <p:nvPr/>
        </p:nvSpPr>
        <p:spPr bwMode="auto">
          <a:xfrm>
            <a:off x="2423111" y="2443376"/>
            <a:ext cx="1121908" cy="72000"/>
          </a:xfrm>
          <a:prstGeom prst="ellipse">
            <a:avLst/>
          </a:prstGeom>
          <a:gradFill rotWithShape="1">
            <a:gsLst>
              <a:gs pos="0">
                <a:sysClr val="window" lastClr="FFFFFF">
                  <a:lumMod val="6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7" name="Oval 65"/>
          <p:cNvSpPr>
            <a:spLocks noChangeArrowheads="1"/>
          </p:cNvSpPr>
          <p:nvPr/>
        </p:nvSpPr>
        <p:spPr bwMode="auto">
          <a:xfrm>
            <a:off x="2390788" y="2433101"/>
            <a:ext cx="1121908" cy="72000"/>
          </a:xfrm>
          <a:prstGeom prst="ellipse">
            <a:avLst/>
          </a:prstGeom>
          <a:gradFill rotWithShape="1">
            <a:gsLst>
              <a:gs pos="0">
                <a:sysClr val="window" lastClr="FFFFFF">
                  <a:lumMod val="6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8" name="Oval 65"/>
          <p:cNvSpPr>
            <a:spLocks noChangeArrowheads="1"/>
          </p:cNvSpPr>
          <p:nvPr/>
        </p:nvSpPr>
        <p:spPr bwMode="auto">
          <a:xfrm>
            <a:off x="2769560" y="3501214"/>
            <a:ext cx="1121908" cy="72000"/>
          </a:xfrm>
          <a:prstGeom prst="ellipse">
            <a:avLst/>
          </a:prstGeom>
          <a:gradFill rotWithShape="1">
            <a:gsLst>
              <a:gs pos="0">
                <a:sysClr val="window" lastClr="FFFFFF">
                  <a:lumMod val="6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9" name="TextBox 58"/>
          <p:cNvSpPr txBox="1"/>
          <p:nvPr/>
        </p:nvSpPr>
        <p:spPr>
          <a:xfrm>
            <a:off x="3419167" y="1604958"/>
            <a:ext cx="1980396" cy="338554"/>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solidFill>
                <a:effectLst/>
                <a:uLnTx/>
                <a:uFillTx/>
                <a:latin typeface="Agency FB" pitchFamily="34" charset="0"/>
                <a:ea typeface="微软雅黑" pitchFamily="34" charset="-122"/>
              </a:rPr>
              <a:t>Your text</a:t>
            </a:r>
            <a:endParaRPr kumimoji="0" lang="zh-CN" altLang="en-US" sz="20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endParaRPr>
          </a:p>
        </p:txBody>
      </p:sp>
      <p:sp>
        <p:nvSpPr>
          <p:cNvPr id="60" name="TextBox 59"/>
          <p:cNvSpPr txBox="1"/>
          <p:nvPr/>
        </p:nvSpPr>
        <p:spPr>
          <a:xfrm>
            <a:off x="3634155" y="1827150"/>
            <a:ext cx="4105492"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your text your text your text your text your text your text your text your text</a:t>
            </a:r>
          </a:p>
        </p:txBody>
      </p:sp>
      <p:sp>
        <p:nvSpPr>
          <p:cNvPr id="61" name="TextBox 60"/>
          <p:cNvSpPr txBox="1"/>
          <p:nvPr/>
        </p:nvSpPr>
        <p:spPr>
          <a:xfrm>
            <a:off x="3762369" y="2622020"/>
            <a:ext cx="1980396" cy="338554"/>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solidFill>
                <a:effectLst/>
                <a:uLnTx/>
                <a:uFillTx/>
                <a:latin typeface="Agency FB" pitchFamily="34" charset="0"/>
                <a:ea typeface="微软雅黑" pitchFamily="34" charset="-122"/>
              </a:rPr>
              <a:t>Your text</a:t>
            </a:r>
            <a:endParaRPr kumimoji="0" lang="zh-CN" altLang="en-US" sz="20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endParaRPr>
          </a:p>
        </p:txBody>
      </p:sp>
      <p:sp>
        <p:nvSpPr>
          <p:cNvPr id="62" name="TextBox 61"/>
          <p:cNvSpPr txBox="1"/>
          <p:nvPr/>
        </p:nvSpPr>
        <p:spPr>
          <a:xfrm>
            <a:off x="3977357" y="2844212"/>
            <a:ext cx="4105492"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your text your text your text your text your text your text your text your text</a:t>
            </a:r>
          </a:p>
        </p:txBody>
      </p:sp>
      <p:sp>
        <p:nvSpPr>
          <p:cNvPr id="63" name="TextBox 62"/>
          <p:cNvSpPr txBox="1"/>
          <p:nvPr/>
        </p:nvSpPr>
        <p:spPr>
          <a:xfrm>
            <a:off x="4033174" y="3641894"/>
            <a:ext cx="1980396" cy="338554"/>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solidFill>
                <a:effectLst/>
                <a:uLnTx/>
                <a:uFillTx/>
                <a:latin typeface="Agency FB" pitchFamily="34" charset="0"/>
                <a:ea typeface="微软雅黑" pitchFamily="34" charset="-122"/>
              </a:rPr>
              <a:t>Your text</a:t>
            </a:r>
            <a:endParaRPr kumimoji="0" lang="zh-CN" altLang="en-US" sz="20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endParaRPr>
          </a:p>
        </p:txBody>
      </p:sp>
      <p:sp>
        <p:nvSpPr>
          <p:cNvPr id="64" name="TextBox 63"/>
          <p:cNvSpPr txBox="1"/>
          <p:nvPr/>
        </p:nvSpPr>
        <p:spPr>
          <a:xfrm>
            <a:off x="4248162" y="3864086"/>
            <a:ext cx="4105492"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your text your text your text your text your text your text your text your text</a:t>
            </a:r>
          </a:p>
        </p:txBody>
      </p:sp>
      <p:sp>
        <p:nvSpPr>
          <p:cNvPr id="65" name="TextBox 64"/>
          <p:cNvSpPr txBox="1"/>
          <p:nvPr/>
        </p:nvSpPr>
        <p:spPr>
          <a:xfrm>
            <a:off x="1650451" y="5288780"/>
            <a:ext cx="6569242" cy="732508"/>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algn="ctr"/>
            <a:r>
              <a:rPr lang="en-US" altLang="zh-CN" sz="3200" dirty="0">
                <a:latin typeface="Arial Black" pitchFamily="34" charset="0"/>
              </a:rPr>
              <a:t>Click here to add your title</a:t>
            </a:r>
            <a:endParaRPr lang="zh-CN" altLang="en-US" sz="3200" dirty="0">
              <a:latin typeface="Arial Black" pitchFamily="34" charset="0"/>
            </a:endParaRPr>
          </a:p>
        </p:txBody>
      </p:sp>
    </p:spTree>
    <p:extLst>
      <p:ext uri="{BB962C8B-B14F-4D97-AF65-F5344CB8AC3E}">
        <p14:creationId xmlns:p14="http://schemas.microsoft.com/office/powerpoint/2010/main" val="18010498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548680"/>
            <a:ext cx="6085945" cy="1779135"/>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5152" y="2139325"/>
            <a:ext cx="6085945" cy="1779135"/>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9986" y="3729970"/>
            <a:ext cx="6085945" cy="1779135"/>
          </a:xfrm>
          <a:prstGeom prst="rect">
            <a:avLst/>
          </a:prstGeom>
        </p:spPr>
      </p:pic>
      <p:sp>
        <p:nvSpPr>
          <p:cNvPr id="17" name="TextBox 16"/>
          <p:cNvSpPr txBox="1"/>
          <p:nvPr/>
        </p:nvSpPr>
        <p:spPr>
          <a:xfrm>
            <a:off x="5650295" y="1536958"/>
            <a:ext cx="93610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647C22"/>
                </a:solidFill>
                <a:effectLst>
                  <a:outerShdw dist="38100" dir="5400000" algn="t" rotWithShape="0">
                    <a:sysClr val="window" lastClr="FFFFFF">
                      <a:alpha val="40000"/>
                    </a:sysClr>
                  </a:outerShdw>
                </a:effectLst>
                <a:uLnTx/>
                <a:uFillTx/>
                <a:latin typeface="Agency FB" pitchFamily="34" charset="0"/>
                <a:ea typeface="微软雅黑" pitchFamily="34" charset="-122"/>
              </a:rPr>
              <a:t>01</a:t>
            </a:r>
            <a:endParaRPr kumimoji="0" lang="zh-CN" altLang="en-US" sz="4000" b="1" i="0" u="none" strike="noStrike" kern="0" cap="none" spc="0" normalizeH="0" baseline="0" noProof="0" dirty="0">
              <a:ln w="18415" cmpd="sng">
                <a:noFill/>
                <a:prstDash val="solid"/>
              </a:ln>
              <a:solidFill>
                <a:srgbClr val="647C22"/>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18" name="TextBox 17"/>
          <p:cNvSpPr txBox="1"/>
          <p:nvPr/>
        </p:nvSpPr>
        <p:spPr>
          <a:xfrm>
            <a:off x="1446192" y="992369"/>
            <a:ext cx="420592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sp>
        <p:nvSpPr>
          <p:cNvPr id="19" name="TextBox 18"/>
          <p:cNvSpPr txBox="1"/>
          <p:nvPr/>
        </p:nvSpPr>
        <p:spPr>
          <a:xfrm>
            <a:off x="6374089" y="3120408"/>
            <a:ext cx="93610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647C22"/>
                </a:solidFill>
                <a:effectLst>
                  <a:outerShdw dist="38100" dir="5400000" algn="t" rotWithShape="0">
                    <a:sysClr val="window" lastClr="FFFFFF">
                      <a:alpha val="40000"/>
                    </a:sysClr>
                  </a:outerShdw>
                </a:effectLst>
                <a:uLnTx/>
                <a:uFillTx/>
                <a:latin typeface="Agency FB" pitchFamily="34" charset="0"/>
                <a:ea typeface="微软雅黑" pitchFamily="34" charset="-122"/>
              </a:rPr>
              <a:t>02</a:t>
            </a:r>
            <a:endParaRPr kumimoji="0" lang="zh-CN" altLang="en-US" sz="4000" b="1" i="0" u="none" strike="noStrike" kern="0" cap="none" spc="0" normalizeH="0" baseline="0" noProof="0" dirty="0">
              <a:ln w="18415" cmpd="sng">
                <a:noFill/>
                <a:prstDash val="solid"/>
              </a:ln>
              <a:solidFill>
                <a:srgbClr val="647C22"/>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20" name="TextBox 19"/>
          <p:cNvSpPr txBox="1"/>
          <p:nvPr/>
        </p:nvSpPr>
        <p:spPr>
          <a:xfrm>
            <a:off x="2169986" y="2575819"/>
            <a:ext cx="420592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sp>
        <p:nvSpPr>
          <p:cNvPr id="21" name="TextBox 20"/>
          <p:cNvSpPr txBox="1"/>
          <p:nvPr/>
        </p:nvSpPr>
        <p:spPr>
          <a:xfrm>
            <a:off x="7152415" y="4744499"/>
            <a:ext cx="93610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647C22"/>
                </a:solidFill>
                <a:effectLst>
                  <a:outerShdw dist="38100" dir="5400000" algn="t" rotWithShape="0">
                    <a:sysClr val="window" lastClr="FFFFFF">
                      <a:alpha val="40000"/>
                    </a:sysClr>
                  </a:outerShdw>
                </a:effectLst>
                <a:uLnTx/>
                <a:uFillTx/>
                <a:latin typeface="Agency FB" pitchFamily="34" charset="0"/>
                <a:ea typeface="微软雅黑" pitchFamily="34" charset="-122"/>
              </a:rPr>
              <a:t>03</a:t>
            </a:r>
            <a:endParaRPr kumimoji="0" lang="zh-CN" altLang="en-US" sz="4000" b="1" i="0" u="none" strike="noStrike" kern="0" cap="none" spc="0" normalizeH="0" baseline="0" noProof="0" dirty="0">
              <a:ln w="18415" cmpd="sng">
                <a:noFill/>
                <a:prstDash val="solid"/>
              </a:ln>
              <a:solidFill>
                <a:srgbClr val="647C22"/>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22" name="TextBox 21"/>
          <p:cNvSpPr txBox="1"/>
          <p:nvPr/>
        </p:nvSpPr>
        <p:spPr>
          <a:xfrm>
            <a:off x="2948312" y="4199910"/>
            <a:ext cx="420592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sp>
        <p:nvSpPr>
          <p:cNvPr id="23" name="TextBox 22"/>
          <p:cNvSpPr txBox="1"/>
          <p:nvPr/>
        </p:nvSpPr>
        <p:spPr>
          <a:xfrm>
            <a:off x="1763688" y="5655104"/>
            <a:ext cx="5688632" cy="798232"/>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ysClr val="windowText" lastClr="000000">
                    <a:lumMod val="65000"/>
                    <a:lumOff val="35000"/>
                  </a:sysClr>
                </a:solidFill>
                <a:effectLst/>
                <a:uLnTx/>
                <a:uFillTx/>
                <a:latin typeface="Agency FB" pitchFamily="34" charset="0"/>
                <a:ea typeface="微软雅黑" pitchFamily="34" charset="-122"/>
                <a:cs typeface="Calibri" pitchFamily="34" charset="0"/>
              </a:rPr>
              <a:t>Click here to add your title</a:t>
            </a:r>
            <a:endParaRPr kumimoji="0" lang="zh-CN" altLang="en-US" sz="4000" b="1" i="0" u="none" strike="noStrike" kern="0" cap="none" spc="0" normalizeH="0" baseline="0" noProof="0" dirty="0">
              <a:ln>
                <a:noFill/>
              </a:ln>
              <a:solidFill>
                <a:sysClr val="windowText" lastClr="000000">
                  <a:lumMod val="65000"/>
                  <a:lumOff val="35000"/>
                </a:sysClr>
              </a:solidFill>
              <a:effectLst/>
              <a:uLnTx/>
              <a:uFillTx/>
              <a:latin typeface="Agency FB" pitchFamily="34" charset="0"/>
              <a:ea typeface="微软雅黑" pitchFamily="34" charset="-122"/>
              <a:cs typeface="Calibri" pitchFamily="34" charset="0"/>
            </a:endParaRPr>
          </a:p>
        </p:txBody>
      </p:sp>
      <p:sp>
        <p:nvSpPr>
          <p:cNvPr id="24" name="矩形 23"/>
          <p:cNvSpPr/>
          <p:nvPr/>
        </p:nvSpPr>
        <p:spPr>
          <a:xfrm>
            <a:off x="0" y="5877272"/>
            <a:ext cx="1979712" cy="432048"/>
          </a:xfrm>
          <a:prstGeom prst="rect">
            <a:avLst/>
          </a:prstGeom>
          <a:solidFill>
            <a:srgbClr val="647C2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24"/>
          <p:cNvSpPr/>
          <p:nvPr/>
        </p:nvSpPr>
        <p:spPr>
          <a:xfrm>
            <a:off x="7164288" y="5918999"/>
            <a:ext cx="1979712" cy="432048"/>
          </a:xfrm>
          <a:prstGeom prst="rect">
            <a:avLst/>
          </a:prstGeom>
          <a:solidFill>
            <a:srgbClr val="647C2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248517165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755576" y="1556792"/>
            <a:ext cx="7632848" cy="3960440"/>
            <a:chOff x="1547664" y="1556792"/>
            <a:chExt cx="6408712" cy="3528392"/>
          </a:xfrm>
        </p:grpSpPr>
        <p:sp>
          <p:nvSpPr>
            <p:cNvPr id="28" name="矩形 4"/>
            <p:cNvSpPr/>
            <p:nvPr/>
          </p:nvSpPr>
          <p:spPr>
            <a:xfrm>
              <a:off x="1698812" y="2348880"/>
              <a:ext cx="6120680" cy="2736304"/>
            </a:xfrm>
            <a:custGeom>
              <a:avLst/>
              <a:gdLst>
                <a:gd name="connsiteX0" fmla="*/ 0 w 6120680"/>
                <a:gd name="connsiteY0" fmla="*/ 0 h 2736304"/>
                <a:gd name="connsiteX1" fmla="*/ 6120680 w 6120680"/>
                <a:gd name="connsiteY1" fmla="*/ 0 h 2736304"/>
                <a:gd name="connsiteX2" fmla="*/ 6120680 w 6120680"/>
                <a:gd name="connsiteY2" fmla="*/ 2736304 h 2736304"/>
                <a:gd name="connsiteX3" fmla="*/ 0 w 6120680"/>
                <a:gd name="connsiteY3" fmla="*/ 2736304 h 2736304"/>
                <a:gd name="connsiteX4" fmla="*/ 0 w 6120680"/>
                <a:gd name="connsiteY4" fmla="*/ 0 h 2736304"/>
                <a:gd name="connsiteX0" fmla="*/ 0 w 6120680"/>
                <a:gd name="connsiteY0" fmla="*/ 0 h 2736304"/>
                <a:gd name="connsiteX1" fmla="*/ 6120680 w 6120680"/>
                <a:gd name="connsiteY1" fmla="*/ 0 h 2736304"/>
                <a:gd name="connsiteX2" fmla="*/ 6120680 w 6120680"/>
                <a:gd name="connsiteY2" fmla="*/ 2736304 h 2736304"/>
                <a:gd name="connsiteX3" fmla="*/ 3137883 w 6120680"/>
                <a:gd name="connsiteY3" fmla="*/ 2729535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49915 w 6120680"/>
                <a:gd name="connsiteY3" fmla="*/ 2152019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25852 w 6120680"/>
                <a:gd name="connsiteY3" fmla="*/ 2236240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25852 w 6120680"/>
                <a:gd name="connsiteY3" fmla="*/ 2320461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2957410 w 6120680"/>
                <a:gd name="connsiteY3" fmla="*/ 2320461 h 2736304"/>
                <a:gd name="connsiteX4" fmla="*/ 0 w 6120680"/>
                <a:gd name="connsiteY4" fmla="*/ 2736304 h 2736304"/>
                <a:gd name="connsiteX5" fmla="*/ 0 w 6120680"/>
                <a:gd name="connsiteY5" fmla="*/ 0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20680" h="2736304">
                  <a:moveTo>
                    <a:pt x="0" y="0"/>
                  </a:moveTo>
                  <a:lnTo>
                    <a:pt x="6120680" y="0"/>
                  </a:lnTo>
                  <a:lnTo>
                    <a:pt x="6120680" y="2736304"/>
                  </a:lnTo>
                  <a:lnTo>
                    <a:pt x="2957410" y="2320461"/>
                  </a:lnTo>
                  <a:lnTo>
                    <a:pt x="0" y="2736304"/>
                  </a:lnTo>
                  <a:lnTo>
                    <a:pt x="0" y="0"/>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矩形 28"/>
            <p:cNvSpPr/>
            <p:nvPr/>
          </p:nvSpPr>
          <p:spPr>
            <a:xfrm>
              <a:off x="1547664" y="1556792"/>
              <a:ext cx="6408712" cy="3024336"/>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矩形 29"/>
            <p:cNvSpPr/>
            <p:nvPr/>
          </p:nvSpPr>
          <p:spPr>
            <a:xfrm>
              <a:off x="1674748" y="1664712"/>
              <a:ext cx="6144744" cy="2808000"/>
            </a:xfrm>
            <a:prstGeom prst="rect">
              <a:avLst/>
            </a:prstGeom>
            <a:solidFill>
              <a:sysClr val="windowText" lastClr="000000">
                <a:lumMod val="50000"/>
                <a:lumOff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cxnSp>
        <p:nvCxnSpPr>
          <p:cNvPr id="31" name="直接连接符 30"/>
          <p:cNvCxnSpPr/>
          <p:nvPr/>
        </p:nvCxnSpPr>
        <p:spPr>
          <a:xfrm flipH="1">
            <a:off x="1920061" y="0"/>
            <a:ext cx="29358" cy="1126870"/>
          </a:xfrm>
          <a:prstGeom prst="line">
            <a:avLst/>
          </a:prstGeom>
          <a:noFill/>
          <a:ln w="28575" cap="flat" cmpd="sng" algn="ctr">
            <a:solidFill>
              <a:sysClr val="windowText" lastClr="000000">
                <a:lumMod val="75000"/>
                <a:lumOff val="25000"/>
              </a:sysClr>
            </a:solidFill>
            <a:prstDash val="sysDot"/>
          </a:ln>
          <a:effectLst/>
        </p:spPr>
      </p:cxnSp>
      <p:sp>
        <p:nvSpPr>
          <p:cNvPr id="32" name="泪滴形 7"/>
          <p:cNvSpPr/>
          <p:nvPr/>
        </p:nvSpPr>
        <p:spPr>
          <a:xfrm rot="18998822">
            <a:off x="1331777" y="1357727"/>
            <a:ext cx="1116252" cy="1116252"/>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4C3024"/>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3" name="直接连接符 32"/>
          <p:cNvCxnSpPr>
            <a:endCxn id="34" idx="2"/>
          </p:cNvCxnSpPr>
          <p:nvPr/>
        </p:nvCxnSpPr>
        <p:spPr>
          <a:xfrm>
            <a:off x="3614991" y="1"/>
            <a:ext cx="11911" cy="2020109"/>
          </a:xfrm>
          <a:prstGeom prst="line">
            <a:avLst/>
          </a:prstGeom>
          <a:noFill/>
          <a:ln w="28575" cap="flat" cmpd="sng" algn="ctr">
            <a:solidFill>
              <a:srgbClr val="D38951"/>
            </a:solidFill>
            <a:prstDash val="sysDot"/>
          </a:ln>
          <a:effectLst/>
        </p:spPr>
      </p:cxnSp>
      <p:sp>
        <p:nvSpPr>
          <p:cNvPr id="34" name="泪滴形 7"/>
          <p:cNvSpPr/>
          <p:nvPr/>
        </p:nvSpPr>
        <p:spPr>
          <a:xfrm rot="18998822">
            <a:off x="3051579" y="2248785"/>
            <a:ext cx="1105701" cy="1105701"/>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D38951"/>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TextBox 34"/>
          <p:cNvSpPr txBox="1"/>
          <p:nvPr/>
        </p:nvSpPr>
        <p:spPr>
          <a:xfrm>
            <a:off x="1310735" y="2752747"/>
            <a:ext cx="127301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a:t>
            </a:r>
          </a:p>
        </p:txBody>
      </p:sp>
      <p:sp>
        <p:nvSpPr>
          <p:cNvPr id="36" name="TextBox 35"/>
          <p:cNvSpPr txBox="1"/>
          <p:nvPr/>
        </p:nvSpPr>
        <p:spPr>
          <a:xfrm>
            <a:off x="1280732" y="2024232"/>
            <a:ext cx="1213604" cy="240066"/>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Your text</a:t>
            </a:r>
            <a:endParaRPr kumimoji="0" lang="zh-CN" altLang="en-US" sz="12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7" name="TextBox 36"/>
          <p:cNvSpPr txBox="1"/>
          <p:nvPr/>
        </p:nvSpPr>
        <p:spPr>
          <a:xfrm>
            <a:off x="1437627" y="1496832"/>
            <a:ext cx="910346" cy="486287"/>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01</a:t>
            </a:r>
            <a:endParaRPr kumimoji="0" lang="zh-CN" altLang="en-US" sz="32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8" name="TextBox 37"/>
          <p:cNvSpPr txBox="1"/>
          <p:nvPr/>
        </p:nvSpPr>
        <p:spPr>
          <a:xfrm>
            <a:off x="3095879" y="2942914"/>
            <a:ext cx="993349" cy="240066"/>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Your text</a:t>
            </a:r>
            <a:endParaRPr kumimoji="0" lang="zh-CN" altLang="en-US" sz="12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9" name="TextBox 38"/>
          <p:cNvSpPr txBox="1"/>
          <p:nvPr/>
        </p:nvSpPr>
        <p:spPr>
          <a:xfrm>
            <a:off x="3284931" y="2415515"/>
            <a:ext cx="745129" cy="486287"/>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02</a:t>
            </a:r>
            <a:endParaRPr kumimoji="0" lang="zh-CN" altLang="en-US" sz="32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40" name="TextBox 39"/>
          <p:cNvSpPr txBox="1"/>
          <p:nvPr/>
        </p:nvSpPr>
        <p:spPr>
          <a:xfrm>
            <a:off x="1763688" y="5445224"/>
            <a:ext cx="5688632" cy="584584"/>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algn="ctr"/>
            <a:r>
              <a:rPr lang="en-US" altLang="zh-CN" sz="3200" dirty="0">
                <a:latin typeface="Adidas Unity" pitchFamily="2" charset="0"/>
              </a:rPr>
              <a:t>Click here to add your title</a:t>
            </a:r>
            <a:endParaRPr lang="zh-CN" altLang="en-US" sz="3200" dirty="0">
              <a:latin typeface="Adidas Unity" pitchFamily="2" charset="0"/>
            </a:endParaRPr>
          </a:p>
        </p:txBody>
      </p:sp>
      <p:sp>
        <p:nvSpPr>
          <p:cNvPr id="41" name="TextBox 40"/>
          <p:cNvSpPr txBox="1"/>
          <p:nvPr/>
        </p:nvSpPr>
        <p:spPr>
          <a:xfrm>
            <a:off x="2990044" y="3566460"/>
            <a:ext cx="1273019"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p>
        </p:txBody>
      </p:sp>
      <p:cxnSp>
        <p:nvCxnSpPr>
          <p:cNvPr id="42" name="直接连接符 41"/>
          <p:cNvCxnSpPr>
            <a:endCxn id="43" idx="2"/>
          </p:cNvCxnSpPr>
          <p:nvPr/>
        </p:nvCxnSpPr>
        <p:spPr>
          <a:xfrm>
            <a:off x="5355094" y="0"/>
            <a:ext cx="0" cy="1678180"/>
          </a:xfrm>
          <a:prstGeom prst="line">
            <a:avLst/>
          </a:prstGeom>
          <a:noFill/>
          <a:ln w="28575" cap="flat" cmpd="sng" algn="ctr">
            <a:solidFill>
              <a:srgbClr val="C1C35D"/>
            </a:solidFill>
            <a:prstDash val="sysDot"/>
          </a:ln>
          <a:effectLst/>
        </p:spPr>
      </p:cxnSp>
      <p:sp>
        <p:nvSpPr>
          <p:cNvPr id="43" name="泪滴形 7"/>
          <p:cNvSpPr/>
          <p:nvPr/>
        </p:nvSpPr>
        <p:spPr>
          <a:xfrm rot="18998822">
            <a:off x="4779771" y="1906855"/>
            <a:ext cx="1105701" cy="1105701"/>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C1C35D"/>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TextBox 43"/>
          <p:cNvSpPr txBox="1"/>
          <p:nvPr/>
        </p:nvSpPr>
        <p:spPr>
          <a:xfrm>
            <a:off x="4824071" y="2600984"/>
            <a:ext cx="993349" cy="240066"/>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Your text</a:t>
            </a:r>
            <a:endParaRPr kumimoji="0" lang="zh-CN" altLang="en-US" sz="12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45" name="TextBox 44"/>
          <p:cNvSpPr txBox="1"/>
          <p:nvPr/>
        </p:nvSpPr>
        <p:spPr>
          <a:xfrm>
            <a:off x="5013123" y="2073585"/>
            <a:ext cx="745129" cy="486287"/>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03</a:t>
            </a:r>
            <a:endParaRPr kumimoji="0" lang="zh-CN" altLang="en-US" sz="32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46" name="TextBox 45"/>
          <p:cNvSpPr txBox="1"/>
          <p:nvPr/>
        </p:nvSpPr>
        <p:spPr>
          <a:xfrm>
            <a:off x="4673988" y="3235789"/>
            <a:ext cx="127301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a:t>
            </a:r>
          </a:p>
        </p:txBody>
      </p:sp>
      <p:cxnSp>
        <p:nvCxnSpPr>
          <p:cNvPr id="47" name="直接连接符 46"/>
          <p:cNvCxnSpPr/>
          <p:nvPr/>
        </p:nvCxnSpPr>
        <p:spPr>
          <a:xfrm>
            <a:off x="7197322" y="104360"/>
            <a:ext cx="0" cy="1678180"/>
          </a:xfrm>
          <a:prstGeom prst="line">
            <a:avLst/>
          </a:prstGeom>
          <a:noFill/>
          <a:ln w="28575" cap="flat" cmpd="sng" algn="ctr">
            <a:solidFill>
              <a:srgbClr val="C1C35D"/>
            </a:solidFill>
            <a:prstDash val="sysDot"/>
          </a:ln>
          <a:effectLst/>
        </p:spPr>
      </p:cxnSp>
      <p:sp>
        <p:nvSpPr>
          <p:cNvPr id="48" name="泪滴形 7"/>
          <p:cNvSpPr/>
          <p:nvPr/>
        </p:nvSpPr>
        <p:spPr>
          <a:xfrm rot="18998822">
            <a:off x="6621999" y="2097568"/>
            <a:ext cx="1105701" cy="1105701"/>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4BACC6">
              <a:lumMod val="60000"/>
              <a:lumOff val="40000"/>
            </a:srgbClr>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9" name="TextBox 48"/>
          <p:cNvSpPr txBox="1"/>
          <p:nvPr/>
        </p:nvSpPr>
        <p:spPr>
          <a:xfrm>
            <a:off x="6666299" y="2754772"/>
            <a:ext cx="993349" cy="240066"/>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Your text</a:t>
            </a:r>
            <a:endParaRPr kumimoji="0" lang="zh-CN" altLang="en-US" sz="12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50" name="TextBox 49"/>
          <p:cNvSpPr txBox="1"/>
          <p:nvPr/>
        </p:nvSpPr>
        <p:spPr>
          <a:xfrm>
            <a:off x="6855351" y="2227373"/>
            <a:ext cx="745129" cy="486287"/>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04</a:t>
            </a:r>
            <a:endParaRPr kumimoji="0" lang="zh-CN" altLang="en-US" sz="32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51" name="TextBox 50"/>
          <p:cNvSpPr txBox="1"/>
          <p:nvPr/>
        </p:nvSpPr>
        <p:spPr>
          <a:xfrm>
            <a:off x="6516216" y="3340149"/>
            <a:ext cx="127301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a:t>
            </a:r>
          </a:p>
        </p:txBody>
      </p:sp>
    </p:spTree>
    <p:extLst>
      <p:ext uri="{BB962C8B-B14F-4D97-AF65-F5344CB8AC3E}">
        <p14:creationId xmlns:p14="http://schemas.microsoft.com/office/powerpoint/2010/main" val="38640577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5680" y="1668595"/>
            <a:ext cx="1229014" cy="4467260"/>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2532" y="1664522"/>
            <a:ext cx="1311869" cy="4860822"/>
          </a:xfrm>
          <a:prstGeom prst="rect">
            <a:avLst/>
          </a:pr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4401" y="1668595"/>
            <a:ext cx="1229014" cy="4467260"/>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8537" y="1664522"/>
            <a:ext cx="1311869" cy="4860822"/>
          </a:xfrm>
          <a:prstGeom prst="rect">
            <a:avLst/>
          </a:prstGeom>
        </p:spPr>
      </p:pic>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0406" y="1668595"/>
            <a:ext cx="1229014" cy="4467260"/>
          </a:xfrm>
          <a:prstGeom prst="rect">
            <a:avLst/>
          </a:prstGeom>
        </p:spPr>
      </p:pic>
      <p:sp>
        <p:nvSpPr>
          <p:cNvPr id="23" name="TextBox 22"/>
          <p:cNvSpPr txBox="1"/>
          <p:nvPr/>
        </p:nvSpPr>
        <p:spPr>
          <a:xfrm>
            <a:off x="1797275" y="1961082"/>
            <a:ext cx="43998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01</a:t>
            </a:r>
            <a:endParaRPr kumimoji="0" lang="zh-CN" altLang="en-US" sz="24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24" name="TextBox 23"/>
          <p:cNvSpPr txBox="1"/>
          <p:nvPr/>
        </p:nvSpPr>
        <p:spPr>
          <a:xfrm>
            <a:off x="3078471" y="1961082"/>
            <a:ext cx="439989" cy="36317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2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02</a:t>
            </a:r>
            <a:endParaRPr kumimoji="0" lang="zh-CN" altLang="en-US" sz="22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25" name="TextBox 24"/>
          <p:cNvSpPr txBox="1"/>
          <p:nvPr/>
        </p:nvSpPr>
        <p:spPr>
          <a:xfrm>
            <a:off x="4289921" y="1975830"/>
            <a:ext cx="525867" cy="36317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2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03</a:t>
            </a:r>
            <a:endParaRPr kumimoji="0" lang="zh-CN" altLang="en-US" sz="22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26" name="TextBox 25"/>
          <p:cNvSpPr txBox="1"/>
          <p:nvPr/>
        </p:nvSpPr>
        <p:spPr>
          <a:xfrm>
            <a:off x="5555484" y="1961082"/>
            <a:ext cx="613708" cy="36317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2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04</a:t>
            </a:r>
            <a:endParaRPr kumimoji="0" lang="zh-CN" altLang="en-US" sz="22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27" name="TextBox 26"/>
          <p:cNvSpPr txBox="1"/>
          <p:nvPr/>
        </p:nvSpPr>
        <p:spPr>
          <a:xfrm>
            <a:off x="6811178" y="1975830"/>
            <a:ext cx="582150" cy="36317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2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05</a:t>
            </a:r>
            <a:endParaRPr kumimoji="0" lang="zh-CN" altLang="en-US" sz="22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28" name="TextBox 27"/>
          <p:cNvSpPr txBox="1"/>
          <p:nvPr/>
        </p:nvSpPr>
        <p:spPr>
          <a:xfrm>
            <a:off x="1459687" y="2509990"/>
            <a:ext cx="1273495" cy="23083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add your text</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text. 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add your  text. add your text. add your text.</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text. add your text. add your text</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endPar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9" name="TextBox 28"/>
          <p:cNvSpPr txBox="1"/>
          <p:nvPr/>
        </p:nvSpPr>
        <p:spPr>
          <a:xfrm>
            <a:off x="2721150" y="2509990"/>
            <a:ext cx="1233251"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your </a:t>
            </a: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text. add your text</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 </a:t>
            </a: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your text. </a:t>
            </a: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your </a:t>
            </a: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 text. add </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your text. </a:t>
            </a: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your text. add your  text. </a:t>
            </a:r>
          </a:p>
        </p:txBody>
      </p:sp>
      <p:sp>
        <p:nvSpPr>
          <p:cNvPr id="30" name="TextBox 29"/>
          <p:cNvSpPr txBox="1"/>
          <p:nvPr/>
        </p:nvSpPr>
        <p:spPr>
          <a:xfrm>
            <a:off x="3983720" y="2509990"/>
            <a:ext cx="1273495" cy="23083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add your text</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text. 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add your  text. add your text. add your text.</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text. add your text. add your text</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endPar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1" name="TextBox 30"/>
          <p:cNvSpPr txBox="1"/>
          <p:nvPr/>
        </p:nvSpPr>
        <p:spPr>
          <a:xfrm>
            <a:off x="5257215" y="2509990"/>
            <a:ext cx="1233251"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your </a:t>
            </a: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text. add your text</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 </a:t>
            </a: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your text. </a:t>
            </a: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your </a:t>
            </a: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 text. add </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your text. </a:t>
            </a:r>
            <a:r>
              <a:rPr kumimoji="0" lang="en-US" altLang="zh-CN" sz="1200" b="0" i="0" u="none" strike="noStrike" kern="0" cap="none" spc="0" normalizeH="0" baseline="0" noProof="0" dirty="0" smtClean="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Text" lastClr="000000">
                    <a:lumMod val="95000"/>
                    <a:lumOff val="5000"/>
                  </a:sysClr>
                </a:solidFill>
                <a:effectLst/>
                <a:uLnTx/>
                <a:uFillTx/>
                <a:latin typeface="Arial" pitchFamily="34" charset="0"/>
                <a:ea typeface="微软雅黑" pitchFamily="34" charset="-122"/>
                <a:cs typeface="Arial" pitchFamily="34" charset="0"/>
              </a:rPr>
              <a:t>your text. add your  text. </a:t>
            </a:r>
          </a:p>
        </p:txBody>
      </p:sp>
      <p:sp>
        <p:nvSpPr>
          <p:cNvPr id="32" name="TextBox 31"/>
          <p:cNvSpPr txBox="1"/>
          <p:nvPr/>
        </p:nvSpPr>
        <p:spPr>
          <a:xfrm>
            <a:off x="6517029" y="2509990"/>
            <a:ext cx="1273495" cy="23083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add your text</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text. 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add your  text. add your text. add your text.</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text. add your text. add your text</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endPar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3" name="TextBox 32"/>
          <p:cNvSpPr txBox="1"/>
          <p:nvPr/>
        </p:nvSpPr>
        <p:spPr>
          <a:xfrm>
            <a:off x="1763688" y="764704"/>
            <a:ext cx="5717555"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ysClr val="windowText" lastClr="000000">
                    <a:lumMod val="75000"/>
                    <a:lumOff val="25000"/>
                  </a:sysClr>
                </a:solidFill>
                <a:effectLst>
                  <a:outerShdw dist="38100" dir="5400000" algn="t" rotWithShape="0">
                    <a:sysClr val="window" lastClr="FFFFFF"/>
                  </a:outerShdw>
                </a:effectLst>
                <a:uLnTx/>
                <a:uFillTx/>
                <a:latin typeface="Agency FB" pitchFamily="34" charset="0"/>
                <a:ea typeface="微软雅黑" pitchFamily="34" charset="-122"/>
                <a:cs typeface="Calibri" pitchFamily="34" charset="0"/>
              </a:rPr>
              <a:t>Click here to add your title</a:t>
            </a:r>
            <a:endParaRPr kumimoji="0" lang="zh-CN" altLang="en-US" sz="4400" b="1" i="0" u="none" strike="noStrike" kern="0" cap="none" spc="0" normalizeH="0" baseline="0" noProof="0" dirty="0">
              <a:ln>
                <a:noFill/>
              </a:ln>
              <a:solidFill>
                <a:sysClr val="windowText" lastClr="000000">
                  <a:lumMod val="75000"/>
                  <a:lumOff val="25000"/>
                </a:sysClr>
              </a:solidFill>
              <a:effectLst>
                <a:outerShdw dist="38100" dir="5400000" algn="t" rotWithShape="0">
                  <a:sysClr val="window" lastClr="FFFFFF"/>
                </a:outerShdw>
              </a:effectLst>
              <a:uLnTx/>
              <a:uFillTx/>
              <a:latin typeface="Agency FB" pitchFamily="34" charset="0"/>
              <a:ea typeface="微软雅黑" pitchFamily="34" charset="-122"/>
              <a:cs typeface="Calibri" pitchFamily="34" charset="0"/>
            </a:endParaRPr>
          </a:p>
        </p:txBody>
      </p:sp>
    </p:spTree>
    <p:extLst>
      <p:ext uri="{BB962C8B-B14F-4D97-AF65-F5344CB8AC3E}">
        <p14:creationId xmlns:p14="http://schemas.microsoft.com/office/powerpoint/2010/main" val="30136978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332656"/>
            <a:ext cx="8676456" cy="5877600"/>
          </a:xfrm>
          <a:prstGeom prst="rect">
            <a:avLst/>
          </a:prstGeom>
        </p:spPr>
      </p:pic>
      <p:sp>
        <p:nvSpPr>
          <p:cNvPr id="10" name="TextBox 9"/>
          <p:cNvSpPr txBox="1"/>
          <p:nvPr/>
        </p:nvSpPr>
        <p:spPr>
          <a:xfrm>
            <a:off x="3794067" y="1124744"/>
            <a:ext cx="1642029" cy="634020"/>
          </a:xfrm>
          <a:prstGeom prst="rect">
            <a:avLst/>
          </a:prstGeom>
          <a:noFill/>
        </p:spPr>
        <p:txBody>
          <a:bodyPr wrap="square" rtlCol="0">
            <a:spAutoFit/>
          </a:bodyPr>
          <a:lstStyle/>
          <a:p>
            <a:pPr lvl="0" algn="ctr">
              <a:lnSpc>
                <a:spcPct val="80000"/>
              </a:lnSpc>
              <a:defRPr/>
            </a:pPr>
            <a:r>
              <a:rPr lang="en-US" altLang="zh-CN" sz="4400" b="1" kern="0" noProof="0" dirty="0" smtClean="0">
                <a:ln w="18415" cmpd="sng">
                  <a:noFill/>
                  <a:prstDash val="solid"/>
                </a:ln>
                <a:solidFill>
                  <a:srgbClr val="4C3024"/>
                </a:solidFill>
                <a:latin typeface="Agency FB" pitchFamily="34" charset="0"/>
                <a:ea typeface="微软雅黑" pitchFamily="34" charset="-122"/>
              </a:rPr>
              <a:t>Text</a:t>
            </a:r>
            <a:endParaRPr kumimoji="0" lang="zh-CN" altLang="en-US" sz="4400" b="1" i="0" u="none" strike="noStrike" kern="0" normalizeH="0" baseline="0" noProof="0" dirty="0">
              <a:ln w="18415" cmpd="sng">
                <a:noFill/>
                <a:prstDash val="solid"/>
              </a:ln>
              <a:solidFill>
                <a:srgbClr val="4C3024"/>
              </a:solidFill>
              <a:uLnTx/>
              <a:uFillTx/>
              <a:latin typeface="Agency FB" pitchFamily="34" charset="0"/>
              <a:ea typeface="微软雅黑" pitchFamily="34" charset="-122"/>
            </a:endParaRPr>
          </a:p>
        </p:txBody>
      </p:sp>
      <p:sp>
        <p:nvSpPr>
          <p:cNvPr id="11" name="TextBox 10"/>
          <p:cNvSpPr txBox="1"/>
          <p:nvPr/>
        </p:nvSpPr>
        <p:spPr>
          <a:xfrm rot="2692214">
            <a:off x="2330613" y="2405850"/>
            <a:ext cx="1767358" cy="1647823"/>
          </a:xfrm>
          <a:prstGeom prst="rect">
            <a:avLst/>
          </a:prstGeom>
          <a:noFill/>
        </p:spPr>
        <p:txBody>
          <a:bodyPr wrap="square" rtlCol="0">
            <a:spAutoFit/>
          </a:bodyPr>
          <a:lstStyle>
            <a:defPPr>
              <a:defRPr lang="en-US"/>
            </a:defPPr>
            <a:lvl1pPr lvl="0" algn="ctr">
              <a:lnSpc>
                <a:spcPct val="80000"/>
              </a:lnSpc>
              <a:defRPr sz="2400" b="1" kern="0">
                <a:solidFill>
                  <a:schemeClr val="bg1"/>
                </a:solidFill>
                <a:latin typeface="Agency FB" pitchFamily="34" charset="0"/>
                <a:ea typeface="微软雅黑" pitchFamily="34" charset="-122"/>
              </a:defRPr>
            </a:lvl1pPr>
          </a:lstStyle>
          <a:p>
            <a:pPr algn="l"/>
            <a:r>
              <a:rPr lang="en-US" altLang="zh-CN" sz="1400" dirty="0" smtClean="0">
                <a:latin typeface="Candara" pitchFamily="34" charset="0"/>
              </a:rPr>
              <a:t>Add </a:t>
            </a:r>
            <a:r>
              <a:rPr lang="en-US" altLang="zh-CN" sz="1400" dirty="0">
                <a:latin typeface="Candara" pitchFamily="34" charset="0"/>
              </a:rPr>
              <a:t>your text. add your text. add your text. add your </a:t>
            </a:r>
            <a:r>
              <a:rPr lang="en-US" altLang="zh-CN" sz="1400" dirty="0" smtClean="0">
                <a:latin typeface="Candara" pitchFamily="34" charset="0"/>
              </a:rPr>
              <a:t>text</a:t>
            </a:r>
            <a:r>
              <a:rPr lang="en-US" altLang="zh-CN" sz="1400" dirty="0">
                <a:latin typeface="Candara" pitchFamily="34" charset="0"/>
              </a:rPr>
              <a:t> add your text. add your text</a:t>
            </a:r>
            <a:r>
              <a:rPr lang="en-US" altLang="zh-CN" sz="1400" dirty="0" smtClean="0">
                <a:latin typeface="Candara" pitchFamily="34" charset="0"/>
              </a:rPr>
              <a:t> </a:t>
            </a:r>
            <a:r>
              <a:rPr lang="en-US" altLang="zh-CN" sz="1400" dirty="0">
                <a:latin typeface="Candara" pitchFamily="34" charset="0"/>
              </a:rPr>
              <a:t> add your text. add your text. add your text add your text. add your text </a:t>
            </a:r>
          </a:p>
        </p:txBody>
      </p:sp>
      <p:sp>
        <p:nvSpPr>
          <p:cNvPr id="12" name="TextBox 11"/>
          <p:cNvSpPr txBox="1"/>
          <p:nvPr/>
        </p:nvSpPr>
        <p:spPr>
          <a:xfrm rot="18849391">
            <a:off x="5145921" y="2333252"/>
            <a:ext cx="1767358" cy="1647823"/>
          </a:xfrm>
          <a:prstGeom prst="rect">
            <a:avLst/>
          </a:prstGeom>
          <a:noFill/>
        </p:spPr>
        <p:txBody>
          <a:bodyPr wrap="square" rtlCol="0">
            <a:spAutoFit/>
          </a:bodyPr>
          <a:lstStyle>
            <a:defPPr>
              <a:defRPr lang="en-US"/>
            </a:defPPr>
            <a:lvl1pPr lvl="0" algn="ctr">
              <a:lnSpc>
                <a:spcPct val="80000"/>
              </a:lnSpc>
              <a:defRPr sz="2400" b="1" kern="0">
                <a:solidFill>
                  <a:schemeClr val="bg1"/>
                </a:solidFill>
                <a:latin typeface="Agency FB" pitchFamily="34" charset="0"/>
                <a:ea typeface="微软雅黑" pitchFamily="34" charset="-122"/>
              </a:defRPr>
            </a:lvl1pPr>
          </a:lstStyle>
          <a:p>
            <a:pPr algn="l"/>
            <a:r>
              <a:rPr lang="en-US" altLang="zh-CN" sz="1400" dirty="0" smtClean="0">
                <a:latin typeface="Candara" pitchFamily="34" charset="0"/>
              </a:rPr>
              <a:t>Add </a:t>
            </a:r>
            <a:r>
              <a:rPr lang="en-US" altLang="zh-CN" sz="1400" dirty="0">
                <a:latin typeface="Candara" pitchFamily="34" charset="0"/>
              </a:rPr>
              <a:t>your text. add your text. add your text. add your </a:t>
            </a:r>
            <a:r>
              <a:rPr lang="en-US" altLang="zh-CN" sz="1400" dirty="0" smtClean="0">
                <a:latin typeface="Candara" pitchFamily="34" charset="0"/>
              </a:rPr>
              <a:t>text</a:t>
            </a:r>
            <a:r>
              <a:rPr lang="en-US" altLang="zh-CN" sz="1400" dirty="0">
                <a:latin typeface="Candara" pitchFamily="34" charset="0"/>
              </a:rPr>
              <a:t> add your text. add your text</a:t>
            </a:r>
            <a:r>
              <a:rPr lang="en-US" altLang="zh-CN" sz="1400" dirty="0" smtClean="0">
                <a:latin typeface="Candara" pitchFamily="34" charset="0"/>
              </a:rPr>
              <a:t> </a:t>
            </a:r>
            <a:r>
              <a:rPr lang="en-US" altLang="zh-CN" sz="1400" dirty="0">
                <a:latin typeface="Candara" pitchFamily="34" charset="0"/>
              </a:rPr>
              <a:t> add your text. add your text. add your text add your text. add your text </a:t>
            </a:r>
          </a:p>
        </p:txBody>
      </p:sp>
      <p:sp>
        <p:nvSpPr>
          <p:cNvPr id="13" name="TextBox 12"/>
          <p:cNvSpPr txBox="1"/>
          <p:nvPr/>
        </p:nvSpPr>
        <p:spPr>
          <a:xfrm rot="2692214">
            <a:off x="778918" y="4292758"/>
            <a:ext cx="1767358" cy="1130759"/>
          </a:xfrm>
          <a:prstGeom prst="rect">
            <a:avLst/>
          </a:prstGeom>
          <a:noFill/>
        </p:spPr>
        <p:txBody>
          <a:bodyPr wrap="square" rtlCol="0">
            <a:spAutoFit/>
          </a:bodyPr>
          <a:lstStyle>
            <a:defPPr>
              <a:defRPr lang="en-US"/>
            </a:defPPr>
            <a:lvl1pPr lvl="0" algn="ctr">
              <a:lnSpc>
                <a:spcPct val="80000"/>
              </a:lnSpc>
              <a:defRPr sz="2400" b="1" kern="0">
                <a:solidFill>
                  <a:schemeClr val="bg1"/>
                </a:solidFill>
                <a:latin typeface="Agency FB" pitchFamily="34" charset="0"/>
                <a:ea typeface="微软雅黑"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Text" lastClr="000000">
                    <a:lumMod val="65000"/>
                    <a:lumOff val="35000"/>
                  </a:sysClr>
                </a:solidFill>
                <a:effectLst/>
                <a:uLnTx/>
                <a:uFillTx/>
                <a:latin typeface="Candara" pitchFamily="34" charset="0"/>
                <a:ea typeface="微软雅黑" pitchFamily="34" charset="-122"/>
              </a:rPr>
              <a:t>Add </a:t>
            </a:r>
            <a:r>
              <a:rPr kumimoji="0" lang="en-US" altLang="zh-CN" sz="1400" b="1" i="0" u="none" strike="noStrike" kern="0" cap="none" spc="0" normalizeH="0" baseline="0" noProof="0" dirty="0">
                <a:ln>
                  <a:noFill/>
                </a:ln>
                <a:solidFill>
                  <a:sysClr val="windowText" lastClr="000000">
                    <a:lumMod val="65000"/>
                    <a:lumOff val="35000"/>
                  </a:sysClr>
                </a:solidFill>
                <a:effectLst/>
                <a:uLnTx/>
                <a:uFillTx/>
                <a:latin typeface="Candara" pitchFamily="34" charset="0"/>
                <a:ea typeface="微软雅黑" pitchFamily="34" charset="-122"/>
              </a:rPr>
              <a:t>your text. add your text. add your text. add your </a:t>
            </a:r>
            <a:r>
              <a:rPr kumimoji="0" lang="en-US" altLang="zh-CN" sz="1400" b="1" i="0" u="none" strike="noStrike" kern="0" cap="none" spc="0" normalizeH="0" baseline="0" noProof="0" dirty="0" smtClean="0">
                <a:ln>
                  <a:noFill/>
                </a:ln>
                <a:solidFill>
                  <a:sysClr val="windowText" lastClr="000000">
                    <a:lumMod val="65000"/>
                    <a:lumOff val="35000"/>
                  </a:sysClr>
                </a:solidFill>
                <a:effectLst/>
                <a:uLnTx/>
                <a:uFillTx/>
                <a:latin typeface="Candara" pitchFamily="34" charset="0"/>
                <a:ea typeface="微软雅黑" pitchFamily="34" charset="-122"/>
              </a:rPr>
              <a:t>text</a:t>
            </a:r>
            <a:r>
              <a:rPr kumimoji="0" lang="en-US" altLang="zh-CN" sz="1400" b="1" i="0" u="none" strike="noStrike" kern="0" cap="none" spc="0" normalizeH="0" baseline="0" noProof="0" dirty="0">
                <a:ln>
                  <a:noFill/>
                </a:ln>
                <a:solidFill>
                  <a:sysClr val="windowText" lastClr="000000">
                    <a:lumMod val="65000"/>
                    <a:lumOff val="35000"/>
                  </a:sysClr>
                </a:solidFill>
                <a:effectLst/>
                <a:uLnTx/>
                <a:uFillTx/>
                <a:latin typeface="Candara" pitchFamily="34" charset="0"/>
                <a:ea typeface="微软雅黑" pitchFamily="34" charset="-122"/>
              </a:rPr>
              <a:t> add your text. add your text</a:t>
            </a:r>
            <a:r>
              <a:rPr kumimoji="0" lang="en-US" altLang="zh-CN" sz="1400" b="1" i="0" u="none" strike="noStrike" kern="0" cap="none" spc="0" normalizeH="0" baseline="0" noProof="0" dirty="0" smtClean="0">
                <a:ln>
                  <a:noFill/>
                </a:ln>
                <a:solidFill>
                  <a:sysClr val="windowText" lastClr="000000">
                    <a:lumMod val="65000"/>
                    <a:lumOff val="35000"/>
                  </a:sysClr>
                </a:solidFill>
                <a:effectLst/>
                <a:uLnTx/>
                <a:uFillTx/>
                <a:latin typeface="Candara" pitchFamily="34" charset="0"/>
                <a:ea typeface="微软雅黑" pitchFamily="34" charset="-122"/>
              </a:rPr>
              <a:t> </a:t>
            </a:r>
            <a:r>
              <a:rPr kumimoji="0" lang="en-US" altLang="zh-CN" sz="1400" b="1" i="0" u="none" strike="noStrike" kern="0" cap="none" spc="0" normalizeH="0" baseline="0" noProof="0" dirty="0">
                <a:ln>
                  <a:noFill/>
                </a:ln>
                <a:solidFill>
                  <a:sysClr val="windowText" lastClr="000000">
                    <a:lumMod val="65000"/>
                    <a:lumOff val="35000"/>
                  </a:sysClr>
                </a:solidFill>
                <a:effectLst/>
                <a:uLnTx/>
                <a:uFillTx/>
                <a:latin typeface="Candara" pitchFamily="34" charset="0"/>
                <a:ea typeface="微软雅黑" pitchFamily="34" charset="-122"/>
              </a:rPr>
              <a:t> add your text. add your text. </a:t>
            </a:r>
          </a:p>
        </p:txBody>
      </p:sp>
      <p:sp>
        <p:nvSpPr>
          <p:cNvPr id="14" name="TextBox 13"/>
          <p:cNvSpPr txBox="1"/>
          <p:nvPr/>
        </p:nvSpPr>
        <p:spPr>
          <a:xfrm rot="18874420">
            <a:off x="6732967" y="4144092"/>
            <a:ext cx="1767358" cy="1130759"/>
          </a:xfrm>
          <a:prstGeom prst="rect">
            <a:avLst/>
          </a:prstGeom>
          <a:noFill/>
        </p:spPr>
        <p:txBody>
          <a:bodyPr wrap="square" rtlCol="0">
            <a:spAutoFit/>
          </a:bodyPr>
          <a:lstStyle>
            <a:defPPr>
              <a:defRPr lang="en-US"/>
            </a:defPPr>
            <a:lvl1pPr lvl="0" algn="ctr">
              <a:lnSpc>
                <a:spcPct val="80000"/>
              </a:lnSpc>
              <a:defRPr sz="2400" b="1" kern="0">
                <a:solidFill>
                  <a:schemeClr val="bg1"/>
                </a:solidFill>
                <a:latin typeface="Agency FB" pitchFamily="34" charset="0"/>
                <a:ea typeface="微软雅黑"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Text" lastClr="000000">
                    <a:lumMod val="65000"/>
                    <a:lumOff val="35000"/>
                  </a:sysClr>
                </a:solidFill>
                <a:effectLst/>
                <a:uLnTx/>
                <a:uFillTx/>
                <a:latin typeface="Candara" pitchFamily="34" charset="0"/>
                <a:ea typeface="微软雅黑" pitchFamily="34" charset="-122"/>
              </a:rPr>
              <a:t>Add </a:t>
            </a:r>
            <a:r>
              <a:rPr kumimoji="0" lang="en-US" altLang="zh-CN" sz="1400" b="1" i="0" u="none" strike="noStrike" kern="0" cap="none" spc="0" normalizeH="0" baseline="0" noProof="0" dirty="0">
                <a:ln>
                  <a:noFill/>
                </a:ln>
                <a:solidFill>
                  <a:sysClr val="windowText" lastClr="000000">
                    <a:lumMod val="65000"/>
                    <a:lumOff val="35000"/>
                  </a:sysClr>
                </a:solidFill>
                <a:effectLst/>
                <a:uLnTx/>
                <a:uFillTx/>
                <a:latin typeface="Candara" pitchFamily="34" charset="0"/>
                <a:ea typeface="微软雅黑" pitchFamily="34" charset="-122"/>
              </a:rPr>
              <a:t>your text. add your text. add your text. add your </a:t>
            </a:r>
            <a:r>
              <a:rPr kumimoji="0" lang="en-US" altLang="zh-CN" sz="1400" b="1" i="0" u="none" strike="noStrike" kern="0" cap="none" spc="0" normalizeH="0" baseline="0" noProof="0" dirty="0" smtClean="0">
                <a:ln>
                  <a:noFill/>
                </a:ln>
                <a:solidFill>
                  <a:sysClr val="windowText" lastClr="000000">
                    <a:lumMod val="65000"/>
                    <a:lumOff val="35000"/>
                  </a:sysClr>
                </a:solidFill>
                <a:effectLst/>
                <a:uLnTx/>
                <a:uFillTx/>
                <a:latin typeface="Candara" pitchFamily="34" charset="0"/>
                <a:ea typeface="微软雅黑" pitchFamily="34" charset="-122"/>
              </a:rPr>
              <a:t>text</a:t>
            </a:r>
            <a:r>
              <a:rPr kumimoji="0" lang="en-US" altLang="zh-CN" sz="1400" b="1" i="0" u="none" strike="noStrike" kern="0" cap="none" spc="0" normalizeH="0" baseline="0" noProof="0" dirty="0">
                <a:ln>
                  <a:noFill/>
                </a:ln>
                <a:solidFill>
                  <a:sysClr val="windowText" lastClr="000000">
                    <a:lumMod val="65000"/>
                    <a:lumOff val="35000"/>
                  </a:sysClr>
                </a:solidFill>
                <a:effectLst/>
                <a:uLnTx/>
                <a:uFillTx/>
                <a:latin typeface="Candara" pitchFamily="34" charset="0"/>
                <a:ea typeface="微软雅黑" pitchFamily="34" charset="-122"/>
              </a:rPr>
              <a:t> add your text. add your text</a:t>
            </a:r>
            <a:r>
              <a:rPr kumimoji="0" lang="en-US" altLang="zh-CN" sz="1400" b="1" i="0" u="none" strike="noStrike" kern="0" cap="none" spc="0" normalizeH="0" baseline="0" noProof="0" dirty="0" smtClean="0">
                <a:ln>
                  <a:noFill/>
                </a:ln>
                <a:solidFill>
                  <a:sysClr val="windowText" lastClr="000000">
                    <a:lumMod val="65000"/>
                    <a:lumOff val="35000"/>
                  </a:sysClr>
                </a:solidFill>
                <a:effectLst/>
                <a:uLnTx/>
                <a:uFillTx/>
                <a:latin typeface="Candara" pitchFamily="34" charset="0"/>
                <a:ea typeface="微软雅黑" pitchFamily="34" charset="-122"/>
              </a:rPr>
              <a:t> </a:t>
            </a:r>
            <a:r>
              <a:rPr kumimoji="0" lang="en-US" altLang="zh-CN" sz="1400" b="1" i="0" u="none" strike="noStrike" kern="0" cap="none" spc="0" normalizeH="0" baseline="0" noProof="0" dirty="0">
                <a:ln>
                  <a:noFill/>
                </a:ln>
                <a:solidFill>
                  <a:sysClr val="windowText" lastClr="000000">
                    <a:lumMod val="65000"/>
                    <a:lumOff val="35000"/>
                  </a:sysClr>
                </a:solidFill>
                <a:effectLst/>
                <a:uLnTx/>
                <a:uFillTx/>
                <a:latin typeface="Candara" pitchFamily="34" charset="0"/>
                <a:ea typeface="微软雅黑" pitchFamily="34" charset="-122"/>
              </a:rPr>
              <a:t> add your text. add your text. </a:t>
            </a:r>
          </a:p>
        </p:txBody>
      </p:sp>
      <p:sp>
        <p:nvSpPr>
          <p:cNvPr id="15" name="TextBox 14"/>
          <p:cNvSpPr txBox="1"/>
          <p:nvPr/>
        </p:nvSpPr>
        <p:spPr>
          <a:xfrm>
            <a:off x="2755314" y="4858137"/>
            <a:ext cx="3719534" cy="1077218"/>
          </a:xfrm>
          <a:prstGeom prst="rect">
            <a:avLst/>
          </a:prstGeom>
          <a:noFill/>
        </p:spPr>
        <p:txBody>
          <a:bodyPr wrap="square" rtlCol="0">
            <a:spAutoFit/>
          </a:bodyPr>
          <a:lstStyle>
            <a:defPPr>
              <a:defRPr lang="en-US"/>
            </a:defPPr>
            <a:lvl1pPr lvl="0" algn="ctr">
              <a:lnSpc>
                <a:spcPct val="80000"/>
              </a:lnSpc>
              <a:defRPr sz="4400" b="1" kern="0">
                <a:ln w="18415" cmpd="sng">
                  <a:noFill/>
                  <a:prstDash val="solid"/>
                </a:ln>
                <a:solidFill>
                  <a:srgbClr val="4C3024"/>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rgbClr val="4C3024"/>
                </a:solidFill>
                <a:effectLst/>
                <a:uLnTx/>
                <a:uFillTx/>
                <a:latin typeface="Agency FB" pitchFamily="34" charset="0"/>
                <a:ea typeface="微软雅黑" pitchFamily="34" charset="-122"/>
              </a:rPr>
              <a:t>Click here to add your title</a:t>
            </a:r>
            <a:endParaRPr kumimoji="0" lang="zh-CN" altLang="en-US" sz="4000" b="1" i="0" u="none" strike="noStrike" kern="0" cap="none" spc="0" normalizeH="0" baseline="0" noProof="0" dirty="0">
              <a:ln w="18415" cmpd="sng">
                <a:noFill/>
                <a:prstDash val="solid"/>
              </a:ln>
              <a:solidFill>
                <a:srgbClr val="4C3024"/>
              </a:solidFill>
              <a:effectLst/>
              <a:uLnTx/>
              <a:uFillTx/>
              <a:latin typeface="Agency FB" pitchFamily="34" charset="0"/>
              <a:ea typeface="微软雅黑" pitchFamily="34" charset="-122"/>
            </a:endParaRPr>
          </a:p>
        </p:txBody>
      </p:sp>
    </p:spTree>
    <p:extLst>
      <p:ext uri="{BB962C8B-B14F-4D97-AF65-F5344CB8AC3E}">
        <p14:creationId xmlns:p14="http://schemas.microsoft.com/office/powerpoint/2010/main" val="4613911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709"/>
            <a:ext cx="9144000" cy="604478"/>
          </a:xfrm>
          <a:prstGeom prst="rect">
            <a:avLst/>
          </a:prstGeom>
        </p:spPr>
      </p:pic>
      <p:sp>
        <p:nvSpPr>
          <p:cNvPr id="17" name="下箭头 16"/>
          <p:cNvSpPr/>
          <p:nvPr/>
        </p:nvSpPr>
        <p:spPr>
          <a:xfrm>
            <a:off x="1368972" y="4242296"/>
            <a:ext cx="415924" cy="576064"/>
          </a:xfrm>
          <a:prstGeom prst="downArrow">
            <a:avLst/>
          </a:prstGeom>
          <a:gradFill flip="none" rotWithShape="1">
            <a:gsLst>
              <a:gs pos="35000">
                <a:srgbClr val="BF5200"/>
              </a:gs>
              <a:gs pos="100000">
                <a:srgbClr val="6C3B00"/>
              </a:gs>
              <a:gs pos="11000">
                <a:srgbClr val="5F3000"/>
              </a:gs>
              <a:gs pos="61000">
                <a:srgbClr val="FFB700"/>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8" name="下箭头 17"/>
          <p:cNvSpPr/>
          <p:nvPr/>
        </p:nvSpPr>
        <p:spPr>
          <a:xfrm>
            <a:off x="5076056" y="4242296"/>
            <a:ext cx="415924" cy="576064"/>
          </a:xfrm>
          <a:prstGeom prst="downArrow">
            <a:avLst/>
          </a:prstGeom>
          <a:gradFill flip="none" rotWithShape="1">
            <a:gsLst>
              <a:gs pos="35000">
                <a:srgbClr val="BF5200"/>
              </a:gs>
              <a:gs pos="100000">
                <a:srgbClr val="6C3B00"/>
              </a:gs>
              <a:gs pos="11000">
                <a:srgbClr val="5F3000"/>
              </a:gs>
              <a:gs pos="61000">
                <a:srgbClr val="FFB700"/>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9" name="下箭头 18"/>
          <p:cNvSpPr/>
          <p:nvPr/>
        </p:nvSpPr>
        <p:spPr>
          <a:xfrm flipV="1">
            <a:off x="3229248" y="2814836"/>
            <a:ext cx="415924" cy="576064"/>
          </a:xfrm>
          <a:prstGeom prst="downArrow">
            <a:avLst/>
          </a:prstGeom>
          <a:gradFill flip="none" rotWithShape="1">
            <a:gsLst>
              <a:gs pos="35000">
                <a:srgbClr val="BF5200"/>
              </a:gs>
              <a:gs pos="100000">
                <a:srgbClr val="6C3B00"/>
              </a:gs>
              <a:gs pos="11000">
                <a:srgbClr val="5F3000"/>
              </a:gs>
              <a:gs pos="61000">
                <a:srgbClr val="FFB700"/>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0" name="下箭头 19"/>
          <p:cNvSpPr/>
          <p:nvPr/>
        </p:nvSpPr>
        <p:spPr>
          <a:xfrm flipV="1">
            <a:off x="6876256" y="2814836"/>
            <a:ext cx="415924" cy="576064"/>
          </a:xfrm>
          <a:prstGeom prst="downArrow">
            <a:avLst/>
          </a:prstGeom>
          <a:gradFill flip="none" rotWithShape="1">
            <a:gsLst>
              <a:gs pos="35000">
                <a:srgbClr val="BF5200"/>
              </a:gs>
              <a:gs pos="100000">
                <a:srgbClr val="6C3B00"/>
              </a:gs>
              <a:gs pos="11000">
                <a:srgbClr val="5F3000"/>
              </a:gs>
              <a:gs pos="61000">
                <a:srgbClr val="FFB700"/>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TextBox 20"/>
          <p:cNvSpPr txBox="1"/>
          <p:nvPr/>
        </p:nvSpPr>
        <p:spPr>
          <a:xfrm>
            <a:off x="1017579" y="3609609"/>
            <a:ext cx="11315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6731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2010</a:t>
            </a:r>
            <a:endParaRPr kumimoji="0" lang="zh-CN" altLang="en-US" sz="2400" b="1" i="0" u="none" strike="noStrike" kern="0" cap="none" spc="0" normalizeH="0" baseline="0" noProof="0" dirty="0">
              <a:ln w="18415" cmpd="sng">
                <a:noFill/>
                <a:prstDash val="solid"/>
              </a:ln>
              <a:solidFill>
                <a:srgbClr val="6731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22" name="TextBox 21"/>
          <p:cNvSpPr txBox="1"/>
          <p:nvPr/>
        </p:nvSpPr>
        <p:spPr>
          <a:xfrm>
            <a:off x="2871435" y="3609609"/>
            <a:ext cx="11315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6731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2011</a:t>
            </a:r>
            <a:endParaRPr kumimoji="0" lang="zh-CN" altLang="en-US" sz="2400" b="1" i="0" u="none" strike="noStrike" kern="0" cap="none" spc="0" normalizeH="0" baseline="0" noProof="0" dirty="0">
              <a:ln w="18415" cmpd="sng">
                <a:noFill/>
                <a:prstDash val="solid"/>
              </a:ln>
              <a:solidFill>
                <a:srgbClr val="6731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23" name="TextBox 22"/>
          <p:cNvSpPr txBox="1"/>
          <p:nvPr/>
        </p:nvSpPr>
        <p:spPr>
          <a:xfrm>
            <a:off x="4667443" y="3609609"/>
            <a:ext cx="11315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6731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2012</a:t>
            </a:r>
            <a:endParaRPr kumimoji="0" lang="zh-CN" altLang="en-US" sz="2400" b="1" i="0" u="none" strike="noStrike" kern="0" cap="none" spc="0" normalizeH="0" baseline="0" noProof="0" dirty="0">
              <a:ln w="18415" cmpd="sng">
                <a:noFill/>
                <a:prstDash val="solid"/>
              </a:ln>
              <a:solidFill>
                <a:srgbClr val="6731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24" name="TextBox 23"/>
          <p:cNvSpPr txBox="1"/>
          <p:nvPr/>
        </p:nvSpPr>
        <p:spPr>
          <a:xfrm>
            <a:off x="6505743" y="3609609"/>
            <a:ext cx="11315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6731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2013</a:t>
            </a:r>
            <a:endParaRPr kumimoji="0" lang="zh-CN" altLang="en-US" sz="2400" b="1" i="0" u="none" strike="noStrike" kern="0" cap="none" spc="0" normalizeH="0" baseline="0" noProof="0" dirty="0">
              <a:ln w="18415" cmpd="sng">
                <a:noFill/>
                <a:prstDash val="solid"/>
              </a:ln>
              <a:solidFill>
                <a:srgbClr val="673105"/>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25" name="TextBox 24"/>
          <p:cNvSpPr txBox="1"/>
          <p:nvPr/>
        </p:nvSpPr>
        <p:spPr>
          <a:xfrm>
            <a:off x="683568" y="4903068"/>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26" name="TextBox 25"/>
          <p:cNvSpPr txBox="1"/>
          <p:nvPr/>
        </p:nvSpPr>
        <p:spPr>
          <a:xfrm>
            <a:off x="2555776" y="1556792"/>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27" name="TextBox 26"/>
          <p:cNvSpPr txBox="1"/>
          <p:nvPr/>
        </p:nvSpPr>
        <p:spPr>
          <a:xfrm>
            <a:off x="4239902" y="4903068"/>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28" name="TextBox 27"/>
          <p:cNvSpPr txBox="1"/>
          <p:nvPr/>
        </p:nvSpPr>
        <p:spPr>
          <a:xfrm>
            <a:off x="6027401" y="1556792"/>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29" name="TextBox 28"/>
          <p:cNvSpPr txBox="1"/>
          <p:nvPr/>
        </p:nvSpPr>
        <p:spPr>
          <a:xfrm>
            <a:off x="899592" y="404664"/>
            <a:ext cx="7062427" cy="535531"/>
          </a:xfrm>
          <a:prstGeom prst="rect">
            <a:avLst/>
          </a:prstGeom>
          <a:noFill/>
        </p:spPr>
        <p:txBody>
          <a:bodyPr wrap="square" rtlCol="0">
            <a:spAutoFit/>
          </a:bodyPr>
          <a:lstStyle>
            <a:defPPr>
              <a:defRPr lang="zh-CN"/>
            </a:defPPr>
            <a:lvl1pPr marR="0" lvl="0" indent="0" algn="ctr" fontAlgn="auto">
              <a:lnSpc>
                <a:spcPct val="80000"/>
              </a:lnSpc>
              <a:spcBef>
                <a:spcPts val="0"/>
              </a:spcBef>
              <a:spcAft>
                <a:spcPts val="0"/>
              </a:spcAft>
              <a:buClrTx/>
              <a:buSzTx/>
              <a:buFontTx/>
              <a:buNone/>
              <a:tabLst/>
              <a:defRPr kumimoji="0" sz="3600" b="1" i="0" u="none" strike="noStrike" kern="0" cap="none" spc="0" normalizeH="0" baseline="0">
                <a:ln w="18415" cmpd="sng">
                  <a:noFill/>
                  <a:prstDash val="solid"/>
                </a:ln>
                <a:solidFill>
                  <a:srgbClr val="004F8A"/>
                </a:solidFill>
                <a:effectLst>
                  <a:outerShdw dist="38100" dir="5400000" algn="t" rotWithShape="0">
                    <a:schemeClr val="bg1">
                      <a:alpha val="40000"/>
                    </a:schemeClr>
                  </a:outerShdw>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40000"/>
                    </a:sysClr>
                  </a:outerShdw>
                </a:effectLst>
                <a:uLnTx/>
                <a:uFillTx/>
                <a:latin typeface="Adidas Unity" pitchFamily="2" charset="0"/>
                <a:ea typeface="微软雅黑" pitchFamily="34" charset="-122"/>
              </a:rPr>
              <a:t>Click here to add your title</a:t>
            </a:r>
            <a:endParaRPr kumimoji="0" lang="zh-CN" altLang="en-US" sz="36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40000"/>
                  </a:sysClr>
                </a:outerShdw>
              </a:effectLst>
              <a:uLnTx/>
              <a:uFillTx/>
              <a:latin typeface="Adidas Unity" pitchFamily="2" charset="0"/>
              <a:ea typeface="微软雅黑" pitchFamily="34" charset="-122"/>
            </a:endParaRPr>
          </a:p>
        </p:txBody>
      </p:sp>
    </p:spTree>
    <p:extLst>
      <p:ext uri="{BB962C8B-B14F-4D97-AF65-F5344CB8AC3E}">
        <p14:creationId xmlns:p14="http://schemas.microsoft.com/office/powerpoint/2010/main" val="8742657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557160" y="1412776"/>
            <a:ext cx="5877479" cy="2347170"/>
            <a:chOff x="1081772" y="1517646"/>
            <a:chExt cx="4993041" cy="1993970"/>
          </a:xfrm>
        </p:grpSpPr>
        <p:sp>
          <p:nvSpPr>
            <p:cNvPr id="28" name="矩形 3"/>
            <p:cNvSpPr/>
            <p:nvPr/>
          </p:nvSpPr>
          <p:spPr>
            <a:xfrm rot="5400000">
              <a:off x="2573433" y="25985"/>
              <a:ext cx="1993970" cy="4977291"/>
            </a:xfrm>
            <a:custGeom>
              <a:avLst/>
              <a:gdLst/>
              <a:ahLst/>
              <a:cxnLst/>
              <a:rect l="l" t="t" r="r" b="b"/>
              <a:pathLst>
                <a:path w="1993970" h="4977291">
                  <a:moveTo>
                    <a:pt x="0" y="4340450"/>
                  </a:moveTo>
                  <a:cubicBezTo>
                    <a:pt x="0" y="4031274"/>
                    <a:pt x="220320" y="3773557"/>
                    <a:pt x="512561" y="3715924"/>
                  </a:cubicBezTo>
                  <a:cubicBezTo>
                    <a:pt x="560690" y="3634927"/>
                    <a:pt x="587934" y="3542248"/>
                    <a:pt x="587934" y="3443809"/>
                  </a:cubicBezTo>
                  <a:cubicBezTo>
                    <a:pt x="587934" y="3312383"/>
                    <a:pt x="539373" y="3191228"/>
                    <a:pt x="456300" y="3095519"/>
                  </a:cubicBezTo>
                  <a:cubicBezTo>
                    <a:pt x="192092" y="3020332"/>
                    <a:pt x="0" y="2776507"/>
                    <a:pt x="0" y="2487817"/>
                  </a:cubicBezTo>
                  <a:cubicBezTo>
                    <a:pt x="0" y="2383064"/>
                    <a:pt x="25292" y="2284217"/>
                    <a:pt x="72618" y="2198344"/>
                  </a:cubicBezTo>
                  <a:lnTo>
                    <a:pt x="71574" y="2198344"/>
                  </a:lnTo>
                  <a:lnTo>
                    <a:pt x="74272" y="2195297"/>
                  </a:lnTo>
                  <a:cubicBezTo>
                    <a:pt x="158516" y="2027344"/>
                    <a:pt x="316850" y="1903931"/>
                    <a:pt x="506044" y="1864675"/>
                  </a:cubicBezTo>
                  <a:cubicBezTo>
                    <a:pt x="558435" y="1781736"/>
                    <a:pt x="587934" y="1685542"/>
                    <a:pt x="587934" y="1583108"/>
                  </a:cubicBezTo>
                  <a:cubicBezTo>
                    <a:pt x="587934" y="1449754"/>
                    <a:pt x="537936" y="1326972"/>
                    <a:pt x="452770" y="1230508"/>
                  </a:cubicBezTo>
                  <a:cubicBezTo>
                    <a:pt x="195686" y="1150960"/>
                    <a:pt x="10355" y="910682"/>
                    <a:pt x="10355" y="627117"/>
                  </a:cubicBezTo>
                  <a:cubicBezTo>
                    <a:pt x="10355" y="525645"/>
                    <a:pt x="34087" y="429716"/>
                    <a:pt x="78594" y="345713"/>
                  </a:cubicBezTo>
                  <a:lnTo>
                    <a:pt x="71574" y="345713"/>
                  </a:lnTo>
                  <a:lnTo>
                    <a:pt x="89713" y="325226"/>
                  </a:lnTo>
                  <a:cubicBezTo>
                    <a:pt x="173953" y="163733"/>
                    <a:pt x="327432" y="45073"/>
                    <a:pt x="510504" y="5804"/>
                  </a:cubicBezTo>
                  <a:lnTo>
                    <a:pt x="513519" y="0"/>
                  </a:lnTo>
                  <a:lnTo>
                    <a:pt x="799244" y="0"/>
                  </a:lnTo>
                  <a:lnTo>
                    <a:pt x="818302" y="16875"/>
                  </a:lnTo>
                  <a:cubicBezTo>
                    <a:pt x="1051514" y="79046"/>
                    <a:pt x="1230339" y="272438"/>
                    <a:pt x="1273458" y="513161"/>
                  </a:cubicBezTo>
                  <a:cubicBezTo>
                    <a:pt x="1327688" y="532681"/>
                    <a:pt x="1385680" y="542205"/>
                    <a:pt x="1445686" y="542205"/>
                  </a:cubicBezTo>
                  <a:cubicBezTo>
                    <a:pt x="1687313" y="542205"/>
                    <a:pt x="1896282" y="387780"/>
                    <a:pt x="1993970" y="161928"/>
                  </a:cubicBezTo>
                  <a:lnTo>
                    <a:pt x="1993970" y="995791"/>
                  </a:lnTo>
                  <a:lnTo>
                    <a:pt x="1954366" y="973310"/>
                  </a:lnTo>
                  <a:cubicBezTo>
                    <a:pt x="1886600" y="804675"/>
                    <a:pt x="1691683" y="683050"/>
                    <a:pt x="1461846" y="683050"/>
                  </a:cubicBezTo>
                  <a:cubicBezTo>
                    <a:pt x="1396754" y="683050"/>
                    <a:pt x="1334462" y="692805"/>
                    <a:pt x="1277121" y="710783"/>
                  </a:cubicBezTo>
                  <a:cubicBezTo>
                    <a:pt x="1245557" y="961837"/>
                    <a:pt x="1066434" y="1166459"/>
                    <a:pt x="828727" y="1234511"/>
                  </a:cubicBezTo>
                  <a:cubicBezTo>
                    <a:pt x="761299" y="1321217"/>
                    <a:pt x="720441" y="1438696"/>
                    <a:pt x="720441" y="1567906"/>
                  </a:cubicBezTo>
                  <a:cubicBezTo>
                    <a:pt x="720441" y="1686029"/>
                    <a:pt x="754589" y="1794348"/>
                    <a:pt x="811867" y="1878403"/>
                  </a:cubicBezTo>
                  <a:cubicBezTo>
                    <a:pt x="976303" y="1922466"/>
                    <a:pt x="1112952" y="2033188"/>
                    <a:pt x="1191383" y="2180503"/>
                  </a:cubicBezTo>
                  <a:cubicBezTo>
                    <a:pt x="1198312" y="2187706"/>
                    <a:pt x="1206463" y="2193130"/>
                    <a:pt x="1214722" y="2198344"/>
                  </a:cubicBezTo>
                  <a:lnTo>
                    <a:pt x="1201067" y="2198344"/>
                  </a:lnTo>
                  <a:cubicBezTo>
                    <a:pt x="1232354" y="2255116"/>
                    <a:pt x="1254013" y="2317559"/>
                    <a:pt x="1264027" y="2383810"/>
                  </a:cubicBezTo>
                  <a:cubicBezTo>
                    <a:pt x="1321105" y="2404873"/>
                    <a:pt x="1382271" y="2415510"/>
                    <a:pt x="1445686" y="2415510"/>
                  </a:cubicBezTo>
                  <a:cubicBezTo>
                    <a:pt x="1687313" y="2415510"/>
                    <a:pt x="1896282" y="2261086"/>
                    <a:pt x="1993970" y="2035233"/>
                  </a:cubicBezTo>
                  <a:lnTo>
                    <a:pt x="1993970" y="2869096"/>
                  </a:lnTo>
                  <a:lnTo>
                    <a:pt x="1954366" y="2846616"/>
                  </a:lnTo>
                  <a:cubicBezTo>
                    <a:pt x="1886600" y="2677981"/>
                    <a:pt x="1691683" y="2556356"/>
                    <a:pt x="1461846" y="2556356"/>
                  </a:cubicBezTo>
                  <a:cubicBezTo>
                    <a:pt x="1392237" y="2556356"/>
                    <a:pt x="1325831" y="2567511"/>
                    <a:pt x="1265489" y="2588631"/>
                  </a:cubicBezTo>
                  <a:cubicBezTo>
                    <a:pt x="1227789" y="2827071"/>
                    <a:pt x="1057409" y="3021093"/>
                    <a:pt x="831611" y="3091102"/>
                  </a:cubicBezTo>
                  <a:cubicBezTo>
                    <a:pt x="762555" y="3178334"/>
                    <a:pt x="720441" y="3297424"/>
                    <a:pt x="720441" y="3428606"/>
                  </a:cubicBezTo>
                  <a:cubicBezTo>
                    <a:pt x="720441" y="3542326"/>
                    <a:pt x="752090" y="3646960"/>
                    <a:pt x="806130" y="3729254"/>
                  </a:cubicBezTo>
                  <a:cubicBezTo>
                    <a:pt x="978237" y="3773917"/>
                    <a:pt x="1120611" y="3891103"/>
                    <a:pt x="1198868" y="4046926"/>
                  </a:cubicBezTo>
                  <a:cubicBezTo>
                    <a:pt x="1203554" y="4051867"/>
                    <a:pt x="1209113" y="4055504"/>
                    <a:pt x="1214722" y="4059046"/>
                  </a:cubicBezTo>
                  <a:lnTo>
                    <a:pt x="1205447" y="4059046"/>
                  </a:lnTo>
                  <a:cubicBezTo>
                    <a:pt x="1237720" y="4119962"/>
                    <a:pt x="1259070" y="4187150"/>
                    <a:pt x="1267973" y="4258227"/>
                  </a:cubicBezTo>
                  <a:cubicBezTo>
                    <a:pt x="1323857" y="4278651"/>
                    <a:pt x="1383697" y="4288815"/>
                    <a:pt x="1445686" y="4288815"/>
                  </a:cubicBezTo>
                  <a:cubicBezTo>
                    <a:pt x="1687313" y="4288815"/>
                    <a:pt x="1896282" y="4134391"/>
                    <a:pt x="1993970" y="3908539"/>
                  </a:cubicBezTo>
                  <a:lnTo>
                    <a:pt x="1993970" y="4742401"/>
                  </a:lnTo>
                  <a:lnTo>
                    <a:pt x="1954366" y="4719922"/>
                  </a:lnTo>
                  <a:cubicBezTo>
                    <a:pt x="1886600" y="4551285"/>
                    <a:pt x="1691683" y="4429661"/>
                    <a:pt x="1461846" y="4429661"/>
                  </a:cubicBezTo>
                  <a:cubicBezTo>
                    <a:pt x="1390703" y="4429661"/>
                    <a:pt x="1322906" y="4441314"/>
                    <a:pt x="1261558" y="4463471"/>
                  </a:cubicBezTo>
                  <a:cubicBezTo>
                    <a:pt x="1204468" y="4756343"/>
                    <a:pt x="946458" y="4977291"/>
                    <a:pt x="636842" y="4977291"/>
                  </a:cubicBezTo>
                  <a:cubicBezTo>
                    <a:pt x="285124" y="4977291"/>
                    <a:pt x="0" y="4692168"/>
                    <a:pt x="0" y="4340450"/>
                  </a:cubicBezTo>
                  <a:close/>
                </a:path>
              </a:pathLst>
            </a:custGeom>
            <a:gradFill flip="none" rotWithShape="1">
              <a:gsLst>
                <a:gs pos="0">
                  <a:sysClr val="window" lastClr="FFFFFF"/>
                </a:gs>
                <a:gs pos="100000">
                  <a:sysClr val="window" lastClr="FFFFFF">
                    <a:lumMod val="95000"/>
                    <a:shade val="100000"/>
                    <a:satMod val="115000"/>
                  </a:sysClr>
                </a:gs>
              </a:gsLst>
              <a:path path="circle">
                <a:fillToRect l="50000" t="50000" r="50000" b="50000"/>
              </a:path>
              <a:tileRect/>
            </a:gradFill>
            <a:ln w="12700" cap="flat" cmpd="sng" algn="ctr">
              <a:solidFill>
                <a:sysClr val="window" lastClr="FFFFFF">
                  <a:lumMod val="95000"/>
                </a:sysClr>
              </a:solidFill>
              <a:prstDash val="solid"/>
            </a:ln>
            <a:effectLst>
              <a:outerShdw blurRad="431800" dist="1778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椭圆 28"/>
            <p:cNvSpPr/>
            <p:nvPr/>
          </p:nvSpPr>
          <p:spPr>
            <a:xfrm>
              <a:off x="4831170" y="1546222"/>
              <a:ext cx="1243643" cy="1243643"/>
            </a:xfrm>
            <a:prstGeom prst="ellipse">
              <a:avLst/>
            </a:prstGeom>
            <a:gradFill flip="none" rotWithShape="1">
              <a:gsLst>
                <a:gs pos="0">
                  <a:sysClr val="window" lastClr="FFFFFF"/>
                </a:gs>
                <a:gs pos="100000">
                  <a:sysClr val="window" lastClr="FFFFFF">
                    <a:lumMod val="95000"/>
                    <a:shade val="100000"/>
                    <a:satMod val="115000"/>
                  </a:sysClr>
                </a:gs>
              </a:gsLst>
              <a:path path="circle">
                <a:fillToRect l="50000" t="50000" r="50000" b="50000"/>
              </a:path>
              <a:tileRect/>
            </a:gradFill>
            <a:ln w="12700" cap="flat" cmpd="sng" algn="ctr">
              <a:solidFill>
                <a:sysClr val="window" lastClr="FFFFFF">
                  <a:lumMod val="9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30" name="椭圆 29"/>
          <p:cNvSpPr/>
          <p:nvPr/>
        </p:nvSpPr>
        <p:spPr>
          <a:xfrm>
            <a:off x="1712601" y="1574801"/>
            <a:ext cx="1205449" cy="1205448"/>
          </a:xfrm>
          <a:prstGeom prst="ellipse">
            <a:avLst/>
          </a:prstGeom>
          <a:gradFill flip="none" rotWithShape="1">
            <a:gsLst>
              <a:gs pos="98000">
                <a:srgbClr val="007EB0"/>
              </a:gs>
              <a:gs pos="12000">
                <a:srgbClr val="00B0F0">
                  <a:shade val="30000"/>
                  <a:satMod val="115000"/>
                </a:srgbClr>
              </a:gs>
              <a:gs pos="0">
                <a:srgbClr val="0092CE"/>
              </a:gs>
              <a:gs pos="85000">
                <a:srgbClr val="00B0F0">
                  <a:shade val="67500"/>
                  <a:satMod val="115000"/>
                </a:srgbClr>
              </a:gs>
              <a:gs pos="88000">
                <a:srgbClr val="00B6FC"/>
              </a:gs>
              <a:gs pos="6000">
                <a:srgbClr val="00B0F0">
                  <a:shade val="100000"/>
                  <a:satMod val="115000"/>
                </a:srgbClr>
              </a:gs>
            </a:gsLst>
            <a:lin ang="0" scaled="1"/>
            <a:tileRect/>
          </a:gradFill>
          <a:ln w="25400" cap="flat" cmpd="sng" algn="ctr">
            <a:solidFill>
              <a:srgbClr val="00B0F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椭圆 30"/>
          <p:cNvSpPr/>
          <p:nvPr/>
        </p:nvSpPr>
        <p:spPr>
          <a:xfrm>
            <a:off x="3888541" y="1574801"/>
            <a:ext cx="1205449" cy="1205448"/>
          </a:xfrm>
          <a:prstGeom prst="ellipse">
            <a:avLst/>
          </a:prstGeom>
          <a:gradFill flip="none" rotWithShape="1">
            <a:gsLst>
              <a:gs pos="98000">
                <a:srgbClr val="007EB0"/>
              </a:gs>
              <a:gs pos="12000">
                <a:srgbClr val="00B0F0">
                  <a:shade val="30000"/>
                  <a:satMod val="115000"/>
                </a:srgbClr>
              </a:gs>
              <a:gs pos="0">
                <a:srgbClr val="0092CE"/>
              </a:gs>
              <a:gs pos="85000">
                <a:srgbClr val="00B0F0">
                  <a:shade val="67500"/>
                  <a:satMod val="115000"/>
                </a:srgbClr>
              </a:gs>
              <a:gs pos="88000">
                <a:srgbClr val="00B6FC"/>
              </a:gs>
              <a:gs pos="6000">
                <a:srgbClr val="00B0F0">
                  <a:shade val="100000"/>
                  <a:satMod val="115000"/>
                </a:srgbClr>
              </a:gs>
            </a:gsLst>
            <a:lin ang="0" scaled="1"/>
            <a:tileRect/>
          </a:gradFill>
          <a:ln w="25400" cap="flat" cmpd="sng" algn="ctr">
            <a:solidFill>
              <a:srgbClr val="00B0F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圆角矩形 31"/>
          <p:cNvSpPr/>
          <p:nvPr/>
        </p:nvSpPr>
        <p:spPr>
          <a:xfrm>
            <a:off x="1557161" y="3648640"/>
            <a:ext cx="1499296" cy="2896000"/>
          </a:xfrm>
          <a:prstGeom prst="roundRect">
            <a:avLst>
              <a:gd name="adj" fmla="val 9754"/>
            </a:avLst>
          </a:prstGeom>
          <a:gradFill flip="none" rotWithShape="1">
            <a:gsLst>
              <a:gs pos="98000">
                <a:srgbClr val="007EB0"/>
              </a:gs>
              <a:gs pos="12000">
                <a:srgbClr val="00B0F0">
                  <a:shade val="30000"/>
                  <a:satMod val="115000"/>
                </a:srgbClr>
              </a:gs>
              <a:gs pos="0">
                <a:srgbClr val="0092CE"/>
              </a:gs>
              <a:gs pos="85000">
                <a:srgbClr val="00B0F0">
                  <a:shade val="67500"/>
                  <a:satMod val="115000"/>
                </a:srgbClr>
              </a:gs>
              <a:gs pos="88000">
                <a:srgbClr val="00B6FC"/>
              </a:gs>
              <a:gs pos="6000">
                <a:srgbClr val="00B0F0">
                  <a:shade val="100000"/>
                  <a:satMod val="115000"/>
                </a:srgbClr>
              </a:gs>
            </a:gsLst>
            <a:lin ang="0" scaled="1"/>
            <a:tileRect/>
          </a:gradFill>
          <a:ln w="25400" cap="flat" cmpd="sng" algn="ctr">
            <a:solidFill>
              <a:srgbClr val="00B0F0"/>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圆角矩形 32"/>
          <p:cNvSpPr/>
          <p:nvPr/>
        </p:nvSpPr>
        <p:spPr>
          <a:xfrm>
            <a:off x="1637252" y="3731857"/>
            <a:ext cx="1329938" cy="2737236"/>
          </a:xfrm>
          <a:prstGeom prst="roundRect">
            <a:avLst>
              <a:gd name="adj" fmla="val 9575"/>
            </a:avLst>
          </a:prstGeom>
          <a:noFill/>
          <a:ln w="25400" cap="flat" cmpd="sng" algn="ctr">
            <a:solidFill>
              <a:srgbClr val="00B0F0"/>
            </a:solidFill>
            <a:prstDash val="sysDash"/>
          </a:ln>
          <a:effectLst>
            <a:outerShdw blurRad="50800" dir="5400000" algn="t" rotWithShape="0">
              <a:prstClr val="black">
                <a:alpha val="8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圆角矩形 33"/>
          <p:cNvSpPr/>
          <p:nvPr/>
        </p:nvSpPr>
        <p:spPr>
          <a:xfrm>
            <a:off x="3755091" y="3648640"/>
            <a:ext cx="1499296" cy="2896000"/>
          </a:xfrm>
          <a:prstGeom prst="roundRect">
            <a:avLst>
              <a:gd name="adj" fmla="val 9754"/>
            </a:avLst>
          </a:prstGeom>
          <a:gradFill flip="none" rotWithShape="1">
            <a:gsLst>
              <a:gs pos="98000">
                <a:srgbClr val="007EB0"/>
              </a:gs>
              <a:gs pos="12000">
                <a:srgbClr val="00B0F0">
                  <a:shade val="30000"/>
                  <a:satMod val="115000"/>
                </a:srgbClr>
              </a:gs>
              <a:gs pos="0">
                <a:srgbClr val="0092CE"/>
              </a:gs>
              <a:gs pos="85000">
                <a:srgbClr val="00B0F0">
                  <a:shade val="67500"/>
                  <a:satMod val="115000"/>
                </a:srgbClr>
              </a:gs>
              <a:gs pos="88000">
                <a:srgbClr val="00B6FC"/>
              </a:gs>
              <a:gs pos="6000">
                <a:srgbClr val="00B0F0">
                  <a:shade val="100000"/>
                  <a:satMod val="115000"/>
                </a:srgbClr>
              </a:gs>
            </a:gsLst>
            <a:lin ang="0" scaled="1"/>
            <a:tileRect/>
          </a:gradFill>
          <a:ln w="25400" cap="flat" cmpd="sng" algn="ctr">
            <a:solidFill>
              <a:srgbClr val="00B0F0"/>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圆角矩形 34"/>
          <p:cNvSpPr/>
          <p:nvPr/>
        </p:nvSpPr>
        <p:spPr>
          <a:xfrm>
            <a:off x="3835183" y="3731857"/>
            <a:ext cx="1329938" cy="2737236"/>
          </a:xfrm>
          <a:prstGeom prst="roundRect">
            <a:avLst>
              <a:gd name="adj" fmla="val 9575"/>
            </a:avLst>
          </a:prstGeom>
          <a:noFill/>
          <a:ln w="25400" cap="flat" cmpd="sng" algn="ctr">
            <a:solidFill>
              <a:srgbClr val="00B0F0"/>
            </a:solidFill>
            <a:prstDash val="sysDash"/>
          </a:ln>
          <a:effectLst>
            <a:outerShdw blurRad="50800" dir="5400000" algn="t" rotWithShape="0">
              <a:prstClr val="black">
                <a:alpha val="8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圆角矩形 35"/>
          <p:cNvSpPr/>
          <p:nvPr/>
        </p:nvSpPr>
        <p:spPr>
          <a:xfrm>
            <a:off x="5953024" y="3648640"/>
            <a:ext cx="1499296" cy="2895999"/>
          </a:xfrm>
          <a:prstGeom prst="roundRect">
            <a:avLst>
              <a:gd name="adj" fmla="val 9754"/>
            </a:avLst>
          </a:prstGeom>
          <a:gradFill flip="none" rotWithShape="1">
            <a:gsLst>
              <a:gs pos="98000">
                <a:srgbClr val="007EB0"/>
              </a:gs>
              <a:gs pos="12000">
                <a:srgbClr val="00B0F0">
                  <a:shade val="30000"/>
                  <a:satMod val="115000"/>
                </a:srgbClr>
              </a:gs>
              <a:gs pos="0">
                <a:srgbClr val="0092CE"/>
              </a:gs>
              <a:gs pos="85000">
                <a:srgbClr val="00B0F0">
                  <a:shade val="67500"/>
                  <a:satMod val="115000"/>
                </a:srgbClr>
              </a:gs>
              <a:gs pos="88000">
                <a:srgbClr val="00B6FC"/>
              </a:gs>
              <a:gs pos="6000">
                <a:srgbClr val="00B0F0">
                  <a:shade val="100000"/>
                  <a:satMod val="115000"/>
                </a:srgbClr>
              </a:gs>
            </a:gsLst>
            <a:lin ang="0" scaled="1"/>
            <a:tileRect/>
          </a:gradFill>
          <a:ln w="25400" cap="flat" cmpd="sng" algn="ctr">
            <a:solidFill>
              <a:srgbClr val="00B0F0"/>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圆角矩形 36"/>
          <p:cNvSpPr/>
          <p:nvPr/>
        </p:nvSpPr>
        <p:spPr>
          <a:xfrm>
            <a:off x="6033114" y="3731857"/>
            <a:ext cx="1329938" cy="2737236"/>
          </a:xfrm>
          <a:prstGeom prst="roundRect">
            <a:avLst>
              <a:gd name="adj" fmla="val 9575"/>
            </a:avLst>
          </a:prstGeom>
          <a:noFill/>
          <a:ln w="25400" cap="flat" cmpd="sng" algn="ctr">
            <a:solidFill>
              <a:srgbClr val="00B0F0"/>
            </a:solidFill>
            <a:prstDash val="sysDash"/>
          </a:ln>
          <a:effectLst>
            <a:outerShdw blurRad="50800" dir="5400000" algn="t" rotWithShape="0">
              <a:prstClr val="black">
                <a:alpha val="8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椭圆 37"/>
          <p:cNvSpPr/>
          <p:nvPr/>
        </p:nvSpPr>
        <p:spPr>
          <a:xfrm>
            <a:off x="6087014" y="1588275"/>
            <a:ext cx="1205449" cy="1205448"/>
          </a:xfrm>
          <a:prstGeom prst="ellipse">
            <a:avLst/>
          </a:prstGeom>
          <a:gradFill flip="none" rotWithShape="1">
            <a:gsLst>
              <a:gs pos="98000">
                <a:srgbClr val="007EB0"/>
              </a:gs>
              <a:gs pos="12000">
                <a:srgbClr val="00B0F0">
                  <a:shade val="30000"/>
                  <a:satMod val="115000"/>
                </a:srgbClr>
              </a:gs>
              <a:gs pos="0">
                <a:srgbClr val="0092CE"/>
              </a:gs>
              <a:gs pos="85000">
                <a:srgbClr val="00B0F0">
                  <a:shade val="67500"/>
                  <a:satMod val="115000"/>
                </a:srgbClr>
              </a:gs>
              <a:gs pos="88000">
                <a:srgbClr val="00B6FC"/>
              </a:gs>
              <a:gs pos="6000">
                <a:srgbClr val="00B0F0">
                  <a:shade val="100000"/>
                  <a:satMod val="115000"/>
                </a:srgbClr>
              </a:gs>
            </a:gsLst>
            <a:lin ang="0" scaled="1"/>
            <a:tileRect/>
          </a:gradFill>
          <a:ln w="25400" cap="flat" cmpd="sng" algn="ctr">
            <a:solidFill>
              <a:srgbClr val="00B0F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椭圆 38"/>
          <p:cNvSpPr/>
          <p:nvPr/>
        </p:nvSpPr>
        <p:spPr>
          <a:xfrm>
            <a:off x="1971398" y="1822030"/>
            <a:ext cx="697199" cy="697199"/>
          </a:xfrm>
          <a:prstGeom prst="ellipse">
            <a:avLst/>
          </a:prstGeom>
          <a:solidFill>
            <a:srgbClr val="00B0F0">
              <a:alpha val="65882"/>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TextBox 39"/>
          <p:cNvSpPr txBox="1"/>
          <p:nvPr/>
        </p:nvSpPr>
        <p:spPr>
          <a:xfrm>
            <a:off x="2073344" y="1986455"/>
            <a:ext cx="761506" cy="572425"/>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gency FB" pitchFamily="34" charset="0"/>
                <a:ea typeface="Gungsuh" pitchFamily="18" charset="-127"/>
              </a:rPr>
              <a:t>01</a:t>
            </a:r>
            <a:endParaRPr kumimoji="0" lang="zh-CN" altLang="en-US" sz="3200" b="1" i="0" u="none" strike="noStrike" kern="0" cap="none" spc="0" normalizeH="0" baseline="0" noProof="0" dirty="0">
              <a:ln>
                <a:noFill/>
              </a:ln>
              <a:solidFill>
                <a:sysClr val="window" lastClr="FFFFFF"/>
              </a:solidFill>
              <a:effectLst/>
              <a:uLnTx/>
              <a:uFillTx/>
              <a:latin typeface="Agency FB" pitchFamily="34" charset="0"/>
              <a:ea typeface="Gungsuh" pitchFamily="18" charset="-127"/>
            </a:endParaRPr>
          </a:p>
        </p:txBody>
      </p:sp>
      <p:sp>
        <p:nvSpPr>
          <p:cNvPr id="41" name="椭圆 40"/>
          <p:cNvSpPr/>
          <p:nvPr/>
        </p:nvSpPr>
        <p:spPr>
          <a:xfrm>
            <a:off x="4112492" y="1822030"/>
            <a:ext cx="697199" cy="697199"/>
          </a:xfrm>
          <a:prstGeom prst="ellipse">
            <a:avLst/>
          </a:prstGeom>
          <a:solidFill>
            <a:srgbClr val="00B0F0">
              <a:alpha val="65882"/>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TextBox 41"/>
          <p:cNvSpPr txBox="1"/>
          <p:nvPr/>
        </p:nvSpPr>
        <p:spPr>
          <a:xfrm>
            <a:off x="4184117" y="1986455"/>
            <a:ext cx="761506" cy="572425"/>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gency FB" pitchFamily="34" charset="0"/>
                <a:ea typeface="Gungsuh" pitchFamily="18" charset="-127"/>
              </a:rPr>
              <a:t>02</a:t>
            </a:r>
            <a:endParaRPr kumimoji="0" lang="zh-CN" altLang="en-US" sz="3200" b="1" i="0" u="none" strike="noStrike" kern="0" cap="none" spc="0" normalizeH="0" baseline="0" noProof="0" dirty="0">
              <a:ln>
                <a:noFill/>
              </a:ln>
              <a:solidFill>
                <a:sysClr val="window" lastClr="FFFFFF"/>
              </a:solidFill>
              <a:effectLst/>
              <a:uLnTx/>
              <a:uFillTx/>
              <a:latin typeface="Agency FB" pitchFamily="34" charset="0"/>
              <a:ea typeface="Gungsuh" pitchFamily="18" charset="-127"/>
            </a:endParaRPr>
          </a:p>
        </p:txBody>
      </p:sp>
      <p:sp>
        <p:nvSpPr>
          <p:cNvPr id="43" name="椭圆 42"/>
          <p:cNvSpPr/>
          <p:nvPr/>
        </p:nvSpPr>
        <p:spPr>
          <a:xfrm>
            <a:off x="6297490" y="1822030"/>
            <a:ext cx="697199" cy="697199"/>
          </a:xfrm>
          <a:prstGeom prst="ellipse">
            <a:avLst/>
          </a:prstGeom>
          <a:solidFill>
            <a:srgbClr val="00B0F0">
              <a:alpha val="65882"/>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TextBox 43"/>
          <p:cNvSpPr txBox="1"/>
          <p:nvPr/>
        </p:nvSpPr>
        <p:spPr>
          <a:xfrm>
            <a:off x="6369115" y="1986455"/>
            <a:ext cx="761506" cy="572425"/>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gency FB" pitchFamily="34" charset="0"/>
                <a:ea typeface="Gungsuh" pitchFamily="18" charset="-127"/>
              </a:rPr>
              <a:t>03</a:t>
            </a:r>
            <a:endParaRPr kumimoji="0" lang="zh-CN" altLang="en-US" sz="3200" b="1" i="0" u="none" strike="noStrike" kern="0" cap="none" spc="0" normalizeH="0" baseline="0" noProof="0" dirty="0">
              <a:ln>
                <a:noFill/>
              </a:ln>
              <a:solidFill>
                <a:sysClr val="window" lastClr="FFFFFF"/>
              </a:solidFill>
              <a:effectLst/>
              <a:uLnTx/>
              <a:uFillTx/>
              <a:latin typeface="Agency FB" pitchFamily="34" charset="0"/>
              <a:ea typeface="Gungsuh" pitchFamily="18" charset="-127"/>
            </a:endParaRPr>
          </a:p>
        </p:txBody>
      </p:sp>
      <p:sp>
        <p:nvSpPr>
          <p:cNvPr id="45" name="TextBox 44"/>
          <p:cNvSpPr txBox="1"/>
          <p:nvPr/>
        </p:nvSpPr>
        <p:spPr>
          <a:xfrm>
            <a:off x="1547664" y="4011188"/>
            <a:ext cx="1475146" cy="398523"/>
          </a:xfrm>
          <a:prstGeom prst="rect">
            <a:avLst/>
          </a:prstGeom>
          <a:noFill/>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46" name="TextBox 45"/>
          <p:cNvSpPr txBox="1"/>
          <p:nvPr/>
        </p:nvSpPr>
        <p:spPr>
          <a:xfrm>
            <a:off x="1712601" y="4487150"/>
            <a:ext cx="1205449" cy="1643527"/>
          </a:xfrm>
          <a:prstGeom prst="rect">
            <a:avLst/>
          </a:prstGeom>
          <a:noFill/>
        </p:spPr>
        <p:txBody>
          <a:bodyPr wrap="square" rtlCol="0">
            <a:spAutoFit/>
          </a:bodyPr>
          <a:lstStyle>
            <a:defPPr>
              <a:defRPr lang="en-US"/>
            </a:defPPr>
            <a:lvl1pPr lvl="0" algn="ctr">
              <a:lnSpc>
                <a:spcPct val="80000"/>
              </a:lnSpc>
              <a:defRPr sz="2400" b="1" kern="0">
                <a:solidFill>
                  <a:schemeClr val="bg1"/>
                </a:solidFill>
                <a:latin typeface="Agency FB" pitchFamily="34" charset="0"/>
                <a:ea typeface="微软雅黑" pitchFamily="34" charset="-122"/>
              </a:defRPr>
            </a:lvl1pPr>
          </a:lstStyle>
          <a:p>
            <a:r>
              <a:rPr lang="en-US" altLang="zh-CN" sz="1400" dirty="0" smtClean="0">
                <a:latin typeface="Candara" pitchFamily="34" charset="0"/>
              </a:rPr>
              <a:t>Add </a:t>
            </a:r>
            <a:r>
              <a:rPr lang="en-US" altLang="zh-CN" sz="1400" dirty="0">
                <a:latin typeface="Candara" pitchFamily="34" charset="0"/>
              </a:rPr>
              <a:t>your text. add your text. add your text. add your </a:t>
            </a:r>
            <a:r>
              <a:rPr lang="en-US" altLang="zh-CN" sz="1400" dirty="0" smtClean="0">
                <a:latin typeface="Candara" pitchFamily="34" charset="0"/>
              </a:rPr>
              <a:t>text</a:t>
            </a:r>
            <a:r>
              <a:rPr lang="en-US" altLang="zh-CN" sz="1400" dirty="0">
                <a:latin typeface="Candara" pitchFamily="34" charset="0"/>
              </a:rPr>
              <a:t> add your text. add your text</a:t>
            </a:r>
            <a:r>
              <a:rPr lang="en-US" altLang="zh-CN" sz="1400" dirty="0" smtClean="0">
                <a:latin typeface="Candara" pitchFamily="34" charset="0"/>
              </a:rPr>
              <a:t> </a:t>
            </a:r>
            <a:endParaRPr lang="en-US" altLang="zh-CN" sz="1400" dirty="0">
              <a:latin typeface="Candara" pitchFamily="34" charset="0"/>
            </a:endParaRPr>
          </a:p>
        </p:txBody>
      </p:sp>
      <p:sp>
        <p:nvSpPr>
          <p:cNvPr id="47" name="TextBox 46"/>
          <p:cNvSpPr txBox="1"/>
          <p:nvPr/>
        </p:nvSpPr>
        <p:spPr>
          <a:xfrm>
            <a:off x="3752005" y="4011188"/>
            <a:ext cx="1475146" cy="398523"/>
          </a:xfrm>
          <a:prstGeom prst="rect">
            <a:avLst/>
          </a:prstGeom>
          <a:noFill/>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48" name="TextBox 47"/>
          <p:cNvSpPr txBox="1"/>
          <p:nvPr/>
        </p:nvSpPr>
        <p:spPr>
          <a:xfrm>
            <a:off x="3886621" y="4487150"/>
            <a:ext cx="1205449" cy="1643527"/>
          </a:xfrm>
          <a:prstGeom prst="rect">
            <a:avLst/>
          </a:prstGeom>
          <a:noFill/>
        </p:spPr>
        <p:txBody>
          <a:bodyPr wrap="square" rtlCol="0">
            <a:spAutoFit/>
          </a:bodyPr>
          <a:lstStyle>
            <a:defPPr>
              <a:defRPr lang="en-US"/>
            </a:defPPr>
            <a:lvl1pPr lvl="0" algn="ctr">
              <a:lnSpc>
                <a:spcPct val="80000"/>
              </a:lnSpc>
              <a:defRPr sz="2400" b="1" kern="0">
                <a:solidFill>
                  <a:schemeClr val="bg1"/>
                </a:solidFill>
                <a:latin typeface="Agency FB" pitchFamily="34" charset="0"/>
                <a:ea typeface="微软雅黑" pitchFamily="34" charset="-122"/>
              </a:defRPr>
            </a:lvl1pPr>
          </a:lstStyle>
          <a:p>
            <a:r>
              <a:rPr lang="en-US" altLang="zh-CN" sz="1400" dirty="0" smtClean="0">
                <a:latin typeface="Candara" pitchFamily="34" charset="0"/>
              </a:rPr>
              <a:t>Add </a:t>
            </a:r>
            <a:r>
              <a:rPr lang="en-US" altLang="zh-CN" sz="1400" dirty="0">
                <a:latin typeface="Candara" pitchFamily="34" charset="0"/>
              </a:rPr>
              <a:t>your text. add your text. add your text. add your </a:t>
            </a:r>
            <a:r>
              <a:rPr lang="en-US" altLang="zh-CN" sz="1400" dirty="0" smtClean="0">
                <a:latin typeface="Candara" pitchFamily="34" charset="0"/>
              </a:rPr>
              <a:t>text</a:t>
            </a:r>
            <a:r>
              <a:rPr lang="en-US" altLang="zh-CN" sz="1400" dirty="0">
                <a:latin typeface="Candara" pitchFamily="34" charset="0"/>
              </a:rPr>
              <a:t> add your text. add your text</a:t>
            </a:r>
            <a:r>
              <a:rPr lang="en-US" altLang="zh-CN" sz="1400" dirty="0" smtClean="0">
                <a:latin typeface="Candara" pitchFamily="34" charset="0"/>
              </a:rPr>
              <a:t> </a:t>
            </a:r>
            <a:endParaRPr lang="en-US" altLang="zh-CN" sz="1400" dirty="0">
              <a:latin typeface="Candara" pitchFamily="34" charset="0"/>
            </a:endParaRPr>
          </a:p>
        </p:txBody>
      </p:sp>
      <p:sp>
        <p:nvSpPr>
          <p:cNvPr id="49" name="TextBox 48"/>
          <p:cNvSpPr txBox="1"/>
          <p:nvPr/>
        </p:nvSpPr>
        <p:spPr>
          <a:xfrm>
            <a:off x="5952165" y="4011188"/>
            <a:ext cx="1475146" cy="398523"/>
          </a:xfrm>
          <a:prstGeom prst="rect">
            <a:avLst/>
          </a:prstGeom>
          <a:noFill/>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50" name="TextBox 49"/>
          <p:cNvSpPr txBox="1"/>
          <p:nvPr/>
        </p:nvSpPr>
        <p:spPr>
          <a:xfrm>
            <a:off x="6086781" y="4487150"/>
            <a:ext cx="1205449" cy="1643527"/>
          </a:xfrm>
          <a:prstGeom prst="rect">
            <a:avLst/>
          </a:prstGeom>
          <a:noFill/>
        </p:spPr>
        <p:txBody>
          <a:bodyPr wrap="square" rtlCol="0">
            <a:spAutoFit/>
          </a:bodyPr>
          <a:lstStyle>
            <a:defPPr>
              <a:defRPr lang="en-US"/>
            </a:defPPr>
            <a:lvl1pPr lvl="0" algn="ctr">
              <a:lnSpc>
                <a:spcPct val="80000"/>
              </a:lnSpc>
              <a:defRPr sz="2400" b="1" kern="0">
                <a:solidFill>
                  <a:schemeClr val="bg1"/>
                </a:solidFill>
                <a:latin typeface="Agency FB" pitchFamily="34" charset="0"/>
                <a:ea typeface="微软雅黑" pitchFamily="34" charset="-122"/>
              </a:defRPr>
            </a:lvl1pPr>
          </a:lstStyle>
          <a:p>
            <a:r>
              <a:rPr lang="en-US" altLang="zh-CN" sz="1400" dirty="0" smtClean="0">
                <a:latin typeface="Candara" pitchFamily="34" charset="0"/>
              </a:rPr>
              <a:t>Add </a:t>
            </a:r>
            <a:r>
              <a:rPr lang="en-US" altLang="zh-CN" sz="1400" dirty="0">
                <a:latin typeface="Candara" pitchFamily="34" charset="0"/>
              </a:rPr>
              <a:t>your text. add your text. add your text. add your </a:t>
            </a:r>
            <a:r>
              <a:rPr lang="en-US" altLang="zh-CN" sz="1400" dirty="0" smtClean="0">
                <a:latin typeface="Candara" pitchFamily="34" charset="0"/>
              </a:rPr>
              <a:t>text</a:t>
            </a:r>
            <a:r>
              <a:rPr lang="en-US" altLang="zh-CN" sz="1400" dirty="0">
                <a:latin typeface="Candara" pitchFamily="34" charset="0"/>
              </a:rPr>
              <a:t> add your text. add your text</a:t>
            </a:r>
            <a:r>
              <a:rPr lang="en-US" altLang="zh-CN" sz="1400" dirty="0" smtClean="0">
                <a:latin typeface="Candara" pitchFamily="34" charset="0"/>
              </a:rPr>
              <a:t> </a:t>
            </a:r>
            <a:endParaRPr lang="en-US" altLang="zh-CN" sz="1400" dirty="0">
              <a:latin typeface="Candara" pitchFamily="34" charset="0"/>
            </a:endParaRPr>
          </a:p>
        </p:txBody>
      </p:sp>
      <p:sp>
        <p:nvSpPr>
          <p:cNvPr id="51" name="TextBox 50"/>
          <p:cNvSpPr txBox="1"/>
          <p:nvPr/>
        </p:nvSpPr>
        <p:spPr>
          <a:xfrm>
            <a:off x="1860578" y="404664"/>
            <a:ext cx="5688632" cy="798232"/>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ysClr val="windowText" lastClr="000000">
                    <a:lumMod val="65000"/>
                    <a:lumOff val="35000"/>
                  </a:sysClr>
                </a:solidFill>
                <a:effectLst/>
                <a:uLnTx/>
                <a:uFillTx/>
                <a:latin typeface="Agency FB" pitchFamily="34" charset="0"/>
                <a:ea typeface="微软雅黑" pitchFamily="34" charset="-122"/>
                <a:cs typeface="Calibri" pitchFamily="34" charset="0"/>
              </a:rPr>
              <a:t>Click here to add your title</a:t>
            </a:r>
            <a:endParaRPr kumimoji="0" lang="zh-CN" altLang="en-US" sz="4000" b="1" i="0" u="none" strike="noStrike" kern="0" cap="none" spc="0" normalizeH="0" baseline="0" noProof="0" dirty="0">
              <a:ln>
                <a:noFill/>
              </a:ln>
              <a:solidFill>
                <a:sysClr val="windowText" lastClr="000000">
                  <a:lumMod val="65000"/>
                  <a:lumOff val="35000"/>
                </a:sysClr>
              </a:solidFill>
              <a:effectLst/>
              <a:uLnTx/>
              <a:uFillTx/>
              <a:latin typeface="Agency FB" pitchFamily="34" charset="0"/>
              <a:ea typeface="微软雅黑" pitchFamily="34" charset="-122"/>
              <a:cs typeface="Calibri" pitchFamily="34" charset="0"/>
            </a:endParaRPr>
          </a:p>
        </p:txBody>
      </p:sp>
    </p:spTree>
    <p:extLst>
      <p:ext uri="{BB962C8B-B14F-4D97-AF65-F5344CB8AC3E}">
        <p14:creationId xmlns:p14="http://schemas.microsoft.com/office/powerpoint/2010/main" val="8105513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右箭头 13"/>
          <p:cNvSpPr/>
          <p:nvPr/>
        </p:nvSpPr>
        <p:spPr>
          <a:xfrm>
            <a:off x="-36512" y="505605"/>
            <a:ext cx="13665759" cy="5731707"/>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右箭头 13"/>
          <p:cNvSpPr/>
          <p:nvPr/>
        </p:nvSpPr>
        <p:spPr>
          <a:xfrm>
            <a:off x="-36512" y="766137"/>
            <a:ext cx="12423417" cy="5210643"/>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右箭头 13"/>
          <p:cNvSpPr/>
          <p:nvPr/>
        </p:nvSpPr>
        <p:spPr>
          <a:xfrm>
            <a:off x="-36512" y="1002984"/>
            <a:ext cx="11294015" cy="4736948"/>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右箭头 13"/>
          <p:cNvSpPr/>
          <p:nvPr/>
        </p:nvSpPr>
        <p:spPr>
          <a:xfrm>
            <a:off x="-36512" y="1218300"/>
            <a:ext cx="10267286" cy="4306316"/>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右箭头 13"/>
          <p:cNvSpPr/>
          <p:nvPr/>
        </p:nvSpPr>
        <p:spPr>
          <a:xfrm>
            <a:off x="-36512" y="1414042"/>
            <a:ext cx="9333896" cy="3914833"/>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右箭头 13"/>
          <p:cNvSpPr/>
          <p:nvPr/>
        </p:nvSpPr>
        <p:spPr>
          <a:xfrm>
            <a:off x="-36512" y="1591989"/>
            <a:ext cx="8485360" cy="3558939"/>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右箭头 13"/>
          <p:cNvSpPr/>
          <p:nvPr/>
        </p:nvSpPr>
        <p:spPr>
          <a:xfrm>
            <a:off x="-36512" y="1753759"/>
            <a:ext cx="7713964" cy="3235399"/>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右箭头 13"/>
          <p:cNvSpPr/>
          <p:nvPr/>
        </p:nvSpPr>
        <p:spPr>
          <a:xfrm>
            <a:off x="-36512" y="1900822"/>
            <a:ext cx="7012695" cy="2941272"/>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右箭头 13"/>
          <p:cNvSpPr/>
          <p:nvPr/>
        </p:nvSpPr>
        <p:spPr>
          <a:xfrm>
            <a:off x="-36512" y="2034516"/>
            <a:ext cx="6375177" cy="2673884"/>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右箭头 13"/>
          <p:cNvSpPr/>
          <p:nvPr/>
        </p:nvSpPr>
        <p:spPr>
          <a:xfrm>
            <a:off x="-36512" y="2034516"/>
            <a:ext cx="5795615" cy="2673884"/>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右箭头 13"/>
          <p:cNvSpPr/>
          <p:nvPr/>
        </p:nvSpPr>
        <p:spPr>
          <a:xfrm>
            <a:off x="-36512" y="2034516"/>
            <a:ext cx="5268741" cy="2673884"/>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右箭头 13"/>
          <p:cNvSpPr/>
          <p:nvPr/>
        </p:nvSpPr>
        <p:spPr>
          <a:xfrm>
            <a:off x="-36512" y="2034516"/>
            <a:ext cx="4789765" cy="2673884"/>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右箭头 13"/>
          <p:cNvSpPr/>
          <p:nvPr/>
        </p:nvSpPr>
        <p:spPr>
          <a:xfrm>
            <a:off x="-36512" y="2034516"/>
            <a:ext cx="4354332" cy="2673884"/>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右箭头 13"/>
          <p:cNvSpPr/>
          <p:nvPr/>
        </p:nvSpPr>
        <p:spPr>
          <a:xfrm>
            <a:off x="-36512" y="2034516"/>
            <a:ext cx="3958484" cy="2673884"/>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7" name="右箭头 13"/>
          <p:cNvSpPr/>
          <p:nvPr/>
        </p:nvSpPr>
        <p:spPr>
          <a:xfrm>
            <a:off x="-36512" y="2034516"/>
            <a:ext cx="3598622" cy="2673884"/>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4" name="右箭头 13"/>
          <p:cNvSpPr/>
          <p:nvPr/>
        </p:nvSpPr>
        <p:spPr>
          <a:xfrm>
            <a:off x="32147" y="1945074"/>
            <a:ext cx="3435341" cy="2784698"/>
          </a:xfrm>
          <a:custGeom>
            <a:avLst/>
            <a:gdLst>
              <a:gd name="connsiteX0" fmla="*/ 0 w 3443735"/>
              <a:gd name="connsiteY0" fmla="*/ 0 h 2784698"/>
              <a:gd name="connsiteX1" fmla="*/ 2185065 w 3443735"/>
              <a:gd name="connsiteY1" fmla="*/ 1182733 h 2784698"/>
              <a:gd name="connsiteX2" fmla="*/ 2185065 w 3443735"/>
              <a:gd name="connsiteY2" fmla="*/ 884183 h 2784698"/>
              <a:gd name="connsiteX3" fmla="*/ 3443735 w 3443735"/>
              <a:gd name="connsiteY3" fmla="*/ 1452710 h 2784698"/>
              <a:gd name="connsiteX4" fmla="*/ 2185065 w 3443735"/>
              <a:gd name="connsiteY4" fmla="*/ 2078385 h 2784698"/>
              <a:gd name="connsiteX5" fmla="*/ 2185065 w 3443735"/>
              <a:gd name="connsiteY5" fmla="*/ 1779835 h 2784698"/>
              <a:gd name="connsiteX6" fmla="*/ 0 w 3443735"/>
              <a:gd name="connsiteY6" fmla="*/ 2784698 h 2784698"/>
              <a:gd name="connsiteX7" fmla="*/ 0 w 3443735"/>
              <a:gd name="connsiteY7" fmla="*/ 0 h 2784698"/>
              <a:gd name="connsiteX0" fmla="*/ 0 w 3700910"/>
              <a:gd name="connsiteY0" fmla="*/ 0 h 2784698"/>
              <a:gd name="connsiteX1" fmla="*/ 2185065 w 3700910"/>
              <a:gd name="connsiteY1" fmla="*/ 1182733 h 2784698"/>
              <a:gd name="connsiteX2" fmla="*/ 2185065 w 3700910"/>
              <a:gd name="connsiteY2" fmla="*/ 884183 h 2784698"/>
              <a:gd name="connsiteX3" fmla="*/ 3700910 w 3700910"/>
              <a:gd name="connsiteY3" fmla="*/ 1509860 h 2784698"/>
              <a:gd name="connsiteX4" fmla="*/ 2185065 w 3700910"/>
              <a:gd name="connsiteY4" fmla="*/ 2078385 h 2784698"/>
              <a:gd name="connsiteX5" fmla="*/ 2185065 w 3700910"/>
              <a:gd name="connsiteY5" fmla="*/ 1779835 h 2784698"/>
              <a:gd name="connsiteX6" fmla="*/ 0 w 3700910"/>
              <a:gd name="connsiteY6" fmla="*/ 2784698 h 2784698"/>
              <a:gd name="connsiteX7" fmla="*/ 0 w 3700910"/>
              <a:gd name="connsiteY7" fmla="*/ 0 h 2784698"/>
              <a:gd name="connsiteX0" fmla="*/ 0 w 3700910"/>
              <a:gd name="connsiteY0" fmla="*/ 0 h 2784698"/>
              <a:gd name="connsiteX1" fmla="*/ 2185065 w 3700910"/>
              <a:gd name="connsiteY1" fmla="*/ 1182733 h 2784698"/>
              <a:gd name="connsiteX2" fmla="*/ 2185065 w 3700910"/>
              <a:gd name="connsiteY2" fmla="*/ 884183 h 2784698"/>
              <a:gd name="connsiteX3" fmla="*/ 3700910 w 3700910"/>
              <a:gd name="connsiteY3" fmla="*/ 1509860 h 2784698"/>
              <a:gd name="connsiteX4" fmla="*/ 2185065 w 3700910"/>
              <a:gd name="connsiteY4" fmla="*/ 2078385 h 2784698"/>
              <a:gd name="connsiteX5" fmla="*/ 2185065 w 3700910"/>
              <a:gd name="connsiteY5" fmla="*/ 1779835 h 2784698"/>
              <a:gd name="connsiteX6" fmla="*/ 0 w 3700910"/>
              <a:gd name="connsiteY6" fmla="*/ 2784698 h 2784698"/>
              <a:gd name="connsiteX7" fmla="*/ 0 w 3700910"/>
              <a:gd name="connsiteY7" fmla="*/ 0 h 2784698"/>
              <a:gd name="connsiteX0" fmla="*/ 0 w 3705625"/>
              <a:gd name="connsiteY0" fmla="*/ 0 h 2784698"/>
              <a:gd name="connsiteX1" fmla="*/ 2185065 w 3705625"/>
              <a:gd name="connsiteY1" fmla="*/ 1182733 h 2784698"/>
              <a:gd name="connsiteX2" fmla="*/ 2185065 w 3705625"/>
              <a:gd name="connsiteY2" fmla="*/ 884183 h 2784698"/>
              <a:gd name="connsiteX3" fmla="*/ 3700910 w 3705625"/>
              <a:gd name="connsiteY3" fmla="*/ 1509860 h 2784698"/>
              <a:gd name="connsiteX4" fmla="*/ 2611041 w 3705625"/>
              <a:gd name="connsiteY4" fmla="*/ 2026851 h 2784698"/>
              <a:gd name="connsiteX5" fmla="*/ 2185065 w 3705625"/>
              <a:gd name="connsiteY5" fmla="*/ 2078385 h 2784698"/>
              <a:gd name="connsiteX6" fmla="*/ 2185065 w 3705625"/>
              <a:gd name="connsiteY6" fmla="*/ 1779835 h 2784698"/>
              <a:gd name="connsiteX7" fmla="*/ 0 w 3705625"/>
              <a:gd name="connsiteY7" fmla="*/ 2784698 h 2784698"/>
              <a:gd name="connsiteX8" fmla="*/ 0 w 3705625"/>
              <a:gd name="connsiteY8" fmla="*/ 0 h 2784698"/>
              <a:gd name="connsiteX0" fmla="*/ 0 w 3705625"/>
              <a:gd name="connsiteY0" fmla="*/ 0 h 2784698"/>
              <a:gd name="connsiteX1" fmla="*/ 2185065 w 3705625"/>
              <a:gd name="connsiteY1" fmla="*/ 1182733 h 2784698"/>
              <a:gd name="connsiteX2" fmla="*/ 2185065 w 3705625"/>
              <a:gd name="connsiteY2" fmla="*/ 884183 h 2784698"/>
              <a:gd name="connsiteX3" fmla="*/ 3700910 w 3705625"/>
              <a:gd name="connsiteY3" fmla="*/ 1509860 h 2784698"/>
              <a:gd name="connsiteX4" fmla="*/ 2611041 w 3705625"/>
              <a:gd name="connsiteY4" fmla="*/ 2026851 h 2784698"/>
              <a:gd name="connsiteX5" fmla="*/ 2185065 w 3705625"/>
              <a:gd name="connsiteY5" fmla="*/ 2078385 h 2784698"/>
              <a:gd name="connsiteX6" fmla="*/ 2185065 w 3705625"/>
              <a:gd name="connsiteY6" fmla="*/ 1779835 h 2784698"/>
              <a:gd name="connsiteX7" fmla="*/ 0 w 3705625"/>
              <a:gd name="connsiteY7" fmla="*/ 2784698 h 2784698"/>
              <a:gd name="connsiteX8" fmla="*/ 0 w 3705625"/>
              <a:gd name="connsiteY8" fmla="*/ 0 h 278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5625" h="2784698">
                <a:moveTo>
                  <a:pt x="0" y="0"/>
                </a:moveTo>
                <a:lnTo>
                  <a:pt x="2185065" y="1182733"/>
                </a:lnTo>
                <a:lnTo>
                  <a:pt x="2185065" y="884183"/>
                </a:lnTo>
                <a:cubicBezTo>
                  <a:pt x="2518897" y="935580"/>
                  <a:pt x="3195628" y="1301301"/>
                  <a:pt x="3700910" y="1509860"/>
                </a:cubicBezTo>
                <a:cubicBezTo>
                  <a:pt x="3779050" y="1686017"/>
                  <a:pt x="2863682" y="1932097"/>
                  <a:pt x="2611041" y="2026851"/>
                </a:cubicBezTo>
                <a:cubicBezTo>
                  <a:pt x="2358400" y="2121605"/>
                  <a:pt x="2263205" y="2105267"/>
                  <a:pt x="2185065" y="2078385"/>
                </a:cubicBezTo>
                <a:lnTo>
                  <a:pt x="2185065" y="1779835"/>
                </a:lnTo>
                <a:lnTo>
                  <a:pt x="0" y="2784698"/>
                </a:lnTo>
                <a:lnTo>
                  <a:pt x="0" y="0"/>
                </a:lnTo>
                <a:close/>
              </a:path>
            </a:pathLst>
          </a:custGeom>
          <a:solidFill>
            <a:srgbClr val="002846">
              <a:alpha val="50196"/>
            </a:srgb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5" name="右箭头 13"/>
          <p:cNvSpPr/>
          <p:nvPr/>
        </p:nvSpPr>
        <p:spPr>
          <a:xfrm>
            <a:off x="0" y="1940446"/>
            <a:ext cx="3243710" cy="2784698"/>
          </a:xfrm>
          <a:custGeom>
            <a:avLst/>
            <a:gdLst/>
            <a:ahLst/>
            <a:cxnLst/>
            <a:rect l="l" t="t" r="r" b="b"/>
            <a:pathLst>
              <a:path w="3243710" h="2784698">
                <a:moveTo>
                  <a:pt x="0" y="0"/>
                </a:moveTo>
                <a:lnTo>
                  <a:pt x="2185065" y="1182733"/>
                </a:lnTo>
                <a:lnTo>
                  <a:pt x="2185065" y="884183"/>
                </a:lnTo>
                <a:lnTo>
                  <a:pt x="3243710" y="1481285"/>
                </a:lnTo>
                <a:lnTo>
                  <a:pt x="2185065" y="2078385"/>
                </a:lnTo>
                <a:lnTo>
                  <a:pt x="2185065" y="1779835"/>
                </a:lnTo>
                <a:lnTo>
                  <a:pt x="0" y="2784698"/>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6" name="Oval 65"/>
          <p:cNvSpPr>
            <a:spLocks noChangeArrowheads="1"/>
          </p:cNvSpPr>
          <p:nvPr/>
        </p:nvSpPr>
        <p:spPr bwMode="auto">
          <a:xfrm rot="10424486" flipV="1">
            <a:off x="3979083" y="5665932"/>
            <a:ext cx="4636908" cy="39180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7" name="Oval 65"/>
          <p:cNvSpPr>
            <a:spLocks noChangeArrowheads="1"/>
          </p:cNvSpPr>
          <p:nvPr/>
        </p:nvSpPr>
        <p:spPr bwMode="auto">
          <a:xfrm rot="10424486" flipV="1">
            <a:off x="3205954" y="5680027"/>
            <a:ext cx="3747246" cy="69099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8" name="Oval 65"/>
          <p:cNvSpPr>
            <a:spLocks noChangeArrowheads="1"/>
          </p:cNvSpPr>
          <p:nvPr/>
        </p:nvSpPr>
        <p:spPr bwMode="auto">
          <a:xfrm rot="10424486" flipV="1">
            <a:off x="3475058" y="6038778"/>
            <a:ext cx="1872208" cy="24121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5" name="组合 4"/>
          <p:cNvGrpSpPr/>
          <p:nvPr/>
        </p:nvGrpSpPr>
        <p:grpSpPr>
          <a:xfrm>
            <a:off x="3721848" y="548680"/>
            <a:ext cx="4443617" cy="2182188"/>
            <a:chOff x="3721848" y="548680"/>
            <a:chExt cx="4443617" cy="2182188"/>
          </a:xfrm>
        </p:grpSpPr>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1848" y="548680"/>
              <a:ext cx="4443617" cy="2182188"/>
            </a:xfrm>
            <a:prstGeom prst="rect">
              <a:avLst/>
            </a:prstGeom>
          </p:spPr>
        </p:pic>
        <p:sp>
          <p:nvSpPr>
            <p:cNvPr id="22" name="TextBox 21"/>
            <p:cNvSpPr txBox="1"/>
            <p:nvPr/>
          </p:nvSpPr>
          <p:spPr>
            <a:xfrm rot="687725">
              <a:off x="4975032" y="1320701"/>
              <a:ext cx="308613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grpSp>
      <p:grpSp>
        <p:nvGrpSpPr>
          <p:cNvPr id="4" name="组合 3"/>
          <p:cNvGrpSpPr/>
          <p:nvPr/>
        </p:nvGrpSpPr>
        <p:grpSpPr>
          <a:xfrm>
            <a:off x="3539496" y="2504434"/>
            <a:ext cx="5424992" cy="1572638"/>
            <a:chOff x="3539496" y="2504434"/>
            <a:chExt cx="5424992" cy="1572638"/>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9496" y="2504434"/>
              <a:ext cx="5424992" cy="1572638"/>
            </a:xfrm>
            <a:prstGeom prst="rect">
              <a:avLst/>
            </a:prstGeom>
          </p:spPr>
        </p:pic>
        <p:sp>
          <p:nvSpPr>
            <p:cNvPr id="23" name="TextBox 22"/>
            <p:cNvSpPr txBox="1"/>
            <p:nvPr/>
          </p:nvSpPr>
          <p:spPr>
            <a:xfrm>
              <a:off x="5195680" y="2869054"/>
              <a:ext cx="3384376"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grpSp>
      <p:grpSp>
        <p:nvGrpSpPr>
          <p:cNvPr id="3" name="组合 2"/>
          <p:cNvGrpSpPr/>
          <p:nvPr/>
        </p:nvGrpSpPr>
        <p:grpSpPr>
          <a:xfrm>
            <a:off x="3557802" y="3918200"/>
            <a:ext cx="4754487" cy="2285811"/>
            <a:chOff x="3557802" y="3918200"/>
            <a:chExt cx="4754487" cy="2285811"/>
          </a:xfrm>
        </p:grpSpPr>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802" y="3918200"/>
              <a:ext cx="4754487" cy="2285811"/>
            </a:xfrm>
            <a:prstGeom prst="rect">
              <a:avLst/>
            </a:prstGeom>
          </p:spPr>
        </p:pic>
        <p:sp>
          <p:nvSpPr>
            <p:cNvPr id="24" name="TextBox 23"/>
            <p:cNvSpPr txBox="1"/>
            <p:nvPr/>
          </p:nvSpPr>
          <p:spPr>
            <a:xfrm rot="20991683">
              <a:off x="5139685" y="4432464"/>
              <a:ext cx="3142017"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grpSp>
      <p:sp>
        <p:nvSpPr>
          <p:cNvPr id="48" name="TextBox 47"/>
          <p:cNvSpPr txBox="1"/>
          <p:nvPr/>
        </p:nvSpPr>
        <p:spPr>
          <a:xfrm>
            <a:off x="761202" y="1732010"/>
            <a:ext cx="6543609" cy="3353174"/>
          </a:xfrm>
          <a:prstGeom prst="rect">
            <a:avLst/>
          </a:prstGeom>
          <a:noFill/>
        </p:spPr>
        <p:txBody>
          <a:bodyPr wrap="square" rtlCol="0">
            <a:prstTxWarp prst="textFadeRight">
              <a:avLst>
                <a:gd name="adj" fmla="val 27437"/>
              </a:avLst>
            </a:prstTxWarp>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cs typeface="Calibri" pitchFamily="34" charset="0"/>
              </a:rPr>
              <a:t>Y</a:t>
            </a:r>
            <a:r>
              <a:rPr kumimoji="0" lang="en-US" altLang="zh-CN" sz="3600" b="1" i="0" u="none" strike="noStrike" kern="0" cap="none" spc="0" normalizeH="0" baseline="0" noProof="0" dirty="0" smtClean="0">
                <a:ln>
                  <a:noFill/>
                </a:ln>
                <a:solidFill>
                  <a:sysClr val="window" lastClr="FFFFFF"/>
                </a:solidFill>
                <a:effectLst/>
                <a:uLnTx/>
                <a:uFillTx/>
                <a:latin typeface="Arial Black" pitchFamily="34" charset="0"/>
                <a:ea typeface="微软雅黑" pitchFamily="34" charset="-122"/>
                <a:cs typeface="Calibri" pitchFamily="34" charset="0"/>
              </a:rPr>
              <a:t>our </a:t>
            </a:r>
            <a:r>
              <a:rPr kumimoji="0" lang="en-US" altLang="zh-CN" sz="36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cs typeface="Calibri" pitchFamily="34" charset="0"/>
              </a:rPr>
              <a:t>title</a:t>
            </a:r>
            <a:endParaRPr kumimoji="0" lang="zh-CN" altLang="en-US" sz="36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cs typeface="Calibri" pitchFamily="34" charset="0"/>
            </a:endParaRPr>
          </a:p>
        </p:txBody>
      </p:sp>
      <p:sp>
        <p:nvSpPr>
          <p:cNvPr id="25" name="TextBox 24"/>
          <p:cNvSpPr txBox="1"/>
          <p:nvPr/>
        </p:nvSpPr>
        <p:spPr>
          <a:xfrm>
            <a:off x="0" y="3085938"/>
            <a:ext cx="2533780" cy="646331"/>
          </a:xfrm>
          <a:prstGeom prst="rect">
            <a:avLst/>
          </a:prstGeom>
          <a:noFill/>
        </p:spPr>
        <p:txBody>
          <a:bodyPr wrap="square" rtlCol="0">
            <a:prstTxWarp prst="textFadeRight">
              <a:avLst>
                <a:gd name="adj" fmla="val 31014"/>
              </a:avLst>
            </a:prstTxWarp>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cs typeface="Calibri" pitchFamily="34" charset="0"/>
              </a:rPr>
              <a:t>Y</a:t>
            </a:r>
            <a:r>
              <a:rPr kumimoji="0" lang="en-US" altLang="zh-CN" sz="3600" b="1" i="0" u="none" strike="noStrike" kern="0" cap="none" spc="0" normalizeH="0" baseline="0" noProof="0" dirty="0" smtClean="0">
                <a:ln>
                  <a:noFill/>
                </a:ln>
                <a:solidFill>
                  <a:sysClr val="window" lastClr="FFFFFF"/>
                </a:solidFill>
                <a:effectLst/>
                <a:uLnTx/>
                <a:uFillTx/>
                <a:latin typeface="Arial Black" pitchFamily="34" charset="0"/>
                <a:ea typeface="微软雅黑" pitchFamily="34" charset="-122"/>
                <a:cs typeface="Calibri" pitchFamily="34" charset="0"/>
              </a:rPr>
              <a:t>our </a:t>
            </a:r>
            <a:r>
              <a:rPr kumimoji="0" lang="en-US" altLang="zh-CN" sz="36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cs typeface="Calibri" pitchFamily="34" charset="0"/>
              </a:rPr>
              <a:t>title</a:t>
            </a:r>
            <a:endParaRPr kumimoji="0" lang="zh-CN" altLang="en-US" sz="36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cs typeface="Calibri" pitchFamily="34" charset="0"/>
            </a:endParaRPr>
          </a:p>
        </p:txBody>
      </p:sp>
    </p:spTree>
    <p:extLst>
      <p:ext uri="{BB962C8B-B14F-4D97-AF65-F5344CB8AC3E}">
        <p14:creationId xmlns:p14="http://schemas.microsoft.com/office/powerpoint/2010/main" val="171841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48"/>
                                        </p:tgtEl>
                                      </p:cBhvr>
                                    </p:animEffect>
                                    <p:set>
                                      <p:cBhvr>
                                        <p:cTn id="16" dur="1" fill="hold">
                                          <p:stCondLst>
                                            <p:cond delay="499"/>
                                          </p:stCondLst>
                                        </p:cTn>
                                        <p:tgtEl>
                                          <p:spTgt spid="48"/>
                                        </p:tgtEl>
                                        <p:attrNameLst>
                                          <p:attrName>style.visibility</p:attrName>
                                        </p:attrNameLst>
                                      </p:cBhvr>
                                      <p:to>
                                        <p:strVal val="hidden"/>
                                      </p:to>
                                    </p:set>
                                  </p:childTnLst>
                                </p:cTn>
                              </p:par>
                            </p:childTnLst>
                          </p:cTn>
                        </p:par>
                        <p:par>
                          <p:cTn id="17" fill="hold">
                            <p:stCondLst>
                              <p:cond delay="500"/>
                            </p:stCondLst>
                            <p:childTnLst>
                              <p:par>
                                <p:cTn id="18" presetID="10" presetClass="exit" presetSubtype="0" fill="hold" grpId="1" nodeType="afterEffect">
                                  <p:stCondLst>
                                    <p:cond delay="0"/>
                                  </p:stCondLst>
                                  <p:childTnLst>
                                    <p:animEffect transition="out" filter="fade">
                                      <p:cBhvr>
                                        <p:cTn id="19" dur="40"/>
                                        <p:tgtEl>
                                          <p:spTgt spid="33"/>
                                        </p:tgtEl>
                                      </p:cBhvr>
                                    </p:animEffect>
                                    <p:set>
                                      <p:cBhvr>
                                        <p:cTn id="20" dur="1" fill="hold">
                                          <p:stCondLst>
                                            <p:cond delay="39"/>
                                          </p:stCondLst>
                                        </p:cTn>
                                        <p:tgtEl>
                                          <p:spTgt spid="33"/>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40"/>
                                        <p:tgtEl>
                                          <p:spTgt spid="34"/>
                                        </p:tgtEl>
                                      </p:cBhvr>
                                    </p:animEffect>
                                  </p:childTnLst>
                                </p:cTn>
                              </p:par>
                            </p:childTnLst>
                          </p:cTn>
                        </p:par>
                        <p:par>
                          <p:cTn id="24" fill="hold">
                            <p:stCondLst>
                              <p:cond delay="540"/>
                            </p:stCondLst>
                            <p:childTnLst>
                              <p:par>
                                <p:cTn id="25" presetID="10" presetClass="exit" presetSubtype="0" fill="hold" grpId="1" nodeType="afterEffect">
                                  <p:stCondLst>
                                    <p:cond delay="0"/>
                                  </p:stCondLst>
                                  <p:childTnLst>
                                    <p:animEffect transition="out" filter="fade">
                                      <p:cBhvr>
                                        <p:cTn id="26" dur="40"/>
                                        <p:tgtEl>
                                          <p:spTgt spid="34"/>
                                        </p:tgtEl>
                                      </p:cBhvr>
                                    </p:animEffect>
                                    <p:set>
                                      <p:cBhvr>
                                        <p:cTn id="27" dur="1" fill="hold">
                                          <p:stCondLst>
                                            <p:cond delay="39"/>
                                          </p:stCondLst>
                                        </p:cTn>
                                        <p:tgtEl>
                                          <p:spTgt spid="34"/>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40"/>
                                        <p:tgtEl>
                                          <p:spTgt spid="35"/>
                                        </p:tgtEl>
                                      </p:cBhvr>
                                    </p:animEffect>
                                  </p:childTnLst>
                                </p:cTn>
                              </p:par>
                            </p:childTnLst>
                          </p:cTn>
                        </p:par>
                        <p:par>
                          <p:cTn id="31" fill="hold">
                            <p:stCondLst>
                              <p:cond delay="580"/>
                            </p:stCondLst>
                            <p:childTnLst>
                              <p:par>
                                <p:cTn id="32" presetID="10" presetClass="exit" presetSubtype="0" fill="hold" grpId="1" nodeType="afterEffect">
                                  <p:stCondLst>
                                    <p:cond delay="0"/>
                                  </p:stCondLst>
                                  <p:childTnLst>
                                    <p:animEffect transition="out" filter="fade">
                                      <p:cBhvr>
                                        <p:cTn id="33" dur="40"/>
                                        <p:tgtEl>
                                          <p:spTgt spid="35"/>
                                        </p:tgtEl>
                                      </p:cBhvr>
                                    </p:animEffect>
                                    <p:set>
                                      <p:cBhvr>
                                        <p:cTn id="34" dur="1" fill="hold">
                                          <p:stCondLst>
                                            <p:cond delay="39"/>
                                          </p:stCondLst>
                                        </p:cTn>
                                        <p:tgtEl>
                                          <p:spTgt spid="35"/>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40"/>
                                        <p:tgtEl>
                                          <p:spTgt spid="36"/>
                                        </p:tgtEl>
                                      </p:cBhvr>
                                    </p:animEffect>
                                  </p:childTnLst>
                                </p:cTn>
                              </p:par>
                            </p:childTnLst>
                          </p:cTn>
                        </p:par>
                        <p:par>
                          <p:cTn id="38" fill="hold">
                            <p:stCondLst>
                              <p:cond delay="620"/>
                            </p:stCondLst>
                            <p:childTnLst>
                              <p:par>
                                <p:cTn id="39" presetID="10" presetClass="exit" presetSubtype="0" fill="hold" grpId="1" nodeType="afterEffect">
                                  <p:stCondLst>
                                    <p:cond delay="0"/>
                                  </p:stCondLst>
                                  <p:childTnLst>
                                    <p:animEffect transition="out" filter="fade">
                                      <p:cBhvr>
                                        <p:cTn id="40" dur="40"/>
                                        <p:tgtEl>
                                          <p:spTgt spid="36"/>
                                        </p:tgtEl>
                                      </p:cBhvr>
                                    </p:animEffect>
                                    <p:set>
                                      <p:cBhvr>
                                        <p:cTn id="41" dur="1" fill="hold">
                                          <p:stCondLst>
                                            <p:cond delay="39"/>
                                          </p:stCondLst>
                                        </p:cTn>
                                        <p:tgtEl>
                                          <p:spTgt spid="36"/>
                                        </p:tgtEl>
                                        <p:attrNameLst>
                                          <p:attrName>style.visibility</p:attrName>
                                        </p:attrNameLst>
                                      </p:cBhvr>
                                      <p:to>
                                        <p:strVal val="hidden"/>
                                      </p:to>
                                    </p:set>
                                  </p:childTnLst>
                                </p:cTn>
                              </p:par>
                              <p:par>
                                <p:cTn id="42" presetID="10"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40"/>
                                        <p:tgtEl>
                                          <p:spTgt spid="37"/>
                                        </p:tgtEl>
                                      </p:cBhvr>
                                    </p:animEffect>
                                  </p:childTnLst>
                                </p:cTn>
                              </p:par>
                            </p:childTnLst>
                          </p:cTn>
                        </p:par>
                        <p:par>
                          <p:cTn id="45" fill="hold">
                            <p:stCondLst>
                              <p:cond delay="660"/>
                            </p:stCondLst>
                            <p:childTnLst>
                              <p:par>
                                <p:cTn id="46" presetID="10" presetClass="exit" presetSubtype="0" fill="hold" grpId="1" nodeType="afterEffect">
                                  <p:stCondLst>
                                    <p:cond delay="0"/>
                                  </p:stCondLst>
                                  <p:childTnLst>
                                    <p:animEffect transition="out" filter="fade">
                                      <p:cBhvr>
                                        <p:cTn id="47" dur="40"/>
                                        <p:tgtEl>
                                          <p:spTgt spid="37"/>
                                        </p:tgtEl>
                                      </p:cBhvr>
                                    </p:animEffect>
                                    <p:set>
                                      <p:cBhvr>
                                        <p:cTn id="48" dur="1" fill="hold">
                                          <p:stCondLst>
                                            <p:cond delay="39"/>
                                          </p:stCondLst>
                                        </p:cTn>
                                        <p:tgtEl>
                                          <p:spTgt spid="37"/>
                                        </p:tgtEl>
                                        <p:attrNameLst>
                                          <p:attrName>style.visibility</p:attrName>
                                        </p:attrNameLst>
                                      </p:cBhvr>
                                      <p:to>
                                        <p:strVal val="hidden"/>
                                      </p:to>
                                    </p:set>
                                  </p:childTnLst>
                                </p:cTn>
                              </p:par>
                              <p:par>
                                <p:cTn id="49" presetID="10" presetClass="entr" presetSubtype="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40"/>
                                        <p:tgtEl>
                                          <p:spTgt spid="38"/>
                                        </p:tgtEl>
                                      </p:cBhvr>
                                    </p:animEffect>
                                  </p:childTnLst>
                                </p:cTn>
                              </p:par>
                            </p:childTnLst>
                          </p:cTn>
                        </p:par>
                        <p:par>
                          <p:cTn id="52" fill="hold">
                            <p:stCondLst>
                              <p:cond delay="700"/>
                            </p:stCondLst>
                            <p:childTnLst>
                              <p:par>
                                <p:cTn id="53" presetID="10" presetClass="exit" presetSubtype="0" fill="hold" grpId="1" nodeType="afterEffect">
                                  <p:stCondLst>
                                    <p:cond delay="0"/>
                                  </p:stCondLst>
                                  <p:childTnLst>
                                    <p:animEffect transition="out" filter="fade">
                                      <p:cBhvr>
                                        <p:cTn id="54" dur="40"/>
                                        <p:tgtEl>
                                          <p:spTgt spid="38"/>
                                        </p:tgtEl>
                                      </p:cBhvr>
                                    </p:animEffect>
                                    <p:set>
                                      <p:cBhvr>
                                        <p:cTn id="55" dur="1" fill="hold">
                                          <p:stCondLst>
                                            <p:cond delay="39"/>
                                          </p:stCondLst>
                                        </p:cTn>
                                        <p:tgtEl>
                                          <p:spTgt spid="38"/>
                                        </p:tgtEl>
                                        <p:attrNameLst>
                                          <p:attrName>style.visibility</p:attrName>
                                        </p:attrNameLst>
                                      </p:cBhvr>
                                      <p:to>
                                        <p:strVal val="hidden"/>
                                      </p:to>
                                    </p:set>
                                  </p:childTnLst>
                                </p:cTn>
                              </p:par>
                              <p:par>
                                <p:cTn id="56" presetID="10"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40"/>
                                        <p:tgtEl>
                                          <p:spTgt spid="39"/>
                                        </p:tgtEl>
                                      </p:cBhvr>
                                    </p:animEffect>
                                  </p:childTnLst>
                                </p:cTn>
                              </p:par>
                            </p:childTnLst>
                          </p:cTn>
                        </p:par>
                        <p:par>
                          <p:cTn id="59" fill="hold">
                            <p:stCondLst>
                              <p:cond delay="740"/>
                            </p:stCondLst>
                            <p:childTnLst>
                              <p:par>
                                <p:cTn id="60" presetID="10" presetClass="exit" presetSubtype="0" fill="hold" grpId="1" nodeType="afterEffect">
                                  <p:stCondLst>
                                    <p:cond delay="0"/>
                                  </p:stCondLst>
                                  <p:childTnLst>
                                    <p:animEffect transition="out" filter="fade">
                                      <p:cBhvr>
                                        <p:cTn id="61" dur="40"/>
                                        <p:tgtEl>
                                          <p:spTgt spid="39"/>
                                        </p:tgtEl>
                                      </p:cBhvr>
                                    </p:animEffect>
                                    <p:set>
                                      <p:cBhvr>
                                        <p:cTn id="62" dur="1" fill="hold">
                                          <p:stCondLst>
                                            <p:cond delay="39"/>
                                          </p:stCondLst>
                                        </p:cTn>
                                        <p:tgtEl>
                                          <p:spTgt spid="39"/>
                                        </p:tgtEl>
                                        <p:attrNameLst>
                                          <p:attrName>style.visibility</p:attrName>
                                        </p:attrNameLst>
                                      </p:cBhvr>
                                      <p:to>
                                        <p:strVal val="hidden"/>
                                      </p:to>
                                    </p:set>
                                  </p:childTnLst>
                                </p:cTn>
                              </p:par>
                              <p:par>
                                <p:cTn id="63" presetID="10" presetClass="entr" presetSubtype="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40"/>
                                        <p:tgtEl>
                                          <p:spTgt spid="40"/>
                                        </p:tgtEl>
                                      </p:cBhvr>
                                    </p:animEffect>
                                  </p:childTnLst>
                                </p:cTn>
                              </p:par>
                            </p:childTnLst>
                          </p:cTn>
                        </p:par>
                        <p:par>
                          <p:cTn id="66" fill="hold">
                            <p:stCondLst>
                              <p:cond delay="780"/>
                            </p:stCondLst>
                            <p:childTnLst>
                              <p:par>
                                <p:cTn id="67" presetID="10" presetClass="exit" presetSubtype="0" fill="hold" grpId="1" nodeType="afterEffect">
                                  <p:stCondLst>
                                    <p:cond delay="0"/>
                                  </p:stCondLst>
                                  <p:childTnLst>
                                    <p:animEffect transition="out" filter="fade">
                                      <p:cBhvr>
                                        <p:cTn id="68" dur="40"/>
                                        <p:tgtEl>
                                          <p:spTgt spid="40"/>
                                        </p:tgtEl>
                                      </p:cBhvr>
                                    </p:animEffect>
                                    <p:set>
                                      <p:cBhvr>
                                        <p:cTn id="69" dur="1" fill="hold">
                                          <p:stCondLst>
                                            <p:cond delay="39"/>
                                          </p:stCondLst>
                                        </p:cTn>
                                        <p:tgtEl>
                                          <p:spTgt spid="40"/>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40"/>
                                        <p:tgtEl>
                                          <p:spTgt spid="41"/>
                                        </p:tgtEl>
                                      </p:cBhvr>
                                    </p:animEffect>
                                  </p:childTnLst>
                                </p:cTn>
                              </p:par>
                            </p:childTnLst>
                          </p:cTn>
                        </p:par>
                        <p:par>
                          <p:cTn id="73" fill="hold">
                            <p:stCondLst>
                              <p:cond delay="820"/>
                            </p:stCondLst>
                            <p:childTnLst>
                              <p:par>
                                <p:cTn id="74" presetID="10" presetClass="exit" presetSubtype="0" fill="hold" grpId="1" nodeType="afterEffect">
                                  <p:stCondLst>
                                    <p:cond delay="0"/>
                                  </p:stCondLst>
                                  <p:childTnLst>
                                    <p:animEffect transition="out" filter="fade">
                                      <p:cBhvr>
                                        <p:cTn id="75" dur="40"/>
                                        <p:tgtEl>
                                          <p:spTgt spid="41"/>
                                        </p:tgtEl>
                                      </p:cBhvr>
                                    </p:animEffect>
                                    <p:set>
                                      <p:cBhvr>
                                        <p:cTn id="76" dur="1" fill="hold">
                                          <p:stCondLst>
                                            <p:cond delay="39"/>
                                          </p:stCondLst>
                                        </p:cTn>
                                        <p:tgtEl>
                                          <p:spTgt spid="41"/>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40"/>
                                        <p:tgtEl>
                                          <p:spTgt spid="42"/>
                                        </p:tgtEl>
                                      </p:cBhvr>
                                    </p:animEffect>
                                  </p:childTnLst>
                                </p:cTn>
                              </p:par>
                            </p:childTnLst>
                          </p:cTn>
                        </p:par>
                        <p:par>
                          <p:cTn id="80" fill="hold">
                            <p:stCondLst>
                              <p:cond delay="860"/>
                            </p:stCondLst>
                            <p:childTnLst>
                              <p:par>
                                <p:cTn id="81" presetID="10" presetClass="exit" presetSubtype="0" fill="hold" grpId="1" nodeType="afterEffect">
                                  <p:stCondLst>
                                    <p:cond delay="0"/>
                                  </p:stCondLst>
                                  <p:childTnLst>
                                    <p:animEffect transition="out" filter="fade">
                                      <p:cBhvr>
                                        <p:cTn id="82" dur="40"/>
                                        <p:tgtEl>
                                          <p:spTgt spid="42"/>
                                        </p:tgtEl>
                                      </p:cBhvr>
                                    </p:animEffect>
                                    <p:set>
                                      <p:cBhvr>
                                        <p:cTn id="83" dur="1" fill="hold">
                                          <p:stCondLst>
                                            <p:cond delay="39"/>
                                          </p:stCondLst>
                                        </p:cTn>
                                        <p:tgtEl>
                                          <p:spTgt spid="42"/>
                                        </p:tgtEl>
                                        <p:attrNameLst>
                                          <p:attrName>style.visibility</p:attrName>
                                        </p:attrNameLst>
                                      </p:cBhvr>
                                      <p:to>
                                        <p:strVal val="hidden"/>
                                      </p:to>
                                    </p:set>
                                  </p:childTnLst>
                                </p:cTn>
                              </p:par>
                              <p:par>
                                <p:cTn id="84" presetID="10" presetClass="entr" presetSubtype="0"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40"/>
                                        <p:tgtEl>
                                          <p:spTgt spid="43"/>
                                        </p:tgtEl>
                                      </p:cBhvr>
                                    </p:animEffect>
                                  </p:childTnLst>
                                </p:cTn>
                              </p:par>
                            </p:childTnLst>
                          </p:cTn>
                        </p:par>
                        <p:par>
                          <p:cTn id="87" fill="hold">
                            <p:stCondLst>
                              <p:cond delay="900"/>
                            </p:stCondLst>
                            <p:childTnLst>
                              <p:par>
                                <p:cTn id="88" presetID="10" presetClass="exit" presetSubtype="0" fill="hold" grpId="1" nodeType="afterEffect">
                                  <p:stCondLst>
                                    <p:cond delay="0"/>
                                  </p:stCondLst>
                                  <p:childTnLst>
                                    <p:animEffect transition="out" filter="fade">
                                      <p:cBhvr>
                                        <p:cTn id="89" dur="40"/>
                                        <p:tgtEl>
                                          <p:spTgt spid="43"/>
                                        </p:tgtEl>
                                      </p:cBhvr>
                                    </p:animEffect>
                                    <p:set>
                                      <p:cBhvr>
                                        <p:cTn id="90" dur="1" fill="hold">
                                          <p:stCondLst>
                                            <p:cond delay="39"/>
                                          </p:stCondLst>
                                        </p:cTn>
                                        <p:tgtEl>
                                          <p:spTgt spid="43"/>
                                        </p:tgtEl>
                                        <p:attrNameLst>
                                          <p:attrName>style.visibility</p:attrName>
                                        </p:attrNameLst>
                                      </p:cBhvr>
                                      <p:to>
                                        <p:strVal val="hidden"/>
                                      </p:to>
                                    </p:set>
                                  </p:childTnLst>
                                </p:cTn>
                              </p:par>
                              <p:par>
                                <p:cTn id="91" presetID="10"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40"/>
                                        <p:tgtEl>
                                          <p:spTgt spid="44"/>
                                        </p:tgtEl>
                                      </p:cBhvr>
                                    </p:animEffect>
                                  </p:childTnLst>
                                </p:cTn>
                              </p:par>
                            </p:childTnLst>
                          </p:cTn>
                        </p:par>
                        <p:par>
                          <p:cTn id="94" fill="hold">
                            <p:stCondLst>
                              <p:cond delay="940"/>
                            </p:stCondLst>
                            <p:childTnLst>
                              <p:par>
                                <p:cTn id="95" presetID="10" presetClass="exit" presetSubtype="0" fill="hold" grpId="1" nodeType="afterEffect">
                                  <p:stCondLst>
                                    <p:cond delay="0"/>
                                  </p:stCondLst>
                                  <p:childTnLst>
                                    <p:animEffect transition="out" filter="fade">
                                      <p:cBhvr>
                                        <p:cTn id="96" dur="40"/>
                                        <p:tgtEl>
                                          <p:spTgt spid="44"/>
                                        </p:tgtEl>
                                      </p:cBhvr>
                                    </p:animEffect>
                                    <p:set>
                                      <p:cBhvr>
                                        <p:cTn id="97" dur="1" fill="hold">
                                          <p:stCondLst>
                                            <p:cond delay="39"/>
                                          </p:stCondLst>
                                        </p:cTn>
                                        <p:tgtEl>
                                          <p:spTgt spid="44"/>
                                        </p:tgtEl>
                                        <p:attrNameLst>
                                          <p:attrName>style.visibility</p:attrName>
                                        </p:attrNameLst>
                                      </p:cBhvr>
                                      <p:to>
                                        <p:strVal val="hidden"/>
                                      </p:to>
                                    </p:set>
                                  </p:childTnLst>
                                </p:cTn>
                              </p:par>
                              <p:par>
                                <p:cTn id="98" presetID="10" presetClass="entr" presetSubtype="0" fill="hold" grpId="0" nodeType="withEffect">
                                  <p:stCondLst>
                                    <p:cond delay="0"/>
                                  </p:stCondLst>
                                  <p:childTnLst>
                                    <p:set>
                                      <p:cBhvr>
                                        <p:cTn id="99" dur="1" fill="hold">
                                          <p:stCondLst>
                                            <p:cond delay="0"/>
                                          </p:stCondLst>
                                        </p:cTn>
                                        <p:tgtEl>
                                          <p:spTgt spid="45"/>
                                        </p:tgtEl>
                                        <p:attrNameLst>
                                          <p:attrName>style.visibility</p:attrName>
                                        </p:attrNameLst>
                                      </p:cBhvr>
                                      <p:to>
                                        <p:strVal val="visible"/>
                                      </p:to>
                                    </p:set>
                                    <p:animEffect transition="in" filter="fade">
                                      <p:cBhvr>
                                        <p:cTn id="100" dur="40"/>
                                        <p:tgtEl>
                                          <p:spTgt spid="45"/>
                                        </p:tgtEl>
                                      </p:cBhvr>
                                    </p:animEffect>
                                  </p:childTnLst>
                                </p:cTn>
                              </p:par>
                            </p:childTnLst>
                          </p:cTn>
                        </p:par>
                        <p:par>
                          <p:cTn id="101" fill="hold">
                            <p:stCondLst>
                              <p:cond delay="980"/>
                            </p:stCondLst>
                            <p:childTnLst>
                              <p:par>
                                <p:cTn id="102" presetID="10" presetClass="exit" presetSubtype="0" fill="hold" grpId="1" nodeType="afterEffect">
                                  <p:stCondLst>
                                    <p:cond delay="0"/>
                                  </p:stCondLst>
                                  <p:childTnLst>
                                    <p:animEffect transition="out" filter="fade">
                                      <p:cBhvr>
                                        <p:cTn id="103" dur="40"/>
                                        <p:tgtEl>
                                          <p:spTgt spid="45"/>
                                        </p:tgtEl>
                                      </p:cBhvr>
                                    </p:animEffect>
                                    <p:set>
                                      <p:cBhvr>
                                        <p:cTn id="104" dur="1" fill="hold">
                                          <p:stCondLst>
                                            <p:cond delay="39"/>
                                          </p:stCondLst>
                                        </p:cTn>
                                        <p:tgtEl>
                                          <p:spTgt spid="45"/>
                                        </p:tgtEl>
                                        <p:attrNameLst>
                                          <p:attrName>style.visibility</p:attrName>
                                        </p:attrNameLst>
                                      </p:cBhvr>
                                      <p:to>
                                        <p:strVal val="hidden"/>
                                      </p:to>
                                    </p:set>
                                  </p:childTnLst>
                                </p:cTn>
                              </p:par>
                              <p:par>
                                <p:cTn id="105" presetID="10" presetClass="entr" presetSubtype="0" fill="hold" grpId="0" nodeType="with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40"/>
                                        <p:tgtEl>
                                          <p:spTgt spid="46"/>
                                        </p:tgtEl>
                                      </p:cBhvr>
                                    </p:animEffect>
                                  </p:childTnLst>
                                </p:cTn>
                              </p:par>
                            </p:childTnLst>
                          </p:cTn>
                        </p:par>
                        <p:par>
                          <p:cTn id="108" fill="hold">
                            <p:stCondLst>
                              <p:cond delay="1020"/>
                            </p:stCondLst>
                            <p:childTnLst>
                              <p:par>
                                <p:cTn id="109" presetID="10" presetClass="exit" presetSubtype="0" fill="hold" grpId="1" nodeType="afterEffect">
                                  <p:stCondLst>
                                    <p:cond delay="0"/>
                                  </p:stCondLst>
                                  <p:childTnLst>
                                    <p:animEffect transition="out" filter="fade">
                                      <p:cBhvr>
                                        <p:cTn id="110" dur="40"/>
                                        <p:tgtEl>
                                          <p:spTgt spid="46"/>
                                        </p:tgtEl>
                                      </p:cBhvr>
                                    </p:animEffect>
                                    <p:set>
                                      <p:cBhvr>
                                        <p:cTn id="111" dur="1" fill="hold">
                                          <p:stCondLst>
                                            <p:cond delay="39"/>
                                          </p:stCondLst>
                                        </p:cTn>
                                        <p:tgtEl>
                                          <p:spTgt spid="46"/>
                                        </p:tgtEl>
                                        <p:attrNameLst>
                                          <p:attrName>style.visibility</p:attrName>
                                        </p:attrNameLst>
                                      </p:cBhvr>
                                      <p:to>
                                        <p:strVal val="hidden"/>
                                      </p:to>
                                    </p:set>
                                  </p:childTnLst>
                                </p:cTn>
                              </p:par>
                              <p:par>
                                <p:cTn id="112" presetID="10" presetClass="entr" presetSubtype="0" fill="hold" grpId="0" nodeType="with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fade">
                                      <p:cBhvr>
                                        <p:cTn id="114" dur="40"/>
                                        <p:tgtEl>
                                          <p:spTgt spid="47"/>
                                        </p:tgtEl>
                                      </p:cBhvr>
                                    </p:animEffect>
                                  </p:childTnLst>
                                </p:cTn>
                              </p:par>
                            </p:childTnLst>
                          </p:cTn>
                        </p:par>
                        <p:par>
                          <p:cTn id="115" fill="hold">
                            <p:stCondLst>
                              <p:cond delay="1060"/>
                            </p:stCondLst>
                            <p:childTnLst>
                              <p:par>
                                <p:cTn id="116" presetID="10" presetClass="exit" presetSubtype="0" fill="hold" grpId="1" nodeType="afterEffect">
                                  <p:stCondLst>
                                    <p:cond delay="0"/>
                                  </p:stCondLst>
                                  <p:childTnLst>
                                    <p:animEffect transition="out" filter="fade">
                                      <p:cBhvr>
                                        <p:cTn id="117" dur="40"/>
                                        <p:tgtEl>
                                          <p:spTgt spid="47"/>
                                        </p:tgtEl>
                                      </p:cBhvr>
                                    </p:animEffect>
                                    <p:set>
                                      <p:cBhvr>
                                        <p:cTn id="118" dur="1" fill="hold">
                                          <p:stCondLst>
                                            <p:cond delay="39"/>
                                          </p:stCondLst>
                                        </p:cTn>
                                        <p:tgtEl>
                                          <p:spTgt spid="47"/>
                                        </p:tgtEl>
                                        <p:attrNameLst>
                                          <p:attrName>style.visibility</p:attrName>
                                        </p:attrNameLst>
                                      </p:cBhvr>
                                      <p:to>
                                        <p:strVal val="hidden"/>
                                      </p:to>
                                    </p:set>
                                  </p:childTnLst>
                                </p:cTn>
                              </p:par>
                              <p:par>
                                <p:cTn id="119" presetID="1" presetClass="entr" presetSubtype="0" fill="hold" grpId="0" nodeType="withEffect">
                                  <p:stCondLst>
                                    <p:cond delay="0"/>
                                  </p:stCondLst>
                                  <p:childTnLst>
                                    <p:set>
                                      <p:cBhvr>
                                        <p:cTn id="120" dur="1" fill="hold">
                                          <p:stCondLst>
                                            <p:cond delay="0"/>
                                          </p:stCondLst>
                                        </p:cTn>
                                        <p:tgtEl>
                                          <p:spTgt spid="15"/>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4"/>
                                        </p:tgtEl>
                                        <p:attrNameLst>
                                          <p:attrName>style.visibility</p:attrName>
                                        </p:attrNameLst>
                                      </p:cBhvr>
                                      <p:to>
                                        <p:strVal val="visible"/>
                                      </p:to>
                                    </p:set>
                                  </p:childTnLst>
                                </p:cTn>
                              </p:par>
                            </p:childTnLst>
                          </p:cTn>
                        </p:par>
                        <p:par>
                          <p:cTn id="123" fill="hold">
                            <p:stCondLst>
                              <p:cond delay="1100"/>
                            </p:stCondLst>
                            <p:childTnLst>
                              <p:par>
                                <p:cTn id="124" presetID="10" presetClass="entr" presetSubtype="0" fill="hold" grpId="0" nodeType="afterEffect">
                                  <p:stCondLst>
                                    <p:cond delay="0"/>
                                  </p:stCondLst>
                                  <p:childTnLst>
                                    <p:set>
                                      <p:cBhvr>
                                        <p:cTn id="125" dur="1" fill="hold">
                                          <p:stCondLst>
                                            <p:cond delay="0"/>
                                          </p:stCondLst>
                                        </p:cTn>
                                        <p:tgtEl>
                                          <p:spTgt spid="25"/>
                                        </p:tgtEl>
                                        <p:attrNameLst>
                                          <p:attrName>style.visibility</p:attrName>
                                        </p:attrNameLst>
                                      </p:cBhvr>
                                      <p:to>
                                        <p:strVal val="visible"/>
                                      </p:to>
                                    </p:set>
                                    <p:animEffect transition="in" filter="fade">
                                      <p:cBhvr>
                                        <p:cTn id="126" dur="500"/>
                                        <p:tgtEl>
                                          <p:spTgt spid="25"/>
                                        </p:tgtEl>
                                      </p:cBhvr>
                                    </p:animEffect>
                                  </p:childTnLst>
                                </p:cTn>
                              </p:par>
                            </p:childTnLst>
                          </p:cTn>
                        </p:par>
                        <p:par>
                          <p:cTn id="127" fill="hold">
                            <p:stCondLst>
                              <p:cond delay="1600"/>
                            </p:stCondLst>
                            <p:childTnLst>
                              <p:par>
                                <p:cTn id="128" presetID="2" presetClass="entr" presetSubtype="1" fill="hold" nodeType="afterEffect">
                                  <p:stCondLst>
                                    <p:cond delay="0"/>
                                  </p:stCondLst>
                                  <p:childTnLst>
                                    <p:set>
                                      <p:cBhvr>
                                        <p:cTn id="129" dur="1" fill="hold">
                                          <p:stCondLst>
                                            <p:cond delay="0"/>
                                          </p:stCondLst>
                                        </p:cTn>
                                        <p:tgtEl>
                                          <p:spTgt spid="3"/>
                                        </p:tgtEl>
                                        <p:attrNameLst>
                                          <p:attrName>style.visibility</p:attrName>
                                        </p:attrNameLst>
                                      </p:cBhvr>
                                      <p:to>
                                        <p:strVal val="visible"/>
                                      </p:to>
                                    </p:set>
                                    <p:anim calcmode="lin" valueType="num">
                                      <p:cBhvr additive="base">
                                        <p:cTn id="130" dur="500" fill="hold"/>
                                        <p:tgtEl>
                                          <p:spTgt spid="3"/>
                                        </p:tgtEl>
                                        <p:attrNameLst>
                                          <p:attrName>ppt_x</p:attrName>
                                        </p:attrNameLst>
                                      </p:cBhvr>
                                      <p:tavLst>
                                        <p:tav tm="0">
                                          <p:val>
                                            <p:strVal val="#ppt_x"/>
                                          </p:val>
                                        </p:tav>
                                        <p:tav tm="100000">
                                          <p:val>
                                            <p:strVal val="#ppt_x"/>
                                          </p:val>
                                        </p:tav>
                                      </p:tavLst>
                                    </p:anim>
                                    <p:anim calcmode="lin" valueType="num">
                                      <p:cBhvr additive="base">
                                        <p:cTn id="131" dur="500" fill="hold"/>
                                        <p:tgtEl>
                                          <p:spTgt spid="3"/>
                                        </p:tgtEl>
                                        <p:attrNameLst>
                                          <p:attrName>ppt_y</p:attrName>
                                        </p:attrNameLst>
                                      </p:cBhvr>
                                      <p:tavLst>
                                        <p:tav tm="0">
                                          <p:val>
                                            <p:strVal val="0-#ppt_h/2"/>
                                          </p:val>
                                        </p:tav>
                                        <p:tav tm="100000">
                                          <p:val>
                                            <p:strVal val="#ppt_y"/>
                                          </p:val>
                                        </p:tav>
                                      </p:tavLst>
                                    </p:anim>
                                  </p:childTnLst>
                                </p:cTn>
                              </p:par>
                            </p:childTnLst>
                          </p:cTn>
                        </p:par>
                        <p:par>
                          <p:cTn id="132" fill="hold">
                            <p:stCondLst>
                              <p:cond delay="2100"/>
                            </p:stCondLst>
                            <p:childTnLst>
                              <p:par>
                                <p:cTn id="133" presetID="1" presetClass="entr" presetSubtype="0" fill="hold" grpId="0" nodeType="afterEffect">
                                  <p:stCondLst>
                                    <p:cond delay="0"/>
                                  </p:stCondLst>
                                  <p:childTnLst>
                                    <p:set>
                                      <p:cBhvr>
                                        <p:cTn id="134" dur="1" fill="hold">
                                          <p:stCondLst>
                                            <p:cond delay="0"/>
                                          </p:stCondLst>
                                        </p:cTn>
                                        <p:tgtEl>
                                          <p:spTgt spid="16"/>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7"/>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18"/>
                                        </p:tgtEl>
                                        <p:attrNameLst>
                                          <p:attrName>style.visibility</p:attrName>
                                        </p:attrNameLst>
                                      </p:cBhvr>
                                      <p:to>
                                        <p:strVal val="visible"/>
                                      </p:to>
                                    </p:set>
                                  </p:childTnLst>
                                </p:cTn>
                              </p:par>
                            </p:childTnLst>
                          </p:cTn>
                        </p:par>
                        <p:par>
                          <p:cTn id="139" fill="hold">
                            <p:stCondLst>
                              <p:cond delay="2100"/>
                            </p:stCondLst>
                            <p:childTnLst>
                              <p:par>
                                <p:cTn id="140" presetID="2" presetClass="entr" presetSubtype="1" fill="hold" nodeType="afterEffect">
                                  <p:stCondLst>
                                    <p:cond delay="0"/>
                                  </p:stCondLst>
                                  <p:childTnLst>
                                    <p:set>
                                      <p:cBhvr>
                                        <p:cTn id="141" dur="1" fill="hold">
                                          <p:stCondLst>
                                            <p:cond delay="0"/>
                                          </p:stCondLst>
                                        </p:cTn>
                                        <p:tgtEl>
                                          <p:spTgt spid="4"/>
                                        </p:tgtEl>
                                        <p:attrNameLst>
                                          <p:attrName>style.visibility</p:attrName>
                                        </p:attrNameLst>
                                      </p:cBhvr>
                                      <p:to>
                                        <p:strVal val="visible"/>
                                      </p:to>
                                    </p:set>
                                    <p:anim calcmode="lin" valueType="num">
                                      <p:cBhvr additive="base">
                                        <p:cTn id="142" dur="300" fill="hold"/>
                                        <p:tgtEl>
                                          <p:spTgt spid="4"/>
                                        </p:tgtEl>
                                        <p:attrNameLst>
                                          <p:attrName>ppt_x</p:attrName>
                                        </p:attrNameLst>
                                      </p:cBhvr>
                                      <p:tavLst>
                                        <p:tav tm="0">
                                          <p:val>
                                            <p:strVal val="#ppt_x"/>
                                          </p:val>
                                        </p:tav>
                                        <p:tav tm="100000">
                                          <p:val>
                                            <p:strVal val="#ppt_x"/>
                                          </p:val>
                                        </p:tav>
                                      </p:tavLst>
                                    </p:anim>
                                    <p:anim calcmode="lin" valueType="num">
                                      <p:cBhvr additive="base">
                                        <p:cTn id="143" dur="300" fill="hold"/>
                                        <p:tgtEl>
                                          <p:spTgt spid="4"/>
                                        </p:tgtEl>
                                        <p:attrNameLst>
                                          <p:attrName>ppt_y</p:attrName>
                                        </p:attrNameLst>
                                      </p:cBhvr>
                                      <p:tavLst>
                                        <p:tav tm="0">
                                          <p:val>
                                            <p:strVal val="0-#ppt_h/2"/>
                                          </p:val>
                                        </p:tav>
                                        <p:tav tm="100000">
                                          <p:val>
                                            <p:strVal val="#ppt_y"/>
                                          </p:val>
                                        </p:tav>
                                      </p:tavLst>
                                    </p:anim>
                                  </p:childTnLst>
                                </p:cTn>
                              </p:par>
                            </p:childTnLst>
                          </p:cTn>
                        </p:par>
                        <p:par>
                          <p:cTn id="144" fill="hold">
                            <p:stCondLst>
                              <p:cond delay="2400"/>
                            </p:stCondLst>
                            <p:childTnLst>
                              <p:par>
                                <p:cTn id="145" presetID="8" presetClass="emph" presetSubtype="0" fill="hold" nodeType="afterEffect">
                                  <p:stCondLst>
                                    <p:cond delay="0"/>
                                  </p:stCondLst>
                                  <p:childTnLst>
                                    <p:animRot by="-1200000">
                                      <p:cBhvr>
                                        <p:cTn id="146" dur="150" fill="hold"/>
                                        <p:tgtEl>
                                          <p:spTgt spid="4"/>
                                        </p:tgtEl>
                                        <p:attrNameLst>
                                          <p:attrName>r</p:attrName>
                                        </p:attrNameLst>
                                      </p:cBhvr>
                                    </p:animRot>
                                  </p:childTnLst>
                                </p:cTn>
                              </p:par>
                              <p:par>
                                <p:cTn id="147" presetID="2" presetClass="entr" presetSubtype="1" fill="hold" nodeType="withEffect">
                                  <p:stCondLst>
                                    <p:cond delay="0"/>
                                  </p:stCondLst>
                                  <p:childTnLst>
                                    <p:set>
                                      <p:cBhvr>
                                        <p:cTn id="148" dur="1" fill="hold">
                                          <p:stCondLst>
                                            <p:cond delay="0"/>
                                          </p:stCondLst>
                                        </p:cTn>
                                        <p:tgtEl>
                                          <p:spTgt spid="5"/>
                                        </p:tgtEl>
                                        <p:attrNameLst>
                                          <p:attrName>style.visibility</p:attrName>
                                        </p:attrNameLst>
                                      </p:cBhvr>
                                      <p:to>
                                        <p:strVal val="visible"/>
                                      </p:to>
                                    </p:set>
                                    <p:anim calcmode="lin" valueType="num">
                                      <p:cBhvr additive="base">
                                        <p:cTn id="149" dur="200" fill="hold"/>
                                        <p:tgtEl>
                                          <p:spTgt spid="5"/>
                                        </p:tgtEl>
                                        <p:attrNameLst>
                                          <p:attrName>ppt_x</p:attrName>
                                        </p:attrNameLst>
                                      </p:cBhvr>
                                      <p:tavLst>
                                        <p:tav tm="0">
                                          <p:val>
                                            <p:strVal val="#ppt_x"/>
                                          </p:val>
                                        </p:tav>
                                        <p:tav tm="100000">
                                          <p:val>
                                            <p:strVal val="#ppt_x"/>
                                          </p:val>
                                        </p:tav>
                                      </p:tavLst>
                                    </p:anim>
                                    <p:anim calcmode="lin" valueType="num">
                                      <p:cBhvr additive="base">
                                        <p:cTn id="150" dur="200" fill="hold"/>
                                        <p:tgtEl>
                                          <p:spTgt spid="5"/>
                                        </p:tgtEl>
                                        <p:attrNameLst>
                                          <p:attrName>ppt_y</p:attrName>
                                        </p:attrNameLst>
                                      </p:cBhvr>
                                      <p:tavLst>
                                        <p:tav tm="0">
                                          <p:val>
                                            <p:strVal val="0-#ppt_h/2"/>
                                          </p:val>
                                        </p:tav>
                                        <p:tav tm="100000">
                                          <p:val>
                                            <p:strVal val="#ppt_y"/>
                                          </p:val>
                                        </p:tav>
                                      </p:tavLst>
                                    </p:anim>
                                  </p:childTnLst>
                                </p:cTn>
                              </p:par>
                              <p:par>
                                <p:cTn id="151" presetID="8" presetClass="emph" presetSubtype="0" fill="hold" nodeType="withEffect">
                                  <p:stCondLst>
                                    <p:cond delay="100"/>
                                  </p:stCondLst>
                                  <p:childTnLst>
                                    <p:animRot by="1200000">
                                      <p:cBhvr>
                                        <p:cTn id="152" dur="1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14" grpId="0" animBg="1"/>
      <p:bldP spid="15" grpId="0" animBg="1"/>
      <p:bldP spid="16" grpId="0" animBg="1"/>
      <p:bldP spid="17" grpId="0" animBg="1"/>
      <p:bldP spid="18" grpId="0" animBg="1"/>
      <p:bldP spid="48" grpId="0"/>
      <p:bldP spid="48" grpId="1"/>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7820" r="3663"/>
          <a:stretch/>
        </p:blipFill>
        <p:spPr>
          <a:xfrm>
            <a:off x="-1674" y="1988840"/>
            <a:ext cx="9145674" cy="2845645"/>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990" r="3990"/>
          <a:stretch/>
        </p:blipFill>
        <p:spPr>
          <a:xfrm>
            <a:off x="-1674" y="2412453"/>
            <a:ext cx="9144000" cy="2744739"/>
          </a:xfrm>
          <a:prstGeom prst="rect">
            <a:avLst/>
          </a:prstGeom>
        </p:spPr>
      </p:pic>
      <p:sp>
        <p:nvSpPr>
          <p:cNvPr id="13" name="TextBox 12"/>
          <p:cNvSpPr txBox="1"/>
          <p:nvPr/>
        </p:nvSpPr>
        <p:spPr>
          <a:xfrm rot="18954485">
            <a:off x="858139" y="2739691"/>
            <a:ext cx="176295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0070C0"/>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0070C0"/>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rgbClr val="0070C0"/>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0070C0"/>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14" name="TextBox 13"/>
          <p:cNvSpPr txBox="1"/>
          <p:nvPr/>
        </p:nvSpPr>
        <p:spPr>
          <a:xfrm rot="2658244">
            <a:off x="7016689" y="3149515"/>
            <a:ext cx="176295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BBB59">
                    <a:lumMod val="50000"/>
                  </a:srgb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9BBB59">
                    <a:lumMod val="50000"/>
                  </a:srgb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rgbClr val="9BBB59">
                    <a:lumMod val="50000"/>
                  </a:srgb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9BBB59">
                  <a:lumMod val="50000"/>
                </a:srgb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15" name="TextBox 14"/>
          <p:cNvSpPr txBox="1"/>
          <p:nvPr/>
        </p:nvSpPr>
        <p:spPr>
          <a:xfrm>
            <a:off x="2106346" y="3212976"/>
            <a:ext cx="88147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0070C0"/>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01</a:t>
            </a:r>
            <a:endParaRPr kumimoji="0" lang="zh-CN" altLang="en-US" sz="4000" b="1" i="0" u="none" strike="noStrike" kern="0" cap="none" spc="0" normalizeH="0" baseline="0" noProof="0" dirty="0">
              <a:ln w="18415" cmpd="sng">
                <a:noFill/>
                <a:prstDash val="solid"/>
              </a:ln>
              <a:solidFill>
                <a:srgbClr val="0070C0"/>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16" name="TextBox 15"/>
          <p:cNvSpPr txBox="1"/>
          <p:nvPr/>
        </p:nvSpPr>
        <p:spPr>
          <a:xfrm>
            <a:off x="6792400" y="3492297"/>
            <a:ext cx="88147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9BBB59">
                    <a:lumMod val="50000"/>
                  </a:srgb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rPr>
              <a:t>02</a:t>
            </a:r>
            <a:endParaRPr kumimoji="0" lang="zh-CN" altLang="en-US" sz="4000" b="1" i="0" u="none" strike="noStrike" kern="0" cap="none" spc="0" normalizeH="0" baseline="0" noProof="0" dirty="0">
              <a:ln w="18415" cmpd="sng">
                <a:noFill/>
                <a:prstDash val="solid"/>
              </a:ln>
              <a:solidFill>
                <a:srgbClr val="9BBB59">
                  <a:lumMod val="50000"/>
                </a:srgbClr>
              </a:solidFill>
              <a:effectLst>
                <a:outerShdw dist="38100" dir="5400000" algn="t" rotWithShape="0">
                  <a:sysClr val="window" lastClr="FFFFFF">
                    <a:alpha val="55000"/>
                  </a:sysClr>
                </a:outerShdw>
              </a:effectLst>
              <a:uLnTx/>
              <a:uFillTx/>
              <a:latin typeface="Adidas Unity" pitchFamily="2" charset="0"/>
              <a:ea typeface="微软雅黑" pitchFamily="34" charset="-122"/>
              <a:cs typeface="Times New Roman" pitchFamily="18" charset="0"/>
            </a:endParaRPr>
          </a:p>
        </p:txBody>
      </p:sp>
      <p:sp>
        <p:nvSpPr>
          <p:cNvPr id="17" name="TextBox 16"/>
          <p:cNvSpPr txBox="1"/>
          <p:nvPr/>
        </p:nvSpPr>
        <p:spPr>
          <a:xfrm>
            <a:off x="2699792" y="1052736"/>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18" name="TextBox 17"/>
          <p:cNvSpPr txBox="1"/>
          <p:nvPr/>
        </p:nvSpPr>
        <p:spPr>
          <a:xfrm>
            <a:off x="5364088" y="1484784"/>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19" name="TextBox 18"/>
          <p:cNvSpPr txBox="1"/>
          <p:nvPr/>
        </p:nvSpPr>
        <p:spPr>
          <a:xfrm>
            <a:off x="1993564" y="5229200"/>
            <a:ext cx="4954700" cy="978729"/>
          </a:xfrm>
          <a:prstGeom prst="rect">
            <a:avLst/>
          </a:prstGeom>
          <a:noFill/>
        </p:spPr>
        <p:txBody>
          <a:bodyPr wrap="square" rtlCol="0">
            <a:spAutoFit/>
          </a:bodyPr>
          <a:lstStyle>
            <a:defPPr>
              <a:defRPr lang="zh-CN"/>
            </a:defPPr>
            <a:lvl1pPr marR="0" lvl="0" indent="0" algn="ctr" fontAlgn="auto">
              <a:lnSpc>
                <a:spcPct val="80000"/>
              </a:lnSpc>
              <a:spcBef>
                <a:spcPts val="0"/>
              </a:spcBef>
              <a:spcAft>
                <a:spcPts val="0"/>
              </a:spcAft>
              <a:buClrTx/>
              <a:buSzTx/>
              <a:buFontTx/>
              <a:buNone/>
              <a:tabLst/>
              <a:defRPr kumimoji="0" sz="3600" b="1" i="0" u="none" strike="noStrike" kern="0" cap="none" spc="0" normalizeH="0" baseline="0">
                <a:ln w="18415" cmpd="sng">
                  <a:noFill/>
                  <a:prstDash val="solid"/>
                </a:ln>
                <a:solidFill>
                  <a:srgbClr val="004F8A"/>
                </a:solidFill>
                <a:effectLst>
                  <a:outerShdw dist="38100" dir="5400000" algn="t" rotWithShape="0">
                    <a:schemeClr val="bg1">
                      <a:alpha val="40000"/>
                    </a:schemeClr>
                  </a:outerShdw>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40000"/>
                    </a:sysClr>
                  </a:outerShdw>
                </a:effectLst>
                <a:uLnTx/>
                <a:uFillTx/>
                <a:latin typeface="Adidas Unity" pitchFamily="2" charset="0"/>
                <a:ea typeface="微软雅黑" pitchFamily="34" charset="-122"/>
              </a:rPr>
              <a:t>Click here to add your title</a:t>
            </a:r>
            <a:endParaRPr kumimoji="0" lang="zh-CN" altLang="en-US" sz="36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40000"/>
                  </a:sysClr>
                </a:outerShdw>
              </a:effectLst>
              <a:uLnTx/>
              <a:uFillTx/>
              <a:latin typeface="Adidas Unity" pitchFamily="2" charset="0"/>
              <a:ea typeface="微软雅黑" pitchFamily="34" charset="-122"/>
            </a:endParaRPr>
          </a:p>
        </p:txBody>
      </p:sp>
    </p:spTree>
    <p:extLst>
      <p:ext uri="{BB962C8B-B14F-4D97-AF65-F5344CB8AC3E}">
        <p14:creationId xmlns:p14="http://schemas.microsoft.com/office/powerpoint/2010/main" val="14513870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r="21368"/>
          <a:stretch/>
        </p:blipFill>
        <p:spPr>
          <a:xfrm>
            <a:off x="0" y="2228385"/>
            <a:ext cx="9144000" cy="856553"/>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r="21368"/>
          <a:stretch/>
        </p:blipFill>
        <p:spPr>
          <a:xfrm>
            <a:off x="0" y="4180144"/>
            <a:ext cx="9144000" cy="856553"/>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r="20316"/>
          <a:stretch/>
        </p:blipFill>
        <p:spPr>
          <a:xfrm>
            <a:off x="0" y="3217814"/>
            <a:ext cx="9144000" cy="840575"/>
          </a:xfrm>
          <a:prstGeom prst="rect">
            <a:avLst/>
          </a:prstGeom>
        </p:spPr>
      </p:pic>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r="20316"/>
          <a:stretch/>
        </p:blipFill>
        <p:spPr>
          <a:xfrm>
            <a:off x="0" y="5180713"/>
            <a:ext cx="9144000" cy="840575"/>
          </a:xfrm>
          <a:prstGeom prst="rect">
            <a:avLst/>
          </a:prstGeom>
        </p:spPr>
      </p:pic>
      <p:sp>
        <p:nvSpPr>
          <p:cNvPr id="26" name="TextBox 25"/>
          <p:cNvSpPr txBox="1"/>
          <p:nvPr/>
        </p:nvSpPr>
        <p:spPr>
          <a:xfrm>
            <a:off x="7308304" y="2492896"/>
            <a:ext cx="1512168" cy="44582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Charlemagne Std" pitchFamily="82" charset="0"/>
                <a:ea typeface="微软雅黑" pitchFamily="34" charset="-122"/>
                <a:cs typeface="Times New Roman" pitchFamily="18" charset="0"/>
              </a:rPr>
              <a:t>Part 1</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Charlemagne Std" pitchFamily="82" charset="0"/>
              <a:ea typeface="微软雅黑" pitchFamily="34" charset="-122"/>
              <a:cs typeface="Times New Roman" pitchFamily="18" charset="0"/>
            </a:endParaRPr>
          </a:p>
        </p:txBody>
      </p:sp>
      <p:sp>
        <p:nvSpPr>
          <p:cNvPr id="27" name="TextBox 26"/>
          <p:cNvSpPr txBox="1"/>
          <p:nvPr/>
        </p:nvSpPr>
        <p:spPr>
          <a:xfrm>
            <a:off x="5076056" y="2510665"/>
            <a:ext cx="1512168" cy="49629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Charlemagne Std" pitchFamily="82" charset="0"/>
                <a:ea typeface="微软雅黑" pitchFamily="34" charset="-122"/>
                <a:cs typeface="Times New Roman" pitchFamily="18" charset="0"/>
              </a:rPr>
              <a:t>01-05</a:t>
            </a:r>
            <a:endParaRPr kumimoji="0" lang="zh-CN" altLang="en-US" sz="3200" b="1" i="0" u="none" strike="noStrike" kern="0" cap="none" spc="0" normalizeH="0" baseline="0" noProof="0" dirty="0">
              <a:ln w="18415" cmpd="sng">
                <a:noFill/>
                <a:prstDash val="solid"/>
              </a:ln>
              <a:solidFill>
                <a:sysClr val="windowText" lastClr="000000">
                  <a:lumMod val="65000"/>
                  <a:lumOff val="35000"/>
                </a:sysClr>
              </a:solidFill>
              <a:effectLst/>
              <a:uLnTx/>
              <a:uFillTx/>
              <a:latin typeface="Charlemagne Std" pitchFamily="82" charset="0"/>
              <a:ea typeface="微软雅黑" pitchFamily="34" charset="-122"/>
              <a:cs typeface="Times New Roman" pitchFamily="18" charset="0"/>
            </a:endParaRPr>
          </a:p>
        </p:txBody>
      </p:sp>
      <p:sp>
        <p:nvSpPr>
          <p:cNvPr id="28" name="TextBox 27"/>
          <p:cNvSpPr txBox="1"/>
          <p:nvPr/>
        </p:nvSpPr>
        <p:spPr>
          <a:xfrm>
            <a:off x="7234728" y="3491005"/>
            <a:ext cx="1668800" cy="44582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Charlemagne Std" pitchFamily="82" charset="0"/>
                <a:ea typeface="微软雅黑" pitchFamily="34" charset="-122"/>
                <a:cs typeface="Times New Roman" pitchFamily="18" charset="0"/>
              </a:rPr>
              <a:t>Part 2</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Charlemagne Std" pitchFamily="82" charset="0"/>
              <a:ea typeface="微软雅黑" pitchFamily="34" charset="-122"/>
              <a:cs typeface="Times New Roman" pitchFamily="18" charset="0"/>
            </a:endParaRPr>
          </a:p>
        </p:txBody>
      </p:sp>
      <p:sp>
        <p:nvSpPr>
          <p:cNvPr id="29" name="TextBox 28"/>
          <p:cNvSpPr txBox="1"/>
          <p:nvPr/>
        </p:nvSpPr>
        <p:spPr>
          <a:xfrm>
            <a:off x="5063440" y="3508774"/>
            <a:ext cx="1512168" cy="49629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Charlemagne Std" pitchFamily="82" charset="0"/>
                <a:ea typeface="微软雅黑" pitchFamily="34" charset="-122"/>
                <a:cs typeface="Times New Roman" pitchFamily="18" charset="0"/>
              </a:rPr>
              <a:t>06-09</a:t>
            </a:r>
            <a:endParaRPr kumimoji="0" lang="zh-CN" altLang="en-US" sz="3200" b="1" i="0" u="none" strike="noStrike" kern="0" cap="none" spc="0" normalizeH="0" baseline="0" noProof="0" dirty="0">
              <a:ln w="18415" cmpd="sng">
                <a:noFill/>
                <a:prstDash val="solid"/>
              </a:ln>
              <a:solidFill>
                <a:sysClr val="windowText" lastClr="000000">
                  <a:lumMod val="65000"/>
                  <a:lumOff val="35000"/>
                </a:sysClr>
              </a:solidFill>
              <a:effectLst/>
              <a:uLnTx/>
              <a:uFillTx/>
              <a:latin typeface="Charlemagne Std" pitchFamily="82" charset="0"/>
              <a:ea typeface="微软雅黑" pitchFamily="34" charset="-122"/>
              <a:cs typeface="Times New Roman" pitchFamily="18" charset="0"/>
            </a:endParaRPr>
          </a:p>
        </p:txBody>
      </p:sp>
      <p:sp>
        <p:nvSpPr>
          <p:cNvPr id="30" name="TextBox 29"/>
          <p:cNvSpPr txBox="1"/>
          <p:nvPr/>
        </p:nvSpPr>
        <p:spPr>
          <a:xfrm>
            <a:off x="251520" y="2401724"/>
            <a:ext cx="4248472"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1" name="TextBox 30"/>
          <p:cNvSpPr txBox="1"/>
          <p:nvPr/>
        </p:nvSpPr>
        <p:spPr>
          <a:xfrm>
            <a:off x="251520" y="3414598"/>
            <a:ext cx="4248472"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2" name="TextBox 31"/>
          <p:cNvSpPr txBox="1"/>
          <p:nvPr/>
        </p:nvSpPr>
        <p:spPr>
          <a:xfrm>
            <a:off x="7295688" y="4456913"/>
            <a:ext cx="1512168" cy="44582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Charlemagne Std" pitchFamily="82" charset="0"/>
                <a:ea typeface="微软雅黑" pitchFamily="34" charset="-122"/>
                <a:cs typeface="Times New Roman" pitchFamily="18" charset="0"/>
              </a:rPr>
              <a:t>Part 3</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Charlemagne Std" pitchFamily="82" charset="0"/>
              <a:ea typeface="微软雅黑" pitchFamily="34" charset="-122"/>
              <a:cs typeface="Times New Roman" pitchFamily="18" charset="0"/>
            </a:endParaRPr>
          </a:p>
        </p:txBody>
      </p:sp>
      <p:sp>
        <p:nvSpPr>
          <p:cNvPr id="33" name="TextBox 32"/>
          <p:cNvSpPr txBox="1"/>
          <p:nvPr/>
        </p:nvSpPr>
        <p:spPr>
          <a:xfrm>
            <a:off x="5063440" y="4474682"/>
            <a:ext cx="1512168" cy="49629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Charlemagne Std" pitchFamily="82" charset="0"/>
                <a:ea typeface="微软雅黑" pitchFamily="34" charset="-122"/>
                <a:cs typeface="Times New Roman" pitchFamily="18" charset="0"/>
              </a:rPr>
              <a:t>10-15</a:t>
            </a:r>
            <a:endParaRPr kumimoji="0" lang="zh-CN" altLang="en-US" sz="3200" b="1" i="0" u="none" strike="noStrike" kern="0" cap="none" spc="0" normalizeH="0" baseline="0" noProof="0" dirty="0">
              <a:ln w="18415" cmpd="sng">
                <a:noFill/>
                <a:prstDash val="solid"/>
              </a:ln>
              <a:solidFill>
                <a:sysClr val="windowText" lastClr="000000">
                  <a:lumMod val="65000"/>
                  <a:lumOff val="35000"/>
                </a:sysClr>
              </a:solidFill>
              <a:effectLst/>
              <a:uLnTx/>
              <a:uFillTx/>
              <a:latin typeface="Charlemagne Std" pitchFamily="82" charset="0"/>
              <a:ea typeface="微软雅黑" pitchFamily="34" charset="-122"/>
              <a:cs typeface="Times New Roman" pitchFamily="18" charset="0"/>
            </a:endParaRPr>
          </a:p>
        </p:txBody>
      </p:sp>
      <p:sp>
        <p:nvSpPr>
          <p:cNvPr id="34" name="TextBox 33"/>
          <p:cNvSpPr txBox="1"/>
          <p:nvPr/>
        </p:nvSpPr>
        <p:spPr>
          <a:xfrm>
            <a:off x="251520" y="4380506"/>
            <a:ext cx="4248472"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5" name="TextBox 34"/>
          <p:cNvSpPr txBox="1"/>
          <p:nvPr/>
        </p:nvSpPr>
        <p:spPr>
          <a:xfrm>
            <a:off x="7295688" y="5434358"/>
            <a:ext cx="1512168" cy="44582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Charlemagne Std" pitchFamily="82" charset="0"/>
                <a:ea typeface="微软雅黑" pitchFamily="34" charset="-122"/>
                <a:cs typeface="Times New Roman" pitchFamily="18" charset="0"/>
              </a:rPr>
              <a:t>Part 4</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Charlemagne Std" pitchFamily="82" charset="0"/>
              <a:ea typeface="微软雅黑" pitchFamily="34" charset="-122"/>
              <a:cs typeface="Times New Roman" pitchFamily="18" charset="0"/>
            </a:endParaRPr>
          </a:p>
        </p:txBody>
      </p:sp>
      <p:sp>
        <p:nvSpPr>
          <p:cNvPr id="36" name="TextBox 35"/>
          <p:cNvSpPr txBox="1"/>
          <p:nvPr/>
        </p:nvSpPr>
        <p:spPr>
          <a:xfrm>
            <a:off x="5063440" y="5452127"/>
            <a:ext cx="1512168" cy="49629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Charlemagne Std" pitchFamily="82" charset="0"/>
                <a:ea typeface="微软雅黑" pitchFamily="34" charset="-122"/>
                <a:cs typeface="Times New Roman" pitchFamily="18" charset="0"/>
              </a:rPr>
              <a:t>16-18</a:t>
            </a:r>
            <a:endParaRPr kumimoji="0" lang="zh-CN" altLang="en-US" sz="3200" b="1" i="0" u="none" strike="noStrike" kern="0" cap="none" spc="0" normalizeH="0" baseline="0" noProof="0" dirty="0">
              <a:ln w="18415" cmpd="sng">
                <a:noFill/>
                <a:prstDash val="solid"/>
              </a:ln>
              <a:solidFill>
                <a:sysClr val="windowText" lastClr="000000">
                  <a:lumMod val="65000"/>
                  <a:lumOff val="35000"/>
                </a:sysClr>
              </a:solidFill>
              <a:effectLst/>
              <a:uLnTx/>
              <a:uFillTx/>
              <a:latin typeface="Charlemagne Std" pitchFamily="82" charset="0"/>
              <a:ea typeface="微软雅黑" pitchFamily="34" charset="-122"/>
              <a:cs typeface="Times New Roman" pitchFamily="18" charset="0"/>
            </a:endParaRPr>
          </a:p>
        </p:txBody>
      </p:sp>
      <p:sp>
        <p:nvSpPr>
          <p:cNvPr id="37" name="TextBox 36"/>
          <p:cNvSpPr txBox="1"/>
          <p:nvPr/>
        </p:nvSpPr>
        <p:spPr>
          <a:xfrm>
            <a:off x="251520" y="5357951"/>
            <a:ext cx="4248472"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8" name="TextBox 37"/>
          <p:cNvSpPr txBox="1"/>
          <p:nvPr/>
        </p:nvSpPr>
        <p:spPr>
          <a:xfrm>
            <a:off x="1763688" y="404664"/>
            <a:ext cx="5717555" cy="92333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ysClr val="window" lastClr="FFFFFF">
                    <a:lumMod val="95000"/>
                  </a:sysClr>
                </a:solidFill>
                <a:effectLst>
                  <a:outerShdw dist="38100" dir="5400000" algn="t" rotWithShape="0">
                    <a:sysClr val="window" lastClr="FFFFFF"/>
                  </a:outerShdw>
                </a:effectLst>
                <a:uLnTx/>
                <a:uFillTx/>
                <a:latin typeface="Charlemagne Std" pitchFamily="82" charset="0"/>
                <a:ea typeface="微软雅黑" pitchFamily="34" charset="-122"/>
                <a:cs typeface="Calibri" pitchFamily="34" charset="0"/>
              </a:rPr>
              <a:t>CONTENTS</a:t>
            </a:r>
            <a:endParaRPr kumimoji="0" lang="zh-CN" altLang="en-US" sz="5400" b="1" i="0" u="none" strike="noStrike" kern="0" cap="none" spc="0" normalizeH="0" baseline="0" noProof="0" dirty="0">
              <a:ln>
                <a:noFill/>
              </a:ln>
              <a:solidFill>
                <a:sysClr val="window" lastClr="FFFFFF">
                  <a:lumMod val="95000"/>
                </a:sysClr>
              </a:solidFill>
              <a:effectLst>
                <a:outerShdw dist="38100" dir="5400000" algn="t" rotWithShape="0">
                  <a:sysClr val="window" lastClr="FFFFFF"/>
                </a:outerShdw>
              </a:effectLst>
              <a:uLnTx/>
              <a:uFillTx/>
              <a:latin typeface="Charlemagne Std" pitchFamily="82" charset="0"/>
              <a:ea typeface="微软雅黑" pitchFamily="34" charset="-122"/>
              <a:cs typeface="Calibri" pitchFamily="34" charset="0"/>
            </a:endParaRPr>
          </a:p>
        </p:txBody>
      </p:sp>
      <p:sp>
        <p:nvSpPr>
          <p:cNvPr id="39" name="TextBox 38"/>
          <p:cNvSpPr txBox="1"/>
          <p:nvPr/>
        </p:nvSpPr>
        <p:spPr>
          <a:xfrm>
            <a:off x="3652863" y="626263"/>
            <a:ext cx="4427840" cy="98674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29A3FF"/>
                </a:solidFill>
                <a:effectLst/>
                <a:uLnTx/>
                <a:uFillTx/>
                <a:latin typeface="Bell MT" pitchFamily="18" charset="0"/>
                <a:ea typeface="微软雅黑" pitchFamily="34" charset="-122"/>
              </a:rPr>
              <a:t>CONTENTS</a:t>
            </a:r>
          </a:p>
        </p:txBody>
      </p:sp>
    </p:spTree>
    <p:extLst>
      <p:ext uri="{BB962C8B-B14F-4D97-AF65-F5344CB8AC3E}">
        <p14:creationId xmlns:p14="http://schemas.microsoft.com/office/powerpoint/2010/main" val="17776313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7704" y="836709"/>
            <a:ext cx="4464496" cy="1786955"/>
          </a:xfrm>
          <a:prstGeom prst="rect">
            <a:avLst/>
          </a:prstGeom>
          <a:effectLst>
            <a:outerShdw blurRad="50800" dist="38100" algn="l" rotWithShape="0">
              <a:prstClr val="black">
                <a:alpha val="40000"/>
              </a:prstClr>
            </a:outerShdw>
          </a:effectLst>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6968" y="2564904"/>
            <a:ext cx="4464496" cy="1786955"/>
          </a:xfrm>
          <a:prstGeom prst="rect">
            <a:avLst/>
          </a:prstGeom>
          <a:effectLst>
            <a:outerShdw blurRad="50800" dist="38100" algn="l" rotWithShape="0">
              <a:prstClr val="black">
                <a:alpha val="40000"/>
              </a:prstClr>
            </a:outerShdw>
          </a:effectLst>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0" y="4306341"/>
            <a:ext cx="4464496" cy="1786955"/>
          </a:xfrm>
          <a:prstGeom prst="rect">
            <a:avLst/>
          </a:prstGeom>
          <a:effectLst>
            <a:outerShdw blurRad="50800" dist="38100" algn="l" rotWithShape="0">
              <a:prstClr val="black">
                <a:alpha val="40000"/>
              </a:prstClr>
            </a:outerShdw>
          </a:effectLst>
        </p:spPr>
      </p:pic>
      <p:sp>
        <p:nvSpPr>
          <p:cNvPr id="15" name="TextBox 14"/>
          <p:cNvSpPr txBox="1"/>
          <p:nvPr/>
        </p:nvSpPr>
        <p:spPr>
          <a:xfrm>
            <a:off x="5466576" y="1980321"/>
            <a:ext cx="93610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16" name="TextBox 15"/>
          <p:cNvSpPr txBox="1"/>
          <p:nvPr/>
        </p:nvSpPr>
        <p:spPr>
          <a:xfrm>
            <a:off x="4960600" y="3721224"/>
            <a:ext cx="93610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17" name="TextBox 16"/>
          <p:cNvSpPr txBox="1"/>
          <p:nvPr/>
        </p:nvSpPr>
        <p:spPr>
          <a:xfrm>
            <a:off x="4515232" y="5456272"/>
            <a:ext cx="93610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18" name="TextBox 17"/>
          <p:cNvSpPr txBox="1"/>
          <p:nvPr/>
        </p:nvSpPr>
        <p:spPr>
          <a:xfrm>
            <a:off x="2650820" y="1217333"/>
            <a:ext cx="282355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endParaRPr>
          </a:p>
        </p:txBody>
      </p:sp>
      <p:sp>
        <p:nvSpPr>
          <p:cNvPr id="19" name="TextBox 18"/>
          <p:cNvSpPr txBox="1"/>
          <p:nvPr/>
        </p:nvSpPr>
        <p:spPr>
          <a:xfrm>
            <a:off x="2137048" y="2952080"/>
            <a:ext cx="282355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endParaRPr>
          </a:p>
        </p:txBody>
      </p:sp>
      <p:sp>
        <p:nvSpPr>
          <p:cNvPr id="20" name="TextBox 19"/>
          <p:cNvSpPr txBox="1"/>
          <p:nvPr/>
        </p:nvSpPr>
        <p:spPr>
          <a:xfrm>
            <a:off x="1691680" y="4687128"/>
            <a:ext cx="282355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rPr>
              <a:t>text. Click here to add your text. Click here to add your text. </a:t>
            </a:r>
            <a:endParaRPr kumimoji="0" lang="en-US" altLang="zh-CN" sz="1400" b="0" i="0" u="none" strike="noStrike" kern="0" cap="none" spc="0" normalizeH="0" baseline="0" noProof="0" dirty="0">
              <a:ln>
                <a:noFill/>
              </a:ln>
              <a:solidFill>
                <a:sysClr val="window" lastClr="FFFFFF"/>
              </a:solidFill>
              <a:effectLst>
                <a:glow rad="228600">
                  <a:srgbClr val="7030A0">
                    <a:alpha val="46000"/>
                  </a:srgbClr>
                </a:glow>
              </a:effectLst>
              <a:uLnTx/>
              <a:uFillTx/>
              <a:latin typeface="Arial" pitchFamily="34" charset="0"/>
              <a:ea typeface="微软雅黑" pitchFamily="34" charset="-122"/>
              <a:cs typeface="Arial" pitchFamily="34" charset="0"/>
            </a:endParaRPr>
          </a:p>
        </p:txBody>
      </p:sp>
      <p:sp>
        <p:nvSpPr>
          <p:cNvPr id="21" name="TextBox 20"/>
          <p:cNvSpPr txBox="1"/>
          <p:nvPr/>
        </p:nvSpPr>
        <p:spPr>
          <a:xfrm>
            <a:off x="7238618" y="1023384"/>
            <a:ext cx="861774" cy="5213928"/>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Text" lastClr="000000">
                    <a:lumMod val="65000"/>
                    <a:lumOff val="35000"/>
                  </a:sysClr>
                </a:solidFill>
                <a:effectLst/>
                <a:uLnTx/>
                <a:uFillTx/>
                <a:latin typeface="Agency FB" pitchFamily="34" charset="0"/>
              </a:rPr>
              <a:t>Click here to add your title</a:t>
            </a:r>
            <a:endParaRPr kumimoji="0" lang="zh-CN" altLang="en-US" sz="4400" b="1" i="0" u="none" strike="noStrike" kern="0" cap="none" spc="0" normalizeH="0" baseline="0" noProof="0" dirty="0" smtClean="0">
              <a:ln>
                <a:noFill/>
              </a:ln>
              <a:solidFill>
                <a:sysClr val="windowText" lastClr="000000">
                  <a:lumMod val="65000"/>
                  <a:lumOff val="35000"/>
                </a:sysClr>
              </a:solidFill>
              <a:effectLst/>
              <a:uLnTx/>
              <a:uFillTx/>
              <a:latin typeface="Agency FB" pitchFamily="34" charset="0"/>
            </a:endParaRPr>
          </a:p>
        </p:txBody>
      </p:sp>
    </p:spTree>
    <p:extLst>
      <p:ext uri="{BB962C8B-B14F-4D97-AF65-F5344CB8AC3E}">
        <p14:creationId xmlns:p14="http://schemas.microsoft.com/office/powerpoint/2010/main" val="3280906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260648"/>
            <a:ext cx="3092439" cy="3152293"/>
          </a:xfrm>
          <a:prstGeom prst="rect">
            <a:avLst/>
          </a:pr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2216" y="1111069"/>
            <a:ext cx="3092439" cy="3152293"/>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2009" y="2193422"/>
            <a:ext cx="3092439" cy="3152293"/>
          </a:xfrm>
          <a:prstGeom prst="rect">
            <a:avLst/>
          </a:prstGeom>
        </p:spPr>
      </p:pic>
      <p:sp>
        <p:nvSpPr>
          <p:cNvPr id="15" name="TextBox 14"/>
          <p:cNvSpPr txBox="1"/>
          <p:nvPr/>
        </p:nvSpPr>
        <p:spPr>
          <a:xfrm>
            <a:off x="1187624" y="954440"/>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16" name="TextBox 15"/>
          <p:cNvSpPr txBox="1"/>
          <p:nvPr/>
        </p:nvSpPr>
        <p:spPr>
          <a:xfrm>
            <a:off x="3623839" y="1796442"/>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17" name="TextBox 16"/>
          <p:cNvSpPr txBox="1"/>
          <p:nvPr/>
        </p:nvSpPr>
        <p:spPr>
          <a:xfrm>
            <a:off x="5953152" y="2864025"/>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18" name="TextBox 17"/>
          <p:cNvSpPr txBox="1"/>
          <p:nvPr/>
        </p:nvSpPr>
        <p:spPr>
          <a:xfrm>
            <a:off x="1384187" y="3524019"/>
            <a:ext cx="196290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reflection blurRad="6350" stA="55000" endA="300" endPos="45500" dir="5400000" sy="-100000" algn="bl" rotWithShape="0"/>
                </a:effectLst>
                <a:uLnTx/>
                <a:uFillTx/>
                <a:latin typeface="Adidas Unity" pitchFamily="2" charset="0"/>
                <a:ea typeface="微软雅黑" pitchFamily="34" charset="-122"/>
              </a:rPr>
              <a:t>Your text</a:t>
            </a:r>
            <a:endParaRPr kumimoji="0" lang="zh-CN" altLang="en-US" sz="2400" b="1" i="0" u="none" strike="noStrike" kern="0" cap="none" spc="0" normalizeH="0" baseline="0" noProof="0" dirty="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reflection blurRad="6350" stA="55000" endA="300" endPos="45500" dir="5400000" sy="-100000" algn="bl" rotWithShape="0"/>
              </a:effectLst>
              <a:uLnTx/>
              <a:uFillTx/>
              <a:latin typeface="Adidas Unity" pitchFamily="2" charset="0"/>
              <a:ea typeface="微软雅黑" pitchFamily="34" charset="-122"/>
            </a:endParaRPr>
          </a:p>
        </p:txBody>
      </p:sp>
      <p:sp>
        <p:nvSpPr>
          <p:cNvPr id="19" name="TextBox 18"/>
          <p:cNvSpPr txBox="1"/>
          <p:nvPr/>
        </p:nvSpPr>
        <p:spPr>
          <a:xfrm>
            <a:off x="3833234" y="4337346"/>
            <a:ext cx="196290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reflection blurRad="6350" stA="55000" endA="300" endPos="45500" dir="5400000" sy="-100000" algn="bl" rotWithShape="0"/>
                </a:effectLst>
                <a:uLnTx/>
                <a:uFillTx/>
                <a:latin typeface="Adidas Unity" pitchFamily="2" charset="0"/>
                <a:ea typeface="微软雅黑" pitchFamily="34" charset="-122"/>
              </a:rPr>
              <a:t>Your text</a:t>
            </a:r>
            <a:endParaRPr kumimoji="0" lang="zh-CN" altLang="en-US" sz="2400" b="1" i="0" u="none" strike="noStrike" kern="0" cap="none" spc="0" normalizeH="0" baseline="0" noProof="0" dirty="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reflection blurRad="6350" stA="55000" endA="300" endPos="45500" dir="5400000" sy="-100000" algn="bl" rotWithShape="0"/>
              </a:effectLst>
              <a:uLnTx/>
              <a:uFillTx/>
              <a:latin typeface="Adidas Unity" pitchFamily="2" charset="0"/>
              <a:ea typeface="微软雅黑" pitchFamily="34" charset="-122"/>
            </a:endParaRPr>
          </a:p>
        </p:txBody>
      </p:sp>
      <p:sp>
        <p:nvSpPr>
          <p:cNvPr id="20" name="TextBox 19"/>
          <p:cNvSpPr txBox="1"/>
          <p:nvPr/>
        </p:nvSpPr>
        <p:spPr>
          <a:xfrm>
            <a:off x="6372200" y="5417466"/>
            <a:ext cx="196290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reflection blurRad="6350" stA="55000" endA="300" endPos="45500" dir="5400000" sy="-100000" algn="bl" rotWithShape="0"/>
                </a:effectLst>
                <a:uLnTx/>
                <a:uFillTx/>
                <a:latin typeface="Adidas Unity" pitchFamily="2" charset="0"/>
                <a:ea typeface="微软雅黑" pitchFamily="34" charset="-122"/>
              </a:rPr>
              <a:t>Your text</a:t>
            </a:r>
            <a:endParaRPr kumimoji="0" lang="zh-CN" altLang="en-US" sz="2400" b="1" i="0" u="none" strike="noStrike" kern="0" cap="none" spc="0" normalizeH="0" baseline="0" noProof="0" dirty="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reflection blurRad="6350" stA="55000" endA="300" endPos="45500" dir="5400000" sy="-100000" algn="bl" rotWithShape="0"/>
              </a:effectLst>
              <a:uLnTx/>
              <a:uFillTx/>
              <a:latin typeface="Adidas Unity" pitchFamily="2" charset="0"/>
              <a:ea typeface="微软雅黑" pitchFamily="34" charset="-122"/>
            </a:endParaRPr>
          </a:p>
        </p:txBody>
      </p:sp>
      <p:sp>
        <p:nvSpPr>
          <p:cNvPr id="21" name="TextBox 20"/>
          <p:cNvSpPr txBox="1"/>
          <p:nvPr/>
        </p:nvSpPr>
        <p:spPr>
          <a:xfrm>
            <a:off x="179512" y="5229200"/>
            <a:ext cx="4954700" cy="1077218"/>
          </a:xfrm>
          <a:prstGeom prst="rect">
            <a:avLst/>
          </a:prstGeom>
          <a:noFill/>
        </p:spPr>
        <p:txBody>
          <a:bodyPr wrap="square" rtlCol="0">
            <a:spAutoFit/>
          </a:bodyPr>
          <a:lstStyle>
            <a:defPPr>
              <a:defRPr lang="zh-CN"/>
            </a:defPPr>
            <a:lvl1pPr marR="0" lvl="0" indent="0" algn="ctr" fontAlgn="auto">
              <a:lnSpc>
                <a:spcPct val="80000"/>
              </a:lnSpc>
              <a:spcBef>
                <a:spcPts val="0"/>
              </a:spcBef>
              <a:spcAft>
                <a:spcPts val="0"/>
              </a:spcAft>
              <a:buClrTx/>
              <a:buSzTx/>
              <a:buFontTx/>
              <a:buNone/>
              <a:tabLst/>
              <a:defRPr kumimoji="0" sz="3600" b="1" i="0" u="none" strike="noStrike" kern="0" cap="none" spc="0" normalizeH="0" baseline="0">
                <a:ln w="18415" cmpd="sng">
                  <a:noFill/>
                  <a:prstDash val="solid"/>
                </a:ln>
                <a:solidFill>
                  <a:srgbClr val="004F8A"/>
                </a:solidFill>
                <a:effectLst>
                  <a:outerShdw dist="38100" dir="5400000" algn="t" rotWithShape="0">
                    <a:schemeClr val="bg1">
                      <a:alpha val="40000"/>
                    </a:schemeClr>
                  </a:outerShdw>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40000"/>
                    </a:sysClr>
                  </a:outerShdw>
                </a:effectLst>
                <a:uLnTx/>
                <a:uFillTx/>
                <a:latin typeface="Adidas Unity" pitchFamily="2" charset="0"/>
                <a:ea typeface="微软雅黑" pitchFamily="34" charset="-122"/>
              </a:rPr>
              <a:t>Click here to add your title</a:t>
            </a:r>
            <a:endParaRPr kumimoji="0" lang="zh-CN" altLang="en-US" sz="40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40000"/>
                  </a:sysClr>
                </a:outerShdw>
              </a:effectLst>
              <a:uLnTx/>
              <a:uFillTx/>
              <a:latin typeface="Adidas Unity" pitchFamily="2" charset="0"/>
              <a:ea typeface="微软雅黑" pitchFamily="34" charset="-122"/>
            </a:endParaRPr>
          </a:p>
        </p:txBody>
      </p:sp>
    </p:spTree>
    <p:extLst>
      <p:ext uri="{BB962C8B-B14F-4D97-AF65-F5344CB8AC3E}">
        <p14:creationId xmlns:p14="http://schemas.microsoft.com/office/powerpoint/2010/main" val="299122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矩形 93"/>
          <p:cNvSpPr/>
          <p:nvPr/>
        </p:nvSpPr>
        <p:spPr>
          <a:xfrm>
            <a:off x="-124" y="2593573"/>
            <a:ext cx="9144000" cy="455231"/>
          </a:xfrm>
          <a:prstGeom prst="rect">
            <a:avLst/>
          </a:prstGeom>
          <a:gradFill flip="none" rotWithShape="1">
            <a:gsLst>
              <a:gs pos="4000">
                <a:sysClr val="window" lastClr="FFFFFF">
                  <a:lumMod val="75000"/>
                </a:sysClr>
              </a:gs>
              <a:gs pos="70000">
                <a:sysClr val="window" lastClr="FFFFFF">
                  <a:lumMod val="75000"/>
                  <a:shade val="100000"/>
                  <a:satMod val="115000"/>
                  <a:alpha val="0"/>
                </a:sysClr>
              </a:gs>
              <a:gs pos="15000">
                <a:sysClr val="window" lastClr="FFFFFF">
                  <a:lumMod val="75000"/>
                  <a:shade val="100000"/>
                  <a:satMod val="115000"/>
                  <a:alpha val="1700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5" name="组合 94"/>
          <p:cNvGrpSpPr/>
          <p:nvPr/>
        </p:nvGrpSpPr>
        <p:grpSpPr>
          <a:xfrm>
            <a:off x="827584" y="2279233"/>
            <a:ext cx="2225955" cy="3165991"/>
            <a:chOff x="2695492" y="1587861"/>
            <a:chExt cx="2787212" cy="3964271"/>
          </a:xfrm>
          <a:effectLst>
            <a:outerShdw blurRad="50800" dist="38100" dir="5400000" algn="t" rotWithShape="0">
              <a:prstClr val="black">
                <a:alpha val="40000"/>
              </a:prstClr>
            </a:outerShdw>
          </a:effectLst>
        </p:grpSpPr>
        <p:sp>
          <p:nvSpPr>
            <p:cNvPr id="96" name="圆角矩形 1"/>
            <p:cNvSpPr/>
            <p:nvPr/>
          </p:nvSpPr>
          <p:spPr>
            <a:xfrm>
              <a:off x="2818408" y="1954933"/>
              <a:ext cx="2664296" cy="3597199"/>
            </a:xfrm>
            <a:custGeom>
              <a:avLst/>
              <a:gdLst/>
              <a:ahLst/>
              <a:cxnLst/>
              <a:rect l="l" t="t" r="r" b="b"/>
              <a:pathLst>
                <a:path w="2664296" h="3597199">
                  <a:moveTo>
                    <a:pt x="190071" y="0"/>
                  </a:moveTo>
                  <a:lnTo>
                    <a:pt x="2474225" y="0"/>
                  </a:lnTo>
                  <a:cubicBezTo>
                    <a:pt x="2579198" y="0"/>
                    <a:pt x="2664296" y="85098"/>
                    <a:pt x="2664296" y="190071"/>
                  </a:cubicBezTo>
                  <a:lnTo>
                    <a:pt x="2664296" y="3410329"/>
                  </a:lnTo>
                  <a:cubicBezTo>
                    <a:pt x="2664296" y="3504451"/>
                    <a:pt x="2595883" y="3582594"/>
                    <a:pt x="2505979" y="3597199"/>
                  </a:cubicBezTo>
                  <a:lnTo>
                    <a:pt x="0" y="3113222"/>
                  </a:lnTo>
                  <a:lnTo>
                    <a:pt x="0" y="190071"/>
                  </a:lnTo>
                  <a:cubicBezTo>
                    <a:pt x="0" y="85098"/>
                    <a:pt x="85098" y="0"/>
                    <a:pt x="190071" y="0"/>
                  </a:cubicBezTo>
                  <a:close/>
                </a:path>
              </a:pathLst>
            </a:cu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圆角矩形 3"/>
            <p:cNvSpPr/>
            <p:nvPr/>
          </p:nvSpPr>
          <p:spPr>
            <a:xfrm>
              <a:off x="2755894" y="1988840"/>
              <a:ext cx="2700000" cy="3559247"/>
            </a:xfrm>
            <a:custGeom>
              <a:avLst/>
              <a:gdLst/>
              <a:ahLst/>
              <a:cxnLst/>
              <a:rect l="l" t="t" r="r" b="b"/>
              <a:pathLst>
                <a:path w="2700000" h="3559247">
                  <a:moveTo>
                    <a:pt x="192618" y="0"/>
                  </a:moveTo>
                  <a:lnTo>
                    <a:pt x="2507382" y="0"/>
                  </a:lnTo>
                  <a:cubicBezTo>
                    <a:pt x="2613762" y="0"/>
                    <a:pt x="2700000" y="86238"/>
                    <a:pt x="2700000" y="192618"/>
                  </a:cubicBezTo>
                  <a:lnTo>
                    <a:pt x="2700000" y="3370961"/>
                  </a:lnTo>
                  <a:cubicBezTo>
                    <a:pt x="2700000" y="3463556"/>
                    <a:pt x="2634665" y="3540891"/>
                    <a:pt x="2547552" y="3559247"/>
                  </a:cubicBezTo>
                  <a:lnTo>
                    <a:pt x="0" y="3067241"/>
                  </a:lnTo>
                  <a:lnTo>
                    <a:pt x="0" y="192618"/>
                  </a:lnTo>
                  <a:cubicBezTo>
                    <a:pt x="0" y="86238"/>
                    <a:pt x="86238" y="0"/>
                    <a:pt x="192618" y="0"/>
                  </a:cubicBezTo>
                  <a:close/>
                </a:path>
              </a:pathLst>
            </a:custGeom>
            <a:pattFill prst="pct10">
              <a:fgClr>
                <a:srgbClr val="BC8F00"/>
              </a:fgClr>
              <a:bgClr>
                <a:srgbClr val="E7A521"/>
              </a:bgClr>
            </a:patt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8" name="梯形 4"/>
            <p:cNvSpPr/>
            <p:nvPr/>
          </p:nvSpPr>
          <p:spPr>
            <a:xfrm rot="772283">
              <a:off x="2695492" y="4709884"/>
              <a:ext cx="2671500" cy="762373"/>
            </a:xfrm>
            <a:custGeom>
              <a:avLst/>
              <a:gdLst>
                <a:gd name="connsiteX0" fmla="*/ 0 w 2700000"/>
                <a:gd name="connsiteY0" fmla="*/ 648072 h 648072"/>
                <a:gd name="connsiteX1" fmla="*/ 162018 w 2700000"/>
                <a:gd name="connsiteY1" fmla="*/ 0 h 648072"/>
                <a:gd name="connsiteX2" fmla="*/ 2537982 w 2700000"/>
                <a:gd name="connsiteY2" fmla="*/ 0 h 648072"/>
                <a:gd name="connsiteX3" fmla="*/ 2700000 w 2700000"/>
                <a:gd name="connsiteY3" fmla="*/ 648072 h 648072"/>
                <a:gd name="connsiteX4" fmla="*/ 0 w 2700000"/>
                <a:gd name="connsiteY4" fmla="*/ 648072 h 648072"/>
                <a:gd name="connsiteX0" fmla="*/ 0 w 2700000"/>
                <a:gd name="connsiteY0" fmla="*/ 648072 h 648072"/>
                <a:gd name="connsiteX1" fmla="*/ 47718 w 2700000"/>
                <a:gd name="connsiteY1" fmla="*/ 330200 h 648072"/>
                <a:gd name="connsiteX2" fmla="*/ 2537982 w 2700000"/>
                <a:gd name="connsiteY2" fmla="*/ 0 h 648072"/>
                <a:gd name="connsiteX3" fmla="*/ 2700000 w 2700000"/>
                <a:gd name="connsiteY3" fmla="*/ 648072 h 648072"/>
                <a:gd name="connsiteX4" fmla="*/ 0 w 2700000"/>
                <a:gd name="connsiteY4" fmla="*/ 648072 h 648072"/>
                <a:gd name="connsiteX0" fmla="*/ 0 w 2700000"/>
                <a:gd name="connsiteY0" fmla="*/ 724272 h 724272"/>
                <a:gd name="connsiteX1" fmla="*/ 47718 w 2700000"/>
                <a:gd name="connsiteY1" fmla="*/ 406400 h 724272"/>
                <a:gd name="connsiteX2" fmla="*/ 2042682 w 2700000"/>
                <a:gd name="connsiteY2" fmla="*/ 0 h 724272"/>
                <a:gd name="connsiteX3" fmla="*/ 2700000 w 2700000"/>
                <a:gd name="connsiteY3" fmla="*/ 724272 h 724272"/>
                <a:gd name="connsiteX4" fmla="*/ 0 w 2700000"/>
                <a:gd name="connsiteY4" fmla="*/ 724272 h 724272"/>
                <a:gd name="connsiteX0" fmla="*/ 0 w 2585700"/>
                <a:gd name="connsiteY0" fmla="*/ 724272 h 724272"/>
                <a:gd name="connsiteX1" fmla="*/ 47718 w 2585700"/>
                <a:gd name="connsiteY1" fmla="*/ 406400 h 724272"/>
                <a:gd name="connsiteX2" fmla="*/ 2042682 w 2585700"/>
                <a:gd name="connsiteY2" fmla="*/ 0 h 724272"/>
                <a:gd name="connsiteX3" fmla="*/ 2585700 w 2585700"/>
                <a:gd name="connsiteY3" fmla="*/ 584572 h 724272"/>
                <a:gd name="connsiteX4" fmla="*/ 0 w 2585700"/>
                <a:gd name="connsiteY4" fmla="*/ 724272 h 724272"/>
                <a:gd name="connsiteX0" fmla="*/ 0 w 2623800"/>
                <a:gd name="connsiteY0" fmla="*/ 724272 h 724272"/>
                <a:gd name="connsiteX1" fmla="*/ 47718 w 2623800"/>
                <a:gd name="connsiteY1" fmla="*/ 406400 h 724272"/>
                <a:gd name="connsiteX2" fmla="*/ 2042682 w 2623800"/>
                <a:gd name="connsiteY2" fmla="*/ 0 h 724272"/>
                <a:gd name="connsiteX3" fmla="*/ 2623800 w 2623800"/>
                <a:gd name="connsiteY3" fmla="*/ 622672 h 724272"/>
                <a:gd name="connsiteX4" fmla="*/ 0 w 2623800"/>
                <a:gd name="connsiteY4" fmla="*/ 724272 h 724272"/>
                <a:gd name="connsiteX0" fmla="*/ 0 w 2623800"/>
                <a:gd name="connsiteY0" fmla="*/ 724272 h 724272"/>
                <a:gd name="connsiteX1" fmla="*/ 47718 w 2623800"/>
                <a:gd name="connsiteY1" fmla="*/ 469900 h 724272"/>
                <a:gd name="connsiteX2" fmla="*/ 2042682 w 2623800"/>
                <a:gd name="connsiteY2" fmla="*/ 0 h 724272"/>
                <a:gd name="connsiteX3" fmla="*/ 2623800 w 2623800"/>
                <a:gd name="connsiteY3" fmla="*/ 622672 h 724272"/>
                <a:gd name="connsiteX4" fmla="*/ 0 w 2623800"/>
                <a:gd name="connsiteY4" fmla="*/ 724272 h 724272"/>
                <a:gd name="connsiteX0" fmla="*/ 268877 w 2892677"/>
                <a:gd name="connsiteY0" fmla="*/ 725509 h 725509"/>
                <a:gd name="connsiteX1" fmla="*/ 316595 w 2892677"/>
                <a:gd name="connsiteY1" fmla="*/ 471137 h 725509"/>
                <a:gd name="connsiteX2" fmla="*/ 2311559 w 2892677"/>
                <a:gd name="connsiteY2" fmla="*/ 1237 h 725509"/>
                <a:gd name="connsiteX3" fmla="*/ 2892677 w 2892677"/>
                <a:gd name="connsiteY3" fmla="*/ 623909 h 725509"/>
                <a:gd name="connsiteX4" fmla="*/ 268877 w 2892677"/>
                <a:gd name="connsiteY4" fmla="*/ 725509 h 725509"/>
                <a:gd name="connsiteX0" fmla="*/ 186517 w 2810317"/>
                <a:gd name="connsiteY0" fmla="*/ 725284 h 725284"/>
                <a:gd name="connsiteX1" fmla="*/ 234235 w 2810317"/>
                <a:gd name="connsiteY1" fmla="*/ 470912 h 725284"/>
                <a:gd name="connsiteX2" fmla="*/ 2229199 w 2810317"/>
                <a:gd name="connsiteY2" fmla="*/ 1012 h 725284"/>
                <a:gd name="connsiteX3" fmla="*/ 2810317 w 2810317"/>
                <a:gd name="connsiteY3" fmla="*/ 623684 h 725284"/>
                <a:gd name="connsiteX4" fmla="*/ 186517 w 2810317"/>
                <a:gd name="connsiteY4" fmla="*/ 725284 h 725284"/>
                <a:gd name="connsiteX0" fmla="*/ 226692 w 2850492"/>
                <a:gd name="connsiteY0" fmla="*/ 725509 h 725509"/>
                <a:gd name="connsiteX1" fmla="*/ 274410 w 2850492"/>
                <a:gd name="connsiteY1" fmla="*/ 471137 h 725509"/>
                <a:gd name="connsiteX2" fmla="*/ 2269374 w 2850492"/>
                <a:gd name="connsiteY2" fmla="*/ 1237 h 725509"/>
                <a:gd name="connsiteX3" fmla="*/ 2850492 w 2850492"/>
                <a:gd name="connsiteY3" fmla="*/ 623909 h 725509"/>
                <a:gd name="connsiteX4" fmla="*/ 226692 w 2850492"/>
                <a:gd name="connsiteY4" fmla="*/ 725509 h 725509"/>
                <a:gd name="connsiteX0" fmla="*/ 88614 w 2712414"/>
                <a:gd name="connsiteY0" fmla="*/ 725509 h 725509"/>
                <a:gd name="connsiteX1" fmla="*/ 136332 w 2712414"/>
                <a:gd name="connsiteY1" fmla="*/ 471137 h 725509"/>
                <a:gd name="connsiteX2" fmla="*/ 2131296 w 2712414"/>
                <a:gd name="connsiteY2" fmla="*/ 1237 h 725509"/>
                <a:gd name="connsiteX3" fmla="*/ 2712414 w 2712414"/>
                <a:gd name="connsiteY3" fmla="*/ 623909 h 725509"/>
                <a:gd name="connsiteX4" fmla="*/ 88614 w 2712414"/>
                <a:gd name="connsiteY4" fmla="*/ 725509 h 725509"/>
                <a:gd name="connsiteX0" fmla="*/ 88614 w 2712414"/>
                <a:gd name="connsiteY0" fmla="*/ 770169 h 770169"/>
                <a:gd name="connsiteX1" fmla="*/ 136332 w 2712414"/>
                <a:gd name="connsiteY1" fmla="*/ 515797 h 770169"/>
                <a:gd name="connsiteX2" fmla="*/ 2131296 w 2712414"/>
                <a:gd name="connsiteY2" fmla="*/ 45897 h 770169"/>
                <a:gd name="connsiteX3" fmla="*/ 2712414 w 2712414"/>
                <a:gd name="connsiteY3" fmla="*/ 668569 h 770169"/>
                <a:gd name="connsiteX4" fmla="*/ 88614 w 2712414"/>
                <a:gd name="connsiteY4" fmla="*/ 770169 h 770169"/>
                <a:gd name="connsiteX0" fmla="*/ 125767 w 2749567"/>
                <a:gd name="connsiteY0" fmla="*/ 746188 h 746188"/>
                <a:gd name="connsiteX1" fmla="*/ 173485 w 2749567"/>
                <a:gd name="connsiteY1" fmla="*/ 491816 h 746188"/>
                <a:gd name="connsiteX2" fmla="*/ 1889049 w 2749567"/>
                <a:gd name="connsiteY2" fmla="*/ 47316 h 746188"/>
                <a:gd name="connsiteX3" fmla="*/ 2749567 w 2749567"/>
                <a:gd name="connsiteY3" fmla="*/ 644588 h 746188"/>
                <a:gd name="connsiteX4" fmla="*/ 125767 w 2749567"/>
                <a:gd name="connsiteY4" fmla="*/ 746188 h 746188"/>
                <a:gd name="connsiteX0" fmla="*/ 125767 w 2749567"/>
                <a:gd name="connsiteY0" fmla="*/ 823690 h 823690"/>
                <a:gd name="connsiteX1" fmla="*/ 173485 w 2749567"/>
                <a:gd name="connsiteY1" fmla="*/ 569318 h 823690"/>
                <a:gd name="connsiteX2" fmla="*/ 1889049 w 2749567"/>
                <a:gd name="connsiteY2" fmla="*/ 124818 h 823690"/>
                <a:gd name="connsiteX3" fmla="*/ 2749567 w 2749567"/>
                <a:gd name="connsiteY3" fmla="*/ 722090 h 823690"/>
                <a:gd name="connsiteX4" fmla="*/ 125767 w 2749567"/>
                <a:gd name="connsiteY4" fmla="*/ 823690 h 823690"/>
                <a:gd name="connsiteX0" fmla="*/ 125767 w 2749567"/>
                <a:gd name="connsiteY0" fmla="*/ 743344 h 743344"/>
                <a:gd name="connsiteX1" fmla="*/ 173485 w 2749567"/>
                <a:gd name="connsiteY1" fmla="*/ 488972 h 743344"/>
                <a:gd name="connsiteX2" fmla="*/ 1889049 w 2749567"/>
                <a:gd name="connsiteY2" fmla="*/ 44472 h 743344"/>
                <a:gd name="connsiteX3" fmla="*/ 2749567 w 2749567"/>
                <a:gd name="connsiteY3" fmla="*/ 641744 h 743344"/>
                <a:gd name="connsiteX4" fmla="*/ 125767 w 2749567"/>
                <a:gd name="connsiteY4" fmla="*/ 743344 h 743344"/>
                <a:gd name="connsiteX0" fmla="*/ 125767 w 2774967"/>
                <a:gd name="connsiteY0" fmla="*/ 699221 h 699221"/>
                <a:gd name="connsiteX1" fmla="*/ 173485 w 2774967"/>
                <a:gd name="connsiteY1" fmla="*/ 444849 h 699221"/>
                <a:gd name="connsiteX2" fmla="*/ 1889049 w 2774967"/>
                <a:gd name="connsiteY2" fmla="*/ 349 h 699221"/>
                <a:gd name="connsiteX3" fmla="*/ 2774967 w 2774967"/>
                <a:gd name="connsiteY3" fmla="*/ 521421 h 699221"/>
                <a:gd name="connsiteX4" fmla="*/ 125767 w 2774967"/>
                <a:gd name="connsiteY4" fmla="*/ 699221 h 699221"/>
                <a:gd name="connsiteX0" fmla="*/ 125767 w 2774967"/>
                <a:gd name="connsiteY0" fmla="*/ 699221 h 699221"/>
                <a:gd name="connsiteX1" fmla="*/ 173485 w 2774967"/>
                <a:gd name="connsiteY1" fmla="*/ 444849 h 699221"/>
                <a:gd name="connsiteX2" fmla="*/ 1889049 w 2774967"/>
                <a:gd name="connsiteY2" fmla="*/ 349 h 699221"/>
                <a:gd name="connsiteX3" fmla="*/ 2774967 w 2774967"/>
                <a:gd name="connsiteY3" fmla="*/ 521421 h 699221"/>
                <a:gd name="connsiteX4" fmla="*/ 125767 w 2774967"/>
                <a:gd name="connsiteY4" fmla="*/ 699221 h 699221"/>
                <a:gd name="connsiteX0" fmla="*/ 125767 w 2736867"/>
                <a:gd name="connsiteY0" fmla="*/ 699630 h 699630"/>
                <a:gd name="connsiteX1" fmla="*/ 173485 w 2736867"/>
                <a:gd name="connsiteY1" fmla="*/ 445258 h 699630"/>
                <a:gd name="connsiteX2" fmla="*/ 1889049 w 2736867"/>
                <a:gd name="connsiteY2" fmla="*/ 758 h 699630"/>
                <a:gd name="connsiteX3" fmla="*/ 2736867 w 2736867"/>
                <a:gd name="connsiteY3" fmla="*/ 559930 h 699630"/>
                <a:gd name="connsiteX4" fmla="*/ 125767 w 2736867"/>
                <a:gd name="connsiteY4" fmla="*/ 699630 h 699630"/>
                <a:gd name="connsiteX0" fmla="*/ 146546 w 2719546"/>
                <a:gd name="connsiteY0" fmla="*/ 699630 h 699630"/>
                <a:gd name="connsiteX1" fmla="*/ 156164 w 2719546"/>
                <a:gd name="connsiteY1" fmla="*/ 445258 h 699630"/>
                <a:gd name="connsiteX2" fmla="*/ 1871728 w 2719546"/>
                <a:gd name="connsiteY2" fmla="*/ 758 h 699630"/>
                <a:gd name="connsiteX3" fmla="*/ 2719546 w 2719546"/>
                <a:gd name="connsiteY3" fmla="*/ 559930 h 699630"/>
                <a:gd name="connsiteX4" fmla="*/ 146546 w 2719546"/>
                <a:gd name="connsiteY4" fmla="*/ 699630 h 699630"/>
                <a:gd name="connsiteX0" fmla="*/ 146546 w 2719546"/>
                <a:gd name="connsiteY0" fmla="*/ 699630 h 699630"/>
                <a:gd name="connsiteX1" fmla="*/ 156164 w 2719546"/>
                <a:gd name="connsiteY1" fmla="*/ 445258 h 699630"/>
                <a:gd name="connsiteX2" fmla="*/ 1871728 w 2719546"/>
                <a:gd name="connsiteY2" fmla="*/ 758 h 699630"/>
                <a:gd name="connsiteX3" fmla="*/ 2719546 w 2719546"/>
                <a:gd name="connsiteY3" fmla="*/ 559930 h 699630"/>
                <a:gd name="connsiteX4" fmla="*/ 146546 w 2719546"/>
                <a:gd name="connsiteY4" fmla="*/ 699630 h 699630"/>
                <a:gd name="connsiteX0" fmla="*/ 294116 w 2651216"/>
                <a:gd name="connsiteY0" fmla="*/ 737744 h 737744"/>
                <a:gd name="connsiteX1" fmla="*/ 87834 w 2651216"/>
                <a:gd name="connsiteY1" fmla="*/ 445272 h 737744"/>
                <a:gd name="connsiteX2" fmla="*/ 1803398 w 2651216"/>
                <a:gd name="connsiteY2" fmla="*/ 772 h 737744"/>
                <a:gd name="connsiteX3" fmla="*/ 2651216 w 2651216"/>
                <a:gd name="connsiteY3" fmla="*/ 559944 h 737744"/>
                <a:gd name="connsiteX4" fmla="*/ 294116 w 2651216"/>
                <a:gd name="connsiteY4" fmla="*/ 737744 h 737744"/>
                <a:gd name="connsiteX0" fmla="*/ 294116 w 2651216"/>
                <a:gd name="connsiteY0" fmla="*/ 737744 h 737744"/>
                <a:gd name="connsiteX1" fmla="*/ 87834 w 2651216"/>
                <a:gd name="connsiteY1" fmla="*/ 445272 h 737744"/>
                <a:gd name="connsiteX2" fmla="*/ 1803398 w 2651216"/>
                <a:gd name="connsiteY2" fmla="*/ 772 h 737744"/>
                <a:gd name="connsiteX3" fmla="*/ 2651216 w 2651216"/>
                <a:gd name="connsiteY3" fmla="*/ 559944 h 737744"/>
                <a:gd name="connsiteX4" fmla="*/ 294116 w 2651216"/>
                <a:gd name="connsiteY4" fmla="*/ 737744 h 737744"/>
                <a:gd name="connsiteX0" fmla="*/ 304859 w 2661959"/>
                <a:gd name="connsiteY0" fmla="*/ 736973 h 736973"/>
                <a:gd name="connsiteX1" fmla="*/ 85877 w 2661959"/>
                <a:gd name="connsiteY1" fmla="*/ 558801 h 736973"/>
                <a:gd name="connsiteX2" fmla="*/ 1814141 w 2661959"/>
                <a:gd name="connsiteY2" fmla="*/ 1 h 736973"/>
                <a:gd name="connsiteX3" fmla="*/ 2661959 w 2661959"/>
                <a:gd name="connsiteY3" fmla="*/ 559173 h 736973"/>
                <a:gd name="connsiteX4" fmla="*/ 304859 w 2661959"/>
                <a:gd name="connsiteY4" fmla="*/ 736973 h 736973"/>
                <a:gd name="connsiteX0" fmla="*/ 202918 w 2699718"/>
                <a:gd name="connsiteY0" fmla="*/ 762373 h 762373"/>
                <a:gd name="connsiteX1" fmla="*/ 123636 w 2699718"/>
                <a:gd name="connsiteY1" fmla="*/ 558801 h 762373"/>
                <a:gd name="connsiteX2" fmla="*/ 1851900 w 2699718"/>
                <a:gd name="connsiteY2" fmla="*/ 1 h 762373"/>
                <a:gd name="connsiteX3" fmla="*/ 2699718 w 2699718"/>
                <a:gd name="connsiteY3" fmla="*/ 559173 h 762373"/>
                <a:gd name="connsiteX4" fmla="*/ 202918 w 2699718"/>
                <a:gd name="connsiteY4" fmla="*/ 762373 h 762373"/>
                <a:gd name="connsiteX0" fmla="*/ 174700 w 2671500"/>
                <a:gd name="connsiteY0" fmla="*/ 762373 h 762373"/>
                <a:gd name="connsiteX1" fmla="*/ 95418 w 2671500"/>
                <a:gd name="connsiteY1" fmla="*/ 558801 h 762373"/>
                <a:gd name="connsiteX2" fmla="*/ 1823682 w 2671500"/>
                <a:gd name="connsiteY2" fmla="*/ 1 h 762373"/>
                <a:gd name="connsiteX3" fmla="*/ 2671500 w 2671500"/>
                <a:gd name="connsiteY3" fmla="*/ 559173 h 762373"/>
                <a:gd name="connsiteX4" fmla="*/ 174700 w 2671500"/>
                <a:gd name="connsiteY4" fmla="*/ 762373 h 7623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1500" h="762373">
                  <a:moveTo>
                    <a:pt x="174700" y="762373"/>
                  </a:moveTo>
                  <a:cubicBezTo>
                    <a:pt x="75553" y="736911"/>
                    <a:pt x="-115912" y="647763"/>
                    <a:pt x="95418" y="558801"/>
                  </a:cubicBezTo>
                  <a:cubicBezTo>
                    <a:pt x="306748" y="469839"/>
                    <a:pt x="1394335" y="-61"/>
                    <a:pt x="1823682" y="1"/>
                  </a:cubicBezTo>
                  <a:cubicBezTo>
                    <a:pt x="2253029" y="63"/>
                    <a:pt x="2384661" y="360082"/>
                    <a:pt x="2671500" y="559173"/>
                  </a:cubicBezTo>
                  <a:cubicBezTo>
                    <a:pt x="2017033" y="567640"/>
                    <a:pt x="1159367" y="576106"/>
                    <a:pt x="174700" y="762373"/>
                  </a:cubicBezTo>
                  <a:close/>
                </a:path>
              </a:pathLst>
            </a:custGeom>
            <a:gradFill flip="none" rotWithShape="1">
              <a:gsLst>
                <a:gs pos="89000">
                  <a:srgbClr val="9A9A9A"/>
                </a:gs>
                <a:gs pos="50000">
                  <a:srgbClr val="A1A1A1"/>
                </a:gs>
                <a:gs pos="59000">
                  <a:srgbClr val="9D9D9D"/>
                </a:gs>
                <a:gs pos="30000">
                  <a:srgbClr val="6D6D6D"/>
                </a:gs>
                <a:gs pos="67000">
                  <a:sysClr val="window" lastClr="FFFFFF">
                    <a:lumMod val="85000"/>
                  </a:sysClr>
                </a:gs>
                <a:gs pos="39000">
                  <a:sysClr val="window" lastClr="FFFFFF">
                    <a:lumMod val="85000"/>
                  </a:sysClr>
                </a:gs>
                <a:gs pos="27000">
                  <a:sysClr val="window" lastClr="FFFFFF">
                    <a:lumMod val="65000"/>
                    <a:shade val="67500"/>
                    <a:satMod val="115000"/>
                  </a:sysClr>
                </a:gs>
                <a:gs pos="100000">
                  <a:sysClr val="window" lastClr="FFFFFF">
                    <a:lumMod val="65000"/>
                    <a:shade val="100000"/>
                    <a:satMod val="115000"/>
                  </a:sysClr>
                </a:gs>
              </a:gsLst>
              <a:lin ang="4800000" scaled="0"/>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9" name="组合 98"/>
            <p:cNvGrpSpPr/>
            <p:nvPr/>
          </p:nvGrpSpPr>
          <p:grpSpPr>
            <a:xfrm>
              <a:off x="3110473" y="2204865"/>
              <a:ext cx="165383" cy="206896"/>
              <a:chOff x="2987824" y="2204864"/>
              <a:chExt cx="288032" cy="360330"/>
            </a:xfrm>
          </p:grpSpPr>
          <p:sp>
            <p:nvSpPr>
              <p:cNvPr id="121" name="椭圆 120"/>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2" name="椭圆 121"/>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0" name="组合 99"/>
            <p:cNvGrpSpPr/>
            <p:nvPr/>
          </p:nvGrpSpPr>
          <p:grpSpPr>
            <a:xfrm>
              <a:off x="3491880" y="2204865"/>
              <a:ext cx="165383" cy="206896"/>
              <a:chOff x="2987824" y="2204864"/>
              <a:chExt cx="288032" cy="360330"/>
            </a:xfrm>
          </p:grpSpPr>
          <p:sp>
            <p:nvSpPr>
              <p:cNvPr id="119" name="椭圆 118"/>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0" name="椭圆 119"/>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1" name="组合 100"/>
            <p:cNvGrpSpPr/>
            <p:nvPr/>
          </p:nvGrpSpPr>
          <p:grpSpPr>
            <a:xfrm>
              <a:off x="3873287" y="2204865"/>
              <a:ext cx="165383" cy="206896"/>
              <a:chOff x="2987824" y="2204864"/>
              <a:chExt cx="288032" cy="360330"/>
            </a:xfrm>
          </p:grpSpPr>
          <p:sp>
            <p:nvSpPr>
              <p:cNvPr id="117" name="椭圆 116"/>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117"/>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2" name="组合 101"/>
            <p:cNvGrpSpPr/>
            <p:nvPr/>
          </p:nvGrpSpPr>
          <p:grpSpPr>
            <a:xfrm>
              <a:off x="4254694" y="2204865"/>
              <a:ext cx="165383" cy="206896"/>
              <a:chOff x="2987824" y="2204864"/>
              <a:chExt cx="288032" cy="360330"/>
            </a:xfrm>
          </p:grpSpPr>
          <p:sp>
            <p:nvSpPr>
              <p:cNvPr id="115" name="椭圆 114"/>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6" name="椭圆 115"/>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3" name="组合 102"/>
            <p:cNvGrpSpPr/>
            <p:nvPr/>
          </p:nvGrpSpPr>
          <p:grpSpPr>
            <a:xfrm>
              <a:off x="4636101" y="2204865"/>
              <a:ext cx="165383" cy="206896"/>
              <a:chOff x="2987824" y="2204864"/>
              <a:chExt cx="288032" cy="360330"/>
            </a:xfrm>
          </p:grpSpPr>
          <p:sp>
            <p:nvSpPr>
              <p:cNvPr id="113" name="椭圆 112"/>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4" name="椭圆 113"/>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4" name="组合 103"/>
            <p:cNvGrpSpPr/>
            <p:nvPr/>
          </p:nvGrpSpPr>
          <p:grpSpPr>
            <a:xfrm>
              <a:off x="5017508" y="2204865"/>
              <a:ext cx="165383" cy="206896"/>
              <a:chOff x="2987824" y="2204864"/>
              <a:chExt cx="288032" cy="360330"/>
            </a:xfrm>
          </p:grpSpPr>
          <p:sp>
            <p:nvSpPr>
              <p:cNvPr id="111" name="椭圆 110"/>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2" name="椭圆 111"/>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5" name="空心弧 104"/>
            <p:cNvSpPr/>
            <p:nvPr/>
          </p:nvSpPr>
          <p:spPr>
            <a:xfrm>
              <a:off x="4817784" y="1587861"/>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6" name="空心弧 105"/>
            <p:cNvSpPr/>
            <p:nvPr/>
          </p:nvSpPr>
          <p:spPr>
            <a:xfrm>
              <a:off x="4411852" y="1590700"/>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7" name="空心弧 106"/>
            <p:cNvSpPr/>
            <p:nvPr/>
          </p:nvSpPr>
          <p:spPr>
            <a:xfrm>
              <a:off x="3990372" y="1587861"/>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8" name="空心弧 107"/>
            <p:cNvSpPr/>
            <p:nvPr/>
          </p:nvSpPr>
          <p:spPr>
            <a:xfrm>
              <a:off x="3713860" y="1590701"/>
              <a:ext cx="392034"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9" name="空心弧 108"/>
            <p:cNvSpPr/>
            <p:nvPr/>
          </p:nvSpPr>
          <p:spPr>
            <a:xfrm>
              <a:off x="3309921" y="1587861"/>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0" name="空心弧 109"/>
            <p:cNvSpPr/>
            <p:nvPr/>
          </p:nvSpPr>
          <p:spPr>
            <a:xfrm>
              <a:off x="2873524" y="1603400"/>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23" name="组合 122"/>
          <p:cNvGrpSpPr/>
          <p:nvPr/>
        </p:nvGrpSpPr>
        <p:grpSpPr>
          <a:xfrm>
            <a:off x="3508601" y="2256717"/>
            <a:ext cx="2225955" cy="3165991"/>
            <a:chOff x="2695492" y="1587861"/>
            <a:chExt cx="2787212" cy="3964271"/>
          </a:xfrm>
          <a:effectLst>
            <a:outerShdw blurRad="50800" dist="38100" dir="5400000" algn="t" rotWithShape="0">
              <a:prstClr val="black">
                <a:alpha val="40000"/>
              </a:prstClr>
            </a:outerShdw>
          </a:effectLst>
        </p:grpSpPr>
        <p:sp>
          <p:nvSpPr>
            <p:cNvPr id="124" name="圆角矩形 1"/>
            <p:cNvSpPr/>
            <p:nvPr/>
          </p:nvSpPr>
          <p:spPr>
            <a:xfrm>
              <a:off x="2818408" y="1954933"/>
              <a:ext cx="2664296" cy="3597199"/>
            </a:xfrm>
            <a:custGeom>
              <a:avLst/>
              <a:gdLst/>
              <a:ahLst/>
              <a:cxnLst/>
              <a:rect l="l" t="t" r="r" b="b"/>
              <a:pathLst>
                <a:path w="2664296" h="3597199">
                  <a:moveTo>
                    <a:pt x="190071" y="0"/>
                  </a:moveTo>
                  <a:lnTo>
                    <a:pt x="2474225" y="0"/>
                  </a:lnTo>
                  <a:cubicBezTo>
                    <a:pt x="2579198" y="0"/>
                    <a:pt x="2664296" y="85098"/>
                    <a:pt x="2664296" y="190071"/>
                  </a:cubicBezTo>
                  <a:lnTo>
                    <a:pt x="2664296" y="3410329"/>
                  </a:lnTo>
                  <a:cubicBezTo>
                    <a:pt x="2664296" y="3504451"/>
                    <a:pt x="2595883" y="3582594"/>
                    <a:pt x="2505979" y="3597199"/>
                  </a:cubicBezTo>
                  <a:lnTo>
                    <a:pt x="0" y="3113222"/>
                  </a:lnTo>
                  <a:lnTo>
                    <a:pt x="0" y="190071"/>
                  </a:lnTo>
                  <a:cubicBezTo>
                    <a:pt x="0" y="85098"/>
                    <a:pt x="85098" y="0"/>
                    <a:pt x="190071" y="0"/>
                  </a:cubicBezTo>
                  <a:close/>
                </a:path>
              </a:pathLst>
            </a:cu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5" name="圆角矩形 3"/>
            <p:cNvSpPr/>
            <p:nvPr/>
          </p:nvSpPr>
          <p:spPr>
            <a:xfrm>
              <a:off x="2755894" y="1988840"/>
              <a:ext cx="2700000" cy="3559247"/>
            </a:xfrm>
            <a:custGeom>
              <a:avLst/>
              <a:gdLst/>
              <a:ahLst/>
              <a:cxnLst/>
              <a:rect l="l" t="t" r="r" b="b"/>
              <a:pathLst>
                <a:path w="2700000" h="3559247">
                  <a:moveTo>
                    <a:pt x="192618" y="0"/>
                  </a:moveTo>
                  <a:lnTo>
                    <a:pt x="2507382" y="0"/>
                  </a:lnTo>
                  <a:cubicBezTo>
                    <a:pt x="2613762" y="0"/>
                    <a:pt x="2700000" y="86238"/>
                    <a:pt x="2700000" y="192618"/>
                  </a:cubicBezTo>
                  <a:lnTo>
                    <a:pt x="2700000" y="3370961"/>
                  </a:lnTo>
                  <a:cubicBezTo>
                    <a:pt x="2700000" y="3463556"/>
                    <a:pt x="2634665" y="3540891"/>
                    <a:pt x="2547552" y="3559247"/>
                  </a:cubicBezTo>
                  <a:lnTo>
                    <a:pt x="0" y="3067241"/>
                  </a:lnTo>
                  <a:lnTo>
                    <a:pt x="0" y="192618"/>
                  </a:lnTo>
                  <a:cubicBezTo>
                    <a:pt x="0" y="86238"/>
                    <a:pt x="86238" y="0"/>
                    <a:pt x="192618" y="0"/>
                  </a:cubicBezTo>
                  <a:close/>
                </a:path>
              </a:pathLst>
            </a:custGeom>
            <a:pattFill prst="pct10">
              <a:fgClr>
                <a:srgbClr val="BC8F00"/>
              </a:fgClr>
              <a:bgClr>
                <a:srgbClr val="E7A521"/>
              </a:bgClr>
            </a:patt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6" name="梯形 4"/>
            <p:cNvSpPr/>
            <p:nvPr/>
          </p:nvSpPr>
          <p:spPr>
            <a:xfrm rot="772283">
              <a:off x="2695492" y="4709884"/>
              <a:ext cx="2671500" cy="762373"/>
            </a:xfrm>
            <a:custGeom>
              <a:avLst/>
              <a:gdLst>
                <a:gd name="connsiteX0" fmla="*/ 0 w 2700000"/>
                <a:gd name="connsiteY0" fmla="*/ 648072 h 648072"/>
                <a:gd name="connsiteX1" fmla="*/ 162018 w 2700000"/>
                <a:gd name="connsiteY1" fmla="*/ 0 h 648072"/>
                <a:gd name="connsiteX2" fmla="*/ 2537982 w 2700000"/>
                <a:gd name="connsiteY2" fmla="*/ 0 h 648072"/>
                <a:gd name="connsiteX3" fmla="*/ 2700000 w 2700000"/>
                <a:gd name="connsiteY3" fmla="*/ 648072 h 648072"/>
                <a:gd name="connsiteX4" fmla="*/ 0 w 2700000"/>
                <a:gd name="connsiteY4" fmla="*/ 648072 h 648072"/>
                <a:gd name="connsiteX0" fmla="*/ 0 w 2700000"/>
                <a:gd name="connsiteY0" fmla="*/ 648072 h 648072"/>
                <a:gd name="connsiteX1" fmla="*/ 47718 w 2700000"/>
                <a:gd name="connsiteY1" fmla="*/ 330200 h 648072"/>
                <a:gd name="connsiteX2" fmla="*/ 2537982 w 2700000"/>
                <a:gd name="connsiteY2" fmla="*/ 0 h 648072"/>
                <a:gd name="connsiteX3" fmla="*/ 2700000 w 2700000"/>
                <a:gd name="connsiteY3" fmla="*/ 648072 h 648072"/>
                <a:gd name="connsiteX4" fmla="*/ 0 w 2700000"/>
                <a:gd name="connsiteY4" fmla="*/ 648072 h 648072"/>
                <a:gd name="connsiteX0" fmla="*/ 0 w 2700000"/>
                <a:gd name="connsiteY0" fmla="*/ 724272 h 724272"/>
                <a:gd name="connsiteX1" fmla="*/ 47718 w 2700000"/>
                <a:gd name="connsiteY1" fmla="*/ 406400 h 724272"/>
                <a:gd name="connsiteX2" fmla="*/ 2042682 w 2700000"/>
                <a:gd name="connsiteY2" fmla="*/ 0 h 724272"/>
                <a:gd name="connsiteX3" fmla="*/ 2700000 w 2700000"/>
                <a:gd name="connsiteY3" fmla="*/ 724272 h 724272"/>
                <a:gd name="connsiteX4" fmla="*/ 0 w 2700000"/>
                <a:gd name="connsiteY4" fmla="*/ 724272 h 724272"/>
                <a:gd name="connsiteX0" fmla="*/ 0 w 2585700"/>
                <a:gd name="connsiteY0" fmla="*/ 724272 h 724272"/>
                <a:gd name="connsiteX1" fmla="*/ 47718 w 2585700"/>
                <a:gd name="connsiteY1" fmla="*/ 406400 h 724272"/>
                <a:gd name="connsiteX2" fmla="*/ 2042682 w 2585700"/>
                <a:gd name="connsiteY2" fmla="*/ 0 h 724272"/>
                <a:gd name="connsiteX3" fmla="*/ 2585700 w 2585700"/>
                <a:gd name="connsiteY3" fmla="*/ 584572 h 724272"/>
                <a:gd name="connsiteX4" fmla="*/ 0 w 2585700"/>
                <a:gd name="connsiteY4" fmla="*/ 724272 h 724272"/>
                <a:gd name="connsiteX0" fmla="*/ 0 w 2623800"/>
                <a:gd name="connsiteY0" fmla="*/ 724272 h 724272"/>
                <a:gd name="connsiteX1" fmla="*/ 47718 w 2623800"/>
                <a:gd name="connsiteY1" fmla="*/ 406400 h 724272"/>
                <a:gd name="connsiteX2" fmla="*/ 2042682 w 2623800"/>
                <a:gd name="connsiteY2" fmla="*/ 0 h 724272"/>
                <a:gd name="connsiteX3" fmla="*/ 2623800 w 2623800"/>
                <a:gd name="connsiteY3" fmla="*/ 622672 h 724272"/>
                <a:gd name="connsiteX4" fmla="*/ 0 w 2623800"/>
                <a:gd name="connsiteY4" fmla="*/ 724272 h 724272"/>
                <a:gd name="connsiteX0" fmla="*/ 0 w 2623800"/>
                <a:gd name="connsiteY0" fmla="*/ 724272 h 724272"/>
                <a:gd name="connsiteX1" fmla="*/ 47718 w 2623800"/>
                <a:gd name="connsiteY1" fmla="*/ 469900 h 724272"/>
                <a:gd name="connsiteX2" fmla="*/ 2042682 w 2623800"/>
                <a:gd name="connsiteY2" fmla="*/ 0 h 724272"/>
                <a:gd name="connsiteX3" fmla="*/ 2623800 w 2623800"/>
                <a:gd name="connsiteY3" fmla="*/ 622672 h 724272"/>
                <a:gd name="connsiteX4" fmla="*/ 0 w 2623800"/>
                <a:gd name="connsiteY4" fmla="*/ 724272 h 724272"/>
                <a:gd name="connsiteX0" fmla="*/ 268877 w 2892677"/>
                <a:gd name="connsiteY0" fmla="*/ 725509 h 725509"/>
                <a:gd name="connsiteX1" fmla="*/ 316595 w 2892677"/>
                <a:gd name="connsiteY1" fmla="*/ 471137 h 725509"/>
                <a:gd name="connsiteX2" fmla="*/ 2311559 w 2892677"/>
                <a:gd name="connsiteY2" fmla="*/ 1237 h 725509"/>
                <a:gd name="connsiteX3" fmla="*/ 2892677 w 2892677"/>
                <a:gd name="connsiteY3" fmla="*/ 623909 h 725509"/>
                <a:gd name="connsiteX4" fmla="*/ 268877 w 2892677"/>
                <a:gd name="connsiteY4" fmla="*/ 725509 h 725509"/>
                <a:gd name="connsiteX0" fmla="*/ 186517 w 2810317"/>
                <a:gd name="connsiteY0" fmla="*/ 725284 h 725284"/>
                <a:gd name="connsiteX1" fmla="*/ 234235 w 2810317"/>
                <a:gd name="connsiteY1" fmla="*/ 470912 h 725284"/>
                <a:gd name="connsiteX2" fmla="*/ 2229199 w 2810317"/>
                <a:gd name="connsiteY2" fmla="*/ 1012 h 725284"/>
                <a:gd name="connsiteX3" fmla="*/ 2810317 w 2810317"/>
                <a:gd name="connsiteY3" fmla="*/ 623684 h 725284"/>
                <a:gd name="connsiteX4" fmla="*/ 186517 w 2810317"/>
                <a:gd name="connsiteY4" fmla="*/ 725284 h 725284"/>
                <a:gd name="connsiteX0" fmla="*/ 226692 w 2850492"/>
                <a:gd name="connsiteY0" fmla="*/ 725509 h 725509"/>
                <a:gd name="connsiteX1" fmla="*/ 274410 w 2850492"/>
                <a:gd name="connsiteY1" fmla="*/ 471137 h 725509"/>
                <a:gd name="connsiteX2" fmla="*/ 2269374 w 2850492"/>
                <a:gd name="connsiteY2" fmla="*/ 1237 h 725509"/>
                <a:gd name="connsiteX3" fmla="*/ 2850492 w 2850492"/>
                <a:gd name="connsiteY3" fmla="*/ 623909 h 725509"/>
                <a:gd name="connsiteX4" fmla="*/ 226692 w 2850492"/>
                <a:gd name="connsiteY4" fmla="*/ 725509 h 725509"/>
                <a:gd name="connsiteX0" fmla="*/ 88614 w 2712414"/>
                <a:gd name="connsiteY0" fmla="*/ 725509 h 725509"/>
                <a:gd name="connsiteX1" fmla="*/ 136332 w 2712414"/>
                <a:gd name="connsiteY1" fmla="*/ 471137 h 725509"/>
                <a:gd name="connsiteX2" fmla="*/ 2131296 w 2712414"/>
                <a:gd name="connsiteY2" fmla="*/ 1237 h 725509"/>
                <a:gd name="connsiteX3" fmla="*/ 2712414 w 2712414"/>
                <a:gd name="connsiteY3" fmla="*/ 623909 h 725509"/>
                <a:gd name="connsiteX4" fmla="*/ 88614 w 2712414"/>
                <a:gd name="connsiteY4" fmla="*/ 725509 h 725509"/>
                <a:gd name="connsiteX0" fmla="*/ 88614 w 2712414"/>
                <a:gd name="connsiteY0" fmla="*/ 770169 h 770169"/>
                <a:gd name="connsiteX1" fmla="*/ 136332 w 2712414"/>
                <a:gd name="connsiteY1" fmla="*/ 515797 h 770169"/>
                <a:gd name="connsiteX2" fmla="*/ 2131296 w 2712414"/>
                <a:gd name="connsiteY2" fmla="*/ 45897 h 770169"/>
                <a:gd name="connsiteX3" fmla="*/ 2712414 w 2712414"/>
                <a:gd name="connsiteY3" fmla="*/ 668569 h 770169"/>
                <a:gd name="connsiteX4" fmla="*/ 88614 w 2712414"/>
                <a:gd name="connsiteY4" fmla="*/ 770169 h 770169"/>
                <a:gd name="connsiteX0" fmla="*/ 125767 w 2749567"/>
                <a:gd name="connsiteY0" fmla="*/ 746188 h 746188"/>
                <a:gd name="connsiteX1" fmla="*/ 173485 w 2749567"/>
                <a:gd name="connsiteY1" fmla="*/ 491816 h 746188"/>
                <a:gd name="connsiteX2" fmla="*/ 1889049 w 2749567"/>
                <a:gd name="connsiteY2" fmla="*/ 47316 h 746188"/>
                <a:gd name="connsiteX3" fmla="*/ 2749567 w 2749567"/>
                <a:gd name="connsiteY3" fmla="*/ 644588 h 746188"/>
                <a:gd name="connsiteX4" fmla="*/ 125767 w 2749567"/>
                <a:gd name="connsiteY4" fmla="*/ 746188 h 746188"/>
                <a:gd name="connsiteX0" fmla="*/ 125767 w 2749567"/>
                <a:gd name="connsiteY0" fmla="*/ 823690 h 823690"/>
                <a:gd name="connsiteX1" fmla="*/ 173485 w 2749567"/>
                <a:gd name="connsiteY1" fmla="*/ 569318 h 823690"/>
                <a:gd name="connsiteX2" fmla="*/ 1889049 w 2749567"/>
                <a:gd name="connsiteY2" fmla="*/ 124818 h 823690"/>
                <a:gd name="connsiteX3" fmla="*/ 2749567 w 2749567"/>
                <a:gd name="connsiteY3" fmla="*/ 722090 h 823690"/>
                <a:gd name="connsiteX4" fmla="*/ 125767 w 2749567"/>
                <a:gd name="connsiteY4" fmla="*/ 823690 h 823690"/>
                <a:gd name="connsiteX0" fmla="*/ 125767 w 2749567"/>
                <a:gd name="connsiteY0" fmla="*/ 743344 h 743344"/>
                <a:gd name="connsiteX1" fmla="*/ 173485 w 2749567"/>
                <a:gd name="connsiteY1" fmla="*/ 488972 h 743344"/>
                <a:gd name="connsiteX2" fmla="*/ 1889049 w 2749567"/>
                <a:gd name="connsiteY2" fmla="*/ 44472 h 743344"/>
                <a:gd name="connsiteX3" fmla="*/ 2749567 w 2749567"/>
                <a:gd name="connsiteY3" fmla="*/ 641744 h 743344"/>
                <a:gd name="connsiteX4" fmla="*/ 125767 w 2749567"/>
                <a:gd name="connsiteY4" fmla="*/ 743344 h 743344"/>
                <a:gd name="connsiteX0" fmla="*/ 125767 w 2774967"/>
                <a:gd name="connsiteY0" fmla="*/ 699221 h 699221"/>
                <a:gd name="connsiteX1" fmla="*/ 173485 w 2774967"/>
                <a:gd name="connsiteY1" fmla="*/ 444849 h 699221"/>
                <a:gd name="connsiteX2" fmla="*/ 1889049 w 2774967"/>
                <a:gd name="connsiteY2" fmla="*/ 349 h 699221"/>
                <a:gd name="connsiteX3" fmla="*/ 2774967 w 2774967"/>
                <a:gd name="connsiteY3" fmla="*/ 521421 h 699221"/>
                <a:gd name="connsiteX4" fmla="*/ 125767 w 2774967"/>
                <a:gd name="connsiteY4" fmla="*/ 699221 h 699221"/>
                <a:gd name="connsiteX0" fmla="*/ 125767 w 2774967"/>
                <a:gd name="connsiteY0" fmla="*/ 699221 h 699221"/>
                <a:gd name="connsiteX1" fmla="*/ 173485 w 2774967"/>
                <a:gd name="connsiteY1" fmla="*/ 444849 h 699221"/>
                <a:gd name="connsiteX2" fmla="*/ 1889049 w 2774967"/>
                <a:gd name="connsiteY2" fmla="*/ 349 h 699221"/>
                <a:gd name="connsiteX3" fmla="*/ 2774967 w 2774967"/>
                <a:gd name="connsiteY3" fmla="*/ 521421 h 699221"/>
                <a:gd name="connsiteX4" fmla="*/ 125767 w 2774967"/>
                <a:gd name="connsiteY4" fmla="*/ 699221 h 699221"/>
                <a:gd name="connsiteX0" fmla="*/ 125767 w 2736867"/>
                <a:gd name="connsiteY0" fmla="*/ 699630 h 699630"/>
                <a:gd name="connsiteX1" fmla="*/ 173485 w 2736867"/>
                <a:gd name="connsiteY1" fmla="*/ 445258 h 699630"/>
                <a:gd name="connsiteX2" fmla="*/ 1889049 w 2736867"/>
                <a:gd name="connsiteY2" fmla="*/ 758 h 699630"/>
                <a:gd name="connsiteX3" fmla="*/ 2736867 w 2736867"/>
                <a:gd name="connsiteY3" fmla="*/ 559930 h 699630"/>
                <a:gd name="connsiteX4" fmla="*/ 125767 w 2736867"/>
                <a:gd name="connsiteY4" fmla="*/ 699630 h 699630"/>
                <a:gd name="connsiteX0" fmla="*/ 146546 w 2719546"/>
                <a:gd name="connsiteY0" fmla="*/ 699630 h 699630"/>
                <a:gd name="connsiteX1" fmla="*/ 156164 w 2719546"/>
                <a:gd name="connsiteY1" fmla="*/ 445258 h 699630"/>
                <a:gd name="connsiteX2" fmla="*/ 1871728 w 2719546"/>
                <a:gd name="connsiteY2" fmla="*/ 758 h 699630"/>
                <a:gd name="connsiteX3" fmla="*/ 2719546 w 2719546"/>
                <a:gd name="connsiteY3" fmla="*/ 559930 h 699630"/>
                <a:gd name="connsiteX4" fmla="*/ 146546 w 2719546"/>
                <a:gd name="connsiteY4" fmla="*/ 699630 h 699630"/>
                <a:gd name="connsiteX0" fmla="*/ 146546 w 2719546"/>
                <a:gd name="connsiteY0" fmla="*/ 699630 h 699630"/>
                <a:gd name="connsiteX1" fmla="*/ 156164 w 2719546"/>
                <a:gd name="connsiteY1" fmla="*/ 445258 h 699630"/>
                <a:gd name="connsiteX2" fmla="*/ 1871728 w 2719546"/>
                <a:gd name="connsiteY2" fmla="*/ 758 h 699630"/>
                <a:gd name="connsiteX3" fmla="*/ 2719546 w 2719546"/>
                <a:gd name="connsiteY3" fmla="*/ 559930 h 699630"/>
                <a:gd name="connsiteX4" fmla="*/ 146546 w 2719546"/>
                <a:gd name="connsiteY4" fmla="*/ 699630 h 699630"/>
                <a:gd name="connsiteX0" fmla="*/ 294116 w 2651216"/>
                <a:gd name="connsiteY0" fmla="*/ 737744 h 737744"/>
                <a:gd name="connsiteX1" fmla="*/ 87834 w 2651216"/>
                <a:gd name="connsiteY1" fmla="*/ 445272 h 737744"/>
                <a:gd name="connsiteX2" fmla="*/ 1803398 w 2651216"/>
                <a:gd name="connsiteY2" fmla="*/ 772 h 737744"/>
                <a:gd name="connsiteX3" fmla="*/ 2651216 w 2651216"/>
                <a:gd name="connsiteY3" fmla="*/ 559944 h 737744"/>
                <a:gd name="connsiteX4" fmla="*/ 294116 w 2651216"/>
                <a:gd name="connsiteY4" fmla="*/ 737744 h 737744"/>
                <a:gd name="connsiteX0" fmla="*/ 294116 w 2651216"/>
                <a:gd name="connsiteY0" fmla="*/ 737744 h 737744"/>
                <a:gd name="connsiteX1" fmla="*/ 87834 w 2651216"/>
                <a:gd name="connsiteY1" fmla="*/ 445272 h 737744"/>
                <a:gd name="connsiteX2" fmla="*/ 1803398 w 2651216"/>
                <a:gd name="connsiteY2" fmla="*/ 772 h 737744"/>
                <a:gd name="connsiteX3" fmla="*/ 2651216 w 2651216"/>
                <a:gd name="connsiteY3" fmla="*/ 559944 h 737744"/>
                <a:gd name="connsiteX4" fmla="*/ 294116 w 2651216"/>
                <a:gd name="connsiteY4" fmla="*/ 737744 h 737744"/>
                <a:gd name="connsiteX0" fmla="*/ 304859 w 2661959"/>
                <a:gd name="connsiteY0" fmla="*/ 736973 h 736973"/>
                <a:gd name="connsiteX1" fmla="*/ 85877 w 2661959"/>
                <a:gd name="connsiteY1" fmla="*/ 558801 h 736973"/>
                <a:gd name="connsiteX2" fmla="*/ 1814141 w 2661959"/>
                <a:gd name="connsiteY2" fmla="*/ 1 h 736973"/>
                <a:gd name="connsiteX3" fmla="*/ 2661959 w 2661959"/>
                <a:gd name="connsiteY3" fmla="*/ 559173 h 736973"/>
                <a:gd name="connsiteX4" fmla="*/ 304859 w 2661959"/>
                <a:gd name="connsiteY4" fmla="*/ 736973 h 736973"/>
                <a:gd name="connsiteX0" fmla="*/ 202918 w 2699718"/>
                <a:gd name="connsiteY0" fmla="*/ 762373 h 762373"/>
                <a:gd name="connsiteX1" fmla="*/ 123636 w 2699718"/>
                <a:gd name="connsiteY1" fmla="*/ 558801 h 762373"/>
                <a:gd name="connsiteX2" fmla="*/ 1851900 w 2699718"/>
                <a:gd name="connsiteY2" fmla="*/ 1 h 762373"/>
                <a:gd name="connsiteX3" fmla="*/ 2699718 w 2699718"/>
                <a:gd name="connsiteY3" fmla="*/ 559173 h 762373"/>
                <a:gd name="connsiteX4" fmla="*/ 202918 w 2699718"/>
                <a:gd name="connsiteY4" fmla="*/ 762373 h 762373"/>
                <a:gd name="connsiteX0" fmla="*/ 174700 w 2671500"/>
                <a:gd name="connsiteY0" fmla="*/ 762373 h 762373"/>
                <a:gd name="connsiteX1" fmla="*/ 95418 w 2671500"/>
                <a:gd name="connsiteY1" fmla="*/ 558801 h 762373"/>
                <a:gd name="connsiteX2" fmla="*/ 1823682 w 2671500"/>
                <a:gd name="connsiteY2" fmla="*/ 1 h 762373"/>
                <a:gd name="connsiteX3" fmla="*/ 2671500 w 2671500"/>
                <a:gd name="connsiteY3" fmla="*/ 559173 h 762373"/>
                <a:gd name="connsiteX4" fmla="*/ 174700 w 2671500"/>
                <a:gd name="connsiteY4" fmla="*/ 762373 h 7623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1500" h="762373">
                  <a:moveTo>
                    <a:pt x="174700" y="762373"/>
                  </a:moveTo>
                  <a:cubicBezTo>
                    <a:pt x="75553" y="736911"/>
                    <a:pt x="-115912" y="647763"/>
                    <a:pt x="95418" y="558801"/>
                  </a:cubicBezTo>
                  <a:cubicBezTo>
                    <a:pt x="306748" y="469839"/>
                    <a:pt x="1394335" y="-61"/>
                    <a:pt x="1823682" y="1"/>
                  </a:cubicBezTo>
                  <a:cubicBezTo>
                    <a:pt x="2253029" y="63"/>
                    <a:pt x="2384661" y="360082"/>
                    <a:pt x="2671500" y="559173"/>
                  </a:cubicBezTo>
                  <a:cubicBezTo>
                    <a:pt x="2017033" y="567640"/>
                    <a:pt x="1159367" y="576106"/>
                    <a:pt x="174700" y="762373"/>
                  </a:cubicBezTo>
                  <a:close/>
                </a:path>
              </a:pathLst>
            </a:custGeom>
            <a:gradFill flip="none" rotWithShape="1">
              <a:gsLst>
                <a:gs pos="89000">
                  <a:srgbClr val="9A9A9A"/>
                </a:gs>
                <a:gs pos="50000">
                  <a:srgbClr val="A1A1A1"/>
                </a:gs>
                <a:gs pos="59000">
                  <a:srgbClr val="9D9D9D"/>
                </a:gs>
                <a:gs pos="30000">
                  <a:srgbClr val="6D6D6D"/>
                </a:gs>
                <a:gs pos="67000">
                  <a:sysClr val="window" lastClr="FFFFFF">
                    <a:lumMod val="85000"/>
                  </a:sysClr>
                </a:gs>
                <a:gs pos="39000">
                  <a:sysClr val="window" lastClr="FFFFFF">
                    <a:lumMod val="85000"/>
                  </a:sysClr>
                </a:gs>
                <a:gs pos="27000">
                  <a:sysClr val="window" lastClr="FFFFFF">
                    <a:lumMod val="65000"/>
                    <a:shade val="67500"/>
                    <a:satMod val="115000"/>
                  </a:sysClr>
                </a:gs>
                <a:gs pos="100000">
                  <a:sysClr val="window" lastClr="FFFFFF">
                    <a:lumMod val="65000"/>
                    <a:shade val="100000"/>
                    <a:satMod val="115000"/>
                  </a:sysClr>
                </a:gs>
              </a:gsLst>
              <a:lin ang="4800000" scaled="0"/>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27" name="组合 126"/>
            <p:cNvGrpSpPr/>
            <p:nvPr/>
          </p:nvGrpSpPr>
          <p:grpSpPr>
            <a:xfrm>
              <a:off x="3110473" y="2204865"/>
              <a:ext cx="165383" cy="206896"/>
              <a:chOff x="2987824" y="2204864"/>
              <a:chExt cx="288032" cy="360330"/>
            </a:xfrm>
          </p:grpSpPr>
          <p:sp>
            <p:nvSpPr>
              <p:cNvPr id="149" name="椭圆 148"/>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0" name="椭圆 149"/>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8" name="组合 127"/>
            <p:cNvGrpSpPr/>
            <p:nvPr/>
          </p:nvGrpSpPr>
          <p:grpSpPr>
            <a:xfrm>
              <a:off x="3491880" y="2204865"/>
              <a:ext cx="165383" cy="206896"/>
              <a:chOff x="2987824" y="2204864"/>
              <a:chExt cx="288032" cy="360330"/>
            </a:xfrm>
          </p:grpSpPr>
          <p:sp>
            <p:nvSpPr>
              <p:cNvPr id="147" name="椭圆 146"/>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8" name="椭圆 147"/>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9" name="组合 128"/>
            <p:cNvGrpSpPr/>
            <p:nvPr/>
          </p:nvGrpSpPr>
          <p:grpSpPr>
            <a:xfrm>
              <a:off x="3873287" y="2204865"/>
              <a:ext cx="165383" cy="206896"/>
              <a:chOff x="2987824" y="2204864"/>
              <a:chExt cx="288032" cy="360330"/>
            </a:xfrm>
          </p:grpSpPr>
          <p:sp>
            <p:nvSpPr>
              <p:cNvPr id="145" name="椭圆 144"/>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6" name="椭圆 145"/>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30" name="组合 129"/>
            <p:cNvGrpSpPr/>
            <p:nvPr/>
          </p:nvGrpSpPr>
          <p:grpSpPr>
            <a:xfrm>
              <a:off x="4254694" y="2204865"/>
              <a:ext cx="165383" cy="206896"/>
              <a:chOff x="2987824" y="2204864"/>
              <a:chExt cx="288032" cy="360330"/>
            </a:xfrm>
          </p:grpSpPr>
          <p:sp>
            <p:nvSpPr>
              <p:cNvPr id="143" name="椭圆 142"/>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4" name="椭圆 143"/>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31" name="组合 130"/>
            <p:cNvGrpSpPr/>
            <p:nvPr/>
          </p:nvGrpSpPr>
          <p:grpSpPr>
            <a:xfrm>
              <a:off x="4636101" y="2204865"/>
              <a:ext cx="165383" cy="206896"/>
              <a:chOff x="2987824" y="2204864"/>
              <a:chExt cx="288032" cy="360330"/>
            </a:xfrm>
          </p:grpSpPr>
          <p:sp>
            <p:nvSpPr>
              <p:cNvPr id="141" name="椭圆 140"/>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2" name="椭圆 141"/>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32" name="组合 131"/>
            <p:cNvGrpSpPr/>
            <p:nvPr/>
          </p:nvGrpSpPr>
          <p:grpSpPr>
            <a:xfrm>
              <a:off x="5017508" y="2204865"/>
              <a:ext cx="165383" cy="206896"/>
              <a:chOff x="2987824" y="2204864"/>
              <a:chExt cx="288032" cy="360330"/>
            </a:xfrm>
          </p:grpSpPr>
          <p:sp>
            <p:nvSpPr>
              <p:cNvPr id="139" name="椭圆 138"/>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0" name="椭圆 139"/>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33" name="空心弧 132"/>
            <p:cNvSpPr/>
            <p:nvPr/>
          </p:nvSpPr>
          <p:spPr>
            <a:xfrm>
              <a:off x="4817784" y="1587861"/>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4" name="空心弧 133"/>
            <p:cNvSpPr/>
            <p:nvPr/>
          </p:nvSpPr>
          <p:spPr>
            <a:xfrm>
              <a:off x="4411852" y="1590700"/>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5" name="空心弧 134"/>
            <p:cNvSpPr/>
            <p:nvPr/>
          </p:nvSpPr>
          <p:spPr>
            <a:xfrm>
              <a:off x="3990372" y="1587861"/>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6" name="空心弧 135"/>
            <p:cNvSpPr/>
            <p:nvPr/>
          </p:nvSpPr>
          <p:spPr>
            <a:xfrm>
              <a:off x="3713860" y="1590701"/>
              <a:ext cx="392034"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7" name="空心弧 136"/>
            <p:cNvSpPr/>
            <p:nvPr/>
          </p:nvSpPr>
          <p:spPr>
            <a:xfrm>
              <a:off x="3309921" y="1587861"/>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8" name="空心弧 137"/>
            <p:cNvSpPr/>
            <p:nvPr/>
          </p:nvSpPr>
          <p:spPr>
            <a:xfrm>
              <a:off x="2873524" y="1603400"/>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51" name="组合 150"/>
          <p:cNvGrpSpPr/>
          <p:nvPr/>
        </p:nvGrpSpPr>
        <p:grpSpPr>
          <a:xfrm>
            <a:off x="6163192" y="2256716"/>
            <a:ext cx="2225955" cy="3165992"/>
            <a:chOff x="2695491" y="1587862"/>
            <a:chExt cx="2787213" cy="3964277"/>
          </a:xfrm>
          <a:effectLst>
            <a:outerShdw blurRad="50800" dist="38100" dir="5400000" algn="t" rotWithShape="0">
              <a:prstClr val="black">
                <a:alpha val="40000"/>
              </a:prstClr>
            </a:outerShdw>
          </a:effectLst>
        </p:grpSpPr>
        <p:sp>
          <p:nvSpPr>
            <p:cNvPr id="152" name="圆角矩形 1"/>
            <p:cNvSpPr/>
            <p:nvPr/>
          </p:nvSpPr>
          <p:spPr>
            <a:xfrm>
              <a:off x="2818407" y="1954936"/>
              <a:ext cx="2664297" cy="3597203"/>
            </a:xfrm>
            <a:custGeom>
              <a:avLst/>
              <a:gdLst/>
              <a:ahLst/>
              <a:cxnLst/>
              <a:rect l="l" t="t" r="r" b="b"/>
              <a:pathLst>
                <a:path w="2664296" h="3597199">
                  <a:moveTo>
                    <a:pt x="190071" y="0"/>
                  </a:moveTo>
                  <a:lnTo>
                    <a:pt x="2474225" y="0"/>
                  </a:lnTo>
                  <a:cubicBezTo>
                    <a:pt x="2579198" y="0"/>
                    <a:pt x="2664296" y="85098"/>
                    <a:pt x="2664296" y="190071"/>
                  </a:cubicBezTo>
                  <a:lnTo>
                    <a:pt x="2664296" y="3410329"/>
                  </a:lnTo>
                  <a:cubicBezTo>
                    <a:pt x="2664296" y="3504451"/>
                    <a:pt x="2595883" y="3582594"/>
                    <a:pt x="2505979" y="3597199"/>
                  </a:cubicBezTo>
                  <a:lnTo>
                    <a:pt x="0" y="3113222"/>
                  </a:lnTo>
                  <a:lnTo>
                    <a:pt x="0" y="190071"/>
                  </a:lnTo>
                  <a:cubicBezTo>
                    <a:pt x="0" y="85098"/>
                    <a:pt x="85098" y="0"/>
                    <a:pt x="190071" y="0"/>
                  </a:cubicBezTo>
                  <a:close/>
                </a:path>
              </a:pathLst>
            </a:cu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3" name="圆角矩形 3"/>
            <p:cNvSpPr/>
            <p:nvPr/>
          </p:nvSpPr>
          <p:spPr>
            <a:xfrm>
              <a:off x="2755893" y="1988843"/>
              <a:ext cx="2700000" cy="3559252"/>
            </a:xfrm>
            <a:custGeom>
              <a:avLst/>
              <a:gdLst/>
              <a:ahLst/>
              <a:cxnLst/>
              <a:rect l="l" t="t" r="r" b="b"/>
              <a:pathLst>
                <a:path w="2700000" h="3559247">
                  <a:moveTo>
                    <a:pt x="192618" y="0"/>
                  </a:moveTo>
                  <a:lnTo>
                    <a:pt x="2507382" y="0"/>
                  </a:lnTo>
                  <a:cubicBezTo>
                    <a:pt x="2613762" y="0"/>
                    <a:pt x="2700000" y="86238"/>
                    <a:pt x="2700000" y="192618"/>
                  </a:cubicBezTo>
                  <a:lnTo>
                    <a:pt x="2700000" y="3370961"/>
                  </a:lnTo>
                  <a:cubicBezTo>
                    <a:pt x="2700000" y="3463556"/>
                    <a:pt x="2634665" y="3540891"/>
                    <a:pt x="2547552" y="3559247"/>
                  </a:cubicBezTo>
                  <a:lnTo>
                    <a:pt x="0" y="3067241"/>
                  </a:lnTo>
                  <a:lnTo>
                    <a:pt x="0" y="192618"/>
                  </a:lnTo>
                  <a:cubicBezTo>
                    <a:pt x="0" y="86238"/>
                    <a:pt x="86238" y="0"/>
                    <a:pt x="192618" y="0"/>
                  </a:cubicBezTo>
                  <a:close/>
                </a:path>
              </a:pathLst>
            </a:custGeom>
            <a:pattFill prst="pct10">
              <a:fgClr>
                <a:srgbClr val="BC8F00"/>
              </a:fgClr>
              <a:bgClr>
                <a:srgbClr val="E7A521"/>
              </a:bgClr>
            </a:patt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4" name="梯形 4"/>
            <p:cNvSpPr/>
            <p:nvPr/>
          </p:nvSpPr>
          <p:spPr>
            <a:xfrm rot="772283">
              <a:off x="2695491" y="4709891"/>
              <a:ext cx="2671501" cy="762374"/>
            </a:xfrm>
            <a:custGeom>
              <a:avLst/>
              <a:gdLst>
                <a:gd name="connsiteX0" fmla="*/ 0 w 2700000"/>
                <a:gd name="connsiteY0" fmla="*/ 648072 h 648072"/>
                <a:gd name="connsiteX1" fmla="*/ 162018 w 2700000"/>
                <a:gd name="connsiteY1" fmla="*/ 0 h 648072"/>
                <a:gd name="connsiteX2" fmla="*/ 2537982 w 2700000"/>
                <a:gd name="connsiteY2" fmla="*/ 0 h 648072"/>
                <a:gd name="connsiteX3" fmla="*/ 2700000 w 2700000"/>
                <a:gd name="connsiteY3" fmla="*/ 648072 h 648072"/>
                <a:gd name="connsiteX4" fmla="*/ 0 w 2700000"/>
                <a:gd name="connsiteY4" fmla="*/ 648072 h 648072"/>
                <a:gd name="connsiteX0" fmla="*/ 0 w 2700000"/>
                <a:gd name="connsiteY0" fmla="*/ 648072 h 648072"/>
                <a:gd name="connsiteX1" fmla="*/ 47718 w 2700000"/>
                <a:gd name="connsiteY1" fmla="*/ 330200 h 648072"/>
                <a:gd name="connsiteX2" fmla="*/ 2537982 w 2700000"/>
                <a:gd name="connsiteY2" fmla="*/ 0 h 648072"/>
                <a:gd name="connsiteX3" fmla="*/ 2700000 w 2700000"/>
                <a:gd name="connsiteY3" fmla="*/ 648072 h 648072"/>
                <a:gd name="connsiteX4" fmla="*/ 0 w 2700000"/>
                <a:gd name="connsiteY4" fmla="*/ 648072 h 648072"/>
                <a:gd name="connsiteX0" fmla="*/ 0 w 2700000"/>
                <a:gd name="connsiteY0" fmla="*/ 724272 h 724272"/>
                <a:gd name="connsiteX1" fmla="*/ 47718 w 2700000"/>
                <a:gd name="connsiteY1" fmla="*/ 406400 h 724272"/>
                <a:gd name="connsiteX2" fmla="*/ 2042682 w 2700000"/>
                <a:gd name="connsiteY2" fmla="*/ 0 h 724272"/>
                <a:gd name="connsiteX3" fmla="*/ 2700000 w 2700000"/>
                <a:gd name="connsiteY3" fmla="*/ 724272 h 724272"/>
                <a:gd name="connsiteX4" fmla="*/ 0 w 2700000"/>
                <a:gd name="connsiteY4" fmla="*/ 724272 h 724272"/>
                <a:gd name="connsiteX0" fmla="*/ 0 w 2585700"/>
                <a:gd name="connsiteY0" fmla="*/ 724272 h 724272"/>
                <a:gd name="connsiteX1" fmla="*/ 47718 w 2585700"/>
                <a:gd name="connsiteY1" fmla="*/ 406400 h 724272"/>
                <a:gd name="connsiteX2" fmla="*/ 2042682 w 2585700"/>
                <a:gd name="connsiteY2" fmla="*/ 0 h 724272"/>
                <a:gd name="connsiteX3" fmla="*/ 2585700 w 2585700"/>
                <a:gd name="connsiteY3" fmla="*/ 584572 h 724272"/>
                <a:gd name="connsiteX4" fmla="*/ 0 w 2585700"/>
                <a:gd name="connsiteY4" fmla="*/ 724272 h 724272"/>
                <a:gd name="connsiteX0" fmla="*/ 0 w 2623800"/>
                <a:gd name="connsiteY0" fmla="*/ 724272 h 724272"/>
                <a:gd name="connsiteX1" fmla="*/ 47718 w 2623800"/>
                <a:gd name="connsiteY1" fmla="*/ 406400 h 724272"/>
                <a:gd name="connsiteX2" fmla="*/ 2042682 w 2623800"/>
                <a:gd name="connsiteY2" fmla="*/ 0 h 724272"/>
                <a:gd name="connsiteX3" fmla="*/ 2623800 w 2623800"/>
                <a:gd name="connsiteY3" fmla="*/ 622672 h 724272"/>
                <a:gd name="connsiteX4" fmla="*/ 0 w 2623800"/>
                <a:gd name="connsiteY4" fmla="*/ 724272 h 724272"/>
                <a:gd name="connsiteX0" fmla="*/ 0 w 2623800"/>
                <a:gd name="connsiteY0" fmla="*/ 724272 h 724272"/>
                <a:gd name="connsiteX1" fmla="*/ 47718 w 2623800"/>
                <a:gd name="connsiteY1" fmla="*/ 469900 h 724272"/>
                <a:gd name="connsiteX2" fmla="*/ 2042682 w 2623800"/>
                <a:gd name="connsiteY2" fmla="*/ 0 h 724272"/>
                <a:gd name="connsiteX3" fmla="*/ 2623800 w 2623800"/>
                <a:gd name="connsiteY3" fmla="*/ 622672 h 724272"/>
                <a:gd name="connsiteX4" fmla="*/ 0 w 2623800"/>
                <a:gd name="connsiteY4" fmla="*/ 724272 h 724272"/>
                <a:gd name="connsiteX0" fmla="*/ 268877 w 2892677"/>
                <a:gd name="connsiteY0" fmla="*/ 725509 h 725509"/>
                <a:gd name="connsiteX1" fmla="*/ 316595 w 2892677"/>
                <a:gd name="connsiteY1" fmla="*/ 471137 h 725509"/>
                <a:gd name="connsiteX2" fmla="*/ 2311559 w 2892677"/>
                <a:gd name="connsiteY2" fmla="*/ 1237 h 725509"/>
                <a:gd name="connsiteX3" fmla="*/ 2892677 w 2892677"/>
                <a:gd name="connsiteY3" fmla="*/ 623909 h 725509"/>
                <a:gd name="connsiteX4" fmla="*/ 268877 w 2892677"/>
                <a:gd name="connsiteY4" fmla="*/ 725509 h 725509"/>
                <a:gd name="connsiteX0" fmla="*/ 186517 w 2810317"/>
                <a:gd name="connsiteY0" fmla="*/ 725284 h 725284"/>
                <a:gd name="connsiteX1" fmla="*/ 234235 w 2810317"/>
                <a:gd name="connsiteY1" fmla="*/ 470912 h 725284"/>
                <a:gd name="connsiteX2" fmla="*/ 2229199 w 2810317"/>
                <a:gd name="connsiteY2" fmla="*/ 1012 h 725284"/>
                <a:gd name="connsiteX3" fmla="*/ 2810317 w 2810317"/>
                <a:gd name="connsiteY3" fmla="*/ 623684 h 725284"/>
                <a:gd name="connsiteX4" fmla="*/ 186517 w 2810317"/>
                <a:gd name="connsiteY4" fmla="*/ 725284 h 725284"/>
                <a:gd name="connsiteX0" fmla="*/ 226692 w 2850492"/>
                <a:gd name="connsiteY0" fmla="*/ 725509 h 725509"/>
                <a:gd name="connsiteX1" fmla="*/ 274410 w 2850492"/>
                <a:gd name="connsiteY1" fmla="*/ 471137 h 725509"/>
                <a:gd name="connsiteX2" fmla="*/ 2269374 w 2850492"/>
                <a:gd name="connsiteY2" fmla="*/ 1237 h 725509"/>
                <a:gd name="connsiteX3" fmla="*/ 2850492 w 2850492"/>
                <a:gd name="connsiteY3" fmla="*/ 623909 h 725509"/>
                <a:gd name="connsiteX4" fmla="*/ 226692 w 2850492"/>
                <a:gd name="connsiteY4" fmla="*/ 725509 h 725509"/>
                <a:gd name="connsiteX0" fmla="*/ 88614 w 2712414"/>
                <a:gd name="connsiteY0" fmla="*/ 725509 h 725509"/>
                <a:gd name="connsiteX1" fmla="*/ 136332 w 2712414"/>
                <a:gd name="connsiteY1" fmla="*/ 471137 h 725509"/>
                <a:gd name="connsiteX2" fmla="*/ 2131296 w 2712414"/>
                <a:gd name="connsiteY2" fmla="*/ 1237 h 725509"/>
                <a:gd name="connsiteX3" fmla="*/ 2712414 w 2712414"/>
                <a:gd name="connsiteY3" fmla="*/ 623909 h 725509"/>
                <a:gd name="connsiteX4" fmla="*/ 88614 w 2712414"/>
                <a:gd name="connsiteY4" fmla="*/ 725509 h 725509"/>
                <a:gd name="connsiteX0" fmla="*/ 88614 w 2712414"/>
                <a:gd name="connsiteY0" fmla="*/ 770169 h 770169"/>
                <a:gd name="connsiteX1" fmla="*/ 136332 w 2712414"/>
                <a:gd name="connsiteY1" fmla="*/ 515797 h 770169"/>
                <a:gd name="connsiteX2" fmla="*/ 2131296 w 2712414"/>
                <a:gd name="connsiteY2" fmla="*/ 45897 h 770169"/>
                <a:gd name="connsiteX3" fmla="*/ 2712414 w 2712414"/>
                <a:gd name="connsiteY3" fmla="*/ 668569 h 770169"/>
                <a:gd name="connsiteX4" fmla="*/ 88614 w 2712414"/>
                <a:gd name="connsiteY4" fmla="*/ 770169 h 770169"/>
                <a:gd name="connsiteX0" fmla="*/ 125767 w 2749567"/>
                <a:gd name="connsiteY0" fmla="*/ 746188 h 746188"/>
                <a:gd name="connsiteX1" fmla="*/ 173485 w 2749567"/>
                <a:gd name="connsiteY1" fmla="*/ 491816 h 746188"/>
                <a:gd name="connsiteX2" fmla="*/ 1889049 w 2749567"/>
                <a:gd name="connsiteY2" fmla="*/ 47316 h 746188"/>
                <a:gd name="connsiteX3" fmla="*/ 2749567 w 2749567"/>
                <a:gd name="connsiteY3" fmla="*/ 644588 h 746188"/>
                <a:gd name="connsiteX4" fmla="*/ 125767 w 2749567"/>
                <a:gd name="connsiteY4" fmla="*/ 746188 h 746188"/>
                <a:gd name="connsiteX0" fmla="*/ 125767 w 2749567"/>
                <a:gd name="connsiteY0" fmla="*/ 823690 h 823690"/>
                <a:gd name="connsiteX1" fmla="*/ 173485 w 2749567"/>
                <a:gd name="connsiteY1" fmla="*/ 569318 h 823690"/>
                <a:gd name="connsiteX2" fmla="*/ 1889049 w 2749567"/>
                <a:gd name="connsiteY2" fmla="*/ 124818 h 823690"/>
                <a:gd name="connsiteX3" fmla="*/ 2749567 w 2749567"/>
                <a:gd name="connsiteY3" fmla="*/ 722090 h 823690"/>
                <a:gd name="connsiteX4" fmla="*/ 125767 w 2749567"/>
                <a:gd name="connsiteY4" fmla="*/ 823690 h 823690"/>
                <a:gd name="connsiteX0" fmla="*/ 125767 w 2749567"/>
                <a:gd name="connsiteY0" fmla="*/ 743344 h 743344"/>
                <a:gd name="connsiteX1" fmla="*/ 173485 w 2749567"/>
                <a:gd name="connsiteY1" fmla="*/ 488972 h 743344"/>
                <a:gd name="connsiteX2" fmla="*/ 1889049 w 2749567"/>
                <a:gd name="connsiteY2" fmla="*/ 44472 h 743344"/>
                <a:gd name="connsiteX3" fmla="*/ 2749567 w 2749567"/>
                <a:gd name="connsiteY3" fmla="*/ 641744 h 743344"/>
                <a:gd name="connsiteX4" fmla="*/ 125767 w 2749567"/>
                <a:gd name="connsiteY4" fmla="*/ 743344 h 743344"/>
                <a:gd name="connsiteX0" fmla="*/ 125767 w 2774967"/>
                <a:gd name="connsiteY0" fmla="*/ 699221 h 699221"/>
                <a:gd name="connsiteX1" fmla="*/ 173485 w 2774967"/>
                <a:gd name="connsiteY1" fmla="*/ 444849 h 699221"/>
                <a:gd name="connsiteX2" fmla="*/ 1889049 w 2774967"/>
                <a:gd name="connsiteY2" fmla="*/ 349 h 699221"/>
                <a:gd name="connsiteX3" fmla="*/ 2774967 w 2774967"/>
                <a:gd name="connsiteY3" fmla="*/ 521421 h 699221"/>
                <a:gd name="connsiteX4" fmla="*/ 125767 w 2774967"/>
                <a:gd name="connsiteY4" fmla="*/ 699221 h 699221"/>
                <a:gd name="connsiteX0" fmla="*/ 125767 w 2774967"/>
                <a:gd name="connsiteY0" fmla="*/ 699221 h 699221"/>
                <a:gd name="connsiteX1" fmla="*/ 173485 w 2774967"/>
                <a:gd name="connsiteY1" fmla="*/ 444849 h 699221"/>
                <a:gd name="connsiteX2" fmla="*/ 1889049 w 2774967"/>
                <a:gd name="connsiteY2" fmla="*/ 349 h 699221"/>
                <a:gd name="connsiteX3" fmla="*/ 2774967 w 2774967"/>
                <a:gd name="connsiteY3" fmla="*/ 521421 h 699221"/>
                <a:gd name="connsiteX4" fmla="*/ 125767 w 2774967"/>
                <a:gd name="connsiteY4" fmla="*/ 699221 h 699221"/>
                <a:gd name="connsiteX0" fmla="*/ 125767 w 2736867"/>
                <a:gd name="connsiteY0" fmla="*/ 699630 h 699630"/>
                <a:gd name="connsiteX1" fmla="*/ 173485 w 2736867"/>
                <a:gd name="connsiteY1" fmla="*/ 445258 h 699630"/>
                <a:gd name="connsiteX2" fmla="*/ 1889049 w 2736867"/>
                <a:gd name="connsiteY2" fmla="*/ 758 h 699630"/>
                <a:gd name="connsiteX3" fmla="*/ 2736867 w 2736867"/>
                <a:gd name="connsiteY3" fmla="*/ 559930 h 699630"/>
                <a:gd name="connsiteX4" fmla="*/ 125767 w 2736867"/>
                <a:gd name="connsiteY4" fmla="*/ 699630 h 699630"/>
                <a:gd name="connsiteX0" fmla="*/ 146546 w 2719546"/>
                <a:gd name="connsiteY0" fmla="*/ 699630 h 699630"/>
                <a:gd name="connsiteX1" fmla="*/ 156164 w 2719546"/>
                <a:gd name="connsiteY1" fmla="*/ 445258 h 699630"/>
                <a:gd name="connsiteX2" fmla="*/ 1871728 w 2719546"/>
                <a:gd name="connsiteY2" fmla="*/ 758 h 699630"/>
                <a:gd name="connsiteX3" fmla="*/ 2719546 w 2719546"/>
                <a:gd name="connsiteY3" fmla="*/ 559930 h 699630"/>
                <a:gd name="connsiteX4" fmla="*/ 146546 w 2719546"/>
                <a:gd name="connsiteY4" fmla="*/ 699630 h 699630"/>
                <a:gd name="connsiteX0" fmla="*/ 146546 w 2719546"/>
                <a:gd name="connsiteY0" fmla="*/ 699630 h 699630"/>
                <a:gd name="connsiteX1" fmla="*/ 156164 w 2719546"/>
                <a:gd name="connsiteY1" fmla="*/ 445258 h 699630"/>
                <a:gd name="connsiteX2" fmla="*/ 1871728 w 2719546"/>
                <a:gd name="connsiteY2" fmla="*/ 758 h 699630"/>
                <a:gd name="connsiteX3" fmla="*/ 2719546 w 2719546"/>
                <a:gd name="connsiteY3" fmla="*/ 559930 h 699630"/>
                <a:gd name="connsiteX4" fmla="*/ 146546 w 2719546"/>
                <a:gd name="connsiteY4" fmla="*/ 699630 h 699630"/>
                <a:gd name="connsiteX0" fmla="*/ 294116 w 2651216"/>
                <a:gd name="connsiteY0" fmla="*/ 737744 h 737744"/>
                <a:gd name="connsiteX1" fmla="*/ 87834 w 2651216"/>
                <a:gd name="connsiteY1" fmla="*/ 445272 h 737744"/>
                <a:gd name="connsiteX2" fmla="*/ 1803398 w 2651216"/>
                <a:gd name="connsiteY2" fmla="*/ 772 h 737744"/>
                <a:gd name="connsiteX3" fmla="*/ 2651216 w 2651216"/>
                <a:gd name="connsiteY3" fmla="*/ 559944 h 737744"/>
                <a:gd name="connsiteX4" fmla="*/ 294116 w 2651216"/>
                <a:gd name="connsiteY4" fmla="*/ 737744 h 737744"/>
                <a:gd name="connsiteX0" fmla="*/ 294116 w 2651216"/>
                <a:gd name="connsiteY0" fmla="*/ 737744 h 737744"/>
                <a:gd name="connsiteX1" fmla="*/ 87834 w 2651216"/>
                <a:gd name="connsiteY1" fmla="*/ 445272 h 737744"/>
                <a:gd name="connsiteX2" fmla="*/ 1803398 w 2651216"/>
                <a:gd name="connsiteY2" fmla="*/ 772 h 737744"/>
                <a:gd name="connsiteX3" fmla="*/ 2651216 w 2651216"/>
                <a:gd name="connsiteY3" fmla="*/ 559944 h 737744"/>
                <a:gd name="connsiteX4" fmla="*/ 294116 w 2651216"/>
                <a:gd name="connsiteY4" fmla="*/ 737744 h 737744"/>
                <a:gd name="connsiteX0" fmla="*/ 304859 w 2661959"/>
                <a:gd name="connsiteY0" fmla="*/ 736973 h 736973"/>
                <a:gd name="connsiteX1" fmla="*/ 85877 w 2661959"/>
                <a:gd name="connsiteY1" fmla="*/ 558801 h 736973"/>
                <a:gd name="connsiteX2" fmla="*/ 1814141 w 2661959"/>
                <a:gd name="connsiteY2" fmla="*/ 1 h 736973"/>
                <a:gd name="connsiteX3" fmla="*/ 2661959 w 2661959"/>
                <a:gd name="connsiteY3" fmla="*/ 559173 h 736973"/>
                <a:gd name="connsiteX4" fmla="*/ 304859 w 2661959"/>
                <a:gd name="connsiteY4" fmla="*/ 736973 h 736973"/>
                <a:gd name="connsiteX0" fmla="*/ 202918 w 2699718"/>
                <a:gd name="connsiteY0" fmla="*/ 762373 h 762373"/>
                <a:gd name="connsiteX1" fmla="*/ 123636 w 2699718"/>
                <a:gd name="connsiteY1" fmla="*/ 558801 h 762373"/>
                <a:gd name="connsiteX2" fmla="*/ 1851900 w 2699718"/>
                <a:gd name="connsiteY2" fmla="*/ 1 h 762373"/>
                <a:gd name="connsiteX3" fmla="*/ 2699718 w 2699718"/>
                <a:gd name="connsiteY3" fmla="*/ 559173 h 762373"/>
                <a:gd name="connsiteX4" fmla="*/ 202918 w 2699718"/>
                <a:gd name="connsiteY4" fmla="*/ 762373 h 762373"/>
                <a:gd name="connsiteX0" fmla="*/ 174700 w 2671500"/>
                <a:gd name="connsiteY0" fmla="*/ 762373 h 762373"/>
                <a:gd name="connsiteX1" fmla="*/ 95418 w 2671500"/>
                <a:gd name="connsiteY1" fmla="*/ 558801 h 762373"/>
                <a:gd name="connsiteX2" fmla="*/ 1823682 w 2671500"/>
                <a:gd name="connsiteY2" fmla="*/ 1 h 762373"/>
                <a:gd name="connsiteX3" fmla="*/ 2671500 w 2671500"/>
                <a:gd name="connsiteY3" fmla="*/ 559173 h 762373"/>
                <a:gd name="connsiteX4" fmla="*/ 174700 w 2671500"/>
                <a:gd name="connsiteY4" fmla="*/ 762373 h 7623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1500" h="762373">
                  <a:moveTo>
                    <a:pt x="174700" y="762373"/>
                  </a:moveTo>
                  <a:cubicBezTo>
                    <a:pt x="75553" y="736911"/>
                    <a:pt x="-115912" y="647763"/>
                    <a:pt x="95418" y="558801"/>
                  </a:cubicBezTo>
                  <a:cubicBezTo>
                    <a:pt x="306748" y="469839"/>
                    <a:pt x="1394335" y="-61"/>
                    <a:pt x="1823682" y="1"/>
                  </a:cubicBezTo>
                  <a:cubicBezTo>
                    <a:pt x="2253029" y="63"/>
                    <a:pt x="2384661" y="360082"/>
                    <a:pt x="2671500" y="559173"/>
                  </a:cubicBezTo>
                  <a:cubicBezTo>
                    <a:pt x="2017033" y="567640"/>
                    <a:pt x="1159367" y="576106"/>
                    <a:pt x="174700" y="762373"/>
                  </a:cubicBezTo>
                  <a:close/>
                </a:path>
              </a:pathLst>
            </a:custGeom>
            <a:gradFill flip="none" rotWithShape="1">
              <a:gsLst>
                <a:gs pos="89000">
                  <a:srgbClr val="9A9A9A"/>
                </a:gs>
                <a:gs pos="50000">
                  <a:srgbClr val="A1A1A1"/>
                </a:gs>
                <a:gs pos="59000">
                  <a:srgbClr val="9D9D9D"/>
                </a:gs>
                <a:gs pos="30000">
                  <a:srgbClr val="6D6D6D"/>
                </a:gs>
                <a:gs pos="67000">
                  <a:sysClr val="window" lastClr="FFFFFF">
                    <a:lumMod val="85000"/>
                  </a:sysClr>
                </a:gs>
                <a:gs pos="39000">
                  <a:sysClr val="window" lastClr="FFFFFF">
                    <a:lumMod val="85000"/>
                  </a:sysClr>
                </a:gs>
                <a:gs pos="27000">
                  <a:sysClr val="window" lastClr="FFFFFF">
                    <a:lumMod val="65000"/>
                    <a:shade val="67500"/>
                    <a:satMod val="115000"/>
                  </a:sysClr>
                </a:gs>
                <a:gs pos="100000">
                  <a:sysClr val="window" lastClr="FFFFFF">
                    <a:lumMod val="65000"/>
                    <a:shade val="100000"/>
                    <a:satMod val="115000"/>
                  </a:sysClr>
                </a:gs>
              </a:gsLst>
              <a:lin ang="4800000" scaled="0"/>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55" name="组合 154"/>
            <p:cNvGrpSpPr/>
            <p:nvPr/>
          </p:nvGrpSpPr>
          <p:grpSpPr>
            <a:xfrm>
              <a:off x="3110473" y="2204868"/>
              <a:ext cx="165383" cy="206896"/>
              <a:chOff x="2987824" y="2204864"/>
              <a:chExt cx="288032" cy="360330"/>
            </a:xfrm>
          </p:grpSpPr>
          <p:sp>
            <p:nvSpPr>
              <p:cNvPr id="177" name="椭圆 176"/>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8" name="椭圆 177"/>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6" name="组合 155"/>
            <p:cNvGrpSpPr/>
            <p:nvPr/>
          </p:nvGrpSpPr>
          <p:grpSpPr>
            <a:xfrm>
              <a:off x="3491879" y="2204868"/>
              <a:ext cx="165383" cy="206896"/>
              <a:chOff x="2987824" y="2204864"/>
              <a:chExt cx="288032" cy="360330"/>
            </a:xfrm>
          </p:grpSpPr>
          <p:sp>
            <p:nvSpPr>
              <p:cNvPr id="175" name="椭圆 174"/>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6" name="椭圆 175"/>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7" name="组合 156"/>
            <p:cNvGrpSpPr/>
            <p:nvPr/>
          </p:nvGrpSpPr>
          <p:grpSpPr>
            <a:xfrm>
              <a:off x="3873286" y="2204868"/>
              <a:ext cx="165383" cy="206896"/>
              <a:chOff x="2987824" y="2204864"/>
              <a:chExt cx="288032" cy="360330"/>
            </a:xfrm>
          </p:grpSpPr>
          <p:sp>
            <p:nvSpPr>
              <p:cNvPr id="173" name="椭圆 172"/>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4" name="椭圆 173"/>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8" name="组合 157"/>
            <p:cNvGrpSpPr/>
            <p:nvPr/>
          </p:nvGrpSpPr>
          <p:grpSpPr>
            <a:xfrm>
              <a:off x="4254694" y="2204869"/>
              <a:ext cx="165383" cy="206896"/>
              <a:chOff x="2987824" y="2204864"/>
              <a:chExt cx="288032" cy="360330"/>
            </a:xfrm>
          </p:grpSpPr>
          <p:sp>
            <p:nvSpPr>
              <p:cNvPr id="171" name="椭圆 170"/>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2" name="椭圆 171"/>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9" name="组合 158"/>
            <p:cNvGrpSpPr/>
            <p:nvPr/>
          </p:nvGrpSpPr>
          <p:grpSpPr>
            <a:xfrm>
              <a:off x="4636100" y="2204868"/>
              <a:ext cx="165383" cy="206896"/>
              <a:chOff x="2987824" y="2204864"/>
              <a:chExt cx="288032" cy="360330"/>
            </a:xfrm>
          </p:grpSpPr>
          <p:sp>
            <p:nvSpPr>
              <p:cNvPr id="169" name="椭圆 168"/>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0" name="椭圆 169"/>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60" name="组合 159"/>
            <p:cNvGrpSpPr/>
            <p:nvPr/>
          </p:nvGrpSpPr>
          <p:grpSpPr>
            <a:xfrm>
              <a:off x="5017508" y="2204866"/>
              <a:ext cx="165383" cy="206896"/>
              <a:chOff x="2987824" y="2204864"/>
              <a:chExt cx="288032" cy="360330"/>
            </a:xfrm>
          </p:grpSpPr>
          <p:sp>
            <p:nvSpPr>
              <p:cNvPr id="167" name="椭圆 166"/>
              <p:cNvSpPr/>
              <p:nvPr/>
            </p:nvSpPr>
            <p:spPr>
              <a:xfrm>
                <a:off x="2987824" y="2204864"/>
                <a:ext cx="288032" cy="288032"/>
              </a:xfrm>
              <a:prstGeom prst="ellipse">
                <a:avLst/>
              </a:prstGeom>
              <a:solidFill>
                <a:sysClr val="windowText" lastClr="000000">
                  <a:lumMod val="50000"/>
                  <a:lumOff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8" name="椭圆 167"/>
              <p:cNvSpPr/>
              <p:nvPr/>
            </p:nvSpPr>
            <p:spPr>
              <a:xfrm>
                <a:off x="2987824" y="2277163"/>
                <a:ext cx="288032" cy="288031"/>
              </a:xfrm>
              <a:prstGeom prst="ellipse">
                <a:avLst/>
              </a:prstGeom>
              <a:solidFill>
                <a:sysClr val="windowText" lastClr="000000">
                  <a:lumMod val="85000"/>
                  <a:lumOff val="1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61" name="空心弧 160"/>
            <p:cNvSpPr/>
            <p:nvPr/>
          </p:nvSpPr>
          <p:spPr>
            <a:xfrm>
              <a:off x="4817784" y="1587862"/>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2" name="空心弧 161"/>
            <p:cNvSpPr/>
            <p:nvPr/>
          </p:nvSpPr>
          <p:spPr>
            <a:xfrm>
              <a:off x="4411851" y="1590702"/>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3" name="空心弧 162"/>
            <p:cNvSpPr/>
            <p:nvPr/>
          </p:nvSpPr>
          <p:spPr>
            <a:xfrm>
              <a:off x="3990373" y="1587862"/>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4" name="空心弧 163"/>
            <p:cNvSpPr/>
            <p:nvPr/>
          </p:nvSpPr>
          <p:spPr>
            <a:xfrm>
              <a:off x="3713861" y="1590702"/>
              <a:ext cx="392034"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5" name="空心弧 164"/>
            <p:cNvSpPr/>
            <p:nvPr/>
          </p:nvSpPr>
          <p:spPr>
            <a:xfrm>
              <a:off x="3309921" y="1587862"/>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6" name="空心弧 165"/>
            <p:cNvSpPr/>
            <p:nvPr/>
          </p:nvSpPr>
          <p:spPr>
            <a:xfrm>
              <a:off x="2873525" y="1603400"/>
              <a:ext cx="456501" cy="798500"/>
            </a:xfrm>
            <a:prstGeom prst="blockArc">
              <a:avLst>
                <a:gd name="adj1" fmla="val 10800000"/>
                <a:gd name="adj2" fmla="val 4446489"/>
                <a:gd name="adj3" fmla="val 10348"/>
              </a:avLst>
            </a:prstGeom>
            <a:solidFill>
              <a:sysClr val="windowText" lastClr="000000">
                <a:lumMod val="95000"/>
                <a:lumOff val="5000"/>
              </a:sys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179" name="TextBox 178"/>
          <p:cNvSpPr txBox="1"/>
          <p:nvPr/>
        </p:nvSpPr>
        <p:spPr>
          <a:xfrm>
            <a:off x="941120" y="3086769"/>
            <a:ext cx="196290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dist="25400" dir="5400000" algn="t" rotWithShape="0">
                    <a:prstClr val="black">
                      <a:alpha val="17000"/>
                    </a:prstClr>
                  </a:outerShdw>
                </a:effectLst>
                <a:uLnTx/>
                <a:uFillTx/>
                <a:latin typeface="Adidas Unity" pitchFamily="2" charset="0"/>
                <a:ea typeface="微软雅黑" pitchFamily="34" charset="-122"/>
              </a:rPr>
              <a:t>Your text</a:t>
            </a:r>
            <a:endParaRPr kumimoji="0" lang="zh-CN" altLang="en-US" sz="2400" b="1" i="0" u="none" strike="noStrike" kern="0" cap="none" spc="0" normalizeH="0" baseline="0" noProof="0" dirty="0">
              <a:ln w="18415" cmpd="sng">
                <a:noFill/>
                <a:prstDash val="solid"/>
              </a:ln>
              <a:solidFill>
                <a:sysClr val="window" lastClr="FFFFFF"/>
              </a:solidFill>
              <a:effectLst>
                <a:outerShdw dist="25400" dir="5400000" algn="t" rotWithShape="0">
                  <a:prstClr val="black">
                    <a:alpha val="17000"/>
                  </a:prstClr>
                </a:outerShdw>
              </a:effectLst>
              <a:uLnTx/>
              <a:uFillTx/>
              <a:latin typeface="Adidas Unity" pitchFamily="2" charset="0"/>
              <a:ea typeface="微软雅黑" pitchFamily="34" charset="-122"/>
            </a:endParaRPr>
          </a:p>
        </p:txBody>
      </p:sp>
      <p:sp>
        <p:nvSpPr>
          <p:cNvPr id="180" name="TextBox 179"/>
          <p:cNvSpPr txBox="1"/>
          <p:nvPr/>
        </p:nvSpPr>
        <p:spPr>
          <a:xfrm>
            <a:off x="969408" y="3535437"/>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sp>
        <p:nvSpPr>
          <p:cNvPr id="181" name="TextBox 180"/>
          <p:cNvSpPr txBox="1"/>
          <p:nvPr/>
        </p:nvSpPr>
        <p:spPr>
          <a:xfrm>
            <a:off x="3635896" y="3086769"/>
            <a:ext cx="196290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dist="25400" dir="5400000" algn="t" rotWithShape="0">
                    <a:prstClr val="black">
                      <a:alpha val="17000"/>
                    </a:prstClr>
                  </a:outerShdw>
                </a:effectLst>
                <a:uLnTx/>
                <a:uFillTx/>
                <a:latin typeface="Adidas Unity" pitchFamily="2" charset="0"/>
                <a:ea typeface="微软雅黑" pitchFamily="34" charset="-122"/>
              </a:rPr>
              <a:t>Your text</a:t>
            </a:r>
            <a:endParaRPr kumimoji="0" lang="zh-CN" altLang="en-US" sz="2400" b="1" i="0" u="none" strike="noStrike" kern="0" cap="none" spc="0" normalizeH="0" baseline="0" noProof="0" dirty="0">
              <a:ln w="18415" cmpd="sng">
                <a:noFill/>
                <a:prstDash val="solid"/>
              </a:ln>
              <a:solidFill>
                <a:sysClr val="window" lastClr="FFFFFF"/>
              </a:solidFill>
              <a:effectLst>
                <a:outerShdw dist="25400" dir="5400000" algn="t" rotWithShape="0">
                  <a:prstClr val="black">
                    <a:alpha val="17000"/>
                  </a:prstClr>
                </a:outerShdw>
              </a:effectLst>
              <a:uLnTx/>
              <a:uFillTx/>
              <a:latin typeface="Adidas Unity" pitchFamily="2" charset="0"/>
              <a:ea typeface="微软雅黑" pitchFamily="34" charset="-122"/>
            </a:endParaRPr>
          </a:p>
        </p:txBody>
      </p:sp>
      <p:sp>
        <p:nvSpPr>
          <p:cNvPr id="182" name="TextBox 181"/>
          <p:cNvSpPr txBox="1"/>
          <p:nvPr/>
        </p:nvSpPr>
        <p:spPr>
          <a:xfrm>
            <a:off x="3664184" y="3535437"/>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sp>
        <p:nvSpPr>
          <p:cNvPr id="183" name="TextBox 182"/>
          <p:cNvSpPr txBox="1"/>
          <p:nvPr/>
        </p:nvSpPr>
        <p:spPr>
          <a:xfrm>
            <a:off x="6284766" y="3086769"/>
            <a:ext cx="196290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dist="25400" dir="5400000" algn="t" rotWithShape="0">
                    <a:prstClr val="black">
                      <a:alpha val="17000"/>
                    </a:prstClr>
                  </a:outerShdw>
                </a:effectLst>
                <a:uLnTx/>
                <a:uFillTx/>
                <a:latin typeface="Adidas Unity" pitchFamily="2" charset="0"/>
                <a:ea typeface="微软雅黑" pitchFamily="34" charset="-122"/>
              </a:rPr>
              <a:t>Your text</a:t>
            </a:r>
            <a:endParaRPr kumimoji="0" lang="zh-CN" altLang="en-US" sz="2400" b="1" i="0" u="none" strike="noStrike" kern="0" cap="none" spc="0" normalizeH="0" baseline="0" noProof="0" dirty="0">
              <a:ln w="18415" cmpd="sng">
                <a:noFill/>
                <a:prstDash val="solid"/>
              </a:ln>
              <a:solidFill>
                <a:sysClr val="window" lastClr="FFFFFF"/>
              </a:solidFill>
              <a:effectLst>
                <a:outerShdw dist="25400" dir="5400000" algn="t" rotWithShape="0">
                  <a:prstClr val="black">
                    <a:alpha val="17000"/>
                  </a:prstClr>
                </a:outerShdw>
              </a:effectLst>
              <a:uLnTx/>
              <a:uFillTx/>
              <a:latin typeface="Adidas Unity" pitchFamily="2" charset="0"/>
              <a:ea typeface="微软雅黑" pitchFamily="34" charset="-122"/>
            </a:endParaRPr>
          </a:p>
        </p:txBody>
      </p:sp>
      <p:sp>
        <p:nvSpPr>
          <p:cNvPr id="184" name="TextBox 183"/>
          <p:cNvSpPr txBox="1"/>
          <p:nvPr/>
        </p:nvSpPr>
        <p:spPr>
          <a:xfrm>
            <a:off x="6313054" y="3535437"/>
            <a:ext cx="20882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a:t>
            </a:r>
          </a:p>
        </p:txBody>
      </p:sp>
      <p:sp>
        <p:nvSpPr>
          <p:cNvPr id="185" name="TextBox 184"/>
          <p:cNvSpPr txBox="1"/>
          <p:nvPr/>
        </p:nvSpPr>
        <p:spPr>
          <a:xfrm>
            <a:off x="2149116" y="767606"/>
            <a:ext cx="4954700" cy="1077218"/>
          </a:xfrm>
          <a:prstGeom prst="rect">
            <a:avLst/>
          </a:prstGeom>
          <a:noFill/>
        </p:spPr>
        <p:txBody>
          <a:bodyPr wrap="square" rtlCol="0">
            <a:spAutoFit/>
          </a:bodyPr>
          <a:lstStyle>
            <a:defPPr>
              <a:defRPr lang="zh-CN"/>
            </a:defPPr>
            <a:lvl1pPr marR="0" lvl="0" indent="0" algn="ctr" fontAlgn="auto">
              <a:lnSpc>
                <a:spcPct val="80000"/>
              </a:lnSpc>
              <a:spcBef>
                <a:spcPts val="0"/>
              </a:spcBef>
              <a:spcAft>
                <a:spcPts val="0"/>
              </a:spcAft>
              <a:buClrTx/>
              <a:buSzTx/>
              <a:buFontTx/>
              <a:buNone/>
              <a:tabLst/>
              <a:defRPr kumimoji="0" sz="3600" b="1" i="0" u="none" strike="noStrike" kern="0" cap="none" spc="0" normalizeH="0" baseline="0">
                <a:ln w="18415" cmpd="sng">
                  <a:noFill/>
                  <a:prstDash val="solid"/>
                </a:ln>
                <a:solidFill>
                  <a:srgbClr val="004F8A"/>
                </a:solidFill>
                <a:effectLst>
                  <a:outerShdw dist="38100" dir="5400000" algn="t" rotWithShape="0">
                    <a:schemeClr val="bg1">
                      <a:alpha val="40000"/>
                    </a:schemeClr>
                  </a:outerShdw>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40000"/>
                    </a:sysClr>
                  </a:outerShdw>
                </a:effectLst>
                <a:uLnTx/>
                <a:uFillTx/>
                <a:latin typeface="Adidas Unity" pitchFamily="2" charset="0"/>
                <a:ea typeface="微软雅黑" pitchFamily="34" charset="-122"/>
              </a:rPr>
              <a:t>Click here to add your title</a:t>
            </a:r>
            <a:endParaRPr kumimoji="0" lang="zh-CN" altLang="en-US" sz="4000" b="1" i="0" u="none" strike="noStrike" kern="0" cap="none" spc="0" normalizeH="0" baseline="0" noProof="0" dirty="0">
              <a:ln w="18415" cmpd="sng">
                <a:noFill/>
                <a:prstDash val="solid"/>
              </a:ln>
              <a:solidFill>
                <a:sysClr val="windowText" lastClr="000000">
                  <a:lumMod val="75000"/>
                  <a:lumOff val="25000"/>
                </a:sysClr>
              </a:solidFill>
              <a:effectLst>
                <a:outerShdw dist="38100" dir="5400000" algn="t" rotWithShape="0">
                  <a:sysClr val="window" lastClr="FFFFFF">
                    <a:alpha val="40000"/>
                  </a:sysClr>
                </a:outerShdw>
              </a:effectLst>
              <a:uLnTx/>
              <a:uFillTx/>
              <a:latin typeface="Adidas Unity" pitchFamily="2" charset="0"/>
              <a:ea typeface="微软雅黑" pitchFamily="34" charset="-122"/>
            </a:endParaRPr>
          </a:p>
        </p:txBody>
      </p:sp>
    </p:spTree>
    <p:extLst>
      <p:ext uri="{BB962C8B-B14F-4D97-AF65-F5344CB8AC3E}">
        <p14:creationId xmlns:p14="http://schemas.microsoft.com/office/powerpoint/2010/main" val="1830374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8"/>
          <p:cNvSpPr/>
          <p:nvPr/>
        </p:nvSpPr>
        <p:spPr>
          <a:xfrm rot="19569221">
            <a:off x="7357471" y="-881876"/>
            <a:ext cx="1426158" cy="5981276"/>
          </a:xfrm>
          <a:custGeom>
            <a:avLst/>
            <a:gdLst/>
            <a:ahLst/>
            <a:cxnLst/>
            <a:rect l="l" t="t" r="r" b="b"/>
            <a:pathLst>
              <a:path w="1426158" h="5981276">
                <a:moveTo>
                  <a:pt x="1426158" y="956399"/>
                </a:moveTo>
                <a:lnTo>
                  <a:pt x="1426158" y="3854627"/>
                </a:lnTo>
                <a:lnTo>
                  <a:pt x="0" y="5981276"/>
                </a:lnTo>
                <a:lnTo>
                  <a:pt x="0" y="0"/>
                </a:lnTo>
                <a:close/>
              </a:path>
            </a:pathLst>
          </a:custGeom>
          <a:gradFill flip="none" rotWithShape="1">
            <a:gsLst>
              <a:gs pos="0">
                <a:sysClr val="window" lastClr="FFFFFF">
                  <a:lumMod val="95000"/>
                </a:sysClr>
              </a:gs>
              <a:gs pos="50000">
                <a:sysClr val="window" lastClr="FFFFFF">
                  <a:lumMod val="85000"/>
                </a:sysClr>
              </a:gs>
              <a:gs pos="100000">
                <a:sysClr val="window" lastClr="FFFFFF">
                  <a:lumMod val="95000"/>
                  <a:shade val="100000"/>
                  <a:satMod val="115000"/>
                </a:sysClr>
              </a:gs>
            </a:gsLst>
            <a:lin ang="540000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25400" h="444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矩形 5"/>
          <p:cNvSpPr/>
          <p:nvPr/>
        </p:nvSpPr>
        <p:spPr>
          <a:xfrm rot="19569221">
            <a:off x="6402145" y="-1090850"/>
            <a:ext cx="1426158" cy="8447539"/>
          </a:xfrm>
          <a:custGeom>
            <a:avLst/>
            <a:gdLst/>
            <a:ahLst/>
            <a:cxnLst/>
            <a:rect l="l" t="t" r="r" b="b"/>
            <a:pathLst>
              <a:path w="1426158" h="8447539">
                <a:moveTo>
                  <a:pt x="1426158" y="956400"/>
                </a:moveTo>
                <a:lnTo>
                  <a:pt x="1426158" y="6802987"/>
                </a:lnTo>
                <a:lnTo>
                  <a:pt x="323300" y="8447539"/>
                </a:lnTo>
                <a:lnTo>
                  <a:pt x="0" y="8230731"/>
                </a:lnTo>
                <a:lnTo>
                  <a:pt x="0" y="0"/>
                </a:lnTo>
                <a:close/>
              </a:path>
            </a:pathLst>
          </a:custGeom>
          <a:gradFill flip="none" rotWithShape="1">
            <a:gsLst>
              <a:gs pos="0">
                <a:sysClr val="window" lastClr="FFFFFF">
                  <a:lumMod val="95000"/>
                </a:sysClr>
              </a:gs>
              <a:gs pos="50000">
                <a:sysClr val="window" lastClr="FFFFFF">
                  <a:lumMod val="85000"/>
                </a:sysClr>
              </a:gs>
              <a:gs pos="100000">
                <a:sysClr val="window" lastClr="FFFFFF">
                  <a:lumMod val="95000"/>
                  <a:shade val="100000"/>
                  <a:satMod val="115000"/>
                </a:sysClr>
              </a:gs>
            </a:gsLst>
            <a:lin ang="540000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25400" h="444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3" name="矩形 6"/>
          <p:cNvSpPr/>
          <p:nvPr/>
        </p:nvSpPr>
        <p:spPr>
          <a:xfrm rot="19569221">
            <a:off x="4949946" y="-1153517"/>
            <a:ext cx="1426158" cy="9187130"/>
          </a:xfrm>
          <a:custGeom>
            <a:avLst/>
            <a:gdLst/>
            <a:ahLst/>
            <a:cxnLst/>
            <a:rect l="l" t="t" r="r" b="b"/>
            <a:pathLst>
              <a:path w="1426158" h="9187130">
                <a:moveTo>
                  <a:pt x="0" y="0"/>
                </a:moveTo>
                <a:lnTo>
                  <a:pt x="1426158" y="956400"/>
                </a:lnTo>
                <a:lnTo>
                  <a:pt x="1426158" y="9187130"/>
                </a:lnTo>
                <a:lnTo>
                  <a:pt x="0" y="8230730"/>
                </a:lnTo>
                <a:close/>
              </a:path>
            </a:pathLst>
          </a:custGeom>
          <a:gradFill flip="none" rotWithShape="1">
            <a:gsLst>
              <a:gs pos="0">
                <a:sysClr val="window" lastClr="FFFFFF">
                  <a:lumMod val="95000"/>
                </a:sysClr>
              </a:gs>
              <a:gs pos="50000">
                <a:sysClr val="window" lastClr="FFFFFF">
                  <a:lumMod val="85000"/>
                </a:sysClr>
              </a:gs>
              <a:gs pos="100000">
                <a:sysClr val="window" lastClr="FFFFFF">
                  <a:lumMod val="95000"/>
                  <a:shade val="100000"/>
                  <a:satMod val="115000"/>
                </a:sysClr>
              </a:gs>
            </a:gsLst>
            <a:lin ang="540000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25400" h="444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矩形 7"/>
          <p:cNvSpPr/>
          <p:nvPr/>
        </p:nvSpPr>
        <p:spPr>
          <a:xfrm rot="19569221">
            <a:off x="3257012" y="-1153517"/>
            <a:ext cx="1426158" cy="9187130"/>
          </a:xfrm>
          <a:custGeom>
            <a:avLst/>
            <a:gdLst/>
            <a:ahLst/>
            <a:cxnLst/>
            <a:rect l="l" t="t" r="r" b="b"/>
            <a:pathLst>
              <a:path w="1426158" h="9187130">
                <a:moveTo>
                  <a:pt x="0" y="0"/>
                </a:moveTo>
                <a:lnTo>
                  <a:pt x="1426158" y="956400"/>
                </a:lnTo>
                <a:lnTo>
                  <a:pt x="1426158" y="9187130"/>
                </a:lnTo>
                <a:lnTo>
                  <a:pt x="0" y="8230730"/>
                </a:lnTo>
                <a:close/>
              </a:path>
            </a:pathLst>
          </a:custGeom>
          <a:gradFill flip="none" rotWithShape="1">
            <a:gsLst>
              <a:gs pos="0">
                <a:sysClr val="window" lastClr="FFFFFF">
                  <a:lumMod val="95000"/>
                </a:sysClr>
              </a:gs>
              <a:gs pos="50000">
                <a:sysClr val="window" lastClr="FFFFFF">
                  <a:lumMod val="85000"/>
                </a:sysClr>
              </a:gs>
              <a:gs pos="100000">
                <a:sysClr val="window" lastClr="FFFFFF">
                  <a:lumMod val="95000"/>
                  <a:shade val="100000"/>
                  <a:satMod val="115000"/>
                </a:sysClr>
              </a:gs>
            </a:gsLst>
            <a:lin ang="540000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25400" h="444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5" name="矩形 1"/>
          <p:cNvSpPr/>
          <p:nvPr/>
        </p:nvSpPr>
        <p:spPr>
          <a:xfrm rot="19569221">
            <a:off x="1772327" y="-752105"/>
            <a:ext cx="1426158" cy="8748557"/>
          </a:xfrm>
          <a:custGeom>
            <a:avLst/>
            <a:gdLst/>
            <a:ahLst/>
            <a:cxnLst/>
            <a:rect l="l" t="t" r="r" b="b"/>
            <a:pathLst>
              <a:path w="1426158" h="8748557">
                <a:moveTo>
                  <a:pt x="653989" y="0"/>
                </a:moveTo>
                <a:lnTo>
                  <a:pt x="1426158" y="517827"/>
                </a:lnTo>
                <a:lnTo>
                  <a:pt x="1426158" y="8748557"/>
                </a:lnTo>
                <a:lnTo>
                  <a:pt x="0" y="7792157"/>
                </a:lnTo>
                <a:lnTo>
                  <a:pt x="0" y="975210"/>
                </a:lnTo>
                <a:close/>
              </a:path>
            </a:pathLst>
          </a:custGeom>
          <a:gradFill flip="none" rotWithShape="1">
            <a:gsLst>
              <a:gs pos="0">
                <a:sysClr val="window" lastClr="FFFFFF">
                  <a:lumMod val="95000"/>
                </a:sysClr>
              </a:gs>
              <a:gs pos="50000">
                <a:sysClr val="window" lastClr="FFFFFF">
                  <a:lumMod val="85000"/>
                </a:sysClr>
              </a:gs>
              <a:gs pos="100000">
                <a:sysClr val="window" lastClr="FFFFFF">
                  <a:lumMod val="95000"/>
                  <a:shade val="100000"/>
                  <a:satMod val="115000"/>
                </a:sysClr>
              </a:gs>
            </a:gsLst>
            <a:lin ang="540000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25400" h="444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6" name="矩形 3"/>
          <p:cNvSpPr/>
          <p:nvPr/>
        </p:nvSpPr>
        <p:spPr>
          <a:xfrm rot="19569221">
            <a:off x="622589" y="918891"/>
            <a:ext cx="1426158" cy="6922864"/>
          </a:xfrm>
          <a:custGeom>
            <a:avLst/>
            <a:gdLst/>
            <a:ahLst/>
            <a:cxnLst/>
            <a:rect l="l" t="t" r="r" b="b"/>
            <a:pathLst>
              <a:path w="1426158" h="6922864">
                <a:moveTo>
                  <a:pt x="1426158" y="0"/>
                </a:moveTo>
                <a:lnTo>
                  <a:pt x="1426158" y="6922864"/>
                </a:lnTo>
                <a:lnTo>
                  <a:pt x="0" y="5966464"/>
                </a:lnTo>
                <a:lnTo>
                  <a:pt x="0" y="2126648"/>
                </a:lnTo>
                <a:close/>
              </a:path>
            </a:pathLst>
          </a:custGeom>
          <a:gradFill flip="none" rotWithShape="1">
            <a:gsLst>
              <a:gs pos="0">
                <a:sysClr val="window" lastClr="FFFFFF">
                  <a:lumMod val="95000"/>
                </a:sysClr>
              </a:gs>
              <a:gs pos="50000">
                <a:sysClr val="window" lastClr="FFFFFF">
                  <a:lumMod val="85000"/>
                </a:sysClr>
              </a:gs>
              <a:gs pos="100000">
                <a:sysClr val="window" lastClr="FFFFFF">
                  <a:lumMod val="95000"/>
                  <a:shade val="100000"/>
                  <a:satMod val="115000"/>
                </a:sysClr>
              </a:gs>
            </a:gsLst>
            <a:lin ang="5400000" scaled="1"/>
            <a:tileRect/>
          </a:gradFill>
          <a:ln w="2540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25400" h="444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57" name="组合 56"/>
          <p:cNvGrpSpPr/>
          <p:nvPr/>
        </p:nvGrpSpPr>
        <p:grpSpPr>
          <a:xfrm rot="3362468">
            <a:off x="95982" y="3747378"/>
            <a:ext cx="2396158" cy="1072381"/>
            <a:chOff x="1835697" y="2708920"/>
            <a:chExt cx="2634423" cy="1179014"/>
          </a:xfrm>
        </p:grpSpPr>
        <p:grpSp>
          <p:nvGrpSpPr>
            <p:cNvPr id="58" name="组合 57"/>
            <p:cNvGrpSpPr/>
            <p:nvPr/>
          </p:nvGrpSpPr>
          <p:grpSpPr>
            <a:xfrm>
              <a:off x="2339751" y="2708920"/>
              <a:ext cx="1516058" cy="1136777"/>
              <a:chOff x="2339751" y="2708920"/>
              <a:chExt cx="1516058" cy="1136777"/>
            </a:xfrm>
          </p:grpSpPr>
          <p:sp>
            <p:nvSpPr>
              <p:cNvPr id="60" name="椭圆 21"/>
              <p:cNvSpPr/>
              <p:nvPr/>
            </p:nvSpPr>
            <p:spPr>
              <a:xfrm>
                <a:off x="2339751" y="2708920"/>
                <a:ext cx="1516058" cy="1136777"/>
              </a:xfrm>
              <a:custGeom>
                <a:avLst/>
                <a:gdLst/>
                <a:ahLst/>
                <a:cxnLst/>
                <a:rect l="l" t="t" r="r" b="b"/>
                <a:pathLst>
                  <a:path w="1516058" h="1136777">
                    <a:moveTo>
                      <a:pt x="758029" y="0"/>
                    </a:moveTo>
                    <a:cubicBezTo>
                      <a:pt x="1176677" y="0"/>
                      <a:pt x="1516058" y="339381"/>
                      <a:pt x="1516058" y="758029"/>
                    </a:cubicBezTo>
                    <a:cubicBezTo>
                      <a:pt x="1516058" y="896660"/>
                      <a:pt x="1478844" y="1026600"/>
                      <a:pt x="1411064" y="1136777"/>
                    </a:cubicBezTo>
                    <a:lnTo>
                      <a:pt x="104995" y="1136777"/>
                    </a:lnTo>
                    <a:cubicBezTo>
                      <a:pt x="37215" y="1026600"/>
                      <a:pt x="0" y="896660"/>
                      <a:pt x="0" y="758029"/>
                    </a:cubicBezTo>
                    <a:cubicBezTo>
                      <a:pt x="0" y="339381"/>
                      <a:pt x="339381" y="0"/>
                      <a:pt x="758029" y="0"/>
                    </a:cubicBezTo>
                    <a:close/>
                  </a:path>
                </a:pathLst>
              </a:custGeom>
              <a:solidFill>
                <a:sysClr val="window" lastClr="FFFFFF"/>
              </a:solidFill>
              <a:ln w="25400" cap="flat" cmpd="sng" algn="ctr">
                <a:solidFill>
                  <a:srgbClr val="F79646">
                    <a:lumMod val="75000"/>
                  </a:srgbClr>
                </a:solidFill>
                <a:prstDash val="solid"/>
              </a:ln>
              <a:effectLst>
                <a:outerShdw blurRad="114300" dist="88900" algn="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1" name="椭圆 24"/>
              <p:cNvSpPr/>
              <p:nvPr/>
            </p:nvSpPr>
            <p:spPr>
              <a:xfrm>
                <a:off x="2388109" y="2757278"/>
                <a:ext cx="1413912" cy="1088419"/>
              </a:xfrm>
              <a:custGeom>
                <a:avLst/>
                <a:gdLst/>
                <a:ahLst/>
                <a:cxnLst/>
                <a:rect l="l" t="t" r="r" b="b"/>
                <a:pathLst>
                  <a:path w="1413912" h="1088419">
                    <a:moveTo>
                      <a:pt x="706956" y="0"/>
                    </a:moveTo>
                    <a:cubicBezTo>
                      <a:pt x="1097397" y="0"/>
                      <a:pt x="1413912" y="316515"/>
                      <a:pt x="1413912" y="706956"/>
                    </a:cubicBezTo>
                    <a:cubicBezTo>
                      <a:pt x="1413912" y="847760"/>
                      <a:pt x="1372749" y="978950"/>
                      <a:pt x="1300667" y="1088419"/>
                    </a:cubicBezTo>
                    <a:lnTo>
                      <a:pt x="113245" y="1088419"/>
                    </a:lnTo>
                    <a:cubicBezTo>
                      <a:pt x="41164" y="978950"/>
                      <a:pt x="0" y="847760"/>
                      <a:pt x="0" y="706956"/>
                    </a:cubicBezTo>
                    <a:cubicBezTo>
                      <a:pt x="0" y="316515"/>
                      <a:pt x="316515" y="0"/>
                      <a:pt x="706956" y="0"/>
                    </a:cubicBezTo>
                    <a:close/>
                  </a:path>
                </a:pathLst>
              </a:custGeom>
              <a:solidFill>
                <a:srgbClr val="F79646">
                  <a:lumMod val="75000"/>
                </a:srgbClr>
              </a:solidFill>
              <a:ln w="25400" cap="flat" cmpd="sng" algn="ctr">
                <a:noFill/>
                <a:prstDash val="solid"/>
              </a:ln>
              <a:effectLst>
                <a:innerShdw blurRad="63500">
                  <a:srgbClr val="793905"/>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9" name="Oval 65"/>
            <p:cNvSpPr>
              <a:spLocks noChangeArrowheads="1"/>
            </p:cNvSpPr>
            <p:nvPr/>
          </p:nvSpPr>
          <p:spPr bwMode="auto">
            <a:xfrm rot="10800000">
              <a:off x="1835697" y="3815934"/>
              <a:ext cx="2634423" cy="7200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grpSp>
        <p:nvGrpSpPr>
          <p:cNvPr id="62" name="组合 61"/>
          <p:cNvGrpSpPr/>
          <p:nvPr/>
        </p:nvGrpSpPr>
        <p:grpSpPr>
          <a:xfrm rot="3362468">
            <a:off x="1021253" y="2654267"/>
            <a:ext cx="2396158" cy="1072381"/>
            <a:chOff x="1835697" y="2708920"/>
            <a:chExt cx="2634423" cy="1179014"/>
          </a:xfrm>
        </p:grpSpPr>
        <p:grpSp>
          <p:nvGrpSpPr>
            <p:cNvPr id="63" name="组合 62"/>
            <p:cNvGrpSpPr/>
            <p:nvPr/>
          </p:nvGrpSpPr>
          <p:grpSpPr>
            <a:xfrm>
              <a:off x="2339751" y="2708920"/>
              <a:ext cx="1516058" cy="1136777"/>
              <a:chOff x="2339751" y="2708920"/>
              <a:chExt cx="1516058" cy="1136777"/>
            </a:xfrm>
          </p:grpSpPr>
          <p:sp>
            <p:nvSpPr>
              <p:cNvPr id="65" name="椭圆 21"/>
              <p:cNvSpPr/>
              <p:nvPr/>
            </p:nvSpPr>
            <p:spPr>
              <a:xfrm>
                <a:off x="2339751" y="2708920"/>
                <a:ext cx="1516058" cy="1136777"/>
              </a:xfrm>
              <a:custGeom>
                <a:avLst/>
                <a:gdLst/>
                <a:ahLst/>
                <a:cxnLst/>
                <a:rect l="l" t="t" r="r" b="b"/>
                <a:pathLst>
                  <a:path w="1516058" h="1136777">
                    <a:moveTo>
                      <a:pt x="758029" y="0"/>
                    </a:moveTo>
                    <a:cubicBezTo>
                      <a:pt x="1176677" y="0"/>
                      <a:pt x="1516058" y="339381"/>
                      <a:pt x="1516058" y="758029"/>
                    </a:cubicBezTo>
                    <a:cubicBezTo>
                      <a:pt x="1516058" y="896660"/>
                      <a:pt x="1478844" y="1026600"/>
                      <a:pt x="1411064" y="1136777"/>
                    </a:cubicBezTo>
                    <a:lnTo>
                      <a:pt x="104995" y="1136777"/>
                    </a:lnTo>
                    <a:cubicBezTo>
                      <a:pt x="37215" y="1026600"/>
                      <a:pt x="0" y="896660"/>
                      <a:pt x="0" y="758029"/>
                    </a:cubicBezTo>
                    <a:cubicBezTo>
                      <a:pt x="0" y="339381"/>
                      <a:pt x="339381" y="0"/>
                      <a:pt x="758029" y="0"/>
                    </a:cubicBezTo>
                    <a:close/>
                  </a:path>
                </a:pathLst>
              </a:custGeom>
              <a:solidFill>
                <a:sysClr val="window" lastClr="FFFFFF"/>
              </a:solidFill>
              <a:ln w="25400" cap="flat" cmpd="sng" algn="ctr">
                <a:solidFill>
                  <a:srgbClr val="F79646">
                    <a:lumMod val="75000"/>
                  </a:srgbClr>
                </a:solidFill>
                <a:prstDash val="solid"/>
              </a:ln>
              <a:effectLst>
                <a:outerShdw blurRad="114300" dist="88900" algn="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6" name="椭圆 24"/>
              <p:cNvSpPr/>
              <p:nvPr/>
            </p:nvSpPr>
            <p:spPr>
              <a:xfrm>
                <a:off x="2388109" y="2757278"/>
                <a:ext cx="1413912" cy="1088419"/>
              </a:xfrm>
              <a:custGeom>
                <a:avLst/>
                <a:gdLst/>
                <a:ahLst/>
                <a:cxnLst/>
                <a:rect l="l" t="t" r="r" b="b"/>
                <a:pathLst>
                  <a:path w="1413912" h="1088419">
                    <a:moveTo>
                      <a:pt x="706956" y="0"/>
                    </a:moveTo>
                    <a:cubicBezTo>
                      <a:pt x="1097397" y="0"/>
                      <a:pt x="1413912" y="316515"/>
                      <a:pt x="1413912" y="706956"/>
                    </a:cubicBezTo>
                    <a:cubicBezTo>
                      <a:pt x="1413912" y="847760"/>
                      <a:pt x="1372749" y="978950"/>
                      <a:pt x="1300667" y="1088419"/>
                    </a:cubicBezTo>
                    <a:lnTo>
                      <a:pt x="113245" y="1088419"/>
                    </a:lnTo>
                    <a:cubicBezTo>
                      <a:pt x="41164" y="978950"/>
                      <a:pt x="0" y="847760"/>
                      <a:pt x="0" y="706956"/>
                    </a:cubicBezTo>
                    <a:cubicBezTo>
                      <a:pt x="0" y="316515"/>
                      <a:pt x="316515" y="0"/>
                      <a:pt x="706956" y="0"/>
                    </a:cubicBezTo>
                    <a:close/>
                  </a:path>
                </a:pathLst>
              </a:custGeom>
              <a:solidFill>
                <a:srgbClr val="F79646">
                  <a:lumMod val="75000"/>
                </a:srgbClr>
              </a:solidFill>
              <a:ln w="25400" cap="flat" cmpd="sng" algn="ctr">
                <a:noFill/>
                <a:prstDash val="solid"/>
              </a:ln>
              <a:effectLst>
                <a:innerShdw blurRad="63500">
                  <a:srgbClr val="793905"/>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64" name="Oval 65"/>
            <p:cNvSpPr>
              <a:spLocks noChangeArrowheads="1"/>
            </p:cNvSpPr>
            <p:nvPr/>
          </p:nvSpPr>
          <p:spPr bwMode="auto">
            <a:xfrm rot="10800000">
              <a:off x="1835697" y="3815934"/>
              <a:ext cx="2634423" cy="7200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grpSp>
        <p:nvGrpSpPr>
          <p:cNvPr id="67" name="组合 66"/>
          <p:cNvGrpSpPr/>
          <p:nvPr/>
        </p:nvGrpSpPr>
        <p:grpSpPr>
          <a:xfrm rot="3362468">
            <a:off x="1972396" y="1593770"/>
            <a:ext cx="2396158" cy="1072381"/>
            <a:chOff x="1835697" y="2708920"/>
            <a:chExt cx="2634423" cy="1179014"/>
          </a:xfrm>
        </p:grpSpPr>
        <p:grpSp>
          <p:nvGrpSpPr>
            <p:cNvPr id="68" name="组合 67"/>
            <p:cNvGrpSpPr/>
            <p:nvPr/>
          </p:nvGrpSpPr>
          <p:grpSpPr>
            <a:xfrm>
              <a:off x="2339751" y="2708920"/>
              <a:ext cx="1516058" cy="1136777"/>
              <a:chOff x="2339751" y="2708920"/>
              <a:chExt cx="1516058" cy="1136777"/>
            </a:xfrm>
          </p:grpSpPr>
          <p:sp>
            <p:nvSpPr>
              <p:cNvPr id="70" name="椭圆 21"/>
              <p:cNvSpPr/>
              <p:nvPr/>
            </p:nvSpPr>
            <p:spPr>
              <a:xfrm>
                <a:off x="2339751" y="2708920"/>
                <a:ext cx="1516058" cy="1136777"/>
              </a:xfrm>
              <a:custGeom>
                <a:avLst/>
                <a:gdLst/>
                <a:ahLst/>
                <a:cxnLst/>
                <a:rect l="l" t="t" r="r" b="b"/>
                <a:pathLst>
                  <a:path w="1516058" h="1136777">
                    <a:moveTo>
                      <a:pt x="758029" y="0"/>
                    </a:moveTo>
                    <a:cubicBezTo>
                      <a:pt x="1176677" y="0"/>
                      <a:pt x="1516058" y="339381"/>
                      <a:pt x="1516058" y="758029"/>
                    </a:cubicBezTo>
                    <a:cubicBezTo>
                      <a:pt x="1516058" y="896660"/>
                      <a:pt x="1478844" y="1026600"/>
                      <a:pt x="1411064" y="1136777"/>
                    </a:cubicBezTo>
                    <a:lnTo>
                      <a:pt x="104995" y="1136777"/>
                    </a:lnTo>
                    <a:cubicBezTo>
                      <a:pt x="37215" y="1026600"/>
                      <a:pt x="0" y="896660"/>
                      <a:pt x="0" y="758029"/>
                    </a:cubicBezTo>
                    <a:cubicBezTo>
                      <a:pt x="0" y="339381"/>
                      <a:pt x="339381" y="0"/>
                      <a:pt x="758029" y="0"/>
                    </a:cubicBezTo>
                    <a:close/>
                  </a:path>
                </a:pathLst>
              </a:custGeom>
              <a:solidFill>
                <a:sysClr val="window" lastClr="FFFFFF"/>
              </a:solidFill>
              <a:ln w="25400" cap="flat" cmpd="sng" algn="ctr">
                <a:solidFill>
                  <a:srgbClr val="F79646">
                    <a:lumMod val="75000"/>
                  </a:srgbClr>
                </a:solidFill>
                <a:prstDash val="solid"/>
              </a:ln>
              <a:effectLst>
                <a:outerShdw blurRad="114300" dist="88900" algn="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1" name="椭圆 24"/>
              <p:cNvSpPr/>
              <p:nvPr/>
            </p:nvSpPr>
            <p:spPr>
              <a:xfrm>
                <a:off x="2388109" y="2757278"/>
                <a:ext cx="1413912" cy="1088419"/>
              </a:xfrm>
              <a:custGeom>
                <a:avLst/>
                <a:gdLst/>
                <a:ahLst/>
                <a:cxnLst/>
                <a:rect l="l" t="t" r="r" b="b"/>
                <a:pathLst>
                  <a:path w="1413912" h="1088419">
                    <a:moveTo>
                      <a:pt x="706956" y="0"/>
                    </a:moveTo>
                    <a:cubicBezTo>
                      <a:pt x="1097397" y="0"/>
                      <a:pt x="1413912" y="316515"/>
                      <a:pt x="1413912" y="706956"/>
                    </a:cubicBezTo>
                    <a:cubicBezTo>
                      <a:pt x="1413912" y="847760"/>
                      <a:pt x="1372749" y="978950"/>
                      <a:pt x="1300667" y="1088419"/>
                    </a:cubicBezTo>
                    <a:lnTo>
                      <a:pt x="113245" y="1088419"/>
                    </a:lnTo>
                    <a:cubicBezTo>
                      <a:pt x="41164" y="978950"/>
                      <a:pt x="0" y="847760"/>
                      <a:pt x="0" y="706956"/>
                    </a:cubicBezTo>
                    <a:cubicBezTo>
                      <a:pt x="0" y="316515"/>
                      <a:pt x="316515" y="0"/>
                      <a:pt x="706956" y="0"/>
                    </a:cubicBezTo>
                    <a:close/>
                  </a:path>
                </a:pathLst>
              </a:custGeom>
              <a:solidFill>
                <a:srgbClr val="F79646">
                  <a:lumMod val="75000"/>
                </a:srgbClr>
              </a:solidFill>
              <a:ln w="25400" cap="flat" cmpd="sng" algn="ctr">
                <a:noFill/>
                <a:prstDash val="solid"/>
              </a:ln>
              <a:effectLst>
                <a:innerShdw blurRad="63500">
                  <a:srgbClr val="793905"/>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69" name="Oval 65"/>
            <p:cNvSpPr>
              <a:spLocks noChangeArrowheads="1"/>
            </p:cNvSpPr>
            <p:nvPr/>
          </p:nvSpPr>
          <p:spPr bwMode="auto">
            <a:xfrm rot="10800000">
              <a:off x="1835697" y="3815934"/>
              <a:ext cx="2634423" cy="7200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grpSp>
        <p:nvGrpSpPr>
          <p:cNvPr id="72" name="组合 71"/>
          <p:cNvGrpSpPr/>
          <p:nvPr/>
        </p:nvGrpSpPr>
        <p:grpSpPr>
          <a:xfrm rot="3362468">
            <a:off x="3151418" y="945698"/>
            <a:ext cx="2396158" cy="1072381"/>
            <a:chOff x="1835697" y="2708920"/>
            <a:chExt cx="2634423" cy="1179014"/>
          </a:xfrm>
        </p:grpSpPr>
        <p:grpSp>
          <p:nvGrpSpPr>
            <p:cNvPr id="73" name="组合 72"/>
            <p:cNvGrpSpPr/>
            <p:nvPr/>
          </p:nvGrpSpPr>
          <p:grpSpPr>
            <a:xfrm>
              <a:off x="2339751" y="2708920"/>
              <a:ext cx="1516058" cy="1136777"/>
              <a:chOff x="2339751" y="2708920"/>
              <a:chExt cx="1516058" cy="1136777"/>
            </a:xfrm>
          </p:grpSpPr>
          <p:sp>
            <p:nvSpPr>
              <p:cNvPr id="75" name="椭圆 21"/>
              <p:cNvSpPr/>
              <p:nvPr/>
            </p:nvSpPr>
            <p:spPr>
              <a:xfrm>
                <a:off x="2339751" y="2708920"/>
                <a:ext cx="1516058" cy="1136777"/>
              </a:xfrm>
              <a:custGeom>
                <a:avLst/>
                <a:gdLst/>
                <a:ahLst/>
                <a:cxnLst/>
                <a:rect l="l" t="t" r="r" b="b"/>
                <a:pathLst>
                  <a:path w="1516058" h="1136777">
                    <a:moveTo>
                      <a:pt x="758029" y="0"/>
                    </a:moveTo>
                    <a:cubicBezTo>
                      <a:pt x="1176677" y="0"/>
                      <a:pt x="1516058" y="339381"/>
                      <a:pt x="1516058" y="758029"/>
                    </a:cubicBezTo>
                    <a:cubicBezTo>
                      <a:pt x="1516058" y="896660"/>
                      <a:pt x="1478844" y="1026600"/>
                      <a:pt x="1411064" y="1136777"/>
                    </a:cubicBezTo>
                    <a:lnTo>
                      <a:pt x="104995" y="1136777"/>
                    </a:lnTo>
                    <a:cubicBezTo>
                      <a:pt x="37215" y="1026600"/>
                      <a:pt x="0" y="896660"/>
                      <a:pt x="0" y="758029"/>
                    </a:cubicBezTo>
                    <a:cubicBezTo>
                      <a:pt x="0" y="339381"/>
                      <a:pt x="339381" y="0"/>
                      <a:pt x="758029" y="0"/>
                    </a:cubicBezTo>
                    <a:close/>
                  </a:path>
                </a:pathLst>
              </a:custGeom>
              <a:solidFill>
                <a:sysClr val="window" lastClr="FFFFFF"/>
              </a:solidFill>
              <a:ln w="25400" cap="flat" cmpd="sng" algn="ctr">
                <a:solidFill>
                  <a:srgbClr val="F79646">
                    <a:lumMod val="75000"/>
                  </a:srgbClr>
                </a:solidFill>
                <a:prstDash val="solid"/>
              </a:ln>
              <a:effectLst>
                <a:outerShdw blurRad="114300" dist="88900" algn="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6" name="椭圆 24"/>
              <p:cNvSpPr/>
              <p:nvPr/>
            </p:nvSpPr>
            <p:spPr>
              <a:xfrm>
                <a:off x="2388109" y="2757278"/>
                <a:ext cx="1413912" cy="1088419"/>
              </a:xfrm>
              <a:custGeom>
                <a:avLst/>
                <a:gdLst/>
                <a:ahLst/>
                <a:cxnLst/>
                <a:rect l="l" t="t" r="r" b="b"/>
                <a:pathLst>
                  <a:path w="1413912" h="1088419">
                    <a:moveTo>
                      <a:pt x="706956" y="0"/>
                    </a:moveTo>
                    <a:cubicBezTo>
                      <a:pt x="1097397" y="0"/>
                      <a:pt x="1413912" y="316515"/>
                      <a:pt x="1413912" y="706956"/>
                    </a:cubicBezTo>
                    <a:cubicBezTo>
                      <a:pt x="1413912" y="847760"/>
                      <a:pt x="1372749" y="978950"/>
                      <a:pt x="1300667" y="1088419"/>
                    </a:cubicBezTo>
                    <a:lnTo>
                      <a:pt x="113245" y="1088419"/>
                    </a:lnTo>
                    <a:cubicBezTo>
                      <a:pt x="41164" y="978950"/>
                      <a:pt x="0" y="847760"/>
                      <a:pt x="0" y="706956"/>
                    </a:cubicBezTo>
                    <a:cubicBezTo>
                      <a:pt x="0" y="316515"/>
                      <a:pt x="316515" y="0"/>
                      <a:pt x="706956" y="0"/>
                    </a:cubicBezTo>
                    <a:close/>
                  </a:path>
                </a:pathLst>
              </a:custGeom>
              <a:solidFill>
                <a:srgbClr val="F79646">
                  <a:lumMod val="75000"/>
                </a:srgbClr>
              </a:solidFill>
              <a:ln w="25400" cap="flat" cmpd="sng" algn="ctr">
                <a:noFill/>
                <a:prstDash val="solid"/>
              </a:ln>
              <a:effectLst>
                <a:innerShdw blurRad="63500">
                  <a:srgbClr val="793905"/>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74" name="Oval 65"/>
            <p:cNvSpPr>
              <a:spLocks noChangeArrowheads="1"/>
            </p:cNvSpPr>
            <p:nvPr/>
          </p:nvSpPr>
          <p:spPr bwMode="auto">
            <a:xfrm rot="10800000">
              <a:off x="1835697" y="3815934"/>
              <a:ext cx="2634423" cy="7200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grpSp>
        <p:nvGrpSpPr>
          <p:cNvPr id="77" name="组合 76"/>
          <p:cNvGrpSpPr/>
          <p:nvPr/>
        </p:nvGrpSpPr>
        <p:grpSpPr>
          <a:xfrm rot="3362468">
            <a:off x="4639757" y="645578"/>
            <a:ext cx="2396158" cy="1072381"/>
            <a:chOff x="1835697" y="2708920"/>
            <a:chExt cx="2634423" cy="1179014"/>
          </a:xfrm>
        </p:grpSpPr>
        <p:grpSp>
          <p:nvGrpSpPr>
            <p:cNvPr id="78" name="组合 77"/>
            <p:cNvGrpSpPr/>
            <p:nvPr/>
          </p:nvGrpSpPr>
          <p:grpSpPr>
            <a:xfrm>
              <a:off x="2339751" y="2708920"/>
              <a:ext cx="1516058" cy="1136777"/>
              <a:chOff x="2339751" y="2708920"/>
              <a:chExt cx="1516058" cy="1136777"/>
            </a:xfrm>
          </p:grpSpPr>
          <p:sp>
            <p:nvSpPr>
              <p:cNvPr id="80" name="椭圆 21"/>
              <p:cNvSpPr/>
              <p:nvPr/>
            </p:nvSpPr>
            <p:spPr>
              <a:xfrm>
                <a:off x="2339751" y="2708920"/>
                <a:ext cx="1516058" cy="1136777"/>
              </a:xfrm>
              <a:custGeom>
                <a:avLst/>
                <a:gdLst/>
                <a:ahLst/>
                <a:cxnLst/>
                <a:rect l="l" t="t" r="r" b="b"/>
                <a:pathLst>
                  <a:path w="1516058" h="1136777">
                    <a:moveTo>
                      <a:pt x="758029" y="0"/>
                    </a:moveTo>
                    <a:cubicBezTo>
                      <a:pt x="1176677" y="0"/>
                      <a:pt x="1516058" y="339381"/>
                      <a:pt x="1516058" y="758029"/>
                    </a:cubicBezTo>
                    <a:cubicBezTo>
                      <a:pt x="1516058" y="896660"/>
                      <a:pt x="1478844" y="1026600"/>
                      <a:pt x="1411064" y="1136777"/>
                    </a:cubicBezTo>
                    <a:lnTo>
                      <a:pt x="104995" y="1136777"/>
                    </a:lnTo>
                    <a:cubicBezTo>
                      <a:pt x="37215" y="1026600"/>
                      <a:pt x="0" y="896660"/>
                      <a:pt x="0" y="758029"/>
                    </a:cubicBezTo>
                    <a:cubicBezTo>
                      <a:pt x="0" y="339381"/>
                      <a:pt x="339381" y="0"/>
                      <a:pt x="758029" y="0"/>
                    </a:cubicBezTo>
                    <a:close/>
                  </a:path>
                </a:pathLst>
              </a:custGeom>
              <a:solidFill>
                <a:sysClr val="window" lastClr="FFFFFF"/>
              </a:solidFill>
              <a:ln w="25400" cap="flat" cmpd="sng" algn="ctr">
                <a:solidFill>
                  <a:srgbClr val="F79646">
                    <a:lumMod val="75000"/>
                  </a:srgbClr>
                </a:solidFill>
                <a:prstDash val="solid"/>
              </a:ln>
              <a:effectLst>
                <a:outerShdw blurRad="114300" dist="88900" algn="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1" name="椭圆 24"/>
              <p:cNvSpPr/>
              <p:nvPr/>
            </p:nvSpPr>
            <p:spPr>
              <a:xfrm>
                <a:off x="2388109" y="2757278"/>
                <a:ext cx="1413912" cy="1088419"/>
              </a:xfrm>
              <a:custGeom>
                <a:avLst/>
                <a:gdLst/>
                <a:ahLst/>
                <a:cxnLst/>
                <a:rect l="l" t="t" r="r" b="b"/>
                <a:pathLst>
                  <a:path w="1413912" h="1088419">
                    <a:moveTo>
                      <a:pt x="706956" y="0"/>
                    </a:moveTo>
                    <a:cubicBezTo>
                      <a:pt x="1097397" y="0"/>
                      <a:pt x="1413912" y="316515"/>
                      <a:pt x="1413912" y="706956"/>
                    </a:cubicBezTo>
                    <a:cubicBezTo>
                      <a:pt x="1413912" y="847760"/>
                      <a:pt x="1372749" y="978950"/>
                      <a:pt x="1300667" y="1088419"/>
                    </a:cubicBezTo>
                    <a:lnTo>
                      <a:pt x="113245" y="1088419"/>
                    </a:lnTo>
                    <a:cubicBezTo>
                      <a:pt x="41164" y="978950"/>
                      <a:pt x="0" y="847760"/>
                      <a:pt x="0" y="706956"/>
                    </a:cubicBezTo>
                    <a:cubicBezTo>
                      <a:pt x="0" y="316515"/>
                      <a:pt x="316515" y="0"/>
                      <a:pt x="706956" y="0"/>
                    </a:cubicBezTo>
                    <a:close/>
                  </a:path>
                </a:pathLst>
              </a:custGeom>
              <a:solidFill>
                <a:srgbClr val="F79646">
                  <a:lumMod val="75000"/>
                </a:srgbClr>
              </a:solidFill>
              <a:ln w="25400" cap="flat" cmpd="sng" algn="ctr">
                <a:noFill/>
                <a:prstDash val="solid"/>
              </a:ln>
              <a:effectLst>
                <a:innerShdw blurRad="63500">
                  <a:srgbClr val="793905"/>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79" name="Oval 65"/>
            <p:cNvSpPr>
              <a:spLocks noChangeArrowheads="1"/>
            </p:cNvSpPr>
            <p:nvPr/>
          </p:nvSpPr>
          <p:spPr bwMode="auto">
            <a:xfrm rot="10800000">
              <a:off x="1835697" y="3815934"/>
              <a:ext cx="2634423" cy="7200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grpSp>
        <p:nvGrpSpPr>
          <p:cNvPr id="82" name="组合 81"/>
          <p:cNvGrpSpPr/>
          <p:nvPr/>
        </p:nvGrpSpPr>
        <p:grpSpPr>
          <a:xfrm rot="3362468">
            <a:off x="6098972" y="365670"/>
            <a:ext cx="2396158" cy="1072381"/>
            <a:chOff x="1835697" y="2708920"/>
            <a:chExt cx="2634423" cy="1179014"/>
          </a:xfrm>
        </p:grpSpPr>
        <p:grpSp>
          <p:nvGrpSpPr>
            <p:cNvPr id="83" name="组合 82"/>
            <p:cNvGrpSpPr/>
            <p:nvPr/>
          </p:nvGrpSpPr>
          <p:grpSpPr>
            <a:xfrm>
              <a:off x="2339751" y="2708920"/>
              <a:ext cx="1516058" cy="1136777"/>
              <a:chOff x="2339751" y="2708920"/>
              <a:chExt cx="1516058" cy="1136777"/>
            </a:xfrm>
          </p:grpSpPr>
          <p:sp>
            <p:nvSpPr>
              <p:cNvPr id="85" name="椭圆 21"/>
              <p:cNvSpPr/>
              <p:nvPr/>
            </p:nvSpPr>
            <p:spPr>
              <a:xfrm>
                <a:off x="2339751" y="2708920"/>
                <a:ext cx="1516058" cy="1136777"/>
              </a:xfrm>
              <a:custGeom>
                <a:avLst/>
                <a:gdLst/>
                <a:ahLst/>
                <a:cxnLst/>
                <a:rect l="l" t="t" r="r" b="b"/>
                <a:pathLst>
                  <a:path w="1516058" h="1136777">
                    <a:moveTo>
                      <a:pt x="758029" y="0"/>
                    </a:moveTo>
                    <a:cubicBezTo>
                      <a:pt x="1176677" y="0"/>
                      <a:pt x="1516058" y="339381"/>
                      <a:pt x="1516058" y="758029"/>
                    </a:cubicBezTo>
                    <a:cubicBezTo>
                      <a:pt x="1516058" y="896660"/>
                      <a:pt x="1478844" y="1026600"/>
                      <a:pt x="1411064" y="1136777"/>
                    </a:cubicBezTo>
                    <a:lnTo>
                      <a:pt x="104995" y="1136777"/>
                    </a:lnTo>
                    <a:cubicBezTo>
                      <a:pt x="37215" y="1026600"/>
                      <a:pt x="0" y="896660"/>
                      <a:pt x="0" y="758029"/>
                    </a:cubicBezTo>
                    <a:cubicBezTo>
                      <a:pt x="0" y="339381"/>
                      <a:pt x="339381" y="0"/>
                      <a:pt x="758029" y="0"/>
                    </a:cubicBezTo>
                    <a:close/>
                  </a:path>
                </a:pathLst>
              </a:custGeom>
              <a:solidFill>
                <a:sysClr val="window" lastClr="FFFFFF"/>
              </a:solidFill>
              <a:ln w="25400" cap="flat" cmpd="sng" algn="ctr">
                <a:solidFill>
                  <a:srgbClr val="F79646">
                    <a:lumMod val="75000"/>
                  </a:srgbClr>
                </a:solidFill>
                <a:prstDash val="solid"/>
              </a:ln>
              <a:effectLst>
                <a:outerShdw blurRad="114300" dist="88900" algn="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6" name="椭圆 24"/>
              <p:cNvSpPr/>
              <p:nvPr/>
            </p:nvSpPr>
            <p:spPr>
              <a:xfrm>
                <a:off x="2388109" y="2757278"/>
                <a:ext cx="1413912" cy="1088419"/>
              </a:xfrm>
              <a:custGeom>
                <a:avLst/>
                <a:gdLst/>
                <a:ahLst/>
                <a:cxnLst/>
                <a:rect l="l" t="t" r="r" b="b"/>
                <a:pathLst>
                  <a:path w="1413912" h="1088419">
                    <a:moveTo>
                      <a:pt x="706956" y="0"/>
                    </a:moveTo>
                    <a:cubicBezTo>
                      <a:pt x="1097397" y="0"/>
                      <a:pt x="1413912" y="316515"/>
                      <a:pt x="1413912" y="706956"/>
                    </a:cubicBezTo>
                    <a:cubicBezTo>
                      <a:pt x="1413912" y="847760"/>
                      <a:pt x="1372749" y="978950"/>
                      <a:pt x="1300667" y="1088419"/>
                    </a:cubicBezTo>
                    <a:lnTo>
                      <a:pt x="113245" y="1088419"/>
                    </a:lnTo>
                    <a:cubicBezTo>
                      <a:pt x="41164" y="978950"/>
                      <a:pt x="0" y="847760"/>
                      <a:pt x="0" y="706956"/>
                    </a:cubicBezTo>
                    <a:cubicBezTo>
                      <a:pt x="0" y="316515"/>
                      <a:pt x="316515" y="0"/>
                      <a:pt x="706956" y="0"/>
                    </a:cubicBezTo>
                    <a:close/>
                  </a:path>
                </a:pathLst>
              </a:custGeom>
              <a:solidFill>
                <a:srgbClr val="F79646">
                  <a:lumMod val="75000"/>
                </a:srgbClr>
              </a:solidFill>
              <a:ln w="25400" cap="flat" cmpd="sng" algn="ctr">
                <a:noFill/>
                <a:prstDash val="solid"/>
              </a:ln>
              <a:effectLst>
                <a:innerShdw blurRad="63500">
                  <a:srgbClr val="793905"/>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84" name="Oval 65"/>
            <p:cNvSpPr>
              <a:spLocks noChangeArrowheads="1"/>
            </p:cNvSpPr>
            <p:nvPr/>
          </p:nvSpPr>
          <p:spPr bwMode="auto">
            <a:xfrm rot="10800000">
              <a:off x="1835697" y="3815934"/>
              <a:ext cx="2634423" cy="7200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sp>
        <p:nvSpPr>
          <p:cNvPr id="87" name="TextBox 86"/>
          <p:cNvSpPr txBox="1"/>
          <p:nvPr/>
        </p:nvSpPr>
        <p:spPr>
          <a:xfrm rot="19308286">
            <a:off x="769504" y="4054402"/>
            <a:ext cx="93610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rPr>
              <a:t>Text</a:t>
            </a:r>
            <a:endParaRPr kumimoji="0" lang="zh-CN" altLang="en-US" sz="3600" b="1" i="0" u="none" strike="noStrike" kern="0" cap="none" spc="0" normalizeH="0" baseline="0" noProof="0" dirty="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88" name="TextBox 87"/>
          <p:cNvSpPr txBox="1"/>
          <p:nvPr/>
        </p:nvSpPr>
        <p:spPr>
          <a:xfrm rot="19308286">
            <a:off x="1698860" y="2934397"/>
            <a:ext cx="93610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rPr>
              <a:t>Text</a:t>
            </a:r>
            <a:endParaRPr kumimoji="0" lang="zh-CN" altLang="en-US" sz="3600" b="1" i="0" u="none" strike="noStrike" kern="0" cap="none" spc="0" normalizeH="0" baseline="0" noProof="0" dirty="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89" name="TextBox 88"/>
          <p:cNvSpPr txBox="1"/>
          <p:nvPr/>
        </p:nvSpPr>
        <p:spPr>
          <a:xfrm rot="19308286">
            <a:off x="2630383" y="1867891"/>
            <a:ext cx="93610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rPr>
              <a:t>Text</a:t>
            </a:r>
            <a:endParaRPr kumimoji="0" lang="zh-CN" altLang="en-US" sz="3600" b="1" i="0" u="none" strike="noStrike" kern="0" cap="none" spc="0" normalizeH="0" baseline="0" noProof="0" dirty="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90" name="TextBox 89"/>
          <p:cNvSpPr txBox="1"/>
          <p:nvPr/>
        </p:nvSpPr>
        <p:spPr>
          <a:xfrm rot="19308286">
            <a:off x="3829026" y="1249381"/>
            <a:ext cx="93610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rPr>
              <a:t>Text</a:t>
            </a:r>
            <a:endParaRPr kumimoji="0" lang="zh-CN" altLang="en-US" sz="3600" b="1" i="0" u="none" strike="noStrike" kern="0" cap="none" spc="0" normalizeH="0" baseline="0" noProof="0" dirty="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91" name="TextBox 90"/>
          <p:cNvSpPr txBox="1"/>
          <p:nvPr/>
        </p:nvSpPr>
        <p:spPr>
          <a:xfrm rot="19308286">
            <a:off x="5344574" y="955660"/>
            <a:ext cx="93610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rPr>
              <a:t>Text</a:t>
            </a:r>
            <a:endParaRPr kumimoji="0" lang="zh-CN" altLang="en-US" sz="3600" b="1" i="0" u="none" strike="noStrike" kern="0" cap="none" spc="0" normalizeH="0" baseline="0" noProof="0" dirty="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92" name="TextBox 91"/>
          <p:cNvSpPr txBox="1"/>
          <p:nvPr/>
        </p:nvSpPr>
        <p:spPr>
          <a:xfrm rot="19308286">
            <a:off x="6800102" y="661948"/>
            <a:ext cx="93610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rPr>
              <a:t>Text</a:t>
            </a:r>
            <a:endParaRPr kumimoji="0" lang="zh-CN" altLang="en-US" sz="3600" b="1" i="0" u="none" strike="noStrike" kern="0" cap="none" spc="0" normalizeH="0" baseline="0" noProof="0" dirty="0">
              <a:ln w="18415" cmpd="sng">
                <a:noFill/>
                <a:prstDash val="solid"/>
              </a:ln>
              <a:solidFill>
                <a:srgbClr val="582A04"/>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93" name="TextBox 92"/>
          <p:cNvSpPr txBox="1"/>
          <p:nvPr/>
        </p:nvSpPr>
        <p:spPr>
          <a:xfrm rot="19490104">
            <a:off x="1808597" y="4733212"/>
            <a:ext cx="924469" cy="20313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text. 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94" name="TextBox 93"/>
          <p:cNvSpPr txBox="1"/>
          <p:nvPr/>
        </p:nvSpPr>
        <p:spPr>
          <a:xfrm rot="19490104">
            <a:off x="2748188" y="3675809"/>
            <a:ext cx="924469" cy="20313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text. 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95" name="TextBox 94"/>
          <p:cNvSpPr txBox="1"/>
          <p:nvPr/>
        </p:nvSpPr>
        <p:spPr>
          <a:xfrm rot="19490104">
            <a:off x="3722662" y="2675584"/>
            <a:ext cx="924469" cy="20313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text. 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96" name="TextBox 95"/>
          <p:cNvSpPr txBox="1"/>
          <p:nvPr/>
        </p:nvSpPr>
        <p:spPr>
          <a:xfrm rot="19490104">
            <a:off x="4917484" y="2003381"/>
            <a:ext cx="924469" cy="20313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text. 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97" name="TextBox 96"/>
          <p:cNvSpPr txBox="1"/>
          <p:nvPr/>
        </p:nvSpPr>
        <p:spPr>
          <a:xfrm rot="19490104">
            <a:off x="6389956" y="1696684"/>
            <a:ext cx="924469" cy="20313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text. 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98" name="TextBox 97"/>
          <p:cNvSpPr txBox="1"/>
          <p:nvPr/>
        </p:nvSpPr>
        <p:spPr>
          <a:xfrm rot="19490104">
            <a:off x="7730353" y="1472123"/>
            <a:ext cx="924469"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text.</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99" name="TextBox 98"/>
          <p:cNvSpPr txBox="1"/>
          <p:nvPr/>
        </p:nvSpPr>
        <p:spPr>
          <a:xfrm rot="19665295">
            <a:off x="3480305" y="4823954"/>
            <a:ext cx="5717555"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ysClr val="windowText" lastClr="000000">
                    <a:lumMod val="75000"/>
                    <a:lumOff val="25000"/>
                  </a:sysClr>
                </a:solidFill>
                <a:effectLst>
                  <a:outerShdw dist="38100" dir="5400000" algn="t" rotWithShape="0">
                    <a:sysClr val="window" lastClr="FFFFFF"/>
                  </a:outerShdw>
                </a:effectLst>
                <a:uLnTx/>
                <a:uFillTx/>
                <a:latin typeface="Agency FB" pitchFamily="34" charset="0"/>
                <a:ea typeface="微软雅黑" pitchFamily="34" charset="-122"/>
                <a:cs typeface="Calibri" pitchFamily="34" charset="0"/>
              </a:rPr>
              <a:t>Click here to add your title</a:t>
            </a:r>
            <a:endParaRPr kumimoji="0" lang="zh-CN" altLang="en-US" sz="4400" b="1" i="0" u="none" strike="noStrike" kern="0" cap="none" spc="0" normalizeH="0" baseline="0" noProof="0" dirty="0">
              <a:ln>
                <a:noFill/>
              </a:ln>
              <a:solidFill>
                <a:sysClr val="windowText" lastClr="000000">
                  <a:lumMod val="75000"/>
                  <a:lumOff val="25000"/>
                </a:sysClr>
              </a:solidFill>
              <a:effectLst>
                <a:outerShdw dist="38100" dir="5400000" algn="t" rotWithShape="0">
                  <a:sysClr val="window" lastClr="FFFFFF"/>
                </a:outerShdw>
              </a:effectLst>
              <a:uLnTx/>
              <a:uFillTx/>
              <a:latin typeface="Agency FB" pitchFamily="34" charset="0"/>
              <a:ea typeface="微软雅黑" pitchFamily="34" charset="-122"/>
              <a:cs typeface="Calibri" pitchFamily="34" charset="0"/>
            </a:endParaRPr>
          </a:p>
        </p:txBody>
      </p:sp>
    </p:spTree>
    <p:extLst>
      <p:ext uri="{BB962C8B-B14F-4D97-AF65-F5344CB8AC3E}">
        <p14:creationId xmlns:p14="http://schemas.microsoft.com/office/powerpoint/2010/main" val="10575129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17626" t="17531" b="11056"/>
          <a:stretch/>
        </p:blipFill>
        <p:spPr>
          <a:xfrm>
            <a:off x="0" y="0"/>
            <a:ext cx="7910635" cy="6858001"/>
          </a:xfrm>
          <a:prstGeom prst="rect">
            <a:avLst/>
          </a:prstGeom>
        </p:spPr>
      </p:pic>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 y="373458"/>
            <a:ext cx="5879192" cy="6484542"/>
          </a:xfrm>
          <a:prstGeom prst="rect">
            <a:avLst/>
          </a:prstGeom>
        </p:spPr>
      </p:pic>
      <p:pic>
        <p:nvPicPr>
          <p:cNvPr id="19" name="图片 1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388533" y="1"/>
            <a:ext cx="7755467" cy="6858000"/>
          </a:xfrm>
          <a:prstGeom prst="rect">
            <a:avLst/>
          </a:prstGeom>
        </p:spPr>
      </p:pic>
      <p:sp>
        <p:nvSpPr>
          <p:cNvPr id="20" name="TextBox 19"/>
          <p:cNvSpPr txBox="1"/>
          <p:nvPr/>
        </p:nvSpPr>
        <p:spPr>
          <a:xfrm rot="18891455">
            <a:off x="1538280" y="4667518"/>
            <a:ext cx="1733661"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3200" b="1" i="0" u="none" strike="noStrike" kern="0" cap="none" spc="0" normalizeH="0" baseline="0">
                <a:ln w="18415" cmpd="sng">
                  <a:noFill/>
                  <a:prstDash val="solid"/>
                </a:ln>
                <a:solidFill>
                  <a:schemeClr val="tx1">
                    <a:lumMod val="65000"/>
                    <a:lumOff val="35000"/>
                  </a:schemeClr>
                </a:solidFill>
                <a:effectLst>
                  <a:outerShdw dist="38100" dir="5400000" algn="t" rotWithShape="0">
                    <a:schemeClr val="bg1">
                      <a:alpha val="40000"/>
                    </a:schemeClr>
                  </a:outerShdw>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effectLst>
                <a:uLnTx/>
                <a:uFillTx/>
                <a:latin typeface="Agency FB" pitchFamily="34" charset="0"/>
                <a:ea typeface="微软雅黑" pitchFamily="34" charset="-122"/>
              </a:rPr>
              <a:t>Your text</a:t>
            </a:r>
            <a:endParaRPr kumimoji="0" lang="zh-CN" altLang="en-US" sz="3200" b="1" i="0" u="none" strike="noStrike" kern="0" cap="none" spc="0" normalizeH="0" baseline="0" noProof="0" dirty="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21" name="TextBox 20"/>
          <p:cNvSpPr txBox="1"/>
          <p:nvPr/>
        </p:nvSpPr>
        <p:spPr>
          <a:xfrm rot="18891455">
            <a:off x="1286521" y="3812571"/>
            <a:ext cx="87997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01</a:t>
            </a:r>
            <a:endParaRPr kumimoji="0" lang="zh-CN" altLang="en-US" sz="48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22" name="TextBox 21"/>
          <p:cNvSpPr txBox="1"/>
          <p:nvPr/>
        </p:nvSpPr>
        <p:spPr>
          <a:xfrm rot="18891455">
            <a:off x="2502395" y="2627788"/>
            <a:ext cx="879977"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02</a:t>
            </a:r>
            <a:endParaRPr kumimoji="0" lang="zh-CN" altLang="en-US" sz="44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23" name="TextBox 22"/>
          <p:cNvSpPr txBox="1"/>
          <p:nvPr/>
        </p:nvSpPr>
        <p:spPr>
          <a:xfrm rot="18891455">
            <a:off x="3805189" y="1460365"/>
            <a:ext cx="879977"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03</a:t>
            </a:r>
            <a:endParaRPr kumimoji="0" lang="zh-CN" altLang="en-US" sz="44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24" name="TextBox 23"/>
          <p:cNvSpPr txBox="1"/>
          <p:nvPr/>
        </p:nvSpPr>
        <p:spPr>
          <a:xfrm rot="18891455">
            <a:off x="2779739" y="3487619"/>
            <a:ext cx="1733661"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3200" b="1" i="0" u="none" strike="noStrike" kern="0" cap="none" spc="0" normalizeH="0" baseline="0">
                <a:ln w="18415" cmpd="sng">
                  <a:noFill/>
                  <a:prstDash val="solid"/>
                </a:ln>
                <a:solidFill>
                  <a:schemeClr val="tx1">
                    <a:lumMod val="65000"/>
                    <a:lumOff val="35000"/>
                  </a:schemeClr>
                </a:solidFill>
                <a:effectLst>
                  <a:outerShdw dist="38100" dir="5400000" algn="t" rotWithShape="0">
                    <a:schemeClr val="bg1">
                      <a:alpha val="40000"/>
                    </a:schemeClr>
                  </a:outerShdw>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effectLst>
                <a:uLnTx/>
                <a:uFillTx/>
                <a:latin typeface="Agency FB" pitchFamily="34" charset="0"/>
                <a:ea typeface="微软雅黑" pitchFamily="34" charset="-122"/>
              </a:rPr>
              <a:t>Your text</a:t>
            </a:r>
            <a:endParaRPr kumimoji="0" lang="zh-CN" altLang="en-US" sz="3200" b="1" i="0" u="none" strike="noStrike" kern="0" cap="none" spc="0" normalizeH="0" baseline="0" noProof="0" dirty="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25" name="TextBox 24"/>
          <p:cNvSpPr txBox="1"/>
          <p:nvPr/>
        </p:nvSpPr>
        <p:spPr>
          <a:xfrm rot="18891455">
            <a:off x="4050568" y="2291243"/>
            <a:ext cx="17336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effectLst>
                <a:uLnTx/>
                <a:uFillTx/>
                <a:latin typeface="Agency FB" pitchFamily="34" charset="0"/>
                <a:ea typeface="微软雅黑" pitchFamily="34" charset="-122"/>
              </a:rPr>
              <a:t>Your text</a:t>
            </a:r>
            <a:endParaRPr kumimoji="0" lang="zh-CN" altLang="en-US" sz="3200" b="1" i="0" u="none" strike="noStrike" kern="0" cap="none" spc="0" normalizeH="0" baseline="0" noProof="0" dirty="0">
              <a:ln w="18415" cmpd="sng">
                <a:noFill/>
                <a:prstDash val="solid"/>
              </a:ln>
              <a:solidFill>
                <a:sysClr val="windowText" lastClr="000000">
                  <a:lumMod val="65000"/>
                  <a:lumOff val="35000"/>
                </a:sysClr>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26" name="TextBox 25"/>
          <p:cNvSpPr txBox="1"/>
          <p:nvPr/>
        </p:nvSpPr>
        <p:spPr>
          <a:xfrm rot="18865968">
            <a:off x="2659906" y="4994398"/>
            <a:ext cx="1273495"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text. 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7" name="TextBox 26"/>
          <p:cNvSpPr txBox="1"/>
          <p:nvPr/>
        </p:nvSpPr>
        <p:spPr>
          <a:xfrm rot="18865968">
            <a:off x="4326964" y="3632794"/>
            <a:ext cx="1273495" cy="267765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text. 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add your  text. add your text. add your text.</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text. add your text.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8" name="TextBox 27"/>
          <p:cNvSpPr txBox="1"/>
          <p:nvPr/>
        </p:nvSpPr>
        <p:spPr>
          <a:xfrm rot="18843840">
            <a:off x="5614695" y="2489878"/>
            <a:ext cx="1273495" cy="267765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text. 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your text. add your  text. add your text. add your text.</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text. add your text.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9" name="TextBox 28"/>
          <p:cNvSpPr txBox="1"/>
          <p:nvPr/>
        </p:nvSpPr>
        <p:spPr>
          <a:xfrm rot="2663994">
            <a:off x="3859865" y="1884628"/>
            <a:ext cx="5717555" cy="63402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ysClr val="windowText" lastClr="000000">
                    <a:lumMod val="75000"/>
                    <a:lumOff val="25000"/>
                  </a:sysClr>
                </a:solidFill>
                <a:effectLst>
                  <a:outerShdw dist="38100" dir="5400000" algn="t" rotWithShape="0">
                    <a:sysClr val="window" lastClr="FFFFFF"/>
                  </a:outerShdw>
                </a:effectLst>
                <a:uLnTx/>
                <a:uFillTx/>
                <a:latin typeface="Agency FB" pitchFamily="34" charset="0"/>
                <a:ea typeface="微软雅黑" pitchFamily="34" charset="-122"/>
                <a:cs typeface="Calibri" pitchFamily="34" charset="0"/>
              </a:rPr>
              <a:t>Click here to add your title</a:t>
            </a:r>
            <a:endParaRPr kumimoji="0" lang="zh-CN" altLang="en-US" sz="4400" b="1" i="0" u="none" strike="noStrike" kern="0" cap="none" spc="0" normalizeH="0" baseline="0" noProof="0" dirty="0">
              <a:ln>
                <a:noFill/>
              </a:ln>
              <a:solidFill>
                <a:sysClr val="windowText" lastClr="000000">
                  <a:lumMod val="75000"/>
                  <a:lumOff val="25000"/>
                </a:sysClr>
              </a:solidFill>
              <a:effectLst>
                <a:outerShdw dist="38100" dir="5400000" algn="t" rotWithShape="0">
                  <a:sysClr val="window" lastClr="FFFFFF"/>
                </a:outerShdw>
              </a:effectLst>
              <a:uLnTx/>
              <a:uFillTx/>
              <a:latin typeface="Agency FB" pitchFamily="34" charset="0"/>
              <a:ea typeface="微软雅黑" pitchFamily="34" charset="-122"/>
              <a:cs typeface="Calibri" pitchFamily="34" charset="0"/>
            </a:endParaRPr>
          </a:p>
        </p:txBody>
      </p:sp>
    </p:spTree>
    <p:extLst>
      <p:ext uri="{BB962C8B-B14F-4D97-AF65-F5344CB8AC3E}">
        <p14:creationId xmlns:p14="http://schemas.microsoft.com/office/powerpoint/2010/main" val="30402397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4"/>
          <p:cNvSpPr/>
          <p:nvPr/>
        </p:nvSpPr>
        <p:spPr>
          <a:xfrm>
            <a:off x="1043608" y="5829801"/>
            <a:ext cx="1672567" cy="418142"/>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矩形 21"/>
          <p:cNvSpPr/>
          <p:nvPr/>
        </p:nvSpPr>
        <p:spPr>
          <a:xfrm>
            <a:off x="1043608" y="1927144"/>
            <a:ext cx="1951329" cy="3902657"/>
          </a:xfrm>
          <a:prstGeom prst="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35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2"/>
          <p:cNvSpPr/>
          <p:nvPr/>
        </p:nvSpPr>
        <p:spPr>
          <a:xfrm>
            <a:off x="1357768" y="5191896"/>
            <a:ext cx="1951329" cy="1057154"/>
          </a:xfrm>
          <a:custGeom>
            <a:avLst/>
            <a:gdLst>
              <a:gd name="connsiteX0" fmla="*/ 0 w 2016224"/>
              <a:gd name="connsiteY0" fmla="*/ 0 h 1080120"/>
              <a:gd name="connsiteX1" fmla="*/ 2016224 w 2016224"/>
              <a:gd name="connsiteY1" fmla="*/ 0 h 1080120"/>
              <a:gd name="connsiteX2" fmla="*/ 2016224 w 2016224"/>
              <a:gd name="connsiteY2" fmla="*/ 1080120 h 1080120"/>
              <a:gd name="connsiteX3" fmla="*/ 0 w 2016224"/>
              <a:gd name="connsiteY3" fmla="*/ 1080120 h 1080120"/>
              <a:gd name="connsiteX4" fmla="*/ 0 w 2016224"/>
              <a:gd name="connsiteY4" fmla="*/ 0 h 1080120"/>
              <a:gd name="connsiteX0" fmla="*/ 329184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329184 w 2016224"/>
              <a:gd name="connsiteY4" fmla="*/ 0 h 1092312"/>
              <a:gd name="connsiteX0" fmla="*/ 560832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560832 w 2016224"/>
              <a:gd name="connsiteY4" fmla="*/ 0 h 1092312"/>
              <a:gd name="connsiteX0" fmla="*/ 560832 w 2016224"/>
              <a:gd name="connsiteY0" fmla="*/ 0 h 1092312"/>
              <a:gd name="connsiteX1" fmla="*/ 2004032 w 2016224"/>
              <a:gd name="connsiteY1" fmla="*/ 231648 h 1092312"/>
              <a:gd name="connsiteX2" fmla="*/ 2016224 w 2016224"/>
              <a:gd name="connsiteY2" fmla="*/ 1092312 h 1092312"/>
              <a:gd name="connsiteX3" fmla="*/ 0 w 2016224"/>
              <a:gd name="connsiteY3" fmla="*/ 1092312 h 1092312"/>
              <a:gd name="connsiteX4" fmla="*/ 560832 w 2016224"/>
              <a:gd name="connsiteY4" fmla="*/ 0 h 109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24" h="1092312">
                <a:moveTo>
                  <a:pt x="560832" y="0"/>
                </a:moveTo>
                <a:lnTo>
                  <a:pt x="2004032" y="231648"/>
                </a:lnTo>
                <a:lnTo>
                  <a:pt x="2016224" y="1092312"/>
                </a:lnTo>
                <a:lnTo>
                  <a:pt x="0" y="1092312"/>
                </a:lnTo>
                <a:lnTo>
                  <a:pt x="560832" y="0"/>
                </a:lnTo>
                <a:close/>
              </a:path>
            </a:pathLst>
          </a:custGeom>
          <a:solidFill>
            <a:srgbClr val="FFFF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矩形 4"/>
          <p:cNvSpPr/>
          <p:nvPr/>
        </p:nvSpPr>
        <p:spPr>
          <a:xfrm>
            <a:off x="3622149" y="5838287"/>
            <a:ext cx="1672567" cy="418142"/>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gradFill flip="none" rotWithShape="1">
            <a:gsLst>
              <a:gs pos="0">
                <a:srgbClr val="C0504D">
                  <a:lumMod val="75000"/>
                  <a:shade val="30000"/>
                  <a:satMod val="115000"/>
                </a:srgbClr>
              </a:gs>
              <a:gs pos="50000">
                <a:srgbClr val="C0504D">
                  <a:lumMod val="75000"/>
                  <a:shade val="67500"/>
                  <a:satMod val="115000"/>
                </a:srgbClr>
              </a:gs>
              <a:gs pos="100000">
                <a:srgbClr val="C0504D">
                  <a:lumMod val="7500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24"/>
          <p:cNvSpPr/>
          <p:nvPr/>
        </p:nvSpPr>
        <p:spPr>
          <a:xfrm>
            <a:off x="3622149" y="2413869"/>
            <a:ext cx="1951329" cy="3424418"/>
          </a:xfrm>
          <a:prstGeom prst="rect">
            <a:avLst/>
          </a:prstGeom>
          <a:gradFill flip="none" rotWithShape="1">
            <a:gsLst>
              <a:gs pos="0">
                <a:srgbClr val="C0504D">
                  <a:shade val="30000"/>
                  <a:satMod val="115000"/>
                </a:srgbClr>
              </a:gs>
              <a:gs pos="50000">
                <a:srgbClr val="C0504D">
                  <a:shade val="67500"/>
                  <a:satMod val="115000"/>
                </a:srgbClr>
              </a:gs>
              <a:gs pos="100000">
                <a:srgbClr val="C0504D">
                  <a:shade val="100000"/>
                  <a:satMod val="115000"/>
                </a:srgbClr>
              </a:gs>
            </a:gsLst>
            <a:path path="circle">
              <a:fillToRect l="100000" t="100000"/>
            </a:path>
            <a:tileRect r="-100000" b="-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矩形 2"/>
          <p:cNvSpPr/>
          <p:nvPr/>
        </p:nvSpPr>
        <p:spPr>
          <a:xfrm>
            <a:off x="3936309" y="5200382"/>
            <a:ext cx="1951329" cy="1057154"/>
          </a:xfrm>
          <a:custGeom>
            <a:avLst/>
            <a:gdLst>
              <a:gd name="connsiteX0" fmla="*/ 0 w 2016224"/>
              <a:gd name="connsiteY0" fmla="*/ 0 h 1080120"/>
              <a:gd name="connsiteX1" fmla="*/ 2016224 w 2016224"/>
              <a:gd name="connsiteY1" fmla="*/ 0 h 1080120"/>
              <a:gd name="connsiteX2" fmla="*/ 2016224 w 2016224"/>
              <a:gd name="connsiteY2" fmla="*/ 1080120 h 1080120"/>
              <a:gd name="connsiteX3" fmla="*/ 0 w 2016224"/>
              <a:gd name="connsiteY3" fmla="*/ 1080120 h 1080120"/>
              <a:gd name="connsiteX4" fmla="*/ 0 w 2016224"/>
              <a:gd name="connsiteY4" fmla="*/ 0 h 1080120"/>
              <a:gd name="connsiteX0" fmla="*/ 329184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329184 w 2016224"/>
              <a:gd name="connsiteY4" fmla="*/ 0 h 1092312"/>
              <a:gd name="connsiteX0" fmla="*/ 560832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560832 w 2016224"/>
              <a:gd name="connsiteY4" fmla="*/ 0 h 1092312"/>
              <a:gd name="connsiteX0" fmla="*/ 560832 w 2016224"/>
              <a:gd name="connsiteY0" fmla="*/ 0 h 1092312"/>
              <a:gd name="connsiteX1" fmla="*/ 2004032 w 2016224"/>
              <a:gd name="connsiteY1" fmla="*/ 231648 h 1092312"/>
              <a:gd name="connsiteX2" fmla="*/ 2016224 w 2016224"/>
              <a:gd name="connsiteY2" fmla="*/ 1092312 h 1092312"/>
              <a:gd name="connsiteX3" fmla="*/ 0 w 2016224"/>
              <a:gd name="connsiteY3" fmla="*/ 1092312 h 1092312"/>
              <a:gd name="connsiteX4" fmla="*/ 560832 w 2016224"/>
              <a:gd name="connsiteY4" fmla="*/ 0 h 109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24" h="1092312">
                <a:moveTo>
                  <a:pt x="560832" y="0"/>
                </a:moveTo>
                <a:lnTo>
                  <a:pt x="2004032" y="231648"/>
                </a:lnTo>
                <a:lnTo>
                  <a:pt x="2016224" y="1092312"/>
                </a:lnTo>
                <a:lnTo>
                  <a:pt x="0" y="1092312"/>
                </a:lnTo>
                <a:lnTo>
                  <a:pt x="560832" y="0"/>
                </a:lnTo>
                <a:close/>
              </a:path>
            </a:pathLst>
          </a:custGeom>
          <a:solidFill>
            <a:srgbClr val="C0504D">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矩形 4"/>
          <p:cNvSpPr/>
          <p:nvPr/>
        </p:nvSpPr>
        <p:spPr>
          <a:xfrm>
            <a:off x="6061310" y="5829801"/>
            <a:ext cx="1672567" cy="418142"/>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gradFill flip="none" rotWithShape="1">
            <a:gsLst>
              <a:gs pos="0">
                <a:srgbClr val="AC267C">
                  <a:shade val="30000"/>
                  <a:satMod val="115000"/>
                </a:srgbClr>
              </a:gs>
              <a:gs pos="50000">
                <a:srgbClr val="AC267C">
                  <a:shade val="67500"/>
                  <a:satMod val="115000"/>
                </a:srgbClr>
              </a:gs>
              <a:gs pos="100000">
                <a:srgbClr val="AC267C">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矩形 27"/>
          <p:cNvSpPr/>
          <p:nvPr/>
        </p:nvSpPr>
        <p:spPr>
          <a:xfrm>
            <a:off x="6061310" y="2971391"/>
            <a:ext cx="1951329" cy="2858410"/>
          </a:xfrm>
          <a:prstGeom prst="rect">
            <a:avLst/>
          </a:prstGeom>
          <a:gradFill flip="none" rotWithShape="1">
            <a:gsLst>
              <a:gs pos="0">
                <a:srgbClr val="AC267C">
                  <a:shade val="30000"/>
                  <a:satMod val="115000"/>
                </a:srgbClr>
              </a:gs>
              <a:gs pos="50000">
                <a:srgbClr val="AC267C">
                  <a:shade val="67500"/>
                  <a:satMod val="115000"/>
                </a:srgbClr>
              </a:gs>
              <a:gs pos="100000">
                <a:srgbClr val="AC267C">
                  <a:shade val="100000"/>
                  <a:satMod val="115000"/>
                </a:srgbClr>
              </a:gs>
            </a:gsLst>
            <a:lin ang="135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矩形 2"/>
          <p:cNvSpPr/>
          <p:nvPr/>
        </p:nvSpPr>
        <p:spPr>
          <a:xfrm>
            <a:off x="6375470" y="5191896"/>
            <a:ext cx="1951329" cy="1057154"/>
          </a:xfrm>
          <a:custGeom>
            <a:avLst/>
            <a:gdLst>
              <a:gd name="connsiteX0" fmla="*/ 0 w 2016224"/>
              <a:gd name="connsiteY0" fmla="*/ 0 h 1080120"/>
              <a:gd name="connsiteX1" fmla="*/ 2016224 w 2016224"/>
              <a:gd name="connsiteY1" fmla="*/ 0 h 1080120"/>
              <a:gd name="connsiteX2" fmla="*/ 2016224 w 2016224"/>
              <a:gd name="connsiteY2" fmla="*/ 1080120 h 1080120"/>
              <a:gd name="connsiteX3" fmla="*/ 0 w 2016224"/>
              <a:gd name="connsiteY3" fmla="*/ 1080120 h 1080120"/>
              <a:gd name="connsiteX4" fmla="*/ 0 w 2016224"/>
              <a:gd name="connsiteY4" fmla="*/ 0 h 1080120"/>
              <a:gd name="connsiteX0" fmla="*/ 329184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329184 w 2016224"/>
              <a:gd name="connsiteY4" fmla="*/ 0 h 1092312"/>
              <a:gd name="connsiteX0" fmla="*/ 560832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560832 w 2016224"/>
              <a:gd name="connsiteY4" fmla="*/ 0 h 1092312"/>
              <a:gd name="connsiteX0" fmla="*/ 560832 w 2016224"/>
              <a:gd name="connsiteY0" fmla="*/ 0 h 1092312"/>
              <a:gd name="connsiteX1" fmla="*/ 2004032 w 2016224"/>
              <a:gd name="connsiteY1" fmla="*/ 231648 h 1092312"/>
              <a:gd name="connsiteX2" fmla="*/ 2016224 w 2016224"/>
              <a:gd name="connsiteY2" fmla="*/ 1092312 h 1092312"/>
              <a:gd name="connsiteX3" fmla="*/ 0 w 2016224"/>
              <a:gd name="connsiteY3" fmla="*/ 1092312 h 1092312"/>
              <a:gd name="connsiteX4" fmla="*/ 560832 w 2016224"/>
              <a:gd name="connsiteY4" fmla="*/ 0 h 109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24" h="1092312">
                <a:moveTo>
                  <a:pt x="560832" y="0"/>
                </a:moveTo>
                <a:lnTo>
                  <a:pt x="2004032" y="231648"/>
                </a:lnTo>
                <a:lnTo>
                  <a:pt x="2016224" y="1092312"/>
                </a:lnTo>
                <a:lnTo>
                  <a:pt x="0" y="1092312"/>
                </a:lnTo>
                <a:lnTo>
                  <a:pt x="560832" y="0"/>
                </a:lnTo>
                <a:close/>
              </a:path>
            </a:pathLst>
          </a:custGeom>
          <a:solidFill>
            <a:srgbClr val="D43C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TextBox 29"/>
          <p:cNvSpPr txBox="1"/>
          <p:nvPr/>
        </p:nvSpPr>
        <p:spPr>
          <a:xfrm rot="554374">
            <a:off x="1970286" y="5331357"/>
            <a:ext cx="1296144"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5400" b="1" kern="0" dirty="0" smtClean="0">
                <a:solidFill>
                  <a:srgbClr val="A88000"/>
                </a:solidFill>
                <a:latin typeface="Arial Black" pitchFamily="34" charset="0"/>
                <a:ea typeface="微软雅黑" pitchFamily="34" charset="-122"/>
              </a:rPr>
              <a:t>01</a:t>
            </a:r>
            <a:endParaRPr kumimoji="0" lang="zh-CN" altLang="en-US" sz="5400" b="1" i="0" u="none" strike="noStrike" kern="0" cap="none" spc="0" normalizeH="0" baseline="0" noProof="0" dirty="0">
              <a:ln>
                <a:noFill/>
              </a:ln>
              <a:solidFill>
                <a:srgbClr val="A88000"/>
              </a:solidFill>
              <a:effectLst/>
              <a:uLnTx/>
              <a:uFillTx/>
              <a:latin typeface="Arial Black" pitchFamily="34" charset="0"/>
              <a:ea typeface="微软雅黑" pitchFamily="34" charset="-122"/>
            </a:endParaRPr>
          </a:p>
        </p:txBody>
      </p:sp>
      <p:sp>
        <p:nvSpPr>
          <p:cNvPr id="31" name="TextBox 30"/>
          <p:cNvSpPr txBox="1"/>
          <p:nvPr/>
        </p:nvSpPr>
        <p:spPr>
          <a:xfrm rot="554374">
            <a:off x="4493702" y="5327267"/>
            <a:ext cx="1296144"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rgbClr val="C0504D">
                    <a:lumMod val="75000"/>
                  </a:srgbClr>
                </a:solidFill>
                <a:effectLst/>
                <a:uLnTx/>
                <a:uFillTx/>
                <a:latin typeface="Arial Black" pitchFamily="34" charset="0"/>
                <a:ea typeface="微软雅黑" pitchFamily="34" charset="-122"/>
              </a:rPr>
              <a:t>02</a:t>
            </a:r>
            <a:endParaRPr kumimoji="0" lang="zh-CN" altLang="en-US" sz="5400" b="1" i="0" u="none" strike="noStrike" kern="0" cap="none" spc="0" normalizeH="0" baseline="0" noProof="0" dirty="0">
              <a:ln>
                <a:noFill/>
              </a:ln>
              <a:solidFill>
                <a:srgbClr val="C0504D">
                  <a:lumMod val="75000"/>
                </a:srgbClr>
              </a:solidFill>
              <a:effectLst/>
              <a:uLnTx/>
              <a:uFillTx/>
              <a:latin typeface="Arial Black" pitchFamily="34" charset="0"/>
              <a:ea typeface="微软雅黑" pitchFamily="34" charset="-122"/>
            </a:endParaRPr>
          </a:p>
        </p:txBody>
      </p:sp>
      <p:sp>
        <p:nvSpPr>
          <p:cNvPr id="32" name="TextBox 31"/>
          <p:cNvSpPr txBox="1"/>
          <p:nvPr/>
        </p:nvSpPr>
        <p:spPr>
          <a:xfrm rot="554374">
            <a:off x="6963311" y="5327267"/>
            <a:ext cx="1296144"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5400" b="1" kern="0" dirty="0" smtClean="0">
                <a:solidFill>
                  <a:srgbClr val="68164B"/>
                </a:solidFill>
                <a:latin typeface="Arial Black" pitchFamily="34" charset="0"/>
                <a:ea typeface="微软雅黑" pitchFamily="34" charset="-122"/>
              </a:rPr>
              <a:t>03</a:t>
            </a:r>
            <a:endParaRPr kumimoji="0" lang="zh-CN" altLang="en-US" sz="5400" b="1" i="0" u="none" strike="noStrike" kern="0" cap="none" spc="0" normalizeH="0" baseline="0" noProof="0" dirty="0">
              <a:ln>
                <a:noFill/>
              </a:ln>
              <a:solidFill>
                <a:srgbClr val="68164B"/>
              </a:solidFill>
              <a:effectLst/>
              <a:uLnTx/>
              <a:uFillTx/>
              <a:latin typeface="Arial Black" pitchFamily="34" charset="0"/>
              <a:ea typeface="微软雅黑" pitchFamily="34" charset="-122"/>
            </a:endParaRPr>
          </a:p>
        </p:txBody>
      </p:sp>
      <p:sp>
        <p:nvSpPr>
          <p:cNvPr id="33" name="TextBox 32"/>
          <p:cNvSpPr txBox="1"/>
          <p:nvPr/>
        </p:nvSpPr>
        <p:spPr>
          <a:xfrm>
            <a:off x="1115616" y="2060848"/>
            <a:ext cx="1816172" cy="297312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文字您的内容打在这里或复制您的文本选择粘贴。</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4" name="TextBox 33"/>
          <p:cNvSpPr txBox="1"/>
          <p:nvPr/>
        </p:nvSpPr>
        <p:spPr>
          <a:xfrm>
            <a:off x="3689727" y="2472102"/>
            <a:ext cx="1816172" cy="261302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文字您的内容打在这里或复制。</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5" name="TextBox 34"/>
          <p:cNvSpPr txBox="1"/>
          <p:nvPr/>
        </p:nvSpPr>
        <p:spPr>
          <a:xfrm>
            <a:off x="6120744" y="2996952"/>
            <a:ext cx="1816172" cy="225292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文字您的内容。</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6" name="矩形 35"/>
          <p:cNvSpPr/>
          <p:nvPr/>
        </p:nvSpPr>
        <p:spPr>
          <a:xfrm>
            <a:off x="251520" y="341437"/>
            <a:ext cx="720080" cy="748041"/>
          </a:xfrm>
          <a:prstGeom prst="rect">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TextBox 36"/>
          <p:cNvSpPr txBox="1"/>
          <p:nvPr/>
        </p:nvSpPr>
        <p:spPr>
          <a:xfrm>
            <a:off x="971600" y="823643"/>
            <a:ext cx="319511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lumMod val="65000"/>
                  </a:sysClr>
                </a:solidFill>
                <a:effectLst/>
                <a:uLnTx/>
                <a:uFillTx/>
                <a:latin typeface="Arial" pitchFamily="34" charset="0"/>
                <a:ea typeface="微软雅黑" pitchFamily="34" charset="-122"/>
                <a:cs typeface="Arial" pitchFamily="34" charset="0"/>
              </a:rPr>
              <a:t>lick </a:t>
            </a:r>
            <a:r>
              <a:rPr kumimoji="0" lang="en-US" altLang="zh-CN"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rPr>
              <a:t>here to add your title</a:t>
            </a:r>
            <a:endParaRPr kumimoji="0" lang="zh-CN" altLang="en-US"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endParaRPr>
          </a:p>
        </p:txBody>
      </p:sp>
      <p:sp>
        <p:nvSpPr>
          <p:cNvPr id="38" name="TextBox 37"/>
          <p:cNvSpPr txBox="1"/>
          <p:nvPr/>
        </p:nvSpPr>
        <p:spPr>
          <a:xfrm>
            <a:off x="404553" y="288650"/>
            <a:ext cx="720080"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C</a:t>
            </a:r>
            <a:endPar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9" name="TextBox 38"/>
          <p:cNvSpPr txBox="1"/>
          <p:nvPr/>
        </p:nvSpPr>
        <p:spPr>
          <a:xfrm>
            <a:off x="930445" y="188640"/>
            <a:ext cx="3195116"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您的</a:t>
            </a:r>
            <a:r>
              <a:rPr kumimoji="0" lang="zh-CN" altLang="en-US" sz="4000" b="1" i="0" u="none" strike="noStrike" kern="0" cap="none" spc="0" normalizeH="0" baseline="0" noProof="0" dirty="0" smtClean="0">
                <a:ln>
                  <a:noFill/>
                </a:ln>
                <a:solidFill>
                  <a:srgbClr val="F79646">
                    <a:lumMod val="50000"/>
                  </a:srgbClr>
                </a:solidFill>
                <a:effectLst/>
                <a:uLnTx/>
                <a:uFillTx/>
                <a:latin typeface="方正姚体" pitchFamily="2" charset="-122"/>
                <a:ea typeface="方正姚体" pitchFamily="2" charset="-122"/>
              </a:rPr>
              <a:t>标题</a:t>
            </a:r>
            <a:r>
              <a:rPr kumimoji="0" lang="zh-CN" altLang="en-US" sz="2400" b="1"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写在这里</a:t>
            </a:r>
            <a:endPar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方正姚体" pitchFamily="2" charset="-122"/>
              <a:ea typeface="方正姚体" pitchFamily="2" charset="-122"/>
            </a:endParaRPr>
          </a:p>
        </p:txBody>
      </p:sp>
    </p:spTree>
    <p:extLst>
      <p:ext uri="{BB962C8B-B14F-4D97-AF65-F5344CB8AC3E}">
        <p14:creationId xmlns:p14="http://schemas.microsoft.com/office/powerpoint/2010/main" val="26655811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602474"/>
            <a:ext cx="5966186" cy="6232649"/>
          </a:xfrm>
          <a:prstGeom prst="rect">
            <a:avLst/>
          </a:prstGeom>
        </p:spPr>
      </p:pic>
      <p:sp>
        <p:nvSpPr>
          <p:cNvPr id="13" name="TextBox 12"/>
          <p:cNvSpPr txBox="1"/>
          <p:nvPr/>
        </p:nvSpPr>
        <p:spPr>
          <a:xfrm>
            <a:off x="2652168" y="1004466"/>
            <a:ext cx="974805"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rial Black" pitchFamily="34" charset="0"/>
                <a:ea typeface="微软雅黑" pitchFamily="34" charset="-122"/>
              </a:rPr>
              <a:t>01</a:t>
            </a:r>
            <a:endParaRPr kumimoji="0" lang="zh-CN" altLang="en-US" sz="32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endParaRPr>
          </a:p>
        </p:txBody>
      </p:sp>
      <p:sp>
        <p:nvSpPr>
          <p:cNvPr id="14" name="TextBox 13"/>
          <p:cNvSpPr txBox="1"/>
          <p:nvPr/>
        </p:nvSpPr>
        <p:spPr>
          <a:xfrm>
            <a:off x="5049547" y="2564904"/>
            <a:ext cx="974805"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rial Black" pitchFamily="34" charset="0"/>
                <a:ea typeface="微软雅黑" pitchFamily="34" charset="-122"/>
              </a:rPr>
              <a:t>02</a:t>
            </a:r>
            <a:endParaRPr kumimoji="0" lang="zh-CN" altLang="en-US" sz="32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endParaRPr>
          </a:p>
        </p:txBody>
      </p:sp>
      <p:sp>
        <p:nvSpPr>
          <p:cNvPr id="15" name="TextBox 14"/>
          <p:cNvSpPr txBox="1"/>
          <p:nvPr/>
        </p:nvSpPr>
        <p:spPr>
          <a:xfrm>
            <a:off x="2869336" y="3711190"/>
            <a:ext cx="974805"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rial Black" pitchFamily="34" charset="0"/>
                <a:ea typeface="微软雅黑" pitchFamily="34" charset="-122"/>
              </a:rPr>
              <a:t>03</a:t>
            </a:r>
            <a:endParaRPr kumimoji="0" lang="zh-CN" altLang="en-US" sz="32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endParaRPr>
          </a:p>
        </p:txBody>
      </p:sp>
      <p:sp>
        <p:nvSpPr>
          <p:cNvPr id="16" name="TextBox 15"/>
          <p:cNvSpPr txBox="1"/>
          <p:nvPr/>
        </p:nvSpPr>
        <p:spPr>
          <a:xfrm>
            <a:off x="323528" y="1615446"/>
            <a:ext cx="2304255" cy="189282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通过复制您的文本后在此框中选择粘贴并选择只保留文字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7" name="TextBox 16"/>
          <p:cNvSpPr txBox="1"/>
          <p:nvPr/>
        </p:nvSpPr>
        <p:spPr>
          <a:xfrm>
            <a:off x="5652120" y="3068960"/>
            <a:ext cx="2304255" cy="189282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通过复制您的文本后在此框中选择粘贴并选择只保留文字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8" name="TextBox 17"/>
          <p:cNvSpPr txBox="1"/>
          <p:nvPr/>
        </p:nvSpPr>
        <p:spPr>
          <a:xfrm>
            <a:off x="707952" y="4149080"/>
            <a:ext cx="2304255" cy="189282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通过复制您的文本后在此框中选择粘贴并选择只保留文字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9" name="TextBox 18"/>
          <p:cNvSpPr txBox="1"/>
          <p:nvPr/>
        </p:nvSpPr>
        <p:spPr>
          <a:xfrm>
            <a:off x="5061739" y="314927"/>
            <a:ext cx="3460696" cy="559961"/>
          </a:xfrm>
          <a:prstGeom prst="rect">
            <a:avLst/>
          </a:prstGeom>
          <a:noFill/>
        </p:spPr>
        <p:txBody>
          <a:bodyPr wrap="square" rtlCol="0">
            <a:spAutoFit/>
          </a:bodyPr>
          <a:lstStyle/>
          <a:p>
            <a:pPr marL="0" marR="0" lvl="0" indent="0" algn="r" defTabSz="914400" eaLnBrk="1" fontAlgn="auto" latinLnBrk="0" hangingPunct="1">
              <a:lnSpc>
                <a:spcPct val="110000"/>
              </a:lnSpc>
              <a:spcBef>
                <a:spcPts val="0"/>
              </a:spcBef>
              <a:spcAft>
                <a:spcPts val="0"/>
              </a:spcAft>
              <a:buClrTx/>
              <a:buSzTx/>
              <a:buFontTx/>
              <a:buNone/>
              <a:tabLst/>
              <a:defRPr/>
            </a:pPr>
            <a:r>
              <a:rPr kumimoji="0" lang="zh-CN" altLang="en-US" sz="3200" b="1" i="0" u="none" strike="noStrike" kern="0" cap="none" spc="-600" normalizeH="0" baseline="0" noProof="0" dirty="0" smtClean="0">
                <a:ln>
                  <a:noFill/>
                </a:ln>
                <a:solidFill>
                  <a:sysClr val="windowText" lastClr="000000">
                    <a:lumMod val="85000"/>
                    <a:lumOff val="15000"/>
                  </a:sysClr>
                </a:solidFill>
                <a:effectLst/>
                <a:uLnTx/>
                <a:uFillTx/>
                <a:latin typeface="方正姚体" pitchFamily="2" charset="-122"/>
                <a:ea typeface="方正姚体" pitchFamily="2" charset="-122"/>
              </a:rPr>
              <a:t>您的标题写在这里</a:t>
            </a:r>
            <a:endParaRPr kumimoji="0" lang="zh-CN" altLang="en-US" sz="3200" b="1" i="0" u="none" strike="noStrike" kern="0" cap="none" spc="-600" normalizeH="0" baseline="0" noProof="0" dirty="0">
              <a:ln>
                <a:noFill/>
              </a:ln>
              <a:solidFill>
                <a:sysClr val="windowText" lastClr="000000">
                  <a:lumMod val="85000"/>
                  <a:lumOff val="15000"/>
                </a:sysClr>
              </a:solidFill>
              <a:effectLst/>
              <a:uLnTx/>
              <a:uFillTx/>
              <a:latin typeface="方正姚体" pitchFamily="2" charset="-122"/>
              <a:ea typeface="方正姚体" pitchFamily="2" charset="-122"/>
            </a:endParaRPr>
          </a:p>
        </p:txBody>
      </p:sp>
      <p:sp>
        <p:nvSpPr>
          <p:cNvPr id="20" name="矩形 19"/>
          <p:cNvSpPr/>
          <p:nvPr/>
        </p:nvSpPr>
        <p:spPr>
          <a:xfrm>
            <a:off x="8510243" y="404664"/>
            <a:ext cx="633757" cy="432048"/>
          </a:xfrm>
          <a:prstGeom prst="rect">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TextBox 20"/>
          <p:cNvSpPr txBox="1"/>
          <p:nvPr/>
        </p:nvSpPr>
        <p:spPr>
          <a:xfrm>
            <a:off x="5123028" y="787944"/>
            <a:ext cx="4020972"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rgbClr val="F79646">
                    <a:lumMod val="40000"/>
                    <a:lumOff val="60000"/>
                  </a:srgbClr>
                </a:solidFill>
                <a:effectLst/>
                <a:uLnTx/>
                <a:uFillTx/>
                <a:latin typeface="MS Reference Sans Serif" pitchFamily="34" charset="0"/>
                <a:ea typeface="Microsoft Himalaya" pitchFamily="2" charset="0"/>
                <a:cs typeface="Microsoft Himalaya" pitchFamily="2" charset="0"/>
              </a:rPr>
              <a:t>click </a:t>
            </a:r>
            <a:r>
              <a:rPr kumimoji="0" lang="en-US" altLang="zh-CN" sz="2000" b="1" i="0" u="none" strike="noStrike" kern="0" cap="none" spc="0" normalizeH="0" baseline="0" noProof="0" dirty="0">
                <a:ln>
                  <a:noFill/>
                </a:ln>
                <a:solidFill>
                  <a:srgbClr val="F79646">
                    <a:lumMod val="40000"/>
                    <a:lumOff val="60000"/>
                  </a:srgbClr>
                </a:solidFill>
                <a:effectLst/>
                <a:uLnTx/>
                <a:uFillTx/>
                <a:latin typeface="MS Reference Sans Serif" pitchFamily="34" charset="0"/>
                <a:ea typeface="Microsoft Himalaya" pitchFamily="2" charset="0"/>
                <a:cs typeface="Microsoft Himalaya" pitchFamily="2" charset="0"/>
              </a:rPr>
              <a:t>here to add your title</a:t>
            </a:r>
            <a:endParaRPr kumimoji="0" lang="zh-CN" altLang="en-US" sz="2000" b="1" i="0" u="none" strike="noStrike" kern="0" cap="none" spc="0" normalizeH="0" baseline="0" noProof="0" dirty="0">
              <a:ln>
                <a:noFill/>
              </a:ln>
              <a:solidFill>
                <a:srgbClr val="F79646">
                  <a:lumMod val="40000"/>
                  <a:lumOff val="60000"/>
                </a:srgbClr>
              </a:solidFill>
              <a:effectLst/>
              <a:uLnTx/>
              <a:uFillTx/>
              <a:latin typeface="MS Reference Sans Serif" pitchFamily="34" charset="0"/>
              <a:ea typeface="微软雅黑" pitchFamily="34" charset="-122"/>
              <a:cs typeface="Microsoft Himalaya" pitchFamily="2" charset="0"/>
            </a:endParaRPr>
          </a:p>
        </p:txBody>
      </p:sp>
    </p:spTree>
    <p:extLst>
      <p:ext uri="{BB962C8B-B14F-4D97-AF65-F5344CB8AC3E}">
        <p14:creationId xmlns:p14="http://schemas.microsoft.com/office/powerpoint/2010/main" val="285751401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梯形 20"/>
          <p:cNvSpPr/>
          <p:nvPr/>
        </p:nvSpPr>
        <p:spPr>
          <a:xfrm rot="16200000" flipH="1">
            <a:off x="2145901" y="454502"/>
            <a:ext cx="653154" cy="553483"/>
          </a:xfrm>
          <a:prstGeom prst="trapezoid">
            <a:avLst>
              <a:gd name="adj" fmla="val 33065"/>
            </a:avLst>
          </a:prstGeom>
          <a:solidFill>
            <a:srgbClr val="8D42C6"/>
          </a:solidFill>
          <a:ln w="25400" cap="flat" cmpd="sng" algn="ctr">
            <a:noFill/>
            <a:prstDash val="solid"/>
          </a:ln>
          <a:effectLst>
            <a:outerShdw blurRad="304800" dist="38100" dir="2700000" algn="tl" rotWithShape="0">
              <a:prstClr val="black">
                <a:alpha val="6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梯形 21"/>
          <p:cNvSpPr/>
          <p:nvPr/>
        </p:nvSpPr>
        <p:spPr>
          <a:xfrm rot="5400000">
            <a:off x="7273690" y="4694661"/>
            <a:ext cx="2071517" cy="869768"/>
          </a:xfrm>
          <a:prstGeom prst="trapezoid">
            <a:avLst>
              <a:gd name="adj" fmla="val 49839"/>
            </a:avLst>
          </a:prstGeom>
          <a:solidFill>
            <a:srgbClr val="92D050"/>
          </a:solidFill>
          <a:ln w="25400" cap="flat" cmpd="sng" algn="ctr">
            <a:noFill/>
            <a:prstDash val="solid"/>
          </a:ln>
          <a:effectLst>
            <a:outerShdw blurRad="304800" dist="38100" dir="2700000" algn="tl" rotWithShape="0">
              <a:prstClr val="black">
                <a:alpha val="6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22"/>
          <p:cNvSpPr/>
          <p:nvPr/>
        </p:nvSpPr>
        <p:spPr>
          <a:xfrm>
            <a:off x="5248337" y="4093786"/>
            <a:ext cx="2626228" cy="2063030"/>
          </a:xfrm>
          <a:prstGeom prst="rect">
            <a:avLst/>
          </a:prstGeom>
          <a:solidFill>
            <a:srgbClr val="639729"/>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梯形 23"/>
          <p:cNvSpPr/>
          <p:nvPr/>
        </p:nvSpPr>
        <p:spPr>
          <a:xfrm rot="5400000">
            <a:off x="4647463" y="4686173"/>
            <a:ext cx="2071517" cy="869768"/>
          </a:xfrm>
          <a:prstGeom prst="trapezoid">
            <a:avLst>
              <a:gd name="adj" fmla="val 49839"/>
            </a:avLst>
          </a:prstGeom>
          <a:solidFill>
            <a:srgbClr val="00B0F0"/>
          </a:solidFill>
          <a:ln w="25400" cap="flat" cmpd="sng" algn="ctr">
            <a:noFill/>
            <a:prstDash val="solid"/>
          </a:ln>
          <a:effectLst>
            <a:outerShdw blurRad="304800" dist="38100" dir="2700000" algn="tl" rotWithShape="0">
              <a:prstClr val="black">
                <a:alpha val="6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24"/>
          <p:cNvSpPr/>
          <p:nvPr/>
        </p:nvSpPr>
        <p:spPr>
          <a:xfrm>
            <a:off x="2622109" y="4092705"/>
            <a:ext cx="2626228" cy="2063030"/>
          </a:xfrm>
          <a:prstGeom prst="rect">
            <a:avLst/>
          </a:prstGeom>
          <a:solidFill>
            <a:srgbClr val="008BBC"/>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梯形 25"/>
          <p:cNvSpPr/>
          <p:nvPr/>
        </p:nvSpPr>
        <p:spPr>
          <a:xfrm rot="10800000">
            <a:off x="2627783" y="4031808"/>
            <a:ext cx="2620554" cy="869768"/>
          </a:xfrm>
          <a:prstGeom prst="trapezoid">
            <a:avLst>
              <a:gd name="adj" fmla="val 49839"/>
            </a:avLst>
          </a:prstGeom>
          <a:solidFill>
            <a:srgbClr val="F35FD7"/>
          </a:solidFill>
          <a:ln w="25400" cap="flat" cmpd="sng" algn="ctr">
            <a:noFill/>
            <a:prstDash val="solid"/>
          </a:ln>
          <a:effectLst>
            <a:outerShdw blurRad="304800" dist="38100" dir="2700000" algn="tl" rotWithShape="0">
              <a:prstClr val="black">
                <a:alpha val="6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矩形 26"/>
          <p:cNvSpPr/>
          <p:nvPr/>
        </p:nvSpPr>
        <p:spPr>
          <a:xfrm>
            <a:off x="2622110" y="1968778"/>
            <a:ext cx="2626228" cy="2063030"/>
          </a:xfrm>
          <a:prstGeom prst="rect">
            <a:avLst/>
          </a:prstGeom>
          <a:solidFill>
            <a:srgbClr val="DE12B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梯形 27"/>
          <p:cNvSpPr/>
          <p:nvPr/>
        </p:nvSpPr>
        <p:spPr>
          <a:xfrm rot="5400000">
            <a:off x="2021236" y="2569653"/>
            <a:ext cx="2071517" cy="869768"/>
          </a:xfrm>
          <a:prstGeom prst="trapezoid">
            <a:avLst>
              <a:gd name="adj" fmla="val 49839"/>
            </a:avLst>
          </a:prstGeom>
          <a:solidFill>
            <a:srgbClr val="F79646"/>
          </a:solidFill>
          <a:ln w="25400" cap="flat" cmpd="sng" algn="ctr">
            <a:noFill/>
            <a:prstDash val="solid"/>
          </a:ln>
          <a:effectLst>
            <a:outerShdw blurRad="304800" dist="38100" dir="2700000" algn="tl" rotWithShape="0">
              <a:prstClr val="black">
                <a:alpha val="6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矩形 28"/>
          <p:cNvSpPr/>
          <p:nvPr/>
        </p:nvSpPr>
        <p:spPr>
          <a:xfrm>
            <a:off x="1556" y="1980352"/>
            <a:ext cx="2626228" cy="2063030"/>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TextBox 29"/>
          <p:cNvSpPr txBox="1"/>
          <p:nvPr/>
        </p:nvSpPr>
        <p:spPr>
          <a:xfrm>
            <a:off x="3364770" y="4140592"/>
            <a:ext cx="1279238" cy="597921"/>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1" name="TextBox 30"/>
          <p:cNvSpPr txBox="1"/>
          <p:nvPr/>
        </p:nvSpPr>
        <p:spPr>
          <a:xfrm>
            <a:off x="2749217" y="2606628"/>
            <a:ext cx="615553" cy="810478"/>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TextBox 31"/>
          <p:cNvSpPr txBox="1"/>
          <p:nvPr/>
        </p:nvSpPr>
        <p:spPr>
          <a:xfrm>
            <a:off x="5375444" y="4715818"/>
            <a:ext cx="615553" cy="810478"/>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3" name="TextBox 32"/>
          <p:cNvSpPr txBox="1"/>
          <p:nvPr/>
        </p:nvSpPr>
        <p:spPr>
          <a:xfrm>
            <a:off x="8001671" y="4715818"/>
            <a:ext cx="615553" cy="810478"/>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4" name="TextBox 33"/>
          <p:cNvSpPr txBox="1"/>
          <p:nvPr/>
        </p:nvSpPr>
        <p:spPr>
          <a:xfrm>
            <a:off x="3601261" y="2052360"/>
            <a:ext cx="1557043" cy="189282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您的内容打在这里或者通过复制您的内容在此框中并选择粘贴文本。</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5" name="TextBox 34"/>
          <p:cNvSpPr txBox="1"/>
          <p:nvPr/>
        </p:nvSpPr>
        <p:spPr>
          <a:xfrm>
            <a:off x="2662509" y="4901577"/>
            <a:ext cx="2521829" cy="117262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您的内容打在这里或者通过复制您的内容在此框中并选择粘贴文本。</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6" name="TextBox 35"/>
          <p:cNvSpPr txBox="1"/>
          <p:nvPr/>
        </p:nvSpPr>
        <p:spPr>
          <a:xfrm>
            <a:off x="6190901" y="4181380"/>
            <a:ext cx="1557043" cy="189282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您的内容打在这里或者通过复制您的内容在此框中并选择粘贴文本。</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7" name="TextBox 36"/>
          <p:cNvSpPr txBox="1"/>
          <p:nvPr/>
        </p:nvSpPr>
        <p:spPr>
          <a:xfrm>
            <a:off x="179512" y="2268384"/>
            <a:ext cx="2376264" cy="153272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您的内容打在这里或者通过复制您的内容在此框中并选择粘贴文本。</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8" name="矩形 37"/>
          <p:cNvSpPr/>
          <p:nvPr/>
        </p:nvSpPr>
        <p:spPr>
          <a:xfrm>
            <a:off x="2749217" y="404664"/>
            <a:ext cx="6418656" cy="653154"/>
          </a:xfrm>
          <a:prstGeom prst="rect">
            <a:avLst/>
          </a:prstGeom>
          <a:solidFill>
            <a:srgbClr val="7030A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TextBox 38"/>
          <p:cNvSpPr txBox="1"/>
          <p:nvPr/>
        </p:nvSpPr>
        <p:spPr>
          <a:xfrm>
            <a:off x="4113378" y="355806"/>
            <a:ext cx="3888294" cy="73250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您的标题打在这里</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0185922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874321" y="44624"/>
            <a:ext cx="2363398" cy="3496455"/>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8947" y="2023890"/>
            <a:ext cx="2866980" cy="2941372"/>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1364" y="1956187"/>
            <a:ext cx="2866980" cy="2941372"/>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226249" y="2964299"/>
            <a:ext cx="2363398" cy="3496455"/>
          </a:xfrm>
          <a:prstGeom prst="rect">
            <a:avLst/>
          </a:prstGeom>
        </p:spPr>
      </p:pic>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44052" y="2023888"/>
            <a:ext cx="2866980" cy="2941372"/>
          </a:xfrm>
          <a:prstGeom prst="rect">
            <a:avLst/>
          </a:prstGeom>
        </p:spPr>
      </p:pic>
      <p:sp>
        <p:nvSpPr>
          <p:cNvPr id="21" name="TextBox 20"/>
          <p:cNvSpPr txBox="1"/>
          <p:nvPr/>
        </p:nvSpPr>
        <p:spPr>
          <a:xfrm>
            <a:off x="3515339" y="2964299"/>
            <a:ext cx="2326583" cy="646331"/>
          </a:xfrm>
          <a:prstGeom prst="rect">
            <a:avLst/>
          </a:prstGeom>
          <a:noFill/>
        </p:spPr>
        <p:txBody>
          <a:bodyPr wrap="square" rtlCol="0">
            <a:spAutoFit/>
            <a:scene3d>
              <a:camera prst="orthographicFront"/>
              <a:lightRig rig="threePt" dir="t"/>
            </a:scene3d>
            <a:sp3d extrusionH="57150">
              <a:bevelT w="38100" h="38100" prst="relaxedInset"/>
            </a:sp3d>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rPr>
              <a:t>YOUR TITLE</a:t>
            </a:r>
            <a:endParaRPr kumimoji="0" lang="zh-CN" altLang="en-US"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endParaRPr>
          </a:p>
        </p:txBody>
      </p:sp>
      <p:sp>
        <p:nvSpPr>
          <p:cNvPr id="22" name="TextBox 21"/>
          <p:cNvSpPr txBox="1"/>
          <p:nvPr/>
        </p:nvSpPr>
        <p:spPr>
          <a:xfrm>
            <a:off x="4192901" y="600668"/>
            <a:ext cx="800030" cy="646331"/>
          </a:xfrm>
          <a:prstGeom prst="rect">
            <a:avLst/>
          </a:prstGeom>
          <a:noFill/>
        </p:spPr>
        <p:txBody>
          <a:bodyPr wrap="square" rtlCol="0">
            <a:spAutoFit/>
            <a:scene3d>
              <a:camera prst="orthographicFront"/>
              <a:lightRig rig="threePt" dir="t"/>
            </a:scene3d>
            <a:sp3d extrusionH="57150">
              <a:bevelT w="38100" h="38100" prst="relaxedInset"/>
            </a:sp3d>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rPr>
              <a:t>02</a:t>
            </a:r>
            <a:endParaRPr kumimoji="0" lang="zh-CN" altLang="en-US"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endParaRPr>
          </a:p>
        </p:txBody>
      </p:sp>
      <p:sp>
        <p:nvSpPr>
          <p:cNvPr id="23" name="TextBox 22"/>
          <p:cNvSpPr txBox="1"/>
          <p:nvPr/>
        </p:nvSpPr>
        <p:spPr>
          <a:xfrm>
            <a:off x="3847744" y="1175749"/>
            <a:ext cx="1588352"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p>
        </p:txBody>
      </p:sp>
      <p:sp>
        <p:nvSpPr>
          <p:cNvPr id="24" name="TextBox 23"/>
          <p:cNvSpPr txBox="1"/>
          <p:nvPr/>
        </p:nvSpPr>
        <p:spPr>
          <a:xfrm>
            <a:off x="4283764" y="5326052"/>
            <a:ext cx="800030" cy="646331"/>
          </a:xfrm>
          <a:prstGeom prst="rect">
            <a:avLst/>
          </a:prstGeom>
          <a:noFill/>
        </p:spPr>
        <p:txBody>
          <a:bodyPr wrap="square" rtlCol="0">
            <a:spAutoFit/>
            <a:scene3d>
              <a:camera prst="orthographicFront"/>
              <a:lightRig rig="threePt" dir="t"/>
            </a:scene3d>
            <a:sp3d extrusionH="57150">
              <a:bevelT w="38100" h="38100" prst="relaxedInset"/>
            </a:sp3d>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rPr>
              <a:t>04</a:t>
            </a:r>
            <a:endParaRPr kumimoji="0" lang="zh-CN" altLang="en-US"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endParaRPr>
          </a:p>
        </p:txBody>
      </p:sp>
      <p:sp>
        <p:nvSpPr>
          <p:cNvPr id="25" name="TextBox 24"/>
          <p:cNvSpPr txBox="1"/>
          <p:nvPr/>
        </p:nvSpPr>
        <p:spPr>
          <a:xfrm>
            <a:off x="3864044" y="4488342"/>
            <a:ext cx="1595293"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p>
        </p:txBody>
      </p:sp>
      <p:sp>
        <p:nvSpPr>
          <p:cNvPr id="26" name="TextBox 25"/>
          <p:cNvSpPr txBox="1"/>
          <p:nvPr/>
        </p:nvSpPr>
        <p:spPr>
          <a:xfrm>
            <a:off x="2161854" y="3099885"/>
            <a:ext cx="1196718"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t>
            </a:r>
          </a:p>
        </p:txBody>
      </p:sp>
      <p:sp>
        <p:nvSpPr>
          <p:cNvPr id="27" name="TextBox 26"/>
          <p:cNvSpPr txBox="1"/>
          <p:nvPr/>
        </p:nvSpPr>
        <p:spPr>
          <a:xfrm>
            <a:off x="2547834" y="2453554"/>
            <a:ext cx="800030" cy="646331"/>
          </a:xfrm>
          <a:prstGeom prst="rect">
            <a:avLst/>
          </a:prstGeom>
          <a:noFill/>
        </p:spPr>
        <p:txBody>
          <a:bodyPr wrap="square" rtlCol="0">
            <a:spAutoFit/>
            <a:scene3d>
              <a:camera prst="orthographicFront"/>
              <a:lightRig rig="threePt" dir="t"/>
            </a:scene3d>
            <a:sp3d extrusionH="57150">
              <a:bevelT w="38100" h="38100" prst="relaxedInset"/>
            </a:sp3d>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rPr>
              <a:t>01</a:t>
            </a:r>
            <a:endParaRPr kumimoji="0" lang="zh-CN" altLang="en-US"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endParaRPr>
          </a:p>
        </p:txBody>
      </p:sp>
      <p:sp>
        <p:nvSpPr>
          <p:cNvPr id="28" name="TextBox 27"/>
          <p:cNvSpPr txBox="1"/>
          <p:nvPr/>
        </p:nvSpPr>
        <p:spPr>
          <a:xfrm>
            <a:off x="6021557" y="3037048"/>
            <a:ext cx="1196718"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t>
            </a:r>
          </a:p>
        </p:txBody>
      </p:sp>
      <p:sp>
        <p:nvSpPr>
          <p:cNvPr id="29" name="TextBox 28"/>
          <p:cNvSpPr txBox="1"/>
          <p:nvPr/>
        </p:nvSpPr>
        <p:spPr>
          <a:xfrm>
            <a:off x="5831761" y="2389976"/>
            <a:ext cx="800030" cy="646331"/>
          </a:xfrm>
          <a:prstGeom prst="rect">
            <a:avLst/>
          </a:prstGeom>
          <a:noFill/>
        </p:spPr>
        <p:txBody>
          <a:bodyPr wrap="square" rtlCol="0">
            <a:spAutoFit/>
            <a:scene3d>
              <a:camera prst="orthographicFront"/>
              <a:lightRig rig="threePt" dir="t"/>
            </a:scene3d>
            <a:sp3d extrusionH="57150">
              <a:bevelT w="38100" h="38100" prst="relaxedInset"/>
            </a:sp3d>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rPr>
              <a:t>03</a:t>
            </a:r>
            <a:endParaRPr kumimoji="0" lang="zh-CN" altLang="en-US"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endParaRPr>
          </a:p>
        </p:txBody>
      </p:sp>
    </p:spTree>
    <p:extLst>
      <p:ext uri="{BB962C8B-B14F-4D97-AF65-F5344CB8AC3E}">
        <p14:creationId xmlns:p14="http://schemas.microsoft.com/office/powerpoint/2010/main" val="2375217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Scale>
                                      <p:cBhvr>
                                        <p:cTn id="7" dur="5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20"/>
                                        </p:tgtEl>
                                        <p:attrNameLst>
                                          <p:attrName>ppt_x</p:attrName>
                                          <p:attrName>ppt_y</p:attrName>
                                        </p:attrNameLst>
                                      </p:cBhvr>
                                    </p:animMotion>
                                    <p:animEffect transition="in" filter="fade">
                                      <p:cBhvr>
                                        <p:cTn id="9" dur="500"/>
                                        <p:tgtEl>
                                          <p:spTgt spid="2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ppt_x</p:attrName>
                                        </p:attrNameLst>
                                      </p:cBhvr>
                                      <p:tavLst>
                                        <p:tav tm="0">
                                          <p:val>
                                            <p:strVal val="#ppt_x+#ppt_w*1.125000"/>
                                          </p:val>
                                        </p:tav>
                                        <p:tav tm="100000">
                                          <p:val>
                                            <p:strVal val="#ppt_x"/>
                                          </p:val>
                                        </p:tav>
                                      </p:tavLst>
                                    </p:anim>
                                    <p:animEffect transition="in" filter="wipe(left)">
                                      <p:cBhvr>
                                        <p:cTn id="18" dur="500"/>
                                        <p:tgtEl>
                                          <p:spTgt spid="17"/>
                                        </p:tgtEl>
                                      </p:cBhvr>
                                    </p:animEffect>
                                  </p:childTnLst>
                                </p:cTn>
                              </p:par>
                              <p:par>
                                <p:cTn id="19" presetID="1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ppt_x</p:attrName>
                                        </p:attrNameLst>
                                      </p:cBhvr>
                                      <p:tavLst>
                                        <p:tav tm="0">
                                          <p:val>
                                            <p:strVal val="#ppt_x-#ppt_w*1.125000"/>
                                          </p:val>
                                        </p:tav>
                                        <p:tav tm="100000">
                                          <p:val>
                                            <p:strVal val="#ppt_x"/>
                                          </p:val>
                                        </p:tav>
                                      </p:tavLst>
                                    </p:anim>
                                    <p:animEffect transition="in" filter="wipe(right)">
                                      <p:cBhvr>
                                        <p:cTn id="22" dur="500"/>
                                        <p:tgtEl>
                                          <p:spTgt spid="18"/>
                                        </p:tgtEl>
                                      </p:cBhvr>
                                    </p:animEffect>
                                  </p:childTnLst>
                                </p:cTn>
                              </p:par>
                              <p:par>
                                <p:cTn id="23" presetID="1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up)">
                                      <p:cBhvr>
                                        <p:cTn id="26" dur="500"/>
                                        <p:tgtEl>
                                          <p:spTgt spid="16"/>
                                        </p:tgtEl>
                                      </p:cBhvr>
                                    </p:animEffect>
                                  </p:childTnLst>
                                </p:cTn>
                              </p:par>
                              <p:par>
                                <p:cTn id="27" presetID="12" presetClass="entr" presetSubtype="1"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p:tgtEl>
                                          <p:spTgt spid="19"/>
                                        </p:tgtEl>
                                        <p:attrNameLst>
                                          <p:attrName>ppt_y</p:attrName>
                                        </p:attrNameLst>
                                      </p:cBhvr>
                                      <p:tavLst>
                                        <p:tav tm="0">
                                          <p:val>
                                            <p:strVal val="#ppt_y-#ppt_h*1.125000"/>
                                          </p:val>
                                        </p:tav>
                                        <p:tav tm="100000">
                                          <p:val>
                                            <p:strVal val="#ppt_y"/>
                                          </p:val>
                                        </p:tav>
                                      </p:tavLst>
                                    </p:anim>
                                    <p:animEffect transition="in" filter="wipe(down)">
                                      <p:cBhvr>
                                        <p:cTn id="30" dur="500"/>
                                        <p:tgtEl>
                                          <p:spTgt spid="19"/>
                                        </p:tgtEl>
                                      </p:cBhvr>
                                    </p:animEffect>
                                  </p:childTnLst>
                                </p:cTn>
                              </p:par>
                            </p:childTnLst>
                          </p:cTn>
                        </p:par>
                        <p:par>
                          <p:cTn id="31" fill="hold">
                            <p:stCondLst>
                              <p:cond delay="1500"/>
                            </p:stCondLst>
                            <p:childTnLst>
                              <p:par>
                                <p:cTn id="32" presetID="8" presetClass="emph" presetSubtype="0" fill="hold" nodeType="afterEffect">
                                  <p:stCondLst>
                                    <p:cond delay="0"/>
                                  </p:stCondLst>
                                  <p:childTnLst>
                                    <p:animRot by="5400000">
                                      <p:cBhvr>
                                        <p:cTn id="33" dur="500" fill="hold"/>
                                        <p:tgtEl>
                                          <p:spTgt spid="19"/>
                                        </p:tgtEl>
                                        <p:attrNameLst>
                                          <p:attrName>r</p:attrName>
                                        </p:attrNameLst>
                                      </p:cBhvr>
                                    </p:animRot>
                                  </p:childTnLst>
                                </p:cTn>
                              </p:par>
                              <p:par>
                                <p:cTn id="34" presetID="8" presetClass="emph" presetSubtype="0" fill="hold" nodeType="withEffect">
                                  <p:stCondLst>
                                    <p:cond delay="0"/>
                                  </p:stCondLst>
                                  <p:childTnLst>
                                    <p:animRot by="5400000">
                                      <p:cBhvr>
                                        <p:cTn id="35" dur="500" fill="hold"/>
                                        <p:tgtEl>
                                          <p:spTgt spid="16"/>
                                        </p:tgtEl>
                                        <p:attrNameLst>
                                          <p:attrName>r</p:attrName>
                                        </p:attrNameLst>
                                      </p:cBhvr>
                                    </p:animRot>
                                  </p:childTnLst>
                                </p:cTn>
                              </p:par>
                              <p:par>
                                <p:cTn id="36" presetID="0" presetClass="path" presetSubtype="0" fill="hold" nodeType="withEffect">
                                  <p:stCondLst>
                                    <p:cond delay="0"/>
                                  </p:stCondLst>
                                  <p:childTnLst>
                                    <p:animMotion origin="layout" path="M -1.38889E-6 -2.59259E-6 L -0.04514 -0.00278 " pathEditMode="relative" rAng="0" ptsTypes="AA">
                                      <p:cBhvr>
                                        <p:cTn id="37" dur="500" fill="hold"/>
                                        <p:tgtEl>
                                          <p:spTgt spid="16"/>
                                        </p:tgtEl>
                                        <p:attrNameLst>
                                          <p:attrName>ppt_x</p:attrName>
                                          <p:attrName>ppt_y</p:attrName>
                                        </p:attrNameLst>
                                      </p:cBhvr>
                                      <p:rCtr x="-2257" y="-139"/>
                                    </p:animMotion>
                                  </p:childTnLst>
                                </p:cTn>
                              </p:par>
                              <p:par>
                                <p:cTn id="38" presetID="0" presetClass="path" presetSubtype="0" fill="hold" nodeType="withEffect">
                                  <p:stCondLst>
                                    <p:cond delay="0"/>
                                  </p:stCondLst>
                                  <p:childTnLst>
                                    <p:animMotion origin="layout" path="M -1.38889E-6 1.11111E-6 L 0.03386 0.00185 " pathEditMode="relative" rAng="0" ptsTypes="AA">
                                      <p:cBhvr>
                                        <p:cTn id="39" dur="500" fill="hold"/>
                                        <p:tgtEl>
                                          <p:spTgt spid="19"/>
                                        </p:tgtEl>
                                        <p:attrNameLst>
                                          <p:attrName>ppt_x</p:attrName>
                                          <p:attrName>ppt_y</p:attrName>
                                        </p:attrNameLst>
                                      </p:cBhvr>
                                      <p:rCtr x="1684" y="93"/>
                                    </p:animMotion>
                                  </p:childTnLst>
                                </p:cTn>
                              </p:par>
                            </p:childTnLst>
                          </p:cTn>
                        </p:par>
                        <p:par>
                          <p:cTn id="40" fill="hold">
                            <p:stCondLst>
                              <p:cond delay="2000"/>
                            </p:stCondLst>
                            <p:childTnLst>
                              <p:par>
                                <p:cTn id="41" presetID="31"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 calcmode="lin" valueType="num">
                                      <p:cBhvr>
                                        <p:cTn id="45" dur="500" fill="hold"/>
                                        <p:tgtEl>
                                          <p:spTgt spid="29"/>
                                        </p:tgtEl>
                                        <p:attrNameLst>
                                          <p:attrName>style.rotation</p:attrName>
                                        </p:attrNameLst>
                                      </p:cBhvr>
                                      <p:tavLst>
                                        <p:tav tm="0">
                                          <p:val>
                                            <p:fltVal val="90"/>
                                          </p:val>
                                        </p:tav>
                                        <p:tav tm="100000">
                                          <p:val>
                                            <p:fltVal val="0"/>
                                          </p:val>
                                        </p:tav>
                                      </p:tavLst>
                                    </p:anim>
                                    <p:animEffect transition="in" filter="fade">
                                      <p:cBhvr>
                                        <p:cTn id="46" dur="500"/>
                                        <p:tgtEl>
                                          <p:spTgt spid="2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 calcmode="lin" valueType="num">
                                      <p:cBhvr>
                                        <p:cTn id="51" dur="500" fill="hold"/>
                                        <p:tgtEl>
                                          <p:spTgt spid="28"/>
                                        </p:tgtEl>
                                        <p:attrNameLst>
                                          <p:attrName>style.rotation</p:attrName>
                                        </p:attrNameLst>
                                      </p:cBhvr>
                                      <p:tavLst>
                                        <p:tav tm="0">
                                          <p:val>
                                            <p:fltVal val="90"/>
                                          </p:val>
                                        </p:tav>
                                        <p:tav tm="100000">
                                          <p:val>
                                            <p:fltVal val="0"/>
                                          </p:val>
                                        </p:tav>
                                      </p:tavLst>
                                    </p:anim>
                                    <p:animEffect transition="in" filter="fade">
                                      <p:cBhvr>
                                        <p:cTn id="52" dur="500"/>
                                        <p:tgtEl>
                                          <p:spTgt spid="2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 calcmode="lin" valueType="num">
                                      <p:cBhvr>
                                        <p:cTn id="57" dur="500" fill="hold"/>
                                        <p:tgtEl>
                                          <p:spTgt spid="25"/>
                                        </p:tgtEl>
                                        <p:attrNameLst>
                                          <p:attrName>style.rotation</p:attrName>
                                        </p:attrNameLst>
                                      </p:cBhvr>
                                      <p:tavLst>
                                        <p:tav tm="0">
                                          <p:val>
                                            <p:fltVal val="90"/>
                                          </p:val>
                                        </p:tav>
                                        <p:tav tm="100000">
                                          <p:val>
                                            <p:fltVal val="0"/>
                                          </p:val>
                                        </p:tav>
                                      </p:tavLst>
                                    </p:anim>
                                    <p:animEffect transition="in" filter="fade">
                                      <p:cBhvr>
                                        <p:cTn id="58" dur="500"/>
                                        <p:tgtEl>
                                          <p:spTgt spid="25"/>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 calcmode="lin" valueType="num">
                                      <p:cBhvr>
                                        <p:cTn id="63" dur="500" fill="hold"/>
                                        <p:tgtEl>
                                          <p:spTgt spid="24"/>
                                        </p:tgtEl>
                                        <p:attrNameLst>
                                          <p:attrName>style.rotation</p:attrName>
                                        </p:attrNameLst>
                                      </p:cBhvr>
                                      <p:tavLst>
                                        <p:tav tm="0">
                                          <p:val>
                                            <p:fltVal val="90"/>
                                          </p:val>
                                        </p:tav>
                                        <p:tav tm="100000">
                                          <p:val>
                                            <p:fltVal val="0"/>
                                          </p:val>
                                        </p:tav>
                                      </p:tavLst>
                                    </p:anim>
                                    <p:animEffect transition="in" filter="fade">
                                      <p:cBhvr>
                                        <p:cTn id="64" dur="500"/>
                                        <p:tgtEl>
                                          <p:spTgt spid="2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 calcmode="lin" valueType="num">
                                      <p:cBhvr>
                                        <p:cTn id="69" dur="500" fill="hold"/>
                                        <p:tgtEl>
                                          <p:spTgt spid="27"/>
                                        </p:tgtEl>
                                        <p:attrNameLst>
                                          <p:attrName>style.rotation</p:attrName>
                                        </p:attrNameLst>
                                      </p:cBhvr>
                                      <p:tavLst>
                                        <p:tav tm="0">
                                          <p:val>
                                            <p:fltVal val="90"/>
                                          </p:val>
                                        </p:tav>
                                        <p:tav tm="100000">
                                          <p:val>
                                            <p:fltVal val="0"/>
                                          </p:val>
                                        </p:tav>
                                      </p:tavLst>
                                    </p:anim>
                                    <p:animEffect transition="in" filter="fade">
                                      <p:cBhvr>
                                        <p:cTn id="70" dur="500"/>
                                        <p:tgtEl>
                                          <p:spTgt spid="27"/>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500" fill="hold"/>
                                        <p:tgtEl>
                                          <p:spTgt spid="26"/>
                                        </p:tgtEl>
                                        <p:attrNameLst>
                                          <p:attrName>ppt_w</p:attrName>
                                        </p:attrNameLst>
                                      </p:cBhvr>
                                      <p:tavLst>
                                        <p:tav tm="0">
                                          <p:val>
                                            <p:fltVal val="0"/>
                                          </p:val>
                                        </p:tav>
                                        <p:tav tm="100000">
                                          <p:val>
                                            <p:strVal val="#ppt_w"/>
                                          </p:val>
                                        </p:tav>
                                      </p:tavLst>
                                    </p:anim>
                                    <p:anim calcmode="lin" valueType="num">
                                      <p:cBhvr>
                                        <p:cTn id="74" dur="500" fill="hold"/>
                                        <p:tgtEl>
                                          <p:spTgt spid="26"/>
                                        </p:tgtEl>
                                        <p:attrNameLst>
                                          <p:attrName>ppt_h</p:attrName>
                                        </p:attrNameLst>
                                      </p:cBhvr>
                                      <p:tavLst>
                                        <p:tav tm="0">
                                          <p:val>
                                            <p:fltVal val="0"/>
                                          </p:val>
                                        </p:tav>
                                        <p:tav tm="100000">
                                          <p:val>
                                            <p:strVal val="#ppt_h"/>
                                          </p:val>
                                        </p:tav>
                                      </p:tavLst>
                                    </p:anim>
                                    <p:anim calcmode="lin" valueType="num">
                                      <p:cBhvr>
                                        <p:cTn id="75" dur="500" fill="hold"/>
                                        <p:tgtEl>
                                          <p:spTgt spid="26"/>
                                        </p:tgtEl>
                                        <p:attrNameLst>
                                          <p:attrName>style.rotation</p:attrName>
                                        </p:attrNameLst>
                                      </p:cBhvr>
                                      <p:tavLst>
                                        <p:tav tm="0">
                                          <p:val>
                                            <p:fltVal val="90"/>
                                          </p:val>
                                        </p:tav>
                                        <p:tav tm="100000">
                                          <p:val>
                                            <p:fltVal val="0"/>
                                          </p:val>
                                        </p:tav>
                                      </p:tavLst>
                                    </p:anim>
                                    <p:animEffect transition="in" filter="fade">
                                      <p:cBhvr>
                                        <p:cTn id="76" dur="500"/>
                                        <p:tgtEl>
                                          <p:spTgt spid="2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 calcmode="lin" valueType="num">
                                      <p:cBhvr>
                                        <p:cTn id="81" dur="500" fill="hold"/>
                                        <p:tgtEl>
                                          <p:spTgt spid="22"/>
                                        </p:tgtEl>
                                        <p:attrNameLst>
                                          <p:attrName>style.rotation</p:attrName>
                                        </p:attrNameLst>
                                      </p:cBhvr>
                                      <p:tavLst>
                                        <p:tav tm="0">
                                          <p:val>
                                            <p:fltVal val="90"/>
                                          </p:val>
                                        </p:tav>
                                        <p:tav tm="100000">
                                          <p:val>
                                            <p:fltVal val="0"/>
                                          </p:val>
                                        </p:tav>
                                      </p:tavLst>
                                    </p:anim>
                                    <p:animEffect transition="in" filter="fade">
                                      <p:cBhvr>
                                        <p:cTn id="82" dur="500"/>
                                        <p:tgtEl>
                                          <p:spTgt spid="22"/>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 calcmode="lin" valueType="num">
                                      <p:cBhvr>
                                        <p:cTn id="87" dur="500" fill="hold"/>
                                        <p:tgtEl>
                                          <p:spTgt spid="23"/>
                                        </p:tgtEl>
                                        <p:attrNameLst>
                                          <p:attrName>style.rotation</p:attrName>
                                        </p:attrNameLst>
                                      </p:cBhvr>
                                      <p:tavLst>
                                        <p:tav tm="0">
                                          <p:val>
                                            <p:fltVal val="90"/>
                                          </p:val>
                                        </p:tav>
                                        <p:tav tm="100000">
                                          <p:val>
                                            <p:fltVal val="0"/>
                                          </p:val>
                                        </p:tav>
                                      </p:tavLst>
                                    </p:anim>
                                    <p:animEffect transition="in" filter="fade">
                                      <p:cBhvr>
                                        <p:cTn id="8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65"/>
          <p:cNvSpPr>
            <a:spLocks noChangeArrowheads="1"/>
          </p:cNvSpPr>
          <p:nvPr/>
        </p:nvSpPr>
        <p:spPr bwMode="auto">
          <a:xfrm rot="1668391">
            <a:off x="5527339" y="6275807"/>
            <a:ext cx="1509671" cy="301933"/>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9" name="泪滴形 18"/>
          <p:cNvSpPr/>
          <p:nvPr/>
        </p:nvSpPr>
        <p:spPr>
          <a:xfrm rot="8097160">
            <a:off x="1399605" y="328614"/>
            <a:ext cx="4900586" cy="4900586"/>
          </a:xfrm>
          <a:prstGeom prst="teardrop">
            <a:avLst/>
          </a:prstGeom>
          <a:gradFill flip="none" rotWithShape="1">
            <a:gsLst>
              <a:gs pos="0">
                <a:sysClr val="window" lastClr="FFFFFF"/>
              </a:gs>
              <a:gs pos="100000">
                <a:sysClr val="window" lastClr="FFFFFF">
                  <a:lumMod val="95000"/>
                  <a:shade val="67500"/>
                  <a:satMod val="115000"/>
                </a:sysClr>
              </a:gs>
            </a:gsLst>
            <a:path path="circle">
              <a:fillToRect l="50000" t="50000" r="50000" b="50000"/>
            </a:path>
            <a:tileRect/>
          </a:gradFill>
          <a:ln w="25400" cap="flat" cmpd="sng" algn="ctr">
            <a:solidFill>
              <a:sysClr val="window" lastClr="FFFFFF">
                <a:lumMod val="95000"/>
              </a:sysClr>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椭圆 2"/>
          <p:cNvSpPr/>
          <p:nvPr/>
        </p:nvSpPr>
        <p:spPr>
          <a:xfrm>
            <a:off x="1583248" y="536178"/>
            <a:ext cx="4533301" cy="4550448"/>
          </a:xfrm>
          <a:custGeom>
            <a:avLst/>
            <a:gdLst/>
            <a:ahLst/>
            <a:cxnLst/>
            <a:rect l="l" t="t" r="r" b="b"/>
            <a:pathLst>
              <a:path w="4806356" h="4824536">
                <a:moveTo>
                  <a:pt x="931321" y="4320480"/>
                </a:moveTo>
                <a:lnTo>
                  <a:pt x="3875035" y="4320480"/>
                </a:lnTo>
                <a:cubicBezTo>
                  <a:pt x="3469023" y="4637247"/>
                  <a:pt x="2957973" y="4824536"/>
                  <a:pt x="2403178" y="4824536"/>
                </a:cubicBezTo>
                <a:cubicBezTo>
                  <a:pt x="1848384" y="4824536"/>
                  <a:pt x="1337334" y="4637247"/>
                  <a:pt x="931321" y="4320480"/>
                </a:cubicBezTo>
                <a:close/>
                <a:moveTo>
                  <a:pt x="2403178" y="0"/>
                </a:moveTo>
                <a:cubicBezTo>
                  <a:pt x="3674822" y="0"/>
                  <a:pt x="4716647" y="983968"/>
                  <a:pt x="4806356" y="2232248"/>
                </a:cubicBezTo>
                <a:lnTo>
                  <a:pt x="0" y="2232248"/>
                </a:lnTo>
                <a:cubicBezTo>
                  <a:pt x="89709" y="983968"/>
                  <a:pt x="1131535" y="0"/>
                  <a:pt x="2403178" y="0"/>
                </a:cubicBez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5"/>
          <p:cNvSpPr/>
          <p:nvPr/>
        </p:nvSpPr>
        <p:spPr>
          <a:xfrm>
            <a:off x="1574675" y="536178"/>
            <a:ext cx="4359049" cy="4137841"/>
          </a:xfrm>
          <a:custGeom>
            <a:avLst/>
            <a:gdLst/>
            <a:ahLst/>
            <a:cxnLst/>
            <a:rect l="l" t="t" r="r" b="b"/>
            <a:pathLst>
              <a:path w="4621609" h="4387076">
                <a:moveTo>
                  <a:pt x="2412268" y="0"/>
                </a:moveTo>
                <a:cubicBezTo>
                  <a:pt x="3400557" y="0"/>
                  <a:pt x="4250036" y="594317"/>
                  <a:pt x="4621609" y="1445572"/>
                </a:cubicBezTo>
                <a:cubicBezTo>
                  <a:pt x="4230832" y="1169402"/>
                  <a:pt x="3753657" y="1008112"/>
                  <a:pt x="3238809" y="1008112"/>
                </a:cubicBezTo>
                <a:cubicBezTo>
                  <a:pt x="1906550" y="1008112"/>
                  <a:pt x="826541" y="2088121"/>
                  <a:pt x="826541" y="3420380"/>
                </a:cubicBezTo>
                <a:cubicBezTo>
                  <a:pt x="826541" y="3764350"/>
                  <a:pt x="898534" y="4091505"/>
                  <a:pt x="1029468" y="4387076"/>
                </a:cubicBezTo>
                <a:cubicBezTo>
                  <a:pt x="406567" y="3952133"/>
                  <a:pt x="0" y="3229680"/>
                  <a:pt x="0" y="2412268"/>
                </a:cubicBezTo>
                <a:cubicBezTo>
                  <a:pt x="0" y="1080009"/>
                  <a:pt x="1080009" y="0"/>
                  <a:pt x="2412268" y="0"/>
                </a:cubicBezTo>
                <a:close/>
              </a:path>
            </a:pathLst>
          </a:custGeom>
          <a:solidFill>
            <a:srgbClr val="FFFFFF">
              <a:alpha val="18824"/>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TextBox 21"/>
          <p:cNvSpPr txBox="1"/>
          <p:nvPr/>
        </p:nvSpPr>
        <p:spPr>
          <a:xfrm>
            <a:off x="2919651" y="786871"/>
            <a:ext cx="2219210" cy="70014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3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a:t>
            </a:r>
            <a:r>
              <a:rPr kumimoji="0" lang="zh-CN" altLang="en-US" sz="3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的标题</a:t>
            </a:r>
            <a:endParaRPr kumimoji="0" lang="en-US" altLang="zh-CN" sz="3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TextBox 22"/>
          <p:cNvSpPr txBox="1"/>
          <p:nvPr/>
        </p:nvSpPr>
        <p:spPr>
          <a:xfrm>
            <a:off x="1991742" y="1487018"/>
            <a:ext cx="3690456" cy="110601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TextBox 23"/>
          <p:cNvSpPr txBox="1"/>
          <p:nvPr/>
        </p:nvSpPr>
        <p:spPr>
          <a:xfrm>
            <a:off x="2476129" y="2845360"/>
            <a:ext cx="3171963" cy="42672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复制</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5" name="泪滴形 24"/>
          <p:cNvSpPr/>
          <p:nvPr/>
        </p:nvSpPr>
        <p:spPr>
          <a:xfrm rot="8118448">
            <a:off x="2293994" y="2959104"/>
            <a:ext cx="151357" cy="151357"/>
          </a:xfrm>
          <a:prstGeom prst="teardrop">
            <a:avLst>
              <a:gd name="adj" fmla="val 121614"/>
            </a:avLst>
          </a:prstGeom>
          <a:solidFill>
            <a:srgbClr val="0070C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TextBox 25"/>
          <p:cNvSpPr txBox="1"/>
          <p:nvPr/>
        </p:nvSpPr>
        <p:spPr>
          <a:xfrm>
            <a:off x="2487498" y="3223816"/>
            <a:ext cx="3171963" cy="42672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7" name="泪滴形 26"/>
          <p:cNvSpPr/>
          <p:nvPr/>
        </p:nvSpPr>
        <p:spPr>
          <a:xfrm rot="8118448">
            <a:off x="2305362" y="3337560"/>
            <a:ext cx="151357" cy="151357"/>
          </a:xfrm>
          <a:prstGeom prst="teardrop">
            <a:avLst>
              <a:gd name="adj" fmla="val 121614"/>
            </a:avLst>
          </a:prstGeom>
          <a:solidFill>
            <a:srgbClr val="0070C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TextBox 27"/>
          <p:cNvSpPr txBox="1"/>
          <p:nvPr/>
        </p:nvSpPr>
        <p:spPr>
          <a:xfrm>
            <a:off x="2498866" y="3602271"/>
            <a:ext cx="3171963" cy="42672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复制</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9" name="泪滴形 28"/>
          <p:cNvSpPr/>
          <p:nvPr/>
        </p:nvSpPr>
        <p:spPr>
          <a:xfrm rot="8118448">
            <a:off x="2316731" y="3716015"/>
            <a:ext cx="151357" cy="151357"/>
          </a:xfrm>
          <a:prstGeom prst="teardrop">
            <a:avLst>
              <a:gd name="adj" fmla="val 121614"/>
            </a:avLst>
          </a:prstGeom>
          <a:solidFill>
            <a:srgbClr val="0070C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TextBox 29"/>
          <p:cNvSpPr txBox="1"/>
          <p:nvPr/>
        </p:nvSpPr>
        <p:spPr>
          <a:xfrm>
            <a:off x="2510234" y="3980726"/>
            <a:ext cx="3171963" cy="42672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这里或复制</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1" name="泪滴形 30"/>
          <p:cNvSpPr/>
          <p:nvPr/>
        </p:nvSpPr>
        <p:spPr>
          <a:xfrm rot="8118448">
            <a:off x="2328099" y="4094469"/>
            <a:ext cx="151357" cy="151357"/>
          </a:xfrm>
          <a:prstGeom prst="teardrop">
            <a:avLst>
              <a:gd name="adj" fmla="val 121614"/>
            </a:avLst>
          </a:prstGeom>
          <a:solidFill>
            <a:srgbClr val="0070C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32" name="Picture 2" descr="C:\Documents and Settings\Administrator\Local Settings\Temp\SoEasy\7A88D686E7E34DE9A37EBC7E2DD52E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8663" y="4311307"/>
            <a:ext cx="1335771" cy="2368751"/>
          </a:xfrm>
          <a:prstGeom prst="rect">
            <a:avLst/>
          </a:prstGeom>
          <a:noFill/>
          <a:extLst>
            <a:ext uri="{909E8E84-426E-40DD-AFC4-6F175D3DCCD1}">
              <a14:hiddenFill xmlns:a14="http://schemas.microsoft.com/office/drawing/2010/main">
                <a:solidFill>
                  <a:srgbClr val="FFFFFF"/>
                </a:solidFill>
              </a14:hiddenFill>
            </a:ext>
          </a:extLst>
        </p:spPr>
      </p:pic>
      <p:sp>
        <p:nvSpPr>
          <p:cNvPr id="33" name="Oval 65"/>
          <p:cNvSpPr>
            <a:spLocks noChangeArrowheads="1"/>
          </p:cNvSpPr>
          <p:nvPr/>
        </p:nvSpPr>
        <p:spPr bwMode="auto">
          <a:xfrm>
            <a:off x="2873144" y="6294529"/>
            <a:ext cx="1927651" cy="38552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Tree>
    <p:extLst>
      <p:ext uri="{BB962C8B-B14F-4D97-AF65-F5344CB8AC3E}">
        <p14:creationId xmlns:p14="http://schemas.microsoft.com/office/powerpoint/2010/main" val="232657499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10154" y="1844824"/>
            <a:ext cx="2544281" cy="3816423"/>
          </a:xfrm>
          <a:prstGeom prst="rect">
            <a:avLst/>
          </a:prstGeom>
          <a:solidFill>
            <a:srgbClr val="1F497D">
              <a:lumMod val="60000"/>
              <a:lumOff val="40000"/>
            </a:srgbClr>
          </a:solidFill>
          <a:ln w="25400" cap="flat" cmpd="sng" algn="ctr">
            <a:noFill/>
            <a:prstDash val="solid"/>
          </a:ln>
          <a:effectLst>
            <a:reflection blurRad="6350" stA="22000" endPos="35000" dist="25400" dir="5400000" sy="-100000" algn="bl" rotWithShape="0"/>
          </a:effectLst>
          <a:scene3d>
            <a:camera prst="orthographicFront">
              <a:rot lat="0" lon="0" rev="0"/>
            </a:camera>
            <a:lightRig rig="contrasting" dir="t">
              <a:rot lat="0" lon="0" rev="7800000"/>
            </a:lightRig>
          </a:scene3d>
          <a:sp3d>
            <a:bevelT w="139700" h="1397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9" name="组合 18"/>
          <p:cNvGrpSpPr/>
          <p:nvPr/>
        </p:nvGrpSpPr>
        <p:grpSpPr>
          <a:xfrm>
            <a:off x="827584" y="2278805"/>
            <a:ext cx="3674823" cy="3095871"/>
            <a:chOff x="2040867" y="1160447"/>
            <a:chExt cx="5408232" cy="4556189"/>
          </a:xfrm>
          <a:effectLst>
            <a:outerShdw blurRad="50800" dist="38100" algn="l" rotWithShape="0">
              <a:prstClr val="black">
                <a:alpha val="40000"/>
              </a:prstClr>
            </a:outerShdw>
          </a:effectLst>
        </p:grpSpPr>
        <p:sp>
          <p:nvSpPr>
            <p:cNvPr id="20" name="矩形 2"/>
            <p:cNvSpPr/>
            <p:nvPr/>
          </p:nvSpPr>
          <p:spPr>
            <a:xfrm>
              <a:off x="2077592" y="1228157"/>
              <a:ext cx="5319204" cy="4322836"/>
            </a:xfrm>
            <a:custGeom>
              <a:avLst/>
              <a:gdLst>
                <a:gd name="connsiteX0" fmla="*/ 0 w 4896544"/>
                <a:gd name="connsiteY0" fmla="*/ 0 h 2808312"/>
                <a:gd name="connsiteX1" fmla="*/ 4896544 w 4896544"/>
                <a:gd name="connsiteY1" fmla="*/ 0 h 2808312"/>
                <a:gd name="connsiteX2" fmla="*/ 4896544 w 4896544"/>
                <a:gd name="connsiteY2" fmla="*/ 2808312 h 2808312"/>
                <a:gd name="connsiteX3" fmla="*/ 0 w 4896544"/>
                <a:gd name="connsiteY3" fmla="*/ 2808312 h 2808312"/>
                <a:gd name="connsiteX4" fmla="*/ 0 w 4896544"/>
                <a:gd name="connsiteY4" fmla="*/ 0 h 2808312"/>
                <a:gd name="connsiteX0" fmla="*/ 0 w 4919990"/>
                <a:gd name="connsiteY0" fmla="*/ 609600 h 2808312"/>
                <a:gd name="connsiteX1" fmla="*/ 4919990 w 4919990"/>
                <a:gd name="connsiteY1" fmla="*/ 0 h 2808312"/>
                <a:gd name="connsiteX2" fmla="*/ 4919990 w 4919990"/>
                <a:gd name="connsiteY2" fmla="*/ 2808312 h 2808312"/>
                <a:gd name="connsiteX3" fmla="*/ 23446 w 4919990"/>
                <a:gd name="connsiteY3" fmla="*/ 2808312 h 2808312"/>
                <a:gd name="connsiteX4" fmla="*/ 0 w 4919990"/>
                <a:gd name="connsiteY4" fmla="*/ 609600 h 2808312"/>
                <a:gd name="connsiteX0" fmla="*/ 0 w 4919990"/>
                <a:gd name="connsiteY0" fmla="*/ 609600 h 2808312"/>
                <a:gd name="connsiteX1" fmla="*/ 4919990 w 4919990"/>
                <a:gd name="connsiteY1" fmla="*/ 0 h 2808312"/>
                <a:gd name="connsiteX2" fmla="*/ 4919990 w 4919990"/>
                <a:gd name="connsiteY2" fmla="*/ 2808312 h 2808312"/>
                <a:gd name="connsiteX3" fmla="*/ 58616 w 4919990"/>
                <a:gd name="connsiteY3" fmla="*/ 2632466 h 2808312"/>
                <a:gd name="connsiteX4" fmla="*/ 0 w 4919990"/>
                <a:gd name="connsiteY4" fmla="*/ 609600 h 2808312"/>
                <a:gd name="connsiteX0" fmla="*/ 11723 w 4861374"/>
                <a:gd name="connsiteY0" fmla="*/ 832338 h 2808312"/>
                <a:gd name="connsiteX1" fmla="*/ 4861374 w 4861374"/>
                <a:gd name="connsiteY1" fmla="*/ 0 h 2808312"/>
                <a:gd name="connsiteX2" fmla="*/ 4861374 w 4861374"/>
                <a:gd name="connsiteY2" fmla="*/ 2808312 h 2808312"/>
                <a:gd name="connsiteX3" fmla="*/ 0 w 4861374"/>
                <a:gd name="connsiteY3" fmla="*/ 2632466 h 2808312"/>
                <a:gd name="connsiteX4" fmla="*/ 11723 w 4861374"/>
                <a:gd name="connsiteY4" fmla="*/ 832338 h 2808312"/>
                <a:gd name="connsiteX0" fmla="*/ 23447 w 4873098"/>
                <a:gd name="connsiteY0" fmla="*/ 832338 h 3089666"/>
                <a:gd name="connsiteX1" fmla="*/ 4873098 w 4873098"/>
                <a:gd name="connsiteY1" fmla="*/ 0 h 3089666"/>
                <a:gd name="connsiteX2" fmla="*/ 4873098 w 4873098"/>
                <a:gd name="connsiteY2" fmla="*/ 2808312 h 3089666"/>
                <a:gd name="connsiteX3" fmla="*/ 0 w 4873098"/>
                <a:gd name="connsiteY3" fmla="*/ 3089666 h 3089666"/>
                <a:gd name="connsiteX4" fmla="*/ 23447 w 4873098"/>
                <a:gd name="connsiteY4" fmla="*/ 832338 h 3089666"/>
                <a:gd name="connsiteX0" fmla="*/ 23447 w 4873098"/>
                <a:gd name="connsiteY0" fmla="*/ 832338 h 3089666"/>
                <a:gd name="connsiteX1" fmla="*/ 4873098 w 4873098"/>
                <a:gd name="connsiteY1" fmla="*/ 0 h 3089666"/>
                <a:gd name="connsiteX2" fmla="*/ 4861375 w 4873098"/>
                <a:gd name="connsiteY2" fmla="*/ 2655912 h 3089666"/>
                <a:gd name="connsiteX3" fmla="*/ 0 w 4873098"/>
                <a:gd name="connsiteY3" fmla="*/ 3089666 h 3089666"/>
                <a:gd name="connsiteX4" fmla="*/ 23447 w 4873098"/>
                <a:gd name="connsiteY4" fmla="*/ 832338 h 3089666"/>
                <a:gd name="connsiteX0" fmla="*/ 35170 w 4884821"/>
                <a:gd name="connsiteY0" fmla="*/ 832338 h 3347574"/>
                <a:gd name="connsiteX1" fmla="*/ 4884821 w 4884821"/>
                <a:gd name="connsiteY1" fmla="*/ 0 h 3347574"/>
                <a:gd name="connsiteX2" fmla="*/ 4873098 w 4884821"/>
                <a:gd name="connsiteY2" fmla="*/ 2655912 h 3347574"/>
                <a:gd name="connsiteX3" fmla="*/ 0 w 4884821"/>
                <a:gd name="connsiteY3" fmla="*/ 3347574 h 3347574"/>
                <a:gd name="connsiteX4" fmla="*/ 35170 w 4884821"/>
                <a:gd name="connsiteY4" fmla="*/ 832338 h 3347574"/>
                <a:gd name="connsiteX0" fmla="*/ 35170 w 4884821"/>
                <a:gd name="connsiteY0" fmla="*/ 832338 h 3605482"/>
                <a:gd name="connsiteX1" fmla="*/ 4884821 w 4884821"/>
                <a:gd name="connsiteY1" fmla="*/ 0 h 3605482"/>
                <a:gd name="connsiteX2" fmla="*/ 4873098 w 4884821"/>
                <a:gd name="connsiteY2" fmla="*/ 2655912 h 3605482"/>
                <a:gd name="connsiteX3" fmla="*/ 0 w 4884821"/>
                <a:gd name="connsiteY3" fmla="*/ 3605482 h 3605482"/>
                <a:gd name="connsiteX4" fmla="*/ 35170 w 4884821"/>
                <a:gd name="connsiteY4" fmla="*/ 832338 h 3605482"/>
                <a:gd name="connsiteX0" fmla="*/ 35170 w 4884821"/>
                <a:gd name="connsiteY0" fmla="*/ 1324708 h 3605482"/>
                <a:gd name="connsiteX1" fmla="*/ 4884821 w 4884821"/>
                <a:gd name="connsiteY1" fmla="*/ 0 h 3605482"/>
                <a:gd name="connsiteX2" fmla="*/ 4873098 w 4884821"/>
                <a:gd name="connsiteY2" fmla="*/ 2655912 h 3605482"/>
                <a:gd name="connsiteX3" fmla="*/ 0 w 4884821"/>
                <a:gd name="connsiteY3" fmla="*/ 3605482 h 3605482"/>
                <a:gd name="connsiteX4" fmla="*/ 35170 w 4884821"/>
                <a:gd name="connsiteY4" fmla="*/ 1324708 h 3605482"/>
                <a:gd name="connsiteX0" fmla="*/ 35170 w 4873130"/>
                <a:gd name="connsiteY0" fmla="*/ 1688123 h 3968897"/>
                <a:gd name="connsiteX1" fmla="*/ 4533129 w 4873130"/>
                <a:gd name="connsiteY1" fmla="*/ 0 h 3968897"/>
                <a:gd name="connsiteX2" fmla="*/ 4873098 w 4873130"/>
                <a:gd name="connsiteY2" fmla="*/ 3019327 h 3968897"/>
                <a:gd name="connsiteX3" fmla="*/ 0 w 4873130"/>
                <a:gd name="connsiteY3" fmla="*/ 3968897 h 3968897"/>
                <a:gd name="connsiteX4" fmla="*/ 35170 w 4873130"/>
                <a:gd name="connsiteY4" fmla="*/ 1688123 h 3968897"/>
                <a:gd name="connsiteX0" fmla="*/ 35170 w 4873130"/>
                <a:gd name="connsiteY0" fmla="*/ 1688123 h 3968897"/>
                <a:gd name="connsiteX1" fmla="*/ 4533129 w 4873130"/>
                <a:gd name="connsiteY1" fmla="*/ 0 h 3968897"/>
                <a:gd name="connsiteX2" fmla="*/ 4873098 w 4873130"/>
                <a:gd name="connsiteY2" fmla="*/ 3019327 h 3968897"/>
                <a:gd name="connsiteX3" fmla="*/ 0 w 4873130"/>
                <a:gd name="connsiteY3" fmla="*/ 3968897 h 3968897"/>
                <a:gd name="connsiteX4" fmla="*/ 35170 w 4873130"/>
                <a:gd name="connsiteY4" fmla="*/ 1688123 h 3968897"/>
                <a:gd name="connsiteX0" fmla="*/ 35170 w 4873130"/>
                <a:gd name="connsiteY0" fmla="*/ 1688123 h 3968897"/>
                <a:gd name="connsiteX1" fmla="*/ 4533129 w 4873130"/>
                <a:gd name="connsiteY1" fmla="*/ 0 h 3968897"/>
                <a:gd name="connsiteX2" fmla="*/ 4873098 w 4873130"/>
                <a:gd name="connsiteY2" fmla="*/ 3019327 h 3968897"/>
                <a:gd name="connsiteX3" fmla="*/ 0 w 4873130"/>
                <a:gd name="connsiteY3" fmla="*/ 3968897 h 3968897"/>
                <a:gd name="connsiteX4" fmla="*/ 35170 w 4873130"/>
                <a:gd name="connsiteY4" fmla="*/ 1688123 h 3968897"/>
                <a:gd name="connsiteX0" fmla="*/ 35170 w 4873108"/>
                <a:gd name="connsiteY0" fmla="*/ 1617785 h 3898559"/>
                <a:gd name="connsiteX1" fmla="*/ 3806299 w 4873108"/>
                <a:gd name="connsiteY1" fmla="*/ 0 h 3898559"/>
                <a:gd name="connsiteX2" fmla="*/ 4873098 w 4873108"/>
                <a:gd name="connsiteY2" fmla="*/ 2948989 h 3898559"/>
                <a:gd name="connsiteX3" fmla="*/ 0 w 4873108"/>
                <a:gd name="connsiteY3" fmla="*/ 3898559 h 3898559"/>
                <a:gd name="connsiteX4" fmla="*/ 35170 w 4873108"/>
                <a:gd name="connsiteY4" fmla="*/ 1617785 h 3898559"/>
                <a:gd name="connsiteX0" fmla="*/ 35170 w 4873107"/>
                <a:gd name="connsiteY0" fmla="*/ 1559169 h 3839943"/>
                <a:gd name="connsiteX1" fmla="*/ 3618729 w 4873107"/>
                <a:gd name="connsiteY1" fmla="*/ 0 h 3839943"/>
                <a:gd name="connsiteX2" fmla="*/ 4873098 w 4873107"/>
                <a:gd name="connsiteY2" fmla="*/ 2890373 h 3839943"/>
                <a:gd name="connsiteX3" fmla="*/ 0 w 4873107"/>
                <a:gd name="connsiteY3" fmla="*/ 3839943 h 3839943"/>
                <a:gd name="connsiteX4" fmla="*/ 35170 w 4873107"/>
                <a:gd name="connsiteY4" fmla="*/ 1559169 h 3839943"/>
                <a:gd name="connsiteX0" fmla="*/ 35170 w 4873106"/>
                <a:gd name="connsiteY0" fmla="*/ 1476712 h 3757486"/>
                <a:gd name="connsiteX1" fmla="*/ 3536667 w 4873106"/>
                <a:gd name="connsiteY1" fmla="*/ 0 h 3757486"/>
                <a:gd name="connsiteX2" fmla="*/ 4873098 w 4873106"/>
                <a:gd name="connsiteY2" fmla="*/ 2807916 h 3757486"/>
                <a:gd name="connsiteX3" fmla="*/ 0 w 4873106"/>
                <a:gd name="connsiteY3" fmla="*/ 3757486 h 3757486"/>
                <a:gd name="connsiteX4" fmla="*/ 35170 w 4873106"/>
                <a:gd name="connsiteY4" fmla="*/ 1476712 h 3757486"/>
                <a:gd name="connsiteX0" fmla="*/ 35170 w 4873106"/>
                <a:gd name="connsiteY0" fmla="*/ 1512051 h 3792825"/>
                <a:gd name="connsiteX1" fmla="*/ 3524944 w 4873106"/>
                <a:gd name="connsiteY1" fmla="*/ 0 h 3792825"/>
                <a:gd name="connsiteX2" fmla="*/ 4873098 w 4873106"/>
                <a:gd name="connsiteY2" fmla="*/ 2843255 h 3792825"/>
                <a:gd name="connsiteX3" fmla="*/ 0 w 4873106"/>
                <a:gd name="connsiteY3" fmla="*/ 3792825 h 3792825"/>
                <a:gd name="connsiteX4" fmla="*/ 35170 w 4873106"/>
                <a:gd name="connsiteY4" fmla="*/ 1512051 h 3792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106" h="3792825">
                  <a:moveTo>
                    <a:pt x="35170" y="1512051"/>
                  </a:moveTo>
                  <a:lnTo>
                    <a:pt x="3524944" y="0"/>
                  </a:lnTo>
                  <a:cubicBezTo>
                    <a:pt x="3521036" y="6073"/>
                    <a:pt x="4877006" y="2802012"/>
                    <a:pt x="4873098" y="2843255"/>
                  </a:cubicBezTo>
                  <a:lnTo>
                    <a:pt x="0" y="3792825"/>
                  </a:lnTo>
                  <a:cubicBezTo>
                    <a:pt x="3908" y="3192782"/>
                    <a:pt x="31262" y="2112094"/>
                    <a:pt x="35170" y="1512051"/>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直角三角形 3"/>
            <p:cNvSpPr/>
            <p:nvPr/>
          </p:nvSpPr>
          <p:spPr>
            <a:xfrm rot="21238433" flipH="1" flipV="1">
              <a:off x="6080312" y="1160447"/>
              <a:ext cx="1119634" cy="3337889"/>
            </a:xfrm>
            <a:custGeom>
              <a:avLst/>
              <a:gdLst>
                <a:gd name="connsiteX0" fmla="*/ 0 w 1224136"/>
                <a:gd name="connsiteY0" fmla="*/ 2920376 h 2920376"/>
                <a:gd name="connsiteX1" fmla="*/ 0 w 1224136"/>
                <a:gd name="connsiteY1" fmla="*/ 0 h 2920376"/>
                <a:gd name="connsiteX2" fmla="*/ 1224136 w 1224136"/>
                <a:gd name="connsiteY2" fmla="*/ 2920376 h 2920376"/>
                <a:gd name="connsiteX3" fmla="*/ 0 w 1224136"/>
                <a:gd name="connsiteY3" fmla="*/ 2920376 h 2920376"/>
                <a:gd name="connsiteX0" fmla="*/ 0 w 1226935"/>
                <a:gd name="connsiteY0" fmla="*/ 2920376 h 2920376"/>
                <a:gd name="connsiteX1" fmla="*/ 0 w 1226935"/>
                <a:gd name="connsiteY1" fmla="*/ 0 h 2920376"/>
                <a:gd name="connsiteX2" fmla="*/ 1226935 w 1226935"/>
                <a:gd name="connsiteY2" fmla="*/ 2861828 h 2920376"/>
                <a:gd name="connsiteX3" fmla="*/ 0 w 1226935"/>
                <a:gd name="connsiteY3" fmla="*/ 2920376 h 2920376"/>
                <a:gd name="connsiteX0" fmla="*/ 0 w 1226935"/>
                <a:gd name="connsiteY0" fmla="*/ 2920376 h 2920376"/>
                <a:gd name="connsiteX1" fmla="*/ 0 w 1226935"/>
                <a:gd name="connsiteY1" fmla="*/ 0 h 2920376"/>
                <a:gd name="connsiteX2" fmla="*/ 1226935 w 1226935"/>
                <a:gd name="connsiteY2" fmla="*/ 2861828 h 2920376"/>
                <a:gd name="connsiteX3" fmla="*/ 0 w 1226935"/>
                <a:gd name="connsiteY3" fmla="*/ 2920376 h 2920376"/>
                <a:gd name="connsiteX0" fmla="*/ 0 w 1226935"/>
                <a:gd name="connsiteY0" fmla="*/ 2920376 h 2924133"/>
                <a:gd name="connsiteX1" fmla="*/ 0 w 1226935"/>
                <a:gd name="connsiteY1" fmla="*/ 0 h 2924133"/>
                <a:gd name="connsiteX2" fmla="*/ 1226935 w 1226935"/>
                <a:gd name="connsiteY2" fmla="*/ 2861828 h 2924133"/>
                <a:gd name="connsiteX3" fmla="*/ 0 w 1226935"/>
                <a:gd name="connsiteY3" fmla="*/ 2920376 h 2924133"/>
                <a:gd name="connsiteX0" fmla="*/ 220901 w 1226935"/>
                <a:gd name="connsiteY0" fmla="*/ 2473216 h 2868355"/>
                <a:gd name="connsiteX1" fmla="*/ 0 w 1226935"/>
                <a:gd name="connsiteY1" fmla="*/ 0 h 2868355"/>
                <a:gd name="connsiteX2" fmla="*/ 1226935 w 1226935"/>
                <a:gd name="connsiteY2" fmla="*/ 2861828 h 2868355"/>
                <a:gd name="connsiteX3" fmla="*/ 220901 w 1226935"/>
                <a:gd name="connsiteY3" fmla="*/ 2473216 h 2868355"/>
                <a:gd name="connsiteX0" fmla="*/ 220901 w 1226942"/>
                <a:gd name="connsiteY0" fmla="*/ 2473216 h 2861828"/>
                <a:gd name="connsiteX1" fmla="*/ 0 w 1226942"/>
                <a:gd name="connsiteY1" fmla="*/ 0 h 2861828"/>
                <a:gd name="connsiteX2" fmla="*/ 1226935 w 1226942"/>
                <a:gd name="connsiteY2" fmla="*/ 2861828 h 2861828"/>
                <a:gd name="connsiteX3" fmla="*/ 220901 w 1226942"/>
                <a:gd name="connsiteY3" fmla="*/ 2473216 h 2861828"/>
              </a:gdLst>
              <a:ahLst/>
              <a:cxnLst>
                <a:cxn ang="0">
                  <a:pos x="connsiteX0" y="connsiteY0"/>
                </a:cxn>
                <a:cxn ang="0">
                  <a:pos x="connsiteX1" y="connsiteY1"/>
                </a:cxn>
                <a:cxn ang="0">
                  <a:pos x="connsiteX2" y="connsiteY2"/>
                </a:cxn>
                <a:cxn ang="0">
                  <a:pos x="connsiteX3" y="connsiteY3"/>
                </a:cxn>
              </a:cxnLst>
              <a:rect l="l" t="t" r="r" b="b"/>
              <a:pathLst>
                <a:path w="1226942" h="2861828">
                  <a:moveTo>
                    <a:pt x="220901" y="2473216"/>
                  </a:moveTo>
                  <a:lnTo>
                    <a:pt x="0" y="0"/>
                  </a:lnTo>
                  <a:lnTo>
                    <a:pt x="1226935" y="2861828"/>
                  </a:lnTo>
                  <a:cubicBezTo>
                    <a:pt x="1230036" y="2854101"/>
                    <a:pt x="241219" y="2482062"/>
                    <a:pt x="220901" y="2473216"/>
                  </a:cubicBezTo>
                  <a:close/>
                </a:path>
              </a:pathLst>
            </a:custGeom>
            <a:solidFill>
              <a:srgbClr val="9BBB59">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直角三角形 3"/>
            <p:cNvSpPr/>
            <p:nvPr/>
          </p:nvSpPr>
          <p:spPr>
            <a:xfrm rot="14975202" flipH="1">
              <a:off x="4180027" y="2447564"/>
              <a:ext cx="1129912" cy="5408232"/>
            </a:xfrm>
            <a:custGeom>
              <a:avLst/>
              <a:gdLst>
                <a:gd name="connsiteX0" fmla="*/ 0 w 1224136"/>
                <a:gd name="connsiteY0" fmla="*/ 2920376 h 2920376"/>
                <a:gd name="connsiteX1" fmla="*/ 0 w 1224136"/>
                <a:gd name="connsiteY1" fmla="*/ 0 h 2920376"/>
                <a:gd name="connsiteX2" fmla="*/ 1224136 w 1224136"/>
                <a:gd name="connsiteY2" fmla="*/ 2920376 h 2920376"/>
                <a:gd name="connsiteX3" fmla="*/ 0 w 1224136"/>
                <a:gd name="connsiteY3" fmla="*/ 2920376 h 2920376"/>
                <a:gd name="connsiteX0" fmla="*/ 0 w 1226935"/>
                <a:gd name="connsiteY0" fmla="*/ 2920376 h 2920376"/>
                <a:gd name="connsiteX1" fmla="*/ 0 w 1226935"/>
                <a:gd name="connsiteY1" fmla="*/ 0 h 2920376"/>
                <a:gd name="connsiteX2" fmla="*/ 1226935 w 1226935"/>
                <a:gd name="connsiteY2" fmla="*/ 2861828 h 2920376"/>
                <a:gd name="connsiteX3" fmla="*/ 0 w 1226935"/>
                <a:gd name="connsiteY3" fmla="*/ 2920376 h 2920376"/>
                <a:gd name="connsiteX0" fmla="*/ 0 w 1226935"/>
                <a:gd name="connsiteY0" fmla="*/ 2920376 h 2920376"/>
                <a:gd name="connsiteX1" fmla="*/ 0 w 1226935"/>
                <a:gd name="connsiteY1" fmla="*/ 0 h 2920376"/>
                <a:gd name="connsiteX2" fmla="*/ 1226935 w 1226935"/>
                <a:gd name="connsiteY2" fmla="*/ 2861828 h 2920376"/>
                <a:gd name="connsiteX3" fmla="*/ 0 w 1226935"/>
                <a:gd name="connsiteY3" fmla="*/ 2920376 h 2920376"/>
                <a:gd name="connsiteX0" fmla="*/ 0 w 1226935"/>
                <a:gd name="connsiteY0" fmla="*/ 2920376 h 2924133"/>
                <a:gd name="connsiteX1" fmla="*/ 0 w 1226935"/>
                <a:gd name="connsiteY1" fmla="*/ 0 h 2924133"/>
                <a:gd name="connsiteX2" fmla="*/ 1226935 w 1226935"/>
                <a:gd name="connsiteY2" fmla="*/ 2861828 h 2924133"/>
                <a:gd name="connsiteX3" fmla="*/ 0 w 1226935"/>
                <a:gd name="connsiteY3" fmla="*/ 2920376 h 2924133"/>
                <a:gd name="connsiteX0" fmla="*/ 220901 w 1226935"/>
                <a:gd name="connsiteY0" fmla="*/ 2473216 h 2868355"/>
                <a:gd name="connsiteX1" fmla="*/ 0 w 1226935"/>
                <a:gd name="connsiteY1" fmla="*/ 0 h 2868355"/>
                <a:gd name="connsiteX2" fmla="*/ 1226935 w 1226935"/>
                <a:gd name="connsiteY2" fmla="*/ 2861828 h 2868355"/>
                <a:gd name="connsiteX3" fmla="*/ 220901 w 1226935"/>
                <a:gd name="connsiteY3" fmla="*/ 2473216 h 2868355"/>
                <a:gd name="connsiteX0" fmla="*/ 220901 w 1226942"/>
                <a:gd name="connsiteY0" fmla="*/ 2473216 h 2861828"/>
                <a:gd name="connsiteX1" fmla="*/ 0 w 1226942"/>
                <a:gd name="connsiteY1" fmla="*/ 0 h 2861828"/>
                <a:gd name="connsiteX2" fmla="*/ 1226935 w 1226942"/>
                <a:gd name="connsiteY2" fmla="*/ 2861828 h 2861828"/>
                <a:gd name="connsiteX3" fmla="*/ 220901 w 1226942"/>
                <a:gd name="connsiteY3" fmla="*/ 2473216 h 2861828"/>
                <a:gd name="connsiteX0" fmla="*/ 593667 w 1226946"/>
                <a:gd name="connsiteY0" fmla="*/ 4951445 h 4951472"/>
                <a:gd name="connsiteX1" fmla="*/ 0 w 1226946"/>
                <a:gd name="connsiteY1" fmla="*/ 0 h 4951472"/>
                <a:gd name="connsiteX2" fmla="*/ 1226935 w 1226946"/>
                <a:gd name="connsiteY2" fmla="*/ 2861828 h 4951472"/>
                <a:gd name="connsiteX3" fmla="*/ 593667 w 1226946"/>
                <a:gd name="connsiteY3" fmla="*/ 4951445 h 4951472"/>
                <a:gd name="connsiteX0" fmla="*/ 593667 w 903172"/>
                <a:gd name="connsiteY0" fmla="*/ 4951445 h 4951635"/>
                <a:gd name="connsiteX1" fmla="*/ 0 w 903172"/>
                <a:gd name="connsiteY1" fmla="*/ 0 h 4951635"/>
                <a:gd name="connsiteX2" fmla="*/ 903148 w 903172"/>
                <a:gd name="connsiteY2" fmla="*/ 4665131 h 4951635"/>
                <a:gd name="connsiteX3" fmla="*/ 593667 w 903172"/>
                <a:gd name="connsiteY3" fmla="*/ 4951445 h 4951635"/>
                <a:gd name="connsiteX0" fmla="*/ 712632 w 1022137"/>
                <a:gd name="connsiteY0" fmla="*/ 4971814 h 4972004"/>
                <a:gd name="connsiteX1" fmla="*/ 0 w 1022137"/>
                <a:gd name="connsiteY1" fmla="*/ 0 h 4972004"/>
                <a:gd name="connsiteX2" fmla="*/ 1022113 w 1022137"/>
                <a:gd name="connsiteY2" fmla="*/ 4685500 h 4972004"/>
                <a:gd name="connsiteX3" fmla="*/ 712632 w 1022137"/>
                <a:gd name="connsiteY3" fmla="*/ 4971814 h 4972004"/>
                <a:gd name="connsiteX0" fmla="*/ 712632 w 1022137"/>
                <a:gd name="connsiteY0" fmla="*/ 4971814 h 4972004"/>
                <a:gd name="connsiteX1" fmla="*/ 0 w 1022137"/>
                <a:gd name="connsiteY1" fmla="*/ 0 h 4972004"/>
                <a:gd name="connsiteX2" fmla="*/ 1022113 w 1022137"/>
                <a:gd name="connsiteY2" fmla="*/ 4685500 h 4972004"/>
                <a:gd name="connsiteX3" fmla="*/ 712632 w 1022137"/>
                <a:gd name="connsiteY3" fmla="*/ 4971814 h 4972004"/>
                <a:gd name="connsiteX0" fmla="*/ 712632 w 986616"/>
                <a:gd name="connsiteY0" fmla="*/ 4971814 h 4971945"/>
                <a:gd name="connsiteX1" fmla="*/ 0 w 986616"/>
                <a:gd name="connsiteY1" fmla="*/ 0 h 4971945"/>
                <a:gd name="connsiteX2" fmla="*/ 986589 w 986616"/>
                <a:gd name="connsiteY2" fmla="*/ 4548878 h 4971945"/>
                <a:gd name="connsiteX3" fmla="*/ 712632 w 986616"/>
                <a:gd name="connsiteY3" fmla="*/ 4971814 h 4971945"/>
              </a:gdLst>
              <a:ahLst/>
              <a:cxnLst>
                <a:cxn ang="0">
                  <a:pos x="connsiteX0" y="connsiteY0"/>
                </a:cxn>
                <a:cxn ang="0">
                  <a:pos x="connsiteX1" y="connsiteY1"/>
                </a:cxn>
                <a:cxn ang="0">
                  <a:pos x="connsiteX2" y="connsiteY2"/>
                </a:cxn>
                <a:cxn ang="0">
                  <a:pos x="connsiteX3" y="connsiteY3"/>
                </a:cxn>
              </a:cxnLst>
              <a:rect l="l" t="t" r="r" b="b"/>
              <a:pathLst>
                <a:path w="986616" h="4971945">
                  <a:moveTo>
                    <a:pt x="712632" y="4971814"/>
                  </a:moveTo>
                  <a:cubicBezTo>
                    <a:pt x="722625" y="4904918"/>
                    <a:pt x="237544" y="1657271"/>
                    <a:pt x="0" y="0"/>
                  </a:cubicBezTo>
                  <a:lnTo>
                    <a:pt x="986589" y="4548878"/>
                  </a:lnTo>
                  <a:cubicBezTo>
                    <a:pt x="989690" y="4541151"/>
                    <a:pt x="732950" y="4980660"/>
                    <a:pt x="712632" y="4971814"/>
                  </a:cubicBezTo>
                  <a:close/>
                </a:path>
              </a:pathLst>
            </a:custGeom>
            <a:solidFill>
              <a:srgbClr val="9BBB59">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3" name="TextBox 22"/>
          <p:cNvSpPr txBox="1"/>
          <p:nvPr/>
        </p:nvSpPr>
        <p:spPr>
          <a:xfrm rot="20110414">
            <a:off x="1012708" y="2059863"/>
            <a:ext cx="2215515" cy="67012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a:t>
            </a:r>
            <a:r>
              <a:rPr kumimoji="0" lang="zh-CN" altLang="en-US"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的标题</a:t>
            </a:r>
            <a:endParaRPr kumimoji="0" lang="en-US" altLang="zh-CN"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TextBox 23"/>
          <p:cNvSpPr txBox="1"/>
          <p:nvPr/>
        </p:nvSpPr>
        <p:spPr>
          <a:xfrm rot="20179902">
            <a:off x="1089948" y="3044946"/>
            <a:ext cx="2849597" cy="153272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矩形 24"/>
          <p:cNvSpPr/>
          <p:nvPr/>
        </p:nvSpPr>
        <p:spPr>
          <a:xfrm>
            <a:off x="5055206" y="1844825"/>
            <a:ext cx="2544281" cy="3816423"/>
          </a:xfrm>
          <a:prstGeom prst="rect">
            <a:avLst/>
          </a:prstGeom>
          <a:solidFill>
            <a:srgbClr val="1F497D">
              <a:lumMod val="60000"/>
              <a:lumOff val="40000"/>
            </a:srgbClr>
          </a:solidFill>
          <a:ln w="25400" cap="flat" cmpd="sng" algn="ctr">
            <a:noFill/>
            <a:prstDash val="solid"/>
          </a:ln>
          <a:effectLst>
            <a:reflection blurRad="6350" stA="22000" endPos="35000" dist="25400" dir="5400000" sy="-100000" algn="bl" rotWithShape="0"/>
          </a:effectLst>
          <a:scene3d>
            <a:camera prst="orthographicFront">
              <a:rot lat="0" lon="0" rev="0"/>
            </a:camera>
            <a:lightRig rig="contrasting" dir="t">
              <a:rot lat="0" lon="0" rev="7800000"/>
            </a:lightRig>
          </a:scene3d>
          <a:sp3d>
            <a:bevelT w="139700" h="1397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6" name="组合 25"/>
          <p:cNvGrpSpPr/>
          <p:nvPr/>
        </p:nvGrpSpPr>
        <p:grpSpPr>
          <a:xfrm>
            <a:off x="4872636" y="2278806"/>
            <a:ext cx="3674823" cy="3095871"/>
            <a:chOff x="2040867" y="1160447"/>
            <a:chExt cx="5408232" cy="4556189"/>
          </a:xfrm>
          <a:effectLst>
            <a:outerShdw blurRad="50800" dist="38100" algn="l" rotWithShape="0">
              <a:prstClr val="black">
                <a:alpha val="40000"/>
              </a:prstClr>
            </a:outerShdw>
          </a:effectLst>
        </p:grpSpPr>
        <p:sp>
          <p:nvSpPr>
            <p:cNvPr id="27" name="矩形 2"/>
            <p:cNvSpPr/>
            <p:nvPr/>
          </p:nvSpPr>
          <p:spPr>
            <a:xfrm>
              <a:off x="2077592" y="1228157"/>
              <a:ext cx="5319204" cy="4322836"/>
            </a:xfrm>
            <a:custGeom>
              <a:avLst/>
              <a:gdLst>
                <a:gd name="connsiteX0" fmla="*/ 0 w 4896544"/>
                <a:gd name="connsiteY0" fmla="*/ 0 h 2808312"/>
                <a:gd name="connsiteX1" fmla="*/ 4896544 w 4896544"/>
                <a:gd name="connsiteY1" fmla="*/ 0 h 2808312"/>
                <a:gd name="connsiteX2" fmla="*/ 4896544 w 4896544"/>
                <a:gd name="connsiteY2" fmla="*/ 2808312 h 2808312"/>
                <a:gd name="connsiteX3" fmla="*/ 0 w 4896544"/>
                <a:gd name="connsiteY3" fmla="*/ 2808312 h 2808312"/>
                <a:gd name="connsiteX4" fmla="*/ 0 w 4896544"/>
                <a:gd name="connsiteY4" fmla="*/ 0 h 2808312"/>
                <a:gd name="connsiteX0" fmla="*/ 0 w 4919990"/>
                <a:gd name="connsiteY0" fmla="*/ 609600 h 2808312"/>
                <a:gd name="connsiteX1" fmla="*/ 4919990 w 4919990"/>
                <a:gd name="connsiteY1" fmla="*/ 0 h 2808312"/>
                <a:gd name="connsiteX2" fmla="*/ 4919990 w 4919990"/>
                <a:gd name="connsiteY2" fmla="*/ 2808312 h 2808312"/>
                <a:gd name="connsiteX3" fmla="*/ 23446 w 4919990"/>
                <a:gd name="connsiteY3" fmla="*/ 2808312 h 2808312"/>
                <a:gd name="connsiteX4" fmla="*/ 0 w 4919990"/>
                <a:gd name="connsiteY4" fmla="*/ 609600 h 2808312"/>
                <a:gd name="connsiteX0" fmla="*/ 0 w 4919990"/>
                <a:gd name="connsiteY0" fmla="*/ 609600 h 2808312"/>
                <a:gd name="connsiteX1" fmla="*/ 4919990 w 4919990"/>
                <a:gd name="connsiteY1" fmla="*/ 0 h 2808312"/>
                <a:gd name="connsiteX2" fmla="*/ 4919990 w 4919990"/>
                <a:gd name="connsiteY2" fmla="*/ 2808312 h 2808312"/>
                <a:gd name="connsiteX3" fmla="*/ 58616 w 4919990"/>
                <a:gd name="connsiteY3" fmla="*/ 2632466 h 2808312"/>
                <a:gd name="connsiteX4" fmla="*/ 0 w 4919990"/>
                <a:gd name="connsiteY4" fmla="*/ 609600 h 2808312"/>
                <a:gd name="connsiteX0" fmla="*/ 11723 w 4861374"/>
                <a:gd name="connsiteY0" fmla="*/ 832338 h 2808312"/>
                <a:gd name="connsiteX1" fmla="*/ 4861374 w 4861374"/>
                <a:gd name="connsiteY1" fmla="*/ 0 h 2808312"/>
                <a:gd name="connsiteX2" fmla="*/ 4861374 w 4861374"/>
                <a:gd name="connsiteY2" fmla="*/ 2808312 h 2808312"/>
                <a:gd name="connsiteX3" fmla="*/ 0 w 4861374"/>
                <a:gd name="connsiteY3" fmla="*/ 2632466 h 2808312"/>
                <a:gd name="connsiteX4" fmla="*/ 11723 w 4861374"/>
                <a:gd name="connsiteY4" fmla="*/ 832338 h 2808312"/>
                <a:gd name="connsiteX0" fmla="*/ 23447 w 4873098"/>
                <a:gd name="connsiteY0" fmla="*/ 832338 h 3089666"/>
                <a:gd name="connsiteX1" fmla="*/ 4873098 w 4873098"/>
                <a:gd name="connsiteY1" fmla="*/ 0 h 3089666"/>
                <a:gd name="connsiteX2" fmla="*/ 4873098 w 4873098"/>
                <a:gd name="connsiteY2" fmla="*/ 2808312 h 3089666"/>
                <a:gd name="connsiteX3" fmla="*/ 0 w 4873098"/>
                <a:gd name="connsiteY3" fmla="*/ 3089666 h 3089666"/>
                <a:gd name="connsiteX4" fmla="*/ 23447 w 4873098"/>
                <a:gd name="connsiteY4" fmla="*/ 832338 h 3089666"/>
                <a:gd name="connsiteX0" fmla="*/ 23447 w 4873098"/>
                <a:gd name="connsiteY0" fmla="*/ 832338 h 3089666"/>
                <a:gd name="connsiteX1" fmla="*/ 4873098 w 4873098"/>
                <a:gd name="connsiteY1" fmla="*/ 0 h 3089666"/>
                <a:gd name="connsiteX2" fmla="*/ 4861375 w 4873098"/>
                <a:gd name="connsiteY2" fmla="*/ 2655912 h 3089666"/>
                <a:gd name="connsiteX3" fmla="*/ 0 w 4873098"/>
                <a:gd name="connsiteY3" fmla="*/ 3089666 h 3089666"/>
                <a:gd name="connsiteX4" fmla="*/ 23447 w 4873098"/>
                <a:gd name="connsiteY4" fmla="*/ 832338 h 3089666"/>
                <a:gd name="connsiteX0" fmla="*/ 35170 w 4884821"/>
                <a:gd name="connsiteY0" fmla="*/ 832338 h 3347574"/>
                <a:gd name="connsiteX1" fmla="*/ 4884821 w 4884821"/>
                <a:gd name="connsiteY1" fmla="*/ 0 h 3347574"/>
                <a:gd name="connsiteX2" fmla="*/ 4873098 w 4884821"/>
                <a:gd name="connsiteY2" fmla="*/ 2655912 h 3347574"/>
                <a:gd name="connsiteX3" fmla="*/ 0 w 4884821"/>
                <a:gd name="connsiteY3" fmla="*/ 3347574 h 3347574"/>
                <a:gd name="connsiteX4" fmla="*/ 35170 w 4884821"/>
                <a:gd name="connsiteY4" fmla="*/ 832338 h 3347574"/>
                <a:gd name="connsiteX0" fmla="*/ 35170 w 4884821"/>
                <a:gd name="connsiteY0" fmla="*/ 832338 h 3605482"/>
                <a:gd name="connsiteX1" fmla="*/ 4884821 w 4884821"/>
                <a:gd name="connsiteY1" fmla="*/ 0 h 3605482"/>
                <a:gd name="connsiteX2" fmla="*/ 4873098 w 4884821"/>
                <a:gd name="connsiteY2" fmla="*/ 2655912 h 3605482"/>
                <a:gd name="connsiteX3" fmla="*/ 0 w 4884821"/>
                <a:gd name="connsiteY3" fmla="*/ 3605482 h 3605482"/>
                <a:gd name="connsiteX4" fmla="*/ 35170 w 4884821"/>
                <a:gd name="connsiteY4" fmla="*/ 832338 h 3605482"/>
                <a:gd name="connsiteX0" fmla="*/ 35170 w 4884821"/>
                <a:gd name="connsiteY0" fmla="*/ 1324708 h 3605482"/>
                <a:gd name="connsiteX1" fmla="*/ 4884821 w 4884821"/>
                <a:gd name="connsiteY1" fmla="*/ 0 h 3605482"/>
                <a:gd name="connsiteX2" fmla="*/ 4873098 w 4884821"/>
                <a:gd name="connsiteY2" fmla="*/ 2655912 h 3605482"/>
                <a:gd name="connsiteX3" fmla="*/ 0 w 4884821"/>
                <a:gd name="connsiteY3" fmla="*/ 3605482 h 3605482"/>
                <a:gd name="connsiteX4" fmla="*/ 35170 w 4884821"/>
                <a:gd name="connsiteY4" fmla="*/ 1324708 h 3605482"/>
                <a:gd name="connsiteX0" fmla="*/ 35170 w 4873130"/>
                <a:gd name="connsiteY0" fmla="*/ 1688123 h 3968897"/>
                <a:gd name="connsiteX1" fmla="*/ 4533129 w 4873130"/>
                <a:gd name="connsiteY1" fmla="*/ 0 h 3968897"/>
                <a:gd name="connsiteX2" fmla="*/ 4873098 w 4873130"/>
                <a:gd name="connsiteY2" fmla="*/ 3019327 h 3968897"/>
                <a:gd name="connsiteX3" fmla="*/ 0 w 4873130"/>
                <a:gd name="connsiteY3" fmla="*/ 3968897 h 3968897"/>
                <a:gd name="connsiteX4" fmla="*/ 35170 w 4873130"/>
                <a:gd name="connsiteY4" fmla="*/ 1688123 h 3968897"/>
                <a:gd name="connsiteX0" fmla="*/ 35170 w 4873130"/>
                <a:gd name="connsiteY0" fmla="*/ 1688123 h 3968897"/>
                <a:gd name="connsiteX1" fmla="*/ 4533129 w 4873130"/>
                <a:gd name="connsiteY1" fmla="*/ 0 h 3968897"/>
                <a:gd name="connsiteX2" fmla="*/ 4873098 w 4873130"/>
                <a:gd name="connsiteY2" fmla="*/ 3019327 h 3968897"/>
                <a:gd name="connsiteX3" fmla="*/ 0 w 4873130"/>
                <a:gd name="connsiteY3" fmla="*/ 3968897 h 3968897"/>
                <a:gd name="connsiteX4" fmla="*/ 35170 w 4873130"/>
                <a:gd name="connsiteY4" fmla="*/ 1688123 h 3968897"/>
                <a:gd name="connsiteX0" fmla="*/ 35170 w 4873130"/>
                <a:gd name="connsiteY0" fmla="*/ 1688123 h 3968897"/>
                <a:gd name="connsiteX1" fmla="*/ 4533129 w 4873130"/>
                <a:gd name="connsiteY1" fmla="*/ 0 h 3968897"/>
                <a:gd name="connsiteX2" fmla="*/ 4873098 w 4873130"/>
                <a:gd name="connsiteY2" fmla="*/ 3019327 h 3968897"/>
                <a:gd name="connsiteX3" fmla="*/ 0 w 4873130"/>
                <a:gd name="connsiteY3" fmla="*/ 3968897 h 3968897"/>
                <a:gd name="connsiteX4" fmla="*/ 35170 w 4873130"/>
                <a:gd name="connsiteY4" fmla="*/ 1688123 h 3968897"/>
                <a:gd name="connsiteX0" fmla="*/ 35170 w 4873108"/>
                <a:gd name="connsiteY0" fmla="*/ 1617785 h 3898559"/>
                <a:gd name="connsiteX1" fmla="*/ 3806299 w 4873108"/>
                <a:gd name="connsiteY1" fmla="*/ 0 h 3898559"/>
                <a:gd name="connsiteX2" fmla="*/ 4873098 w 4873108"/>
                <a:gd name="connsiteY2" fmla="*/ 2948989 h 3898559"/>
                <a:gd name="connsiteX3" fmla="*/ 0 w 4873108"/>
                <a:gd name="connsiteY3" fmla="*/ 3898559 h 3898559"/>
                <a:gd name="connsiteX4" fmla="*/ 35170 w 4873108"/>
                <a:gd name="connsiteY4" fmla="*/ 1617785 h 3898559"/>
                <a:gd name="connsiteX0" fmla="*/ 35170 w 4873107"/>
                <a:gd name="connsiteY0" fmla="*/ 1559169 h 3839943"/>
                <a:gd name="connsiteX1" fmla="*/ 3618729 w 4873107"/>
                <a:gd name="connsiteY1" fmla="*/ 0 h 3839943"/>
                <a:gd name="connsiteX2" fmla="*/ 4873098 w 4873107"/>
                <a:gd name="connsiteY2" fmla="*/ 2890373 h 3839943"/>
                <a:gd name="connsiteX3" fmla="*/ 0 w 4873107"/>
                <a:gd name="connsiteY3" fmla="*/ 3839943 h 3839943"/>
                <a:gd name="connsiteX4" fmla="*/ 35170 w 4873107"/>
                <a:gd name="connsiteY4" fmla="*/ 1559169 h 3839943"/>
                <a:gd name="connsiteX0" fmla="*/ 35170 w 4873106"/>
                <a:gd name="connsiteY0" fmla="*/ 1476712 h 3757486"/>
                <a:gd name="connsiteX1" fmla="*/ 3536667 w 4873106"/>
                <a:gd name="connsiteY1" fmla="*/ 0 h 3757486"/>
                <a:gd name="connsiteX2" fmla="*/ 4873098 w 4873106"/>
                <a:gd name="connsiteY2" fmla="*/ 2807916 h 3757486"/>
                <a:gd name="connsiteX3" fmla="*/ 0 w 4873106"/>
                <a:gd name="connsiteY3" fmla="*/ 3757486 h 3757486"/>
                <a:gd name="connsiteX4" fmla="*/ 35170 w 4873106"/>
                <a:gd name="connsiteY4" fmla="*/ 1476712 h 3757486"/>
                <a:gd name="connsiteX0" fmla="*/ 35170 w 4873106"/>
                <a:gd name="connsiteY0" fmla="*/ 1512051 h 3792825"/>
                <a:gd name="connsiteX1" fmla="*/ 3524944 w 4873106"/>
                <a:gd name="connsiteY1" fmla="*/ 0 h 3792825"/>
                <a:gd name="connsiteX2" fmla="*/ 4873098 w 4873106"/>
                <a:gd name="connsiteY2" fmla="*/ 2843255 h 3792825"/>
                <a:gd name="connsiteX3" fmla="*/ 0 w 4873106"/>
                <a:gd name="connsiteY3" fmla="*/ 3792825 h 3792825"/>
                <a:gd name="connsiteX4" fmla="*/ 35170 w 4873106"/>
                <a:gd name="connsiteY4" fmla="*/ 1512051 h 3792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106" h="3792825">
                  <a:moveTo>
                    <a:pt x="35170" y="1512051"/>
                  </a:moveTo>
                  <a:lnTo>
                    <a:pt x="3524944" y="0"/>
                  </a:lnTo>
                  <a:cubicBezTo>
                    <a:pt x="3521036" y="6073"/>
                    <a:pt x="4877006" y="2802012"/>
                    <a:pt x="4873098" y="2843255"/>
                  </a:cubicBezTo>
                  <a:lnTo>
                    <a:pt x="0" y="3792825"/>
                  </a:lnTo>
                  <a:cubicBezTo>
                    <a:pt x="3908" y="3192782"/>
                    <a:pt x="31262" y="2112094"/>
                    <a:pt x="35170" y="1512051"/>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直角三角形 3"/>
            <p:cNvSpPr/>
            <p:nvPr/>
          </p:nvSpPr>
          <p:spPr>
            <a:xfrm rot="21238433" flipH="1" flipV="1">
              <a:off x="6080312" y="1160447"/>
              <a:ext cx="1119634" cy="3337889"/>
            </a:xfrm>
            <a:custGeom>
              <a:avLst/>
              <a:gdLst>
                <a:gd name="connsiteX0" fmla="*/ 0 w 1224136"/>
                <a:gd name="connsiteY0" fmla="*/ 2920376 h 2920376"/>
                <a:gd name="connsiteX1" fmla="*/ 0 w 1224136"/>
                <a:gd name="connsiteY1" fmla="*/ 0 h 2920376"/>
                <a:gd name="connsiteX2" fmla="*/ 1224136 w 1224136"/>
                <a:gd name="connsiteY2" fmla="*/ 2920376 h 2920376"/>
                <a:gd name="connsiteX3" fmla="*/ 0 w 1224136"/>
                <a:gd name="connsiteY3" fmla="*/ 2920376 h 2920376"/>
                <a:gd name="connsiteX0" fmla="*/ 0 w 1226935"/>
                <a:gd name="connsiteY0" fmla="*/ 2920376 h 2920376"/>
                <a:gd name="connsiteX1" fmla="*/ 0 w 1226935"/>
                <a:gd name="connsiteY1" fmla="*/ 0 h 2920376"/>
                <a:gd name="connsiteX2" fmla="*/ 1226935 w 1226935"/>
                <a:gd name="connsiteY2" fmla="*/ 2861828 h 2920376"/>
                <a:gd name="connsiteX3" fmla="*/ 0 w 1226935"/>
                <a:gd name="connsiteY3" fmla="*/ 2920376 h 2920376"/>
                <a:gd name="connsiteX0" fmla="*/ 0 w 1226935"/>
                <a:gd name="connsiteY0" fmla="*/ 2920376 h 2920376"/>
                <a:gd name="connsiteX1" fmla="*/ 0 w 1226935"/>
                <a:gd name="connsiteY1" fmla="*/ 0 h 2920376"/>
                <a:gd name="connsiteX2" fmla="*/ 1226935 w 1226935"/>
                <a:gd name="connsiteY2" fmla="*/ 2861828 h 2920376"/>
                <a:gd name="connsiteX3" fmla="*/ 0 w 1226935"/>
                <a:gd name="connsiteY3" fmla="*/ 2920376 h 2920376"/>
                <a:gd name="connsiteX0" fmla="*/ 0 w 1226935"/>
                <a:gd name="connsiteY0" fmla="*/ 2920376 h 2924133"/>
                <a:gd name="connsiteX1" fmla="*/ 0 w 1226935"/>
                <a:gd name="connsiteY1" fmla="*/ 0 h 2924133"/>
                <a:gd name="connsiteX2" fmla="*/ 1226935 w 1226935"/>
                <a:gd name="connsiteY2" fmla="*/ 2861828 h 2924133"/>
                <a:gd name="connsiteX3" fmla="*/ 0 w 1226935"/>
                <a:gd name="connsiteY3" fmla="*/ 2920376 h 2924133"/>
                <a:gd name="connsiteX0" fmla="*/ 220901 w 1226935"/>
                <a:gd name="connsiteY0" fmla="*/ 2473216 h 2868355"/>
                <a:gd name="connsiteX1" fmla="*/ 0 w 1226935"/>
                <a:gd name="connsiteY1" fmla="*/ 0 h 2868355"/>
                <a:gd name="connsiteX2" fmla="*/ 1226935 w 1226935"/>
                <a:gd name="connsiteY2" fmla="*/ 2861828 h 2868355"/>
                <a:gd name="connsiteX3" fmla="*/ 220901 w 1226935"/>
                <a:gd name="connsiteY3" fmla="*/ 2473216 h 2868355"/>
                <a:gd name="connsiteX0" fmla="*/ 220901 w 1226942"/>
                <a:gd name="connsiteY0" fmla="*/ 2473216 h 2861828"/>
                <a:gd name="connsiteX1" fmla="*/ 0 w 1226942"/>
                <a:gd name="connsiteY1" fmla="*/ 0 h 2861828"/>
                <a:gd name="connsiteX2" fmla="*/ 1226935 w 1226942"/>
                <a:gd name="connsiteY2" fmla="*/ 2861828 h 2861828"/>
                <a:gd name="connsiteX3" fmla="*/ 220901 w 1226942"/>
                <a:gd name="connsiteY3" fmla="*/ 2473216 h 2861828"/>
              </a:gdLst>
              <a:ahLst/>
              <a:cxnLst>
                <a:cxn ang="0">
                  <a:pos x="connsiteX0" y="connsiteY0"/>
                </a:cxn>
                <a:cxn ang="0">
                  <a:pos x="connsiteX1" y="connsiteY1"/>
                </a:cxn>
                <a:cxn ang="0">
                  <a:pos x="connsiteX2" y="connsiteY2"/>
                </a:cxn>
                <a:cxn ang="0">
                  <a:pos x="connsiteX3" y="connsiteY3"/>
                </a:cxn>
              </a:cxnLst>
              <a:rect l="l" t="t" r="r" b="b"/>
              <a:pathLst>
                <a:path w="1226942" h="2861828">
                  <a:moveTo>
                    <a:pt x="220901" y="2473216"/>
                  </a:moveTo>
                  <a:lnTo>
                    <a:pt x="0" y="0"/>
                  </a:lnTo>
                  <a:lnTo>
                    <a:pt x="1226935" y="2861828"/>
                  </a:lnTo>
                  <a:cubicBezTo>
                    <a:pt x="1230036" y="2854101"/>
                    <a:pt x="241219" y="2482062"/>
                    <a:pt x="220901" y="2473216"/>
                  </a:cubicBezTo>
                  <a:close/>
                </a:path>
              </a:pathLst>
            </a:custGeom>
            <a:solidFill>
              <a:srgbClr val="A88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直角三角形 3"/>
            <p:cNvSpPr/>
            <p:nvPr/>
          </p:nvSpPr>
          <p:spPr>
            <a:xfrm rot="14975202" flipH="1">
              <a:off x="4180027" y="2447564"/>
              <a:ext cx="1129912" cy="5408232"/>
            </a:xfrm>
            <a:custGeom>
              <a:avLst/>
              <a:gdLst>
                <a:gd name="connsiteX0" fmla="*/ 0 w 1224136"/>
                <a:gd name="connsiteY0" fmla="*/ 2920376 h 2920376"/>
                <a:gd name="connsiteX1" fmla="*/ 0 w 1224136"/>
                <a:gd name="connsiteY1" fmla="*/ 0 h 2920376"/>
                <a:gd name="connsiteX2" fmla="*/ 1224136 w 1224136"/>
                <a:gd name="connsiteY2" fmla="*/ 2920376 h 2920376"/>
                <a:gd name="connsiteX3" fmla="*/ 0 w 1224136"/>
                <a:gd name="connsiteY3" fmla="*/ 2920376 h 2920376"/>
                <a:gd name="connsiteX0" fmla="*/ 0 w 1226935"/>
                <a:gd name="connsiteY0" fmla="*/ 2920376 h 2920376"/>
                <a:gd name="connsiteX1" fmla="*/ 0 w 1226935"/>
                <a:gd name="connsiteY1" fmla="*/ 0 h 2920376"/>
                <a:gd name="connsiteX2" fmla="*/ 1226935 w 1226935"/>
                <a:gd name="connsiteY2" fmla="*/ 2861828 h 2920376"/>
                <a:gd name="connsiteX3" fmla="*/ 0 w 1226935"/>
                <a:gd name="connsiteY3" fmla="*/ 2920376 h 2920376"/>
                <a:gd name="connsiteX0" fmla="*/ 0 w 1226935"/>
                <a:gd name="connsiteY0" fmla="*/ 2920376 h 2920376"/>
                <a:gd name="connsiteX1" fmla="*/ 0 w 1226935"/>
                <a:gd name="connsiteY1" fmla="*/ 0 h 2920376"/>
                <a:gd name="connsiteX2" fmla="*/ 1226935 w 1226935"/>
                <a:gd name="connsiteY2" fmla="*/ 2861828 h 2920376"/>
                <a:gd name="connsiteX3" fmla="*/ 0 w 1226935"/>
                <a:gd name="connsiteY3" fmla="*/ 2920376 h 2920376"/>
                <a:gd name="connsiteX0" fmla="*/ 0 w 1226935"/>
                <a:gd name="connsiteY0" fmla="*/ 2920376 h 2924133"/>
                <a:gd name="connsiteX1" fmla="*/ 0 w 1226935"/>
                <a:gd name="connsiteY1" fmla="*/ 0 h 2924133"/>
                <a:gd name="connsiteX2" fmla="*/ 1226935 w 1226935"/>
                <a:gd name="connsiteY2" fmla="*/ 2861828 h 2924133"/>
                <a:gd name="connsiteX3" fmla="*/ 0 w 1226935"/>
                <a:gd name="connsiteY3" fmla="*/ 2920376 h 2924133"/>
                <a:gd name="connsiteX0" fmla="*/ 220901 w 1226935"/>
                <a:gd name="connsiteY0" fmla="*/ 2473216 h 2868355"/>
                <a:gd name="connsiteX1" fmla="*/ 0 w 1226935"/>
                <a:gd name="connsiteY1" fmla="*/ 0 h 2868355"/>
                <a:gd name="connsiteX2" fmla="*/ 1226935 w 1226935"/>
                <a:gd name="connsiteY2" fmla="*/ 2861828 h 2868355"/>
                <a:gd name="connsiteX3" fmla="*/ 220901 w 1226935"/>
                <a:gd name="connsiteY3" fmla="*/ 2473216 h 2868355"/>
                <a:gd name="connsiteX0" fmla="*/ 220901 w 1226942"/>
                <a:gd name="connsiteY0" fmla="*/ 2473216 h 2861828"/>
                <a:gd name="connsiteX1" fmla="*/ 0 w 1226942"/>
                <a:gd name="connsiteY1" fmla="*/ 0 h 2861828"/>
                <a:gd name="connsiteX2" fmla="*/ 1226935 w 1226942"/>
                <a:gd name="connsiteY2" fmla="*/ 2861828 h 2861828"/>
                <a:gd name="connsiteX3" fmla="*/ 220901 w 1226942"/>
                <a:gd name="connsiteY3" fmla="*/ 2473216 h 2861828"/>
                <a:gd name="connsiteX0" fmla="*/ 593667 w 1226946"/>
                <a:gd name="connsiteY0" fmla="*/ 4951445 h 4951472"/>
                <a:gd name="connsiteX1" fmla="*/ 0 w 1226946"/>
                <a:gd name="connsiteY1" fmla="*/ 0 h 4951472"/>
                <a:gd name="connsiteX2" fmla="*/ 1226935 w 1226946"/>
                <a:gd name="connsiteY2" fmla="*/ 2861828 h 4951472"/>
                <a:gd name="connsiteX3" fmla="*/ 593667 w 1226946"/>
                <a:gd name="connsiteY3" fmla="*/ 4951445 h 4951472"/>
                <a:gd name="connsiteX0" fmla="*/ 593667 w 903172"/>
                <a:gd name="connsiteY0" fmla="*/ 4951445 h 4951635"/>
                <a:gd name="connsiteX1" fmla="*/ 0 w 903172"/>
                <a:gd name="connsiteY1" fmla="*/ 0 h 4951635"/>
                <a:gd name="connsiteX2" fmla="*/ 903148 w 903172"/>
                <a:gd name="connsiteY2" fmla="*/ 4665131 h 4951635"/>
                <a:gd name="connsiteX3" fmla="*/ 593667 w 903172"/>
                <a:gd name="connsiteY3" fmla="*/ 4951445 h 4951635"/>
                <a:gd name="connsiteX0" fmla="*/ 712632 w 1022137"/>
                <a:gd name="connsiteY0" fmla="*/ 4971814 h 4972004"/>
                <a:gd name="connsiteX1" fmla="*/ 0 w 1022137"/>
                <a:gd name="connsiteY1" fmla="*/ 0 h 4972004"/>
                <a:gd name="connsiteX2" fmla="*/ 1022113 w 1022137"/>
                <a:gd name="connsiteY2" fmla="*/ 4685500 h 4972004"/>
                <a:gd name="connsiteX3" fmla="*/ 712632 w 1022137"/>
                <a:gd name="connsiteY3" fmla="*/ 4971814 h 4972004"/>
                <a:gd name="connsiteX0" fmla="*/ 712632 w 1022137"/>
                <a:gd name="connsiteY0" fmla="*/ 4971814 h 4972004"/>
                <a:gd name="connsiteX1" fmla="*/ 0 w 1022137"/>
                <a:gd name="connsiteY1" fmla="*/ 0 h 4972004"/>
                <a:gd name="connsiteX2" fmla="*/ 1022113 w 1022137"/>
                <a:gd name="connsiteY2" fmla="*/ 4685500 h 4972004"/>
                <a:gd name="connsiteX3" fmla="*/ 712632 w 1022137"/>
                <a:gd name="connsiteY3" fmla="*/ 4971814 h 4972004"/>
                <a:gd name="connsiteX0" fmla="*/ 712632 w 986616"/>
                <a:gd name="connsiteY0" fmla="*/ 4971814 h 4971945"/>
                <a:gd name="connsiteX1" fmla="*/ 0 w 986616"/>
                <a:gd name="connsiteY1" fmla="*/ 0 h 4971945"/>
                <a:gd name="connsiteX2" fmla="*/ 986589 w 986616"/>
                <a:gd name="connsiteY2" fmla="*/ 4548878 h 4971945"/>
                <a:gd name="connsiteX3" fmla="*/ 712632 w 986616"/>
                <a:gd name="connsiteY3" fmla="*/ 4971814 h 4971945"/>
              </a:gdLst>
              <a:ahLst/>
              <a:cxnLst>
                <a:cxn ang="0">
                  <a:pos x="connsiteX0" y="connsiteY0"/>
                </a:cxn>
                <a:cxn ang="0">
                  <a:pos x="connsiteX1" y="connsiteY1"/>
                </a:cxn>
                <a:cxn ang="0">
                  <a:pos x="connsiteX2" y="connsiteY2"/>
                </a:cxn>
                <a:cxn ang="0">
                  <a:pos x="connsiteX3" y="connsiteY3"/>
                </a:cxn>
              </a:cxnLst>
              <a:rect l="l" t="t" r="r" b="b"/>
              <a:pathLst>
                <a:path w="986616" h="4971945">
                  <a:moveTo>
                    <a:pt x="712632" y="4971814"/>
                  </a:moveTo>
                  <a:cubicBezTo>
                    <a:pt x="722625" y="4904918"/>
                    <a:pt x="237544" y="1657271"/>
                    <a:pt x="0" y="0"/>
                  </a:cubicBezTo>
                  <a:lnTo>
                    <a:pt x="986589" y="4548878"/>
                  </a:lnTo>
                  <a:cubicBezTo>
                    <a:pt x="989690" y="4541151"/>
                    <a:pt x="732950" y="4980660"/>
                    <a:pt x="712632" y="4971814"/>
                  </a:cubicBezTo>
                  <a:close/>
                </a:path>
              </a:pathLst>
            </a:custGeom>
            <a:solidFill>
              <a:srgbClr val="A88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0" name="TextBox 29"/>
          <p:cNvSpPr txBox="1"/>
          <p:nvPr/>
        </p:nvSpPr>
        <p:spPr>
          <a:xfrm rot="20110414">
            <a:off x="5057760" y="2059864"/>
            <a:ext cx="2215515" cy="67012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a:t>
            </a:r>
            <a:r>
              <a:rPr kumimoji="0" lang="zh-CN" altLang="en-US"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的标题</a:t>
            </a:r>
            <a:endParaRPr kumimoji="0" lang="en-US" altLang="zh-CN"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1" name="TextBox 30"/>
          <p:cNvSpPr txBox="1"/>
          <p:nvPr/>
        </p:nvSpPr>
        <p:spPr>
          <a:xfrm rot="20179902">
            <a:off x="5135000" y="3044947"/>
            <a:ext cx="2849597" cy="153272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矩形 31"/>
          <p:cNvSpPr/>
          <p:nvPr/>
        </p:nvSpPr>
        <p:spPr>
          <a:xfrm>
            <a:off x="1" y="260648"/>
            <a:ext cx="395536" cy="432048"/>
          </a:xfrm>
          <a:prstGeom prst="rect">
            <a:avLst/>
          </a:prstGeom>
          <a:solidFill>
            <a:srgbClr val="1F497D">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TextBox 32"/>
          <p:cNvSpPr txBox="1"/>
          <p:nvPr/>
        </p:nvSpPr>
        <p:spPr>
          <a:xfrm>
            <a:off x="355995" y="116632"/>
            <a:ext cx="3735782" cy="67012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a:t>
            </a:r>
            <a:r>
              <a:rPr kumimoji="0" lang="zh-CN" altLang="en-US" sz="32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的标题写在这里</a:t>
            </a:r>
            <a:endParaRPr kumimoji="0" lang="en-US" altLang="zh-CN" sz="3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6786080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空心弧 12"/>
          <p:cNvSpPr/>
          <p:nvPr/>
        </p:nvSpPr>
        <p:spPr>
          <a:xfrm>
            <a:off x="812848" y="620687"/>
            <a:ext cx="2906913" cy="2906913"/>
          </a:xfrm>
          <a:prstGeom prst="blockArc">
            <a:avLst>
              <a:gd name="adj1" fmla="val 4469103"/>
              <a:gd name="adj2" fmla="val 21246848"/>
              <a:gd name="adj3" fmla="val 4136"/>
            </a:avLst>
          </a:prstGeom>
          <a:solidFill>
            <a:srgbClr val="4BACC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空心弧 13"/>
          <p:cNvSpPr/>
          <p:nvPr/>
        </p:nvSpPr>
        <p:spPr>
          <a:xfrm rot="4802168" flipH="1">
            <a:off x="3432685" y="1367729"/>
            <a:ext cx="2906913" cy="2906913"/>
          </a:xfrm>
          <a:prstGeom prst="blockArc">
            <a:avLst>
              <a:gd name="adj1" fmla="val 3459353"/>
              <a:gd name="adj2" fmla="val 21246848"/>
              <a:gd name="adj3" fmla="val 4136"/>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 name="空心弧 14"/>
          <p:cNvSpPr/>
          <p:nvPr/>
        </p:nvSpPr>
        <p:spPr>
          <a:xfrm rot="5692655" flipH="1">
            <a:off x="1299403" y="3212607"/>
            <a:ext cx="2906913" cy="2906913"/>
          </a:xfrm>
          <a:prstGeom prst="blockArc">
            <a:avLst>
              <a:gd name="adj1" fmla="val 3459353"/>
              <a:gd name="adj2" fmla="val 21246848"/>
              <a:gd name="adj3" fmla="val 4136"/>
            </a:avLst>
          </a:prstGeom>
          <a:solidFill>
            <a:srgbClr val="9BBB59">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251520" y="994709"/>
            <a:ext cx="1219028" cy="1193632"/>
          </a:xfrm>
          <a:prstGeom prst="ellipse">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2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7" name="椭圆 16"/>
          <p:cNvSpPr/>
          <p:nvPr/>
        </p:nvSpPr>
        <p:spPr>
          <a:xfrm>
            <a:off x="5585220" y="2821185"/>
            <a:ext cx="1219028" cy="1193632"/>
          </a:xfrm>
          <a:prstGeom prst="ellipse">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2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8" name="椭圆 17"/>
          <p:cNvSpPr/>
          <p:nvPr/>
        </p:nvSpPr>
        <p:spPr>
          <a:xfrm>
            <a:off x="2778028" y="5215518"/>
            <a:ext cx="1219028" cy="1193632"/>
          </a:xfrm>
          <a:prstGeom prst="ellipse">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2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9" name="TextBox 18"/>
          <p:cNvSpPr txBox="1"/>
          <p:nvPr/>
        </p:nvSpPr>
        <p:spPr>
          <a:xfrm>
            <a:off x="1472628" y="1291727"/>
            <a:ext cx="1788245" cy="203193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通过复制您的文本后在此框中选择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0" name="TextBox 19"/>
          <p:cNvSpPr txBox="1"/>
          <p:nvPr/>
        </p:nvSpPr>
        <p:spPr>
          <a:xfrm>
            <a:off x="3935883" y="2009561"/>
            <a:ext cx="1788245" cy="203193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通过复制您的文本后在此框中选择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1" name="TextBox 20"/>
          <p:cNvSpPr txBox="1"/>
          <p:nvPr/>
        </p:nvSpPr>
        <p:spPr>
          <a:xfrm>
            <a:off x="1763688" y="3845339"/>
            <a:ext cx="1788245" cy="203193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通过复制您的文本后在此框中选择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2" name="椭圆 16"/>
          <p:cNvSpPr/>
          <p:nvPr/>
        </p:nvSpPr>
        <p:spPr>
          <a:xfrm>
            <a:off x="6286819" y="3328592"/>
            <a:ext cx="2857182" cy="3529409"/>
          </a:xfrm>
          <a:custGeom>
            <a:avLst/>
            <a:gdLst/>
            <a:ahLst/>
            <a:cxnLst/>
            <a:rect l="l" t="t" r="r" b="b"/>
            <a:pathLst>
              <a:path w="3131840" h="3868687">
                <a:moveTo>
                  <a:pt x="2219832" y="0"/>
                </a:moveTo>
                <a:cubicBezTo>
                  <a:pt x="2545188" y="0"/>
                  <a:pt x="2854195" y="68538"/>
                  <a:pt x="3131840" y="193428"/>
                </a:cubicBezTo>
                <a:lnTo>
                  <a:pt x="3131840" y="3868687"/>
                </a:lnTo>
                <a:lnTo>
                  <a:pt x="832203" y="3868687"/>
                </a:lnTo>
                <a:cubicBezTo>
                  <a:pt x="324523" y="3471296"/>
                  <a:pt x="0" y="2859549"/>
                  <a:pt x="0" y="2173585"/>
                </a:cubicBezTo>
                <a:cubicBezTo>
                  <a:pt x="0" y="973147"/>
                  <a:pt x="993853" y="0"/>
                  <a:pt x="2219832" y="0"/>
                </a:cubicBezTo>
                <a:close/>
              </a:path>
            </a:pathLst>
          </a:custGeom>
          <a:solidFill>
            <a:srgbClr val="4BACC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3" name="TextBox 22"/>
          <p:cNvSpPr txBox="1"/>
          <p:nvPr/>
        </p:nvSpPr>
        <p:spPr>
          <a:xfrm>
            <a:off x="6611608" y="4725144"/>
            <a:ext cx="2352880" cy="89255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a:t>
            </a:r>
            <a:r>
              <a:rPr kumimoji="0" lang="zh-CN" altLang="en-US" sz="4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的标题</a:t>
            </a:r>
            <a:endParaRPr kumimoji="0" lang="en-US" altLang="zh-CN" sz="4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76568002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520825" y="543393"/>
            <a:ext cx="2052228" cy="2052228"/>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椭圆 16"/>
          <p:cNvSpPr/>
          <p:nvPr/>
        </p:nvSpPr>
        <p:spPr>
          <a:xfrm>
            <a:off x="4297460" y="2222741"/>
            <a:ext cx="2052228" cy="2052228"/>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矩形 15"/>
          <p:cNvSpPr/>
          <p:nvPr/>
        </p:nvSpPr>
        <p:spPr>
          <a:xfrm rot="3801776">
            <a:off x="2275612" y="1999378"/>
            <a:ext cx="3333788" cy="824799"/>
          </a:xfrm>
          <a:custGeom>
            <a:avLst/>
            <a:gdLst/>
            <a:ahLst/>
            <a:cxnLst/>
            <a:rect l="l" t="t" r="r" b="b"/>
            <a:pathLst>
              <a:path w="3333788" h="824799">
                <a:moveTo>
                  <a:pt x="0" y="130630"/>
                </a:moveTo>
                <a:cubicBezTo>
                  <a:pt x="266002" y="62922"/>
                  <a:pt x="556533" y="87538"/>
                  <a:pt x="821129" y="220252"/>
                </a:cubicBezTo>
                <a:cubicBezTo>
                  <a:pt x="881166" y="250366"/>
                  <a:pt x="937541" y="284877"/>
                  <a:pt x="989614" y="323799"/>
                </a:cubicBezTo>
                <a:lnTo>
                  <a:pt x="2131266" y="323799"/>
                </a:lnTo>
                <a:cubicBezTo>
                  <a:pt x="2047457" y="226968"/>
                  <a:pt x="1981625" y="117179"/>
                  <a:pt x="1934647" y="0"/>
                </a:cubicBezTo>
                <a:lnTo>
                  <a:pt x="2057466" y="61602"/>
                </a:lnTo>
                <a:cubicBezTo>
                  <a:pt x="2159755" y="261016"/>
                  <a:pt x="2324472" y="430338"/>
                  <a:pt x="2540116" y="538499"/>
                </a:cubicBezTo>
                <a:cubicBezTo>
                  <a:pt x="2755760" y="646660"/>
                  <a:pt x="2989971" y="677429"/>
                  <a:pt x="3210970" y="640168"/>
                </a:cubicBezTo>
                <a:lnTo>
                  <a:pt x="3333788" y="701770"/>
                </a:lnTo>
                <a:cubicBezTo>
                  <a:pt x="3064849" y="773228"/>
                  <a:pt x="2769908" y="749795"/>
                  <a:pt x="2501628" y="615233"/>
                </a:cubicBezTo>
                <a:cubicBezTo>
                  <a:pt x="2392472" y="560483"/>
                  <a:pt x="2295422" y="491195"/>
                  <a:pt x="2212363" y="410199"/>
                </a:cubicBezTo>
                <a:lnTo>
                  <a:pt x="1095141" y="410199"/>
                </a:lnTo>
                <a:cubicBezTo>
                  <a:pt x="1222225" y="527188"/>
                  <a:pt x="1319758" y="669317"/>
                  <a:pt x="1383987" y="824799"/>
                </a:cubicBezTo>
                <a:lnTo>
                  <a:pt x="1259537" y="762378"/>
                </a:lnTo>
                <a:cubicBezTo>
                  <a:pt x="1156677" y="568009"/>
                  <a:pt x="994157" y="403077"/>
                  <a:pt x="782641" y="296986"/>
                </a:cubicBezTo>
                <a:cubicBezTo>
                  <a:pt x="571125" y="190896"/>
                  <a:pt x="341747" y="159262"/>
                  <a:pt x="124450" y="193050"/>
                </a:cubicBezTo>
                <a:close/>
              </a:path>
            </a:pathLst>
          </a:custGeom>
          <a:solidFill>
            <a:srgbClr val="8064A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椭圆 1"/>
          <p:cNvSpPr/>
          <p:nvPr/>
        </p:nvSpPr>
        <p:spPr>
          <a:xfrm>
            <a:off x="1358807" y="381500"/>
            <a:ext cx="2016224" cy="2376264"/>
          </a:xfrm>
          <a:custGeom>
            <a:avLst/>
            <a:gdLst/>
            <a:ahLst/>
            <a:cxnLst/>
            <a:rect l="l" t="t" r="r" b="b"/>
            <a:pathLst>
              <a:path w="2016224" h="2376264">
                <a:moveTo>
                  <a:pt x="1188132" y="0"/>
                </a:moveTo>
                <a:cubicBezTo>
                  <a:pt x="1510375" y="0"/>
                  <a:pt x="1802656" y="128286"/>
                  <a:pt x="2016224" y="337050"/>
                </a:cubicBezTo>
                <a:lnTo>
                  <a:pt x="2016224" y="462234"/>
                </a:lnTo>
                <a:cubicBezTo>
                  <a:pt x="1815015" y="231228"/>
                  <a:pt x="1518551" y="85845"/>
                  <a:pt x="1188132" y="85845"/>
                </a:cubicBezTo>
                <a:cubicBezTo>
                  <a:pt x="579356" y="85845"/>
                  <a:pt x="85845" y="579356"/>
                  <a:pt x="85845" y="1188132"/>
                </a:cubicBezTo>
                <a:cubicBezTo>
                  <a:pt x="85845" y="1796908"/>
                  <a:pt x="579356" y="2290419"/>
                  <a:pt x="1188132" y="2290419"/>
                </a:cubicBezTo>
                <a:cubicBezTo>
                  <a:pt x="1518551" y="2290419"/>
                  <a:pt x="1815015" y="2145037"/>
                  <a:pt x="2016224" y="1914030"/>
                </a:cubicBezTo>
                <a:lnTo>
                  <a:pt x="2016224" y="2039215"/>
                </a:lnTo>
                <a:cubicBezTo>
                  <a:pt x="1802656" y="2247978"/>
                  <a:pt x="1510375" y="2376264"/>
                  <a:pt x="1188132" y="2376264"/>
                </a:cubicBezTo>
                <a:cubicBezTo>
                  <a:pt x="531945" y="2376264"/>
                  <a:pt x="0" y="1844319"/>
                  <a:pt x="0" y="1188132"/>
                </a:cubicBezTo>
                <a:cubicBezTo>
                  <a:pt x="0" y="531945"/>
                  <a:pt x="531945" y="0"/>
                  <a:pt x="1188132" y="0"/>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椭圆 19"/>
          <p:cNvSpPr/>
          <p:nvPr/>
        </p:nvSpPr>
        <p:spPr>
          <a:xfrm>
            <a:off x="638727" y="3878925"/>
            <a:ext cx="2052228" cy="2052228"/>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1"/>
          <p:cNvSpPr/>
          <p:nvPr/>
        </p:nvSpPr>
        <p:spPr>
          <a:xfrm>
            <a:off x="476709" y="3717032"/>
            <a:ext cx="2016224" cy="2376264"/>
          </a:xfrm>
          <a:custGeom>
            <a:avLst/>
            <a:gdLst/>
            <a:ahLst/>
            <a:cxnLst/>
            <a:rect l="l" t="t" r="r" b="b"/>
            <a:pathLst>
              <a:path w="2016224" h="2376264">
                <a:moveTo>
                  <a:pt x="1188132" y="0"/>
                </a:moveTo>
                <a:cubicBezTo>
                  <a:pt x="1510375" y="0"/>
                  <a:pt x="1802656" y="128286"/>
                  <a:pt x="2016224" y="337050"/>
                </a:cubicBezTo>
                <a:lnTo>
                  <a:pt x="2016224" y="462234"/>
                </a:lnTo>
                <a:cubicBezTo>
                  <a:pt x="1815015" y="231228"/>
                  <a:pt x="1518551" y="85845"/>
                  <a:pt x="1188132" y="85845"/>
                </a:cubicBezTo>
                <a:cubicBezTo>
                  <a:pt x="579356" y="85845"/>
                  <a:pt x="85845" y="579356"/>
                  <a:pt x="85845" y="1188132"/>
                </a:cubicBezTo>
                <a:cubicBezTo>
                  <a:pt x="85845" y="1796908"/>
                  <a:pt x="579356" y="2290419"/>
                  <a:pt x="1188132" y="2290419"/>
                </a:cubicBezTo>
                <a:cubicBezTo>
                  <a:pt x="1518551" y="2290419"/>
                  <a:pt x="1815015" y="2145037"/>
                  <a:pt x="2016224" y="1914030"/>
                </a:cubicBezTo>
                <a:lnTo>
                  <a:pt x="2016224" y="2039215"/>
                </a:lnTo>
                <a:cubicBezTo>
                  <a:pt x="1802656" y="2247978"/>
                  <a:pt x="1510375" y="2376264"/>
                  <a:pt x="1188132" y="2376264"/>
                </a:cubicBezTo>
                <a:cubicBezTo>
                  <a:pt x="531945" y="2376264"/>
                  <a:pt x="0" y="1844319"/>
                  <a:pt x="0" y="1188132"/>
                </a:cubicBezTo>
                <a:cubicBezTo>
                  <a:pt x="0" y="531945"/>
                  <a:pt x="531945" y="0"/>
                  <a:pt x="1188132" y="0"/>
                </a:cubicBezTo>
                <a:close/>
              </a:path>
            </a:pathLst>
          </a:cu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椭圆 1"/>
          <p:cNvSpPr/>
          <p:nvPr/>
        </p:nvSpPr>
        <p:spPr>
          <a:xfrm>
            <a:off x="4517578" y="2060723"/>
            <a:ext cx="1634088" cy="2376264"/>
          </a:xfrm>
          <a:custGeom>
            <a:avLst/>
            <a:gdLst/>
            <a:ahLst/>
            <a:cxnLst/>
            <a:rect l="l" t="t" r="r" b="b"/>
            <a:pathLst>
              <a:path w="1634088" h="2376264">
                <a:moveTo>
                  <a:pt x="1634088" y="1914030"/>
                </a:moveTo>
                <a:lnTo>
                  <a:pt x="1634088" y="2039215"/>
                </a:lnTo>
                <a:cubicBezTo>
                  <a:pt x="1420520" y="2247978"/>
                  <a:pt x="1128239" y="2376264"/>
                  <a:pt x="805996" y="2376264"/>
                </a:cubicBezTo>
                <a:cubicBezTo>
                  <a:pt x="494498" y="2376264"/>
                  <a:pt x="210998" y="2256391"/>
                  <a:pt x="0" y="2059297"/>
                </a:cubicBezTo>
                <a:lnTo>
                  <a:pt x="0" y="1938342"/>
                </a:lnTo>
                <a:cubicBezTo>
                  <a:pt x="200378" y="2155257"/>
                  <a:pt x="487403" y="2290419"/>
                  <a:pt x="805996" y="2290419"/>
                </a:cubicBezTo>
                <a:cubicBezTo>
                  <a:pt x="1136415" y="2290419"/>
                  <a:pt x="1432879" y="2145037"/>
                  <a:pt x="1634088" y="1914030"/>
                </a:cubicBezTo>
                <a:close/>
                <a:moveTo>
                  <a:pt x="805996" y="0"/>
                </a:moveTo>
                <a:cubicBezTo>
                  <a:pt x="1128239" y="0"/>
                  <a:pt x="1420520" y="128286"/>
                  <a:pt x="1634088" y="337050"/>
                </a:cubicBezTo>
                <a:lnTo>
                  <a:pt x="1634088" y="462234"/>
                </a:lnTo>
                <a:cubicBezTo>
                  <a:pt x="1432879" y="231228"/>
                  <a:pt x="1136415" y="85845"/>
                  <a:pt x="805996" y="85845"/>
                </a:cubicBezTo>
                <a:cubicBezTo>
                  <a:pt x="487403" y="85845"/>
                  <a:pt x="200378" y="221007"/>
                  <a:pt x="0" y="437923"/>
                </a:cubicBezTo>
                <a:lnTo>
                  <a:pt x="0" y="316967"/>
                </a:lnTo>
                <a:cubicBezTo>
                  <a:pt x="210998" y="119873"/>
                  <a:pt x="494498" y="0"/>
                  <a:pt x="805996" y="0"/>
                </a:cubicBezTo>
                <a:close/>
              </a:path>
            </a:pathLst>
          </a:cu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79646"/>
              </a:solidFill>
              <a:effectLst/>
              <a:uLnTx/>
              <a:uFillTx/>
              <a:latin typeface="Calibri"/>
              <a:ea typeface="宋体"/>
              <a:cs typeface="+mn-cs"/>
            </a:endParaRPr>
          </a:p>
        </p:txBody>
      </p:sp>
      <p:sp>
        <p:nvSpPr>
          <p:cNvPr id="23" name="矩形 34"/>
          <p:cNvSpPr/>
          <p:nvPr/>
        </p:nvSpPr>
        <p:spPr>
          <a:xfrm>
            <a:off x="2564941" y="2474696"/>
            <a:ext cx="5967499" cy="3204627"/>
          </a:xfrm>
          <a:custGeom>
            <a:avLst/>
            <a:gdLst/>
            <a:ahLst/>
            <a:cxnLst/>
            <a:rect l="l" t="t" r="r" b="b"/>
            <a:pathLst>
              <a:path w="5967499" h="3204627">
                <a:moveTo>
                  <a:pt x="3658733" y="0"/>
                </a:moveTo>
                <a:cubicBezTo>
                  <a:pt x="3838513" y="207414"/>
                  <a:pt x="3946765" y="478145"/>
                  <a:pt x="3946765" y="774159"/>
                </a:cubicBezTo>
                <a:lnTo>
                  <a:pt x="3944075" y="833175"/>
                </a:lnTo>
                <a:lnTo>
                  <a:pt x="5924299" y="833175"/>
                </a:lnTo>
                <a:lnTo>
                  <a:pt x="5924299" y="833178"/>
                </a:lnTo>
                <a:lnTo>
                  <a:pt x="5967499" y="833178"/>
                </a:lnTo>
                <a:lnTo>
                  <a:pt x="5967499" y="2516745"/>
                </a:lnTo>
                <a:lnTo>
                  <a:pt x="5881099" y="2516745"/>
                </a:lnTo>
                <a:lnTo>
                  <a:pt x="5881099" y="2516742"/>
                </a:lnTo>
                <a:lnTo>
                  <a:pt x="284099" y="2516742"/>
                </a:lnTo>
                <a:cubicBezTo>
                  <a:pt x="266109" y="2778981"/>
                  <a:pt x="162147" y="3017557"/>
                  <a:pt x="0" y="3204627"/>
                </a:cubicBezTo>
                <a:lnTo>
                  <a:pt x="0" y="3065400"/>
                </a:lnTo>
                <a:cubicBezTo>
                  <a:pt x="127624" y="2886315"/>
                  <a:pt x="202187" y="2667099"/>
                  <a:pt x="202187" y="2430468"/>
                </a:cubicBezTo>
                <a:cubicBezTo>
                  <a:pt x="202187" y="2193837"/>
                  <a:pt x="127624" y="1974621"/>
                  <a:pt x="0" y="1795536"/>
                </a:cubicBezTo>
                <a:lnTo>
                  <a:pt x="0" y="1656309"/>
                </a:lnTo>
                <a:cubicBezTo>
                  <a:pt x="179754" y="1863694"/>
                  <a:pt x="288001" y="2134377"/>
                  <a:pt x="288026" y="2430342"/>
                </a:cubicBezTo>
                <a:lnTo>
                  <a:pt x="5881099" y="2430342"/>
                </a:lnTo>
                <a:lnTo>
                  <a:pt x="5881099" y="919575"/>
                </a:lnTo>
                <a:lnTo>
                  <a:pt x="3936852" y="919575"/>
                </a:lnTo>
                <a:cubicBezTo>
                  <a:pt x="3908744" y="1158552"/>
                  <a:pt x="3808587" y="1375431"/>
                  <a:pt x="3658733" y="1548318"/>
                </a:cubicBezTo>
                <a:lnTo>
                  <a:pt x="3658733" y="1409091"/>
                </a:lnTo>
                <a:cubicBezTo>
                  <a:pt x="3786357" y="1230006"/>
                  <a:pt x="3860920" y="1010790"/>
                  <a:pt x="3860920" y="774159"/>
                </a:cubicBezTo>
                <a:cubicBezTo>
                  <a:pt x="3860920" y="537528"/>
                  <a:pt x="3786357" y="318312"/>
                  <a:pt x="3658733" y="139227"/>
                </a:cubicBezTo>
                <a:close/>
              </a:path>
            </a:pathLst>
          </a:custGeom>
          <a:solidFill>
            <a:srgbClr val="8064A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TextBox 23"/>
          <p:cNvSpPr txBox="1"/>
          <p:nvPr/>
        </p:nvSpPr>
        <p:spPr>
          <a:xfrm>
            <a:off x="3680799" y="4959045"/>
            <a:ext cx="3735782" cy="67012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rgbClr val="8064A2">
                    <a:lumMod val="75000"/>
                  </a:srgbClr>
                </a:solidFill>
                <a:effectLst/>
                <a:uLnTx/>
                <a:uFillTx/>
                <a:latin typeface="微软雅黑" pitchFamily="34" charset="-122"/>
                <a:ea typeface="微软雅黑" pitchFamily="34" charset="-122"/>
              </a:rPr>
              <a:t>您</a:t>
            </a:r>
            <a:r>
              <a:rPr kumimoji="0" lang="zh-CN" altLang="en-US" sz="3200" b="0" i="0" u="none" strike="noStrike" kern="0" cap="none" spc="0" normalizeH="0" baseline="0" noProof="0" dirty="0" smtClean="0">
                <a:ln>
                  <a:noFill/>
                </a:ln>
                <a:solidFill>
                  <a:srgbClr val="8064A2">
                    <a:lumMod val="75000"/>
                  </a:srgbClr>
                </a:solidFill>
                <a:effectLst/>
                <a:uLnTx/>
                <a:uFillTx/>
                <a:latin typeface="微软雅黑" pitchFamily="34" charset="-122"/>
                <a:ea typeface="微软雅黑" pitchFamily="34" charset="-122"/>
              </a:rPr>
              <a:t>的标题写在这里</a:t>
            </a:r>
            <a:endParaRPr kumimoji="0" lang="en-US" altLang="zh-CN" sz="3200" b="0" i="0" u="none" strike="noStrike" kern="0" cap="none" spc="0" normalizeH="0" baseline="0" noProof="0" dirty="0">
              <a:ln>
                <a:noFill/>
              </a:ln>
              <a:solidFill>
                <a:srgbClr val="8064A2">
                  <a:lumMod val="75000"/>
                </a:srgbClr>
              </a:solidFill>
              <a:effectLst/>
              <a:uLnTx/>
              <a:uFillTx/>
              <a:latin typeface="微软雅黑" pitchFamily="34" charset="-122"/>
              <a:ea typeface="微软雅黑" pitchFamily="34" charset="-122"/>
            </a:endParaRPr>
          </a:p>
        </p:txBody>
      </p:sp>
      <p:sp>
        <p:nvSpPr>
          <p:cNvPr id="25" name="TextBox 24"/>
          <p:cNvSpPr txBox="1"/>
          <p:nvPr/>
        </p:nvSpPr>
        <p:spPr>
          <a:xfrm>
            <a:off x="5823303" y="5514725"/>
            <a:ext cx="2448272" cy="41735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的</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副</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标题写在这里</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6" name="矩形 25"/>
          <p:cNvSpPr/>
          <p:nvPr/>
        </p:nvSpPr>
        <p:spPr>
          <a:xfrm>
            <a:off x="5058467" y="5723404"/>
            <a:ext cx="764836" cy="45719"/>
          </a:xfrm>
          <a:prstGeom prst="rect">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65000"/>
                  <a:lumOff val="35000"/>
                </a:sysClr>
              </a:solidFill>
              <a:effectLst/>
              <a:uLnTx/>
              <a:uFillTx/>
              <a:latin typeface="Calibri"/>
              <a:ea typeface="宋体"/>
              <a:cs typeface="+mn-cs"/>
            </a:endParaRPr>
          </a:p>
        </p:txBody>
      </p:sp>
      <p:sp>
        <p:nvSpPr>
          <p:cNvPr id="27" name="TextBox 26"/>
          <p:cNvSpPr txBox="1"/>
          <p:nvPr/>
        </p:nvSpPr>
        <p:spPr>
          <a:xfrm>
            <a:off x="1758231" y="818967"/>
            <a:ext cx="1616800" cy="149765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文本在此</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中。</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8" name="TextBox 27"/>
          <p:cNvSpPr txBox="1"/>
          <p:nvPr/>
        </p:nvSpPr>
        <p:spPr>
          <a:xfrm>
            <a:off x="4523143" y="2497294"/>
            <a:ext cx="1616800" cy="149765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文本在此</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中。</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9" name="TextBox 28"/>
          <p:cNvSpPr txBox="1"/>
          <p:nvPr/>
        </p:nvSpPr>
        <p:spPr>
          <a:xfrm>
            <a:off x="841257" y="4136751"/>
            <a:ext cx="1616800" cy="149765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文本在此</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中。</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29168136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2"/>
          <p:cNvSpPr/>
          <p:nvPr/>
        </p:nvSpPr>
        <p:spPr>
          <a:xfrm rot="1718738">
            <a:off x="3496409" y="3751129"/>
            <a:ext cx="854965" cy="1837560"/>
          </a:xfrm>
          <a:custGeom>
            <a:avLst/>
            <a:gdLst>
              <a:gd name="connsiteX0" fmla="*/ 0 w 1296144"/>
              <a:gd name="connsiteY0" fmla="*/ 0 h 1352802"/>
              <a:gd name="connsiteX1" fmla="*/ 1296144 w 1296144"/>
              <a:gd name="connsiteY1" fmla="*/ 0 h 1352802"/>
              <a:gd name="connsiteX2" fmla="*/ 1296144 w 1296144"/>
              <a:gd name="connsiteY2" fmla="*/ 1352802 h 1352802"/>
              <a:gd name="connsiteX3" fmla="*/ 0 w 1296144"/>
              <a:gd name="connsiteY3" fmla="*/ 1352802 h 1352802"/>
              <a:gd name="connsiteX4" fmla="*/ 0 w 1296144"/>
              <a:gd name="connsiteY4" fmla="*/ 0 h 1352802"/>
              <a:gd name="connsiteX0" fmla="*/ 0 w 1296144"/>
              <a:gd name="connsiteY0" fmla="*/ 0 h 1352802"/>
              <a:gd name="connsiteX1" fmla="*/ 1260975 w 1296144"/>
              <a:gd name="connsiteY1" fmla="*/ 351693 h 1352802"/>
              <a:gd name="connsiteX2" fmla="*/ 1296144 w 1296144"/>
              <a:gd name="connsiteY2" fmla="*/ 1352802 h 1352802"/>
              <a:gd name="connsiteX3" fmla="*/ 0 w 1296144"/>
              <a:gd name="connsiteY3" fmla="*/ 1352802 h 1352802"/>
              <a:gd name="connsiteX4" fmla="*/ 0 w 1296144"/>
              <a:gd name="connsiteY4" fmla="*/ 0 h 1352802"/>
              <a:gd name="connsiteX0" fmla="*/ 0 w 1260975"/>
              <a:gd name="connsiteY0" fmla="*/ 0 h 1352802"/>
              <a:gd name="connsiteX1" fmla="*/ 1260975 w 1260975"/>
              <a:gd name="connsiteY1" fmla="*/ 351693 h 1352802"/>
              <a:gd name="connsiteX2" fmla="*/ 1155467 w 1260975"/>
              <a:gd name="connsiteY2" fmla="*/ 1223848 h 1352802"/>
              <a:gd name="connsiteX3" fmla="*/ 0 w 1260975"/>
              <a:gd name="connsiteY3" fmla="*/ 1352802 h 1352802"/>
              <a:gd name="connsiteX4" fmla="*/ 0 w 1260975"/>
              <a:gd name="connsiteY4" fmla="*/ 0 h 1352802"/>
              <a:gd name="connsiteX0" fmla="*/ 0 w 1284421"/>
              <a:gd name="connsiteY0" fmla="*/ 0 h 1352802"/>
              <a:gd name="connsiteX1" fmla="*/ 1284421 w 1284421"/>
              <a:gd name="connsiteY1" fmla="*/ 433754 h 1352802"/>
              <a:gd name="connsiteX2" fmla="*/ 1155467 w 1284421"/>
              <a:gd name="connsiteY2" fmla="*/ 1223848 h 1352802"/>
              <a:gd name="connsiteX3" fmla="*/ 0 w 1284421"/>
              <a:gd name="connsiteY3" fmla="*/ 1352802 h 1352802"/>
              <a:gd name="connsiteX4" fmla="*/ 0 w 1284421"/>
              <a:gd name="connsiteY4" fmla="*/ 0 h 1352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421" h="1352802">
                <a:moveTo>
                  <a:pt x="0" y="0"/>
                </a:moveTo>
                <a:lnTo>
                  <a:pt x="1284421" y="433754"/>
                </a:lnTo>
                <a:lnTo>
                  <a:pt x="1155467" y="1223848"/>
                </a:lnTo>
                <a:lnTo>
                  <a:pt x="0" y="1352802"/>
                </a:lnTo>
                <a:lnTo>
                  <a:pt x="0" y="0"/>
                </a:lnTo>
                <a:close/>
              </a:path>
            </a:pathLst>
          </a:custGeom>
          <a:gradFill flip="none" rotWithShape="1">
            <a:gsLst>
              <a:gs pos="100000">
                <a:srgbClr val="365F09"/>
              </a:gs>
              <a:gs pos="0">
                <a:srgbClr val="345C08"/>
              </a:gs>
              <a:gs pos="45000">
                <a:srgbClr val="77C026">
                  <a:shade val="67500"/>
                  <a:satMod val="115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矩形 1"/>
          <p:cNvSpPr/>
          <p:nvPr/>
        </p:nvSpPr>
        <p:spPr>
          <a:xfrm>
            <a:off x="1020046" y="620688"/>
            <a:ext cx="3168352" cy="4775739"/>
          </a:xfrm>
          <a:custGeom>
            <a:avLst/>
            <a:gdLst/>
            <a:ahLst/>
            <a:cxnLst/>
            <a:rect l="l" t="t" r="r" b="b"/>
            <a:pathLst>
              <a:path w="2808312" h="4536504">
                <a:moveTo>
                  <a:pt x="0" y="0"/>
                </a:moveTo>
                <a:lnTo>
                  <a:pt x="2808312" y="0"/>
                </a:lnTo>
                <a:lnTo>
                  <a:pt x="2808312" y="2917668"/>
                </a:lnTo>
                <a:lnTo>
                  <a:pt x="1781499" y="4536504"/>
                </a:lnTo>
                <a:lnTo>
                  <a:pt x="0" y="4536504"/>
                </a:lnTo>
                <a:close/>
              </a:path>
            </a:pathLst>
          </a:custGeom>
          <a:gradFill flip="none" rotWithShape="1">
            <a:gsLst>
              <a:gs pos="0">
                <a:srgbClr val="77C026">
                  <a:shade val="67500"/>
                  <a:satMod val="115000"/>
                </a:srgbClr>
              </a:gs>
              <a:gs pos="100000">
                <a:srgbClr val="77C026">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 name="等腰三角形 3"/>
          <p:cNvSpPr/>
          <p:nvPr/>
        </p:nvSpPr>
        <p:spPr>
          <a:xfrm rot="7121205">
            <a:off x="4288145" y="4700806"/>
            <a:ext cx="638731" cy="1211199"/>
          </a:xfrm>
          <a:custGeom>
            <a:avLst/>
            <a:gdLst>
              <a:gd name="connsiteX0" fmla="*/ 0 w 607049"/>
              <a:gd name="connsiteY0" fmla="*/ 1176587 h 1176587"/>
              <a:gd name="connsiteX1" fmla="*/ 303525 w 607049"/>
              <a:gd name="connsiteY1" fmla="*/ 0 h 1176587"/>
              <a:gd name="connsiteX2" fmla="*/ 607049 w 607049"/>
              <a:gd name="connsiteY2" fmla="*/ 1176587 h 1176587"/>
              <a:gd name="connsiteX3" fmla="*/ 0 w 607049"/>
              <a:gd name="connsiteY3" fmla="*/ 1176587 h 1176587"/>
              <a:gd name="connsiteX0" fmla="*/ 0 w 638731"/>
              <a:gd name="connsiteY0" fmla="*/ 1176587 h 1225903"/>
              <a:gd name="connsiteX1" fmla="*/ 303525 w 638731"/>
              <a:gd name="connsiteY1" fmla="*/ 0 h 1225903"/>
              <a:gd name="connsiteX2" fmla="*/ 638731 w 638731"/>
              <a:gd name="connsiteY2" fmla="*/ 1225903 h 1225903"/>
              <a:gd name="connsiteX3" fmla="*/ 0 w 638731"/>
              <a:gd name="connsiteY3" fmla="*/ 1176587 h 1225903"/>
              <a:gd name="connsiteX0" fmla="*/ 0 w 638731"/>
              <a:gd name="connsiteY0" fmla="*/ 1161883 h 1211199"/>
              <a:gd name="connsiteX1" fmla="*/ 20362 w 638731"/>
              <a:gd name="connsiteY1" fmla="*/ 0 h 1211199"/>
              <a:gd name="connsiteX2" fmla="*/ 638731 w 638731"/>
              <a:gd name="connsiteY2" fmla="*/ 1211199 h 1211199"/>
              <a:gd name="connsiteX3" fmla="*/ 0 w 638731"/>
              <a:gd name="connsiteY3" fmla="*/ 1161883 h 1211199"/>
            </a:gdLst>
            <a:ahLst/>
            <a:cxnLst>
              <a:cxn ang="0">
                <a:pos x="connsiteX0" y="connsiteY0"/>
              </a:cxn>
              <a:cxn ang="0">
                <a:pos x="connsiteX1" y="connsiteY1"/>
              </a:cxn>
              <a:cxn ang="0">
                <a:pos x="connsiteX2" y="connsiteY2"/>
              </a:cxn>
              <a:cxn ang="0">
                <a:pos x="connsiteX3" y="connsiteY3"/>
              </a:cxn>
            </a:cxnLst>
            <a:rect l="l" t="t" r="r" b="b"/>
            <a:pathLst>
              <a:path w="638731" h="1211199">
                <a:moveTo>
                  <a:pt x="0" y="1161883"/>
                </a:moveTo>
                <a:lnTo>
                  <a:pt x="20362" y="0"/>
                </a:lnTo>
                <a:lnTo>
                  <a:pt x="638731" y="1211199"/>
                </a:lnTo>
                <a:lnTo>
                  <a:pt x="0" y="1161883"/>
                </a:lnTo>
                <a:close/>
              </a:path>
            </a:pathLst>
          </a:custGeom>
          <a:gradFill flip="none" rotWithShape="1">
            <a:gsLst>
              <a:gs pos="0">
                <a:srgbClr val="77C026">
                  <a:shade val="30000"/>
                  <a:satMod val="115000"/>
                </a:srgbClr>
              </a:gs>
              <a:gs pos="50000">
                <a:srgbClr val="77C026">
                  <a:shade val="67500"/>
                  <a:satMod val="115000"/>
                </a:srgbClr>
              </a:gs>
              <a:gs pos="100000">
                <a:srgbClr val="77C026">
                  <a:shade val="100000"/>
                  <a:satMod val="115000"/>
                </a:srgbClr>
              </a:gs>
            </a:gsLst>
            <a:lin ang="13500000" scaled="1"/>
            <a:tileRect/>
          </a:gradFill>
          <a:ln w="25400" cap="flat" cmpd="sng" algn="ctr">
            <a:noFill/>
            <a:prstDash val="solid"/>
          </a:ln>
          <a:effectLst>
            <a:innerShdw blurRad="63500" dist="50800" dir="54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TextBox 11"/>
          <p:cNvSpPr txBox="1"/>
          <p:nvPr/>
        </p:nvSpPr>
        <p:spPr>
          <a:xfrm>
            <a:off x="5335706" y="4941168"/>
            <a:ext cx="1972598" cy="67012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rPr>
              <a:t>您</a:t>
            </a:r>
            <a:r>
              <a:rPr kumimoji="0" lang="zh-CN" altLang="en-US" sz="3200" b="0"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rPr>
              <a:t>的标题</a:t>
            </a:r>
            <a:endParaRPr kumimoji="0" lang="en-US" altLang="zh-CN" sz="3200" b="0"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endParaRPr>
          </a:p>
        </p:txBody>
      </p:sp>
      <p:sp>
        <p:nvSpPr>
          <p:cNvPr id="13" name="矩形 12"/>
          <p:cNvSpPr/>
          <p:nvPr/>
        </p:nvSpPr>
        <p:spPr>
          <a:xfrm>
            <a:off x="7164288" y="5396426"/>
            <a:ext cx="1979712" cy="97359"/>
          </a:xfrm>
          <a:prstGeom prst="rect">
            <a:avLst/>
          </a:prstGeom>
          <a:solidFill>
            <a:srgbClr val="9BBB59">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TextBox 13"/>
          <p:cNvSpPr txBox="1"/>
          <p:nvPr/>
        </p:nvSpPr>
        <p:spPr>
          <a:xfrm>
            <a:off x="1115616" y="908720"/>
            <a:ext cx="2808312" cy="369331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TextBox 14"/>
          <p:cNvSpPr txBox="1"/>
          <p:nvPr/>
        </p:nvSpPr>
        <p:spPr>
          <a:xfrm>
            <a:off x="6530920" y="5516596"/>
            <a:ext cx="2649592"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lumMod val="65000"/>
                  </a:sysClr>
                </a:solidFill>
                <a:effectLst/>
                <a:uLnTx/>
                <a:uFillTx/>
                <a:latin typeface="Arial" pitchFamily="34" charset="0"/>
                <a:ea typeface="微软雅黑" pitchFamily="34" charset="-122"/>
                <a:cs typeface="Arial" pitchFamily="34" charset="0"/>
              </a:rPr>
              <a:t>Click </a:t>
            </a:r>
            <a:r>
              <a:rPr kumimoji="0" lang="en-US" altLang="zh-CN"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rPr>
              <a:t>here to add your title</a:t>
            </a:r>
            <a:endParaRPr kumimoji="0" lang="zh-CN" altLang="en-US"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65871917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95536" y="1372727"/>
            <a:ext cx="8136904" cy="3571500"/>
            <a:chOff x="323528" y="1372727"/>
            <a:chExt cx="8136904" cy="3571500"/>
          </a:xfrm>
        </p:grpSpPr>
        <p:sp>
          <p:nvSpPr>
            <p:cNvPr id="11" name="矩形 3"/>
            <p:cNvSpPr/>
            <p:nvPr/>
          </p:nvSpPr>
          <p:spPr>
            <a:xfrm>
              <a:off x="1355704" y="2332823"/>
              <a:ext cx="7104728" cy="2377006"/>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gradFill flip="none" rotWithShape="1">
              <a:gsLst>
                <a:gs pos="1000">
                  <a:srgbClr val="0D343F"/>
                </a:gs>
                <a:gs pos="14000">
                  <a:srgbClr val="4BACC6">
                    <a:lumMod val="75000"/>
                    <a:shade val="30000"/>
                    <a:satMod val="115000"/>
                  </a:srgbClr>
                </a:gs>
                <a:gs pos="42000">
                  <a:srgbClr val="4BACC6">
                    <a:lumMod val="75000"/>
                    <a:shade val="67500"/>
                    <a:satMod val="115000"/>
                  </a:srgbClr>
                </a:gs>
                <a:gs pos="100000">
                  <a:srgbClr val="4BACC6">
                    <a:lumMod val="75000"/>
                    <a:shade val="100000"/>
                    <a:satMod val="115000"/>
                  </a:srgbClr>
                </a:gs>
              </a:gsLst>
              <a:lin ang="0" scaled="1"/>
              <a:tileRect/>
            </a:gradFill>
            <a:ln w="25400" cap="flat" cmpd="sng" algn="ctr">
              <a:noFill/>
              <a:prstDash val="solid"/>
            </a:ln>
            <a:effectLst>
              <a:innerShdw blurRad="63500" dist="25400" dir="18900000">
                <a:prstClr val="black">
                  <a:alpha val="3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直角三角形 2"/>
            <p:cNvSpPr/>
            <p:nvPr/>
          </p:nvSpPr>
          <p:spPr>
            <a:xfrm rot="17117050" flipH="1">
              <a:off x="1463022" y="3177844"/>
              <a:ext cx="1690209" cy="1842558"/>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gradFill flip="none" rotWithShape="1">
              <a:gsLst>
                <a:gs pos="0">
                  <a:sysClr val="window" lastClr="FFFFFF">
                    <a:lumMod val="95000"/>
                    <a:shade val="30000"/>
                    <a:satMod val="115000"/>
                  </a:sysClr>
                </a:gs>
                <a:gs pos="50000">
                  <a:sysClr val="window" lastClr="FFFFFF">
                    <a:lumMod val="95000"/>
                    <a:shade val="67500"/>
                    <a:satMod val="115000"/>
                  </a:sysClr>
                </a:gs>
                <a:gs pos="78000">
                  <a:sysClr val="window" lastClr="FFFFFF">
                    <a:lumMod val="95000"/>
                    <a:shade val="100000"/>
                    <a:satMod val="115000"/>
                  </a:sysClr>
                </a:gs>
              </a:gsLst>
              <a:path path="circle">
                <a:fillToRect t="100000" r="100000"/>
              </a:path>
              <a:tileRect l="-100000" b="-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矩形 2"/>
            <p:cNvSpPr/>
            <p:nvPr/>
          </p:nvSpPr>
          <p:spPr>
            <a:xfrm rot="5400000">
              <a:off x="787000" y="909255"/>
              <a:ext cx="2160240" cy="3087183"/>
            </a:xfrm>
            <a:custGeom>
              <a:avLst/>
              <a:gdLst>
                <a:gd name="connsiteX0" fmla="*/ 0 w 2016224"/>
                <a:gd name="connsiteY0" fmla="*/ 0 h 1080120"/>
                <a:gd name="connsiteX1" fmla="*/ 2016224 w 2016224"/>
                <a:gd name="connsiteY1" fmla="*/ 0 h 1080120"/>
                <a:gd name="connsiteX2" fmla="*/ 2016224 w 2016224"/>
                <a:gd name="connsiteY2" fmla="*/ 1080120 h 1080120"/>
                <a:gd name="connsiteX3" fmla="*/ 0 w 2016224"/>
                <a:gd name="connsiteY3" fmla="*/ 1080120 h 1080120"/>
                <a:gd name="connsiteX4" fmla="*/ 0 w 2016224"/>
                <a:gd name="connsiteY4" fmla="*/ 0 h 1080120"/>
                <a:gd name="connsiteX0" fmla="*/ 329184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329184 w 2016224"/>
                <a:gd name="connsiteY4" fmla="*/ 0 h 1092312"/>
                <a:gd name="connsiteX0" fmla="*/ 560832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560832 w 2016224"/>
                <a:gd name="connsiteY4" fmla="*/ 0 h 1092312"/>
                <a:gd name="connsiteX0" fmla="*/ 560832 w 2016224"/>
                <a:gd name="connsiteY0" fmla="*/ 0 h 1092312"/>
                <a:gd name="connsiteX1" fmla="*/ 2004032 w 2016224"/>
                <a:gd name="connsiteY1" fmla="*/ 231648 h 1092312"/>
                <a:gd name="connsiteX2" fmla="*/ 2016224 w 2016224"/>
                <a:gd name="connsiteY2" fmla="*/ 1092312 h 1092312"/>
                <a:gd name="connsiteX3" fmla="*/ 0 w 2016224"/>
                <a:gd name="connsiteY3" fmla="*/ 1092312 h 1092312"/>
                <a:gd name="connsiteX4" fmla="*/ 560832 w 2016224"/>
                <a:gd name="connsiteY4" fmla="*/ 0 h 1092312"/>
                <a:gd name="connsiteX0" fmla="*/ 560832 w 2016224"/>
                <a:gd name="connsiteY0" fmla="*/ 307017 h 1399329"/>
                <a:gd name="connsiteX1" fmla="*/ 2004035 w 2016224"/>
                <a:gd name="connsiteY1" fmla="*/ 0 h 1399329"/>
                <a:gd name="connsiteX2" fmla="*/ 2016224 w 2016224"/>
                <a:gd name="connsiteY2" fmla="*/ 1399329 h 1399329"/>
                <a:gd name="connsiteX3" fmla="*/ 0 w 2016224"/>
                <a:gd name="connsiteY3" fmla="*/ 1399329 h 1399329"/>
                <a:gd name="connsiteX4" fmla="*/ 560832 w 2016224"/>
                <a:gd name="connsiteY4" fmla="*/ 307017 h 1399329"/>
                <a:gd name="connsiteX0" fmla="*/ 560832 w 2016224"/>
                <a:gd name="connsiteY0" fmla="*/ 277636 h 1399329"/>
                <a:gd name="connsiteX1" fmla="*/ 2004035 w 2016224"/>
                <a:gd name="connsiteY1" fmla="*/ 0 h 1399329"/>
                <a:gd name="connsiteX2" fmla="*/ 2016224 w 2016224"/>
                <a:gd name="connsiteY2" fmla="*/ 1399329 h 1399329"/>
                <a:gd name="connsiteX3" fmla="*/ 0 w 2016224"/>
                <a:gd name="connsiteY3" fmla="*/ 1399329 h 1399329"/>
                <a:gd name="connsiteX4" fmla="*/ 560832 w 2016224"/>
                <a:gd name="connsiteY4" fmla="*/ 277636 h 1399329"/>
                <a:gd name="connsiteX0" fmla="*/ 560832 w 2016224"/>
                <a:gd name="connsiteY0" fmla="*/ 277636 h 1585413"/>
                <a:gd name="connsiteX1" fmla="*/ 2004035 w 2016224"/>
                <a:gd name="connsiteY1" fmla="*/ 0 h 1585413"/>
                <a:gd name="connsiteX2" fmla="*/ 2016224 w 2016224"/>
                <a:gd name="connsiteY2" fmla="*/ 1585413 h 1585413"/>
                <a:gd name="connsiteX3" fmla="*/ 0 w 2016224"/>
                <a:gd name="connsiteY3" fmla="*/ 1399329 h 1585413"/>
                <a:gd name="connsiteX4" fmla="*/ 560832 w 2016224"/>
                <a:gd name="connsiteY4" fmla="*/ 277636 h 1585413"/>
                <a:gd name="connsiteX0" fmla="*/ 379141 w 2016224"/>
                <a:gd name="connsiteY0" fmla="*/ 287429 h 1585413"/>
                <a:gd name="connsiteX1" fmla="*/ 2004035 w 2016224"/>
                <a:gd name="connsiteY1" fmla="*/ 0 h 1585413"/>
                <a:gd name="connsiteX2" fmla="*/ 2016224 w 2016224"/>
                <a:gd name="connsiteY2" fmla="*/ 1585413 h 1585413"/>
                <a:gd name="connsiteX3" fmla="*/ 0 w 2016224"/>
                <a:gd name="connsiteY3" fmla="*/ 1399329 h 1585413"/>
                <a:gd name="connsiteX4" fmla="*/ 379141 w 2016224"/>
                <a:gd name="connsiteY4" fmla="*/ 287429 h 1585413"/>
                <a:gd name="connsiteX0" fmla="*/ 306464 w 2016224"/>
                <a:gd name="connsiteY0" fmla="*/ 336397 h 1585413"/>
                <a:gd name="connsiteX1" fmla="*/ 2004035 w 2016224"/>
                <a:gd name="connsiteY1" fmla="*/ 0 h 1585413"/>
                <a:gd name="connsiteX2" fmla="*/ 2016224 w 2016224"/>
                <a:gd name="connsiteY2" fmla="*/ 1585413 h 1585413"/>
                <a:gd name="connsiteX3" fmla="*/ 0 w 2016224"/>
                <a:gd name="connsiteY3" fmla="*/ 1399329 h 1585413"/>
                <a:gd name="connsiteX4" fmla="*/ 306464 w 2016224"/>
                <a:gd name="connsiteY4" fmla="*/ 336397 h 1585413"/>
                <a:gd name="connsiteX0" fmla="*/ 306464 w 2137280"/>
                <a:gd name="connsiteY0" fmla="*/ 336397 h 1585413"/>
                <a:gd name="connsiteX1" fmla="*/ 2137280 w 2137280"/>
                <a:gd name="connsiteY1" fmla="*/ 0 h 1585413"/>
                <a:gd name="connsiteX2" fmla="*/ 2016224 w 2137280"/>
                <a:gd name="connsiteY2" fmla="*/ 1585413 h 1585413"/>
                <a:gd name="connsiteX3" fmla="*/ 0 w 2137280"/>
                <a:gd name="connsiteY3" fmla="*/ 1399329 h 1585413"/>
                <a:gd name="connsiteX4" fmla="*/ 306464 w 2137280"/>
                <a:gd name="connsiteY4" fmla="*/ 336397 h 1585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7280" h="1585413">
                  <a:moveTo>
                    <a:pt x="306464" y="336397"/>
                  </a:moveTo>
                  <a:lnTo>
                    <a:pt x="2137280" y="0"/>
                  </a:lnTo>
                  <a:lnTo>
                    <a:pt x="2016224" y="1585413"/>
                  </a:lnTo>
                  <a:lnTo>
                    <a:pt x="0" y="1399329"/>
                  </a:lnTo>
                  <a:lnTo>
                    <a:pt x="306464" y="336397"/>
                  </a:lnTo>
                  <a:close/>
                </a:path>
              </a:pathLst>
            </a:custGeom>
            <a:gradFill flip="none" rotWithShape="1">
              <a:gsLst>
                <a:gs pos="0">
                  <a:sysClr val="window" lastClr="FFFFFF">
                    <a:lumMod val="95000"/>
                    <a:shade val="30000"/>
                    <a:satMod val="115000"/>
                  </a:sysClr>
                </a:gs>
                <a:gs pos="27000">
                  <a:sysClr val="window" lastClr="FFFFFF">
                    <a:lumMod val="95000"/>
                    <a:shade val="67500"/>
                    <a:satMod val="115000"/>
                  </a:sysClr>
                </a:gs>
                <a:gs pos="54000">
                  <a:sysClr val="window" lastClr="FFFFFF">
                    <a:lumMod val="95000"/>
                    <a:shade val="100000"/>
                    <a:satMod val="115000"/>
                  </a:sysClr>
                </a:gs>
              </a:gsLst>
              <a:path path="circle">
                <a:fillToRect r="100000" b="100000"/>
              </a:path>
              <a:tileRect l="-100000" t="-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4" name="TextBox 13"/>
          <p:cNvSpPr txBox="1"/>
          <p:nvPr/>
        </p:nvSpPr>
        <p:spPr>
          <a:xfrm>
            <a:off x="3707904" y="2754962"/>
            <a:ext cx="4368550" cy="153272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您的内容打在这里，或通过复制您的文本后在此框中选择粘贴并选择只保留文字您的内容打在这里，或通过复制您的文本后在此框中选择粘贴并选择只保留文字。</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TextBox 14"/>
          <p:cNvSpPr txBox="1"/>
          <p:nvPr/>
        </p:nvSpPr>
        <p:spPr>
          <a:xfrm>
            <a:off x="6149358" y="635003"/>
            <a:ext cx="2671114"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lumMod val="65000"/>
                  </a:sysClr>
                </a:solidFill>
                <a:effectLst/>
                <a:uLnTx/>
                <a:uFillTx/>
                <a:latin typeface="Arial" pitchFamily="34" charset="0"/>
                <a:ea typeface="微软雅黑" pitchFamily="34" charset="-122"/>
                <a:cs typeface="Arial" pitchFamily="34" charset="0"/>
              </a:rPr>
              <a:t>Click </a:t>
            </a:r>
            <a:r>
              <a:rPr kumimoji="0" lang="en-US" altLang="zh-CN"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rPr>
              <a:t>here to add your title</a:t>
            </a:r>
            <a:endParaRPr kumimoji="0" lang="zh-CN" altLang="en-US"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endParaRPr>
          </a:p>
        </p:txBody>
      </p:sp>
      <p:sp>
        <p:nvSpPr>
          <p:cNvPr id="16" name="TextBox 15"/>
          <p:cNvSpPr txBox="1"/>
          <p:nvPr/>
        </p:nvSpPr>
        <p:spPr>
          <a:xfrm>
            <a:off x="6108203" y="0"/>
            <a:ext cx="3144317"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您的</a:t>
            </a:r>
            <a:r>
              <a:rPr kumimoji="0" lang="zh-CN" altLang="en-US" sz="4000" b="1" i="0" u="none" strike="noStrike" kern="0" cap="none" spc="0" normalizeH="0" baseline="0" noProof="0" dirty="0" smtClean="0">
                <a:ln>
                  <a:noFill/>
                </a:ln>
                <a:solidFill>
                  <a:srgbClr val="4BACC6">
                    <a:lumMod val="50000"/>
                  </a:srgbClr>
                </a:solidFill>
                <a:effectLst/>
                <a:uLnTx/>
                <a:uFillTx/>
                <a:latin typeface="方正姚体" pitchFamily="2" charset="-122"/>
                <a:ea typeface="方正姚体" pitchFamily="2" charset="-122"/>
              </a:rPr>
              <a:t>标题</a:t>
            </a:r>
            <a:r>
              <a:rPr kumimoji="0" lang="zh-CN" altLang="en-US" sz="2400" b="1"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写在这里</a:t>
            </a:r>
            <a:endPar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方正姚体" pitchFamily="2" charset="-122"/>
              <a:ea typeface="方正姚体" pitchFamily="2" charset="-122"/>
            </a:endParaRPr>
          </a:p>
        </p:txBody>
      </p:sp>
      <p:sp>
        <p:nvSpPr>
          <p:cNvPr id="17" name="TextBox 16"/>
          <p:cNvSpPr txBox="1"/>
          <p:nvPr/>
        </p:nvSpPr>
        <p:spPr>
          <a:xfrm rot="550720">
            <a:off x="1254711" y="2285836"/>
            <a:ext cx="1062168"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4BACC6">
                    <a:lumMod val="75000"/>
                  </a:srgbClr>
                </a:solidFill>
                <a:effectLst/>
                <a:uLnTx/>
                <a:uFillTx/>
                <a:latin typeface="Arial Black" pitchFamily="34" charset="0"/>
                <a:ea typeface="微软雅黑" pitchFamily="34" charset="-122"/>
              </a:rPr>
              <a:t>文本</a:t>
            </a:r>
          </a:p>
        </p:txBody>
      </p:sp>
    </p:spTree>
    <p:extLst>
      <p:ext uri="{BB962C8B-B14F-4D97-AF65-F5344CB8AC3E}">
        <p14:creationId xmlns:p14="http://schemas.microsoft.com/office/powerpoint/2010/main" val="272673169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1"/>
          <p:cNvSpPr/>
          <p:nvPr/>
        </p:nvSpPr>
        <p:spPr>
          <a:xfrm rot="20031574">
            <a:off x="3100821" y="2789912"/>
            <a:ext cx="3080474" cy="2703920"/>
          </a:xfrm>
          <a:custGeom>
            <a:avLst/>
            <a:gdLst>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7" fmla="*/ 563630 w 3096344"/>
              <a:gd name="connsiteY7" fmla="*/ 561164 h 2717851"/>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0" fmla="*/ 2560422 w 3096344"/>
              <a:gd name="connsiteY0" fmla="*/ 469724 h 2717851"/>
              <a:gd name="connsiteX1" fmla="*/ 2560422 w 3096344"/>
              <a:gd name="connsiteY1" fmla="*/ 0 h 2717851"/>
              <a:gd name="connsiteX2" fmla="*/ 3096344 w 3096344"/>
              <a:gd name="connsiteY2" fmla="*/ 1169679 h 2717851"/>
              <a:gd name="connsiteX3" fmla="*/ 1548172 w 3096344"/>
              <a:gd name="connsiteY3" fmla="*/ 2717851 h 2717851"/>
              <a:gd name="connsiteX4" fmla="*/ 0 w 3096344"/>
              <a:gd name="connsiteY4" fmla="*/ 1169679 h 2717851"/>
              <a:gd name="connsiteX5" fmla="*/ 472190 w 3096344"/>
              <a:gd name="connsiteY5" fmla="*/ 57923 h 2717851"/>
              <a:gd name="connsiteX0" fmla="*/ 2560422 w 3096344"/>
              <a:gd name="connsiteY0" fmla="*/ 0 h 2717851"/>
              <a:gd name="connsiteX1" fmla="*/ 3096344 w 3096344"/>
              <a:gd name="connsiteY1" fmla="*/ 1169679 h 2717851"/>
              <a:gd name="connsiteX2" fmla="*/ 1548172 w 3096344"/>
              <a:gd name="connsiteY2" fmla="*/ 2717851 h 2717851"/>
              <a:gd name="connsiteX3" fmla="*/ 0 w 3096344"/>
              <a:gd name="connsiteY3" fmla="*/ 1169679 h 2717851"/>
              <a:gd name="connsiteX4" fmla="*/ 472190 w 3096344"/>
              <a:gd name="connsiteY4" fmla="*/ 57923 h 2717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6344" h="2717851">
                <a:moveTo>
                  <a:pt x="2560422" y="0"/>
                </a:moveTo>
                <a:cubicBezTo>
                  <a:pt x="2889027" y="282868"/>
                  <a:pt x="3096344" y="702063"/>
                  <a:pt x="3096344" y="1169679"/>
                </a:cubicBezTo>
                <a:cubicBezTo>
                  <a:pt x="3096344" y="2024711"/>
                  <a:pt x="2403204" y="2717851"/>
                  <a:pt x="1548172" y="2717851"/>
                </a:cubicBezTo>
                <a:cubicBezTo>
                  <a:pt x="693140" y="2717851"/>
                  <a:pt x="0" y="2024711"/>
                  <a:pt x="0" y="1169679"/>
                </a:cubicBezTo>
                <a:cubicBezTo>
                  <a:pt x="0" y="733059"/>
                  <a:pt x="180744" y="338654"/>
                  <a:pt x="472190" y="57923"/>
                </a:cubicBezTo>
              </a:path>
            </a:pathLst>
          </a:custGeom>
          <a:noFill/>
          <a:ln w="76200" cap="flat" cmpd="sng" algn="ctr">
            <a:solidFill>
              <a:srgbClr val="9BBB59">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1"/>
          <p:cNvSpPr/>
          <p:nvPr/>
        </p:nvSpPr>
        <p:spPr>
          <a:xfrm rot="20031574">
            <a:off x="3563741" y="3219657"/>
            <a:ext cx="2077529" cy="1823575"/>
          </a:xfrm>
          <a:custGeom>
            <a:avLst/>
            <a:gdLst>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7" fmla="*/ 563630 w 3096344"/>
              <a:gd name="connsiteY7" fmla="*/ 561164 h 2717851"/>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0" fmla="*/ 2560422 w 3096344"/>
              <a:gd name="connsiteY0" fmla="*/ 469724 h 2717851"/>
              <a:gd name="connsiteX1" fmla="*/ 2560422 w 3096344"/>
              <a:gd name="connsiteY1" fmla="*/ 0 h 2717851"/>
              <a:gd name="connsiteX2" fmla="*/ 3096344 w 3096344"/>
              <a:gd name="connsiteY2" fmla="*/ 1169679 h 2717851"/>
              <a:gd name="connsiteX3" fmla="*/ 1548172 w 3096344"/>
              <a:gd name="connsiteY3" fmla="*/ 2717851 h 2717851"/>
              <a:gd name="connsiteX4" fmla="*/ 0 w 3096344"/>
              <a:gd name="connsiteY4" fmla="*/ 1169679 h 2717851"/>
              <a:gd name="connsiteX5" fmla="*/ 472190 w 3096344"/>
              <a:gd name="connsiteY5" fmla="*/ 57923 h 2717851"/>
              <a:gd name="connsiteX0" fmla="*/ 2560422 w 3096344"/>
              <a:gd name="connsiteY0" fmla="*/ 0 h 2717851"/>
              <a:gd name="connsiteX1" fmla="*/ 3096344 w 3096344"/>
              <a:gd name="connsiteY1" fmla="*/ 1169679 h 2717851"/>
              <a:gd name="connsiteX2" fmla="*/ 1548172 w 3096344"/>
              <a:gd name="connsiteY2" fmla="*/ 2717851 h 2717851"/>
              <a:gd name="connsiteX3" fmla="*/ 0 w 3096344"/>
              <a:gd name="connsiteY3" fmla="*/ 1169679 h 2717851"/>
              <a:gd name="connsiteX4" fmla="*/ 472190 w 3096344"/>
              <a:gd name="connsiteY4" fmla="*/ 57923 h 2717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6344" h="2717851">
                <a:moveTo>
                  <a:pt x="2560422" y="0"/>
                </a:moveTo>
                <a:cubicBezTo>
                  <a:pt x="2889027" y="282868"/>
                  <a:pt x="3096344" y="702063"/>
                  <a:pt x="3096344" y="1169679"/>
                </a:cubicBezTo>
                <a:cubicBezTo>
                  <a:pt x="3096344" y="2024711"/>
                  <a:pt x="2403204" y="2717851"/>
                  <a:pt x="1548172" y="2717851"/>
                </a:cubicBezTo>
                <a:cubicBezTo>
                  <a:pt x="693140" y="2717851"/>
                  <a:pt x="0" y="2024711"/>
                  <a:pt x="0" y="1169679"/>
                </a:cubicBezTo>
                <a:cubicBezTo>
                  <a:pt x="0" y="733059"/>
                  <a:pt x="180744" y="338654"/>
                  <a:pt x="472190" y="57923"/>
                </a:cubicBezTo>
              </a:path>
            </a:pathLst>
          </a:custGeom>
          <a:noFill/>
          <a:ln w="76200" cap="flat" cmpd="sng" algn="ctr">
            <a:solidFill>
              <a:srgbClr val="F7964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1"/>
          <p:cNvSpPr/>
          <p:nvPr/>
        </p:nvSpPr>
        <p:spPr>
          <a:xfrm rot="20031574">
            <a:off x="2763473" y="2438782"/>
            <a:ext cx="4023800" cy="3531937"/>
          </a:xfrm>
          <a:custGeom>
            <a:avLst/>
            <a:gdLst>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7" fmla="*/ 563630 w 3096344"/>
              <a:gd name="connsiteY7" fmla="*/ 561164 h 2717851"/>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0" fmla="*/ 2560422 w 3096344"/>
              <a:gd name="connsiteY0" fmla="*/ 469724 h 2717851"/>
              <a:gd name="connsiteX1" fmla="*/ 2560422 w 3096344"/>
              <a:gd name="connsiteY1" fmla="*/ 0 h 2717851"/>
              <a:gd name="connsiteX2" fmla="*/ 3096344 w 3096344"/>
              <a:gd name="connsiteY2" fmla="*/ 1169679 h 2717851"/>
              <a:gd name="connsiteX3" fmla="*/ 1548172 w 3096344"/>
              <a:gd name="connsiteY3" fmla="*/ 2717851 h 2717851"/>
              <a:gd name="connsiteX4" fmla="*/ 0 w 3096344"/>
              <a:gd name="connsiteY4" fmla="*/ 1169679 h 2717851"/>
              <a:gd name="connsiteX5" fmla="*/ 472190 w 3096344"/>
              <a:gd name="connsiteY5" fmla="*/ 57923 h 2717851"/>
              <a:gd name="connsiteX0" fmla="*/ 2560422 w 3096344"/>
              <a:gd name="connsiteY0" fmla="*/ 0 h 2717851"/>
              <a:gd name="connsiteX1" fmla="*/ 3096344 w 3096344"/>
              <a:gd name="connsiteY1" fmla="*/ 1169679 h 2717851"/>
              <a:gd name="connsiteX2" fmla="*/ 1548172 w 3096344"/>
              <a:gd name="connsiteY2" fmla="*/ 2717851 h 2717851"/>
              <a:gd name="connsiteX3" fmla="*/ 0 w 3096344"/>
              <a:gd name="connsiteY3" fmla="*/ 1169679 h 2717851"/>
              <a:gd name="connsiteX4" fmla="*/ 472190 w 3096344"/>
              <a:gd name="connsiteY4" fmla="*/ 57923 h 2717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6344" h="2717851">
                <a:moveTo>
                  <a:pt x="2560422" y="0"/>
                </a:moveTo>
                <a:cubicBezTo>
                  <a:pt x="2889027" y="282868"/>
                  <a:pt x="3096344" y="702063"/>
                  <a:pt x="3096344" y="1169679"/>
                </a:cubicBezTo>
                <a:cubicBezTo>
                  <a:pt x="3096344" y="2024711"/>
                  <a:pt x="2403204" y="2717851"/>
                  <a:pt x="1548172" y="2717851"/>
                </a:cubicBezTo>
                <a:cubicBezTo>
                  <a:pt x="693140" y="2717851"/>
                  <a:pt x="0" y="2024711"/>
                  <a:pt x="0" y="1169679"/>
                </a:cubicBezTo>
                <a:cubicBezTo>
                  <a:pt x="0" y="733059"/>
                  <a:pt x="180744" y="338654"/>
                  <a:pt x="472190" y="57923"/>
                </a:cubicBezTo>
              </a:path>
            </a:pathLst>
          </a:custGeom>
          <a:noFill/>
          <a:ln w="76200" cap="flat" cmpd="sng" algn="ctr">
            <a:solidFill>
              <a:srgbClr val="4BACC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等腰三角形 9"/>
          <p:cNvSpPr/>
          <p:nvPr/>
        </p:nvSpPr>
        <p:spPr>
          <a:xfrm rot="20010529" flipV="1">
            <a:off x="2937750" y="2103232"/>
            <a:ext cx="1895355" cy="1288153"/>
          </a:xfrm>
          <a:custGeom>
            <a:avLst/>
            <a:gdLst/>
            <a:ahLst/>
            <a:cxnLst/>
            <a:rect l="l" t="t" r="r" b="b"/>
            <a:pathLst>
              <a:path w="1856004" h="1261409">
                <a:moveTo>
                  <a:pt x="171395" y="1261409"/>
                </a:moveTo>
                <a:lnTo>
                  <a:pt x="1856004" y="421818"/>
                </a:lnTo>
                <a:lnTo>
                  <a:pt x="1684608" y="77919"/>
                </a:lnTo>
                <a:lnTo>
                  <a:pt x="1591620" y="124264"/>
                </a:lnTo>
                <a:lnTo>
                  <a:pt x="1555763" y="0"/>
                </a:lnTo>
                <a:lnTo>
                  <a:pt x="1507861" y="166009"/>
                </a:lnTo>
                <a:lnTo>
                  <a:pt x="0" y="917511"/>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41" name="等腰三角形 9"/>
          <p:cNvSpPr/>
          <p:nvPr/>
        </p:nvSpPr>
        <p:spPr>
          <a:xfrm rot="20010529" flipV="1">
            <a:off x="3107359" y="1619180"/>
            <a:ext cx="1870401" cy="1271194"/>
          </a:xfrm>
          <a:custGeom>
            <a:avLst/>
            <a:gdLst/>
            <a:ahLst/>
            <a:cxnLst/>
            <a:rect l="l" t="t" r="r" b="b"/>
            <a:pathLst>
              <a:path w="1856004" h="1261409">
                <a:moveTo>
                  <a:pt x="171395" y="1261409"/>
                </a:moveTo>
                <a:lnTo>
                  <a:pt x="1856004" y="421818"/>
                </a:lnTo>
                <a:lnTo>
                  <a:pt x="1684608" y="77919"/>
                </a:lnTo>
                <a:lnTo>
                  <a:pt x="1591620" y="124264"/>
                </a:lnTo>
                <a:lnTo>
                  <a:pt x="1555763" y="0"/>
                </a:lnTo>
                <a:lnTo>
                  <a:pt x="1507861" y="166009"/>
                </a:lnTo>
                <a:lnTo>
                  <a:pt x="0" y="917511"/>
                </a:lnTo>
                <a:close/>
              </a:path>
            </a:pathLst>
          </a:cu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等腰三角形 9"/>
          <p:cNvSpPr/>
          <p:nvPr/>
        </p:nvSpPr>
        <p:spPr>
          <a:xfrm rot="20010529" flipV="1">
            <a:off x="3192096" y="1041992"/>
            <a:ext cx="1976189" cy="1343091"/>
          </a:xfrm>
          <a:custGeom>
            <a:avLst/>
            <a:gdLst/>
            <a:ahLst/>
            <a:cxnLst/>
            <a:rect l="l" t="t" r="r" b="b"/>
            <a:pathLst>
              <a:path w="1856004" h="1261409">
                <a:moveTo>
                  <a:pt x="171395" y="1261409"/>
                </a:moveTo>
                <a:lnTo>
                  <a:pt x="1856004" y="421818"/>
                </a:lnTo>
                <a:lnTo>
                  <a:pt x="1684608" y="77919"/>
                </a:lnTo>
                <a:lnTo>
                  <a:pt x="1591620" y="124264"/>
                </a:lnTo>
                <a:lnTo>
                  <a:pt x="1555763" y="0"/>
                </a:lnTo>
                <a:lnTo>
                  <a:pt x="1507861" y="166009"/>
                </a:lnTo>
                <a:lnTo>
                  <a:pt x="0" y="917511"/>
                </a:lnTo>
                <a:close/>
              </a:path>
            </a:pathLst>
          </a:cu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TextBox 42"/>
          <p:cNvSpPr txBox="1"/>
          <p:nvPr/>
        </p:nvSpPr>
        <p:spPr>
          <a:xfrm>
            <a:off x="3212317" y="1436222"/>
            <a:ext cx="1889058" cy="45243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4" name="TextBox 43"/>
          <p:cNvSpPr txBox="1"/>
          <p:nvPr/>
        </p:nvSpPr>
        <p:spPr>
          <a:xfrm>
            <a:off x="3095001" y="1998770"/>
            <a:ext cx="1993553" cy="45243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5" name="TextBox 44"/>
          <p:cNvSpPr txBox="1"/>
          <p:nvPr/>
        </p:nvSpPr>
        <p:spPr>
          <a:xfrm>
            <a:off x="2915815" y="2492896"/>
            <a:ext cx="1787549" cy="45243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6" name="椭圆 45"/>
          <p:cNvSpPr/>
          <p:nvPr/>
        </p:nvSpPr>
        <p:spPr>
          <a:xfrm>
            <a:off x="5250867" y="3259458"/>
            <a:ext cx="101015" cy="101015"/>
          </a:xfrm>
          <a:prstGeom prst="ellipse">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椭圆 46"/>
          <p:cNvSpPr/>
          <p:nvPr/>
        </p:nvSpPr>
        <p:spPr>
          <a:xfrm>
            <a:off x="5486607" y="3629900"/>
            <a:ext cx="101015" cy="101015"/>
          </a:xfrm>
          <a:prstGeom prst="ellipse">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48" name="直接连接符 47"/>
          <p:cNvCxnSpPr>
            <a:stCxn id="46" idx="7"/>
            <a:endCxn id="49" idx="1"/>
          </p:cNvCxnSpPr>
          <p:nvPr/>
        </p:nvCxnSpPr>
        <p:spPr>
          <a:xfrm flipV="1">
            <a:off x="5337089" y="2102962"/>
            <a:ext cx="1061531" cy="1171289"/>
          </a:xfrm>
          <a:prstGeom prst="line">
            <a:avLst/>
          </a:prstGeom>
          <a:noFill/>
          <a:ln w="12700" cap="flat" cmpd="sng" algn="ctr">
            <a:solidFill>
              <a:srgbClr val="F79646"/>
            </a:solidFill>
            <a:prstDash val="solid"/>
          </a:ln>
          <a:effectLst/>
        </p:spPr>
      </p:cxnSp>
      <p:sp>
        <p:nvSpPr>
          <p:cNvPr id="49" name="矩形 48"/>
          <p:cNvSpPr/>
          <p:nvPr/>
        </p:nvSpPr>
        <p:spPr>
          <a:xfrm>
            <a:off x="6398620" y="1929818"/>
            <a:ext cx="998444" cy="346288"/>
          </a:xfrm>
          <a:prstGeom prst="rect">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cxnSp>
        <p:nvCxnSpPr>
          <p:cNvPr id="50" name="直接连接符 49"/>
          <p:cNvCxnSpPr>
            <a:stCxn id="47" idx="0"/>
          </p:cNvCxnSpPr>
          <p:nvPr/>
        </p:nvCxnSpPr>
        <p:spPr>
          <a:xfrm flipV="1">
            <a:off x="5537115" y="3057405"/>
            <a:ext cx="1335844" cy="572495"/>
          </a:xfrm>
          <a:prstGeom prst="line">
            <a:avLst/>
          </a:prstGeom>
          <a:noFill/>
          <a:ln w="12700" cap="flat" cmpd="sng" algn="ctr">
            <a:solidFill>
              <a:srgbClr val="F79646"/>
            </a:solidFill>
            <a:prstDash val="solid"/>
          </a:ln>
          <a:effectLst/>
        </p:spPr>
      </p:cxnSp>
      <p:sp>
        <p:nvSpPr>
          <p:cNvPr id="51" name="TextBox 50"/>
          <p:cNvSpPr txBox="1"/>
          <p:nvPr/>
        </p:nvSpPr>
        <p:spPr>
          <a:xfrm>
            <a:off x="6610416" y="2230126"/>
            <a:ext cx="2075354" cy="42317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2" name="矩形 51"/>
          <p:cNvSpPr/>
          <p:nvPr/>
        </p:nvSpPr>
        <p:spPr>
          <a:xfrm>
            <a:off x="6867292" y="2864255"/>
            <a:ext cx="998444" cy="346288"/>
          </a:xfrm>
          <a:prstGeom prst="rect">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sp>
        <p:nvSpPr>
          <p:cNvPr id="53" name="TextBox 52"/>
          <p:cNvSpPr txBox="1"/>
          <p:nvPr/>
        </p:nvSpPr>
        <p:spPr>
          <a:xfrm>
            <a:off x="7069345" y="3192107"/>
            <a:ext cx="1967151"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4" name="椭圆 53"/>
          <p:cNvSpPr/>
          <p:nvPr/>
        </p:nvSpPr>
        <p:spPr>
          <a:xfrm>
            <a:off x="5766184" y="4808531"/>
            <a:ext cx="101015" cy="101015"/>
          </a:xfrm>
          <a:prstGeom prst="ellipse">
            <a:avLst/>
          </a:prstGeom>
          <a:solidFill>
            <a:sysClr val="window" lastClr="FFFFFF"/>
          </a:solidFill>
          <a:ln w="25400" cap="flat" cmpd="sng" algn="ctr">
            <a:solidFill>
              <a:srgbClr val="9BBB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55" name="直接连接符 54"/>
          <p:cNvCxnSpPr/>
          <p:nvPr/>
        </p:nvCxnSpPr>
        <p:spPr>
          <a:xfrm flipV="1">
            <a:off x="5868977" y="4808531"/>
            <a:ext cx="998315" cy="61414"/>
          </a:xfrm>
          <a:prstGeom prst="line">
            <a:avLst/>
          </a:prstGeom>
          <a:noFill/>
          <a:ln w="12700" cap="flat" cmpd="sng" algn="ctr">
            <a:solidFill>
              <a:srgbClr val="9BBB59"/>
            </a:solidFill>
            <a:prstDash val="solid"/>
          </a:ln>
          <a:effectLst/>
        </p:spPr>
      </p:cxnSp>
      <p:sp>
        <p:nvSpPr>
          <p:cNvPr id="56" name="矩形 55"/>
          <p:cNvSpPr/>
          <p:nvPr/>
        </p:nvSpPr>
        <p:spPr>
          <a:xfrm>
            <a:off x="6867291" y="4635387"/>
            <a:ext cx="998444" cy="346288"/>
          </a:xfrm>
          <a:prstGeom prst="rect">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sp>
        <p:nvSpPr>
          <p:cNvPr id="57" name="TextBox 56"/>
          <p:cNvSpPr txBox="1"/>
          <p:nvPr/>
        </p:nvSpPr>
        <p:spPr>
          <a:xfrm>
            <a:off x="7001994" y="4998283"/>
            <a:ext cx="1818478"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8" name="椭圆 57"/>
          <p:cNvSpPr/>
          <p:nvPr/>
        </p:nvSpPr>
        <p:spPr>
          <a:xfrm>
            <a:off x="5432553" y="5155482"/>
            <a:ext cx="101015" cy="101015"/>
          </a:xfrm>
          <a:prstGeom prst="ellipse">
            <a:avLst/>
          </a:prstGeom>
          <a:solidFill>
            <a:sysClr val="window" lastClr="FFFFFF"/>
          </a:solidFill>
          <a:ln w="25400" cap="flat" cmpd="sng" algn="ctr">
            <a:solidFill>
              <a:srgbClr val="9BBB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59" name="直接连接符 58"/>
          <p:cNvCxnSpPr>
            <a:stCxn id="58" idx="5"/>
            <a:endCxn id="60" idx="1"/>
          </p:cNvCxnSpPr>
          <p:nvPr/>
        </p:nvCxnSpPr>
        <p:spPr>
          <a:xfrm>
            <a:off x="5518775" y="5241704"/>
            <a:ext cx="894202" cy="506564"/>
          </a:xfrm>
          <a:prstGeom prst="line">
            <a:avLst/>
          </a:prstGeom>
          <a:noFill/>
          <a:ln w="12700" cap="flat" cmpd="sng" algn="ctr">
            <a:solidFill>
              <a:srgbClr val="9BBB59"/>
            </a:solidFill>
            <a:prstDash val="solid"/>
          </a:ln>
          <a:effectLst/>
        </p:spPr>
      </p:cxnSp>
      <p:sp>
        <p:nvSpPr>
          <p:cNvPr id="60" name="矩形 59"/>
          <p:cNvSpPr/>
          <p:nvPr/>
        </p:nvSpPr>
        <p:spPr>
          <a:xfrm>
            <a:off x="6412976" y="5575124"/>
            <a:ext cx="998444" cy="346288"/>
          </a:xfrm>
          <a:prstGeom prst="rect">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sp>
        <p:nvSpPr>
          <p:cNvPr id="61" name="TextBox 60"/>
          <p:cNvSpPr txBox="1"/>
          <p:nvPr/>
        </p:nvSpPr>
        <p:spPr>
          <a:xfrm>
            <a:off x="6699390" y="5928896"/>
            <a:ext cx="2121082"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2" name="椭圆 61"/>
          <p:cNvSpPr/>
          <p:nvPr/>
        </p:nvSpPr>
        <p:spPr>
          <a:xfrm>
            <a:off x="2863707" y="4932303"/>
            <a:ext cx="101015" cy="101015"/>
          </a:xfrm>
          <a:prstGeom prst="ellipse">
            <a:avLst/>
          </a:prstGeom>
          <a:solidFill>
            <a:sysClr val="window" lastClr="FF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63" name="直接连接符 62"/>
          <p:cNvCxnSpPr>
            <a:endCxn id="62" idx="3"/>
          </p:cNvCxnSpPr>
          <p:nvPr/>
        </p:nvCxnSpPr>
        <p:spPr>
          <a:xfrm flipV="1">
            <a:off x="2398632" y="5018525"/>
            <a:ext cx="479868" cy="158280"/>
          </a:xfrm>
          <a:prstGeom prst="line">
            <a:avLst/>
          </a:prstGeom>
          <a:noFill/>
          <a:ln w="12700" cap="flat" cmpd="sng" algn="ctr">
            <a:solidFill>
              <a:srgbClr val="4BACC6"/>
            </a:solidFill>
            <a:prstDash val="solid"/>
          </a:ln>
          <a:effectLst/>
        </p:spPr>
      </p:cxnSp>
      <p:sp>
        <p:nvSpPr>
          <p:cNvPr id="64" name="矩形 63"/>
          <p:cNvSpPr/>
          <p:nvPr/>
        </p:nvSpPr>
        <p:spPr>
          <a:xfrm>
            <a:off x="1390016" y="5057401"/>
            <a:ext cx="998444" cy="346288"/>
          </a:xfrm>
          <a:prstGeom prst="rect">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sp>
        <p:nvSpPr>
          <p:cNvPr id="65" name="TextBox 64"/>
          <p:cNvSpPr txBox="1"/>
          <p:nvPr/>
        </p:nvSpPr>
        <p:spPr>
          <a:xfrm>
            <a:off x="323528" y="5406171"/>
            <a:ext cx="1936105"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6" name="椭圆 65"/>
          <p:cNvSpPr/>
          <p:nvPr/>
        </p:nvSpPr>
        <p:spPr>
          <a:xfrm>
            <a:off x="2638887" y="4291687"/>
            <a:ext cx="101015" cy="101015"/>
          </a:xfrm>
          <a:prstGeom prst="ellipse">
            <a:avLst/>
          </a:prstGeom>
          <a:solidFill>
            <a:sysClr val="window" lastClr="FF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67" name="直接连接符 66"/>
          <p:cNvCxnSpPr>
            <a:endCxn id="66" idx="1"/>
          </p:cNvCxnSpPr>
          <p:nvPr/>
        </p:nvCxnSpPr>
        <p:spPr>
          <a:xfrm>
            <a:off x="2152256" y="4237068"/>
            <a:ext cx="501424" cy="69412"/>
          </a:xfrm>
          <a:prstGeom prst="line">
            <a:avLst/>
          </a:prstGeom>
          <a:noFill/>
          <a:ln w="12700" cap="flat" cmpd="sng" algn="ctr">
            <a:solidFill>
              <a:srgbClr val="4BACC6"/>
            </a:solidFill>
            <a:prstDash val="solid"/>
          </a:ln>
          <a:effectLst/>
        </p:spPr>
      </p:cxnSp>
      <p:sp>
        <p:nvSpPr>
          <p:cNvPr id="68" name="矩形 67"/>
          <p:cNvSpPr/>
          <p:nvPr/>
        </p:nvSpPr>
        <p:spPr>
          <a:xfrm>
            <a:off x="1153812" y="4067670"/>
            <a:ext cx="998444" cy="346288"/>
          </a:xfrm>
          <a:prstGeom prst="rect">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sp>
        <p:nvSpPr>
          <p:cNvPr id="69" name="TextBox 68"/>
          <p:cNvSpPr txBox="1"/>
          <p:nvPr/>
        </p:nvSpPr>
        <p:spPr>
          <a:xfrm>
            <a:off x="179512" y="4440919"/>
            <a:ext cx="1817991"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70" name="矩形 69"/>
          <p:cNvSpPr/>
          <p:nvPr/>
        </p:nvSpPr>
        <p:spPr>
          <a:xfrm>
            <a:off x="1" y="188640"/>
            <a:ext cx="395536" cy="432048"/>
          </a:xfrm>
          <a:prstGeom prst="rect">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TextBox 70"/>
          <p:cNvSpPr txBox="1"/>
          <p:nvPr/>
        </p:nvSpPr>
        <p:spPr>
          <a:xfrm>
            <a:off x="355995" y="44624"/>
            <a:ext cx="3735782" cy="67012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a:t>
            </a:r>
            <a:r>
              <a:rPr kumimoji="0" lang="zh-CN" altLang="en-US" sz="32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的标题写在这里</a:t>
            </a:r>
            <a:endParaRPr kumimoji="0" lang="en-US" altLang="zh-CN" sz="3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88309172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3"/>
          <p:cNvSpPr/>
          <p:nvPr/>
        </p:nvSpPr>
        <p:spPr>
          <a:xfrm>
            <a:off x="2220962" y="476672"/>
            <a:ext cx="2989547" cy="2448272"/>
          </a:xfrm>
          <a:custGeom>
            <a:avLst/>
            <a:gdLst/>
            <a:ahLst/>
            <a:cxnLst/>
            <a:rect l="l" t="t" r="r" b="b"/>
            <a:pathLst>
              <a:path w="2376264" h="2448272">
                <a:moveTo>
                  <a:pt x="0" y="0"/>
                </a:moveTo>
                <a:lnTo>
                  <a:pt x="2376264" y="0"/>
                </a:lnTo>
                <a:lnTo>
                  <a:pt x="2376264" y="1506495"/>
                </a:lnTo>
                <a:lnTo>
                  <a:pt x="1461973" y="1506495"/>
                </a:lnTo>
                <a:lnTo>
                  <a:pt x="1461973" y="2448272"/>
                </a:lnTo>
                <a:lnTo>
                  <a:pt x="0" y="2448272"/>
                </a:lnTo>
                <a:close/>
              </a:path>
            </a:pathLst>
          </a:cu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矩形 3"/>
          <p:cNvSpPr/>
          <p:nvPr/>
        </p:nvSpPr>
        <p:spPr>
          <a:xfrm flipH="1">
            <a:off x="5217927" y="1457037"/>
            <a:ext cx="2989547" cy="2448272"/>
          </a:xfrm>
          <a:custGeom>
            <a:avLst/>
            <a:gdLst/>
            <a:ahLst/>
            <a:cxnLst/>
            <a:rect l="l" t="t" r="r" b="b"/>
            <a:pathLst>
              <a:path w="2376264" h="2448272">
                <a:moveTo>
                  <a:pt x="0" y="0"/>
                </a:moveTo>
                <a:lnTo>
                  <a:pt x="2376264" y="0"/>
                </a:lnTo>
                <a:lnTo>
                  <a:pt x="2376264" y="1506495"/>
                </a:lnTo>
                <a:lnTo>
                  <a:pt x="1461973" y="1506495"/>
                </a:lnTo>
                <a:lnTo>
                  <a:pt x="1461973" y="2448272"/>
                </a:lnTo>
                <a:lnTo>
                  <a:pt x="0" y="2448272"/>
                </a:lnTo>
                <a:close/>
              </a:path>
            </a:pathLst>
          </a:custGeom>
          <a:gradFill flip="none" rotWithShape="1">
            <a:gsLst>
              <a:gs pos="0">
                <a:srgbClr val="F79646">
                  <a:shade val="30000"/>
                  <a:satMod val="115000"/>
                </a:srgbClr>
              </a:gs>
              <a:gs pos="50000">
                <a:srgbClr val="F79646">
                  <a:shade val="67500"/>
                  <a:satMod val="115000"/>
                </a:srgbClr>
              </a:gs>
              <a:gs pos="100000">
                <a:srgbClr val="F79646">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矩形 3"/>
          <p:cNvSpPr/>
          <p:nvPr/>
        </p:nvSpPr>
        <p:spPr>
          <a:xfrm flipV="1">
            <a:off x="1115616" y="2897197"/>
            <a:ext cx="2989547" cy="2448272"/>
          </a:xfrm>
          <a:custGeom>
            <a:avLst/>
            <a:gdLst/>
            <a:ahLst/>
            <a:cxnLst/>
            <a:rect l="l" t="t" r="r" b="b"/>
            <a:pathLst>
              <a:path w="2376264" h="2448272">
                <a:moveTo>
                  <a:pt x="0" y="0"/>
                </a:moveTo>
                <a:lnTo>
                  <a:pt x="2376264" y="0"/>
                </a:lnTo>
                <a:lnTo>
                  <a:pt x="2376264" y="1506495"/>
                </a:lnTo>
                <a:lnTo>
                  <a:pt x="1461973" y="1506495"/>
                </a:lnTo>
                <a:lnTo>
                  <a:pt x="1461973" y="2448272"/>
                </a:lnTo>
                <a:lnTo>
                  <a:pt x="0" y="2448272"/>
                </a:lnTo>
                <a:close/>
              </a:path>
            </a:pathLst>
          </a:custGeom>
          <a:gradFill flip="none" rotWithShape="1">
            <a:gsLst>
              <a:gs pos="0">
                <a:srgbClr val="60792F"/>
              </a:gs>
              <a:gs pos="50000">
                <a:srgbClr val="9BBB59">
                  <a:shade val="67500"/>
                  <a:satMod val="115000"/>
                </a:srgbClr>
              </a:gs>
              <a:gs pos="100000">
                <a:srgbClr val="9BBB59">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矩形 3"/>
          <p:cNvSpPr/>
          <p:nvPr/>
        </p:nvSpPr>
        <p:spPr>
          <a:xfrm flipH="1" flipV="1">
            <a:off x="4105163" y="3905309"/>
            <a:ext cx="2989547" cy="2448272"/>
          </a:xfrm>
          <a:custGeom>
            <a:avLst/>
            <a:gdLst/>
            <a:ahLst/>
            <a:cxnLst/>
            <a:rect l="l" t="t" r="r" b="b"/>
            <a:pathLst>
              <a:path w="2376264" h="2448272">
                <a:moveTo>
                  <a:pt x="0" y="0"/>
                </a:moveTo>
                <a:lnTo>
                  <a:pt x="2376264" y="0"/>
                </a:lnTo>
                <a:lnTo>
                  <a:pt x="2376264" y="1506495"/>
                </a:lnTo>
                <a:lnTo>
                  <a:pt x="1461973" y="1506495"/>
                </a:lnTo>
                <a:lnTo>
                  <a:pt x="1461973" y="2448272"/>
                </a:lnTo>
                <a:lnTo>
                  <a:pt x="0" y="2448272"/>
                </a:lnTo>
                <a:close/>
              </a:path>
            </a:pathLst>
          </a:custGeom>
          <a:gradFill flip="none" rotWithShape="1">
            <a:gsLst>
              <a:gs pos="0">
                <a:srgbClr val="862C2A"/>
              </a:gs>
              <a:gs pos="50000">
                <a:srgbClr val="C0504D">
                  <a:shade val="67500"/>
                  <a:satMod val="115000"/>
                </a:srgbClr>
              </a:gs>
              <a:gs pos="100000">
                <a:srgbClr val="C0504D">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矩形 21"/>
          <p:cNvSpPr/>
          <p:nvPr/>
        </p:nvSpPr>
        <p:spPr>
          <a:xfrm>
            <a:off x="2955054" y="1972815"/>
            <a:ext cx="3415378" cy="2868598"/>
          </a:xfrm>
          <a:prstGeom prst="rect">
            <a:avLst/>
          </a:prstGeom>
          <a:solidFill>
            <a:srgbClr val="FFFFFF">
              <a:alpha val="65882"/>
            </a:srgbClr>
          </a:solidFill>
          <a:ln w="25400" cap="flat" cmpd="sng" algn="ctr">
            <a:no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TextBox 22"/>
          <p:cNvSpPr txBox="1"/>
          <p:nvPr/>
        </p:nvSpPr>
        <p:spPr>
          <a:xfrm>
            <a:off x="6429863" y="1781321"/>
            <a:ext cx="1681754" cy="189282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TextBox 23"/>
          <p:cNvSpPr txBox="1"/>
          <p:nvPr/>
        </p:nvSpPr>
        <p:spPr>
          <a:xfrm>
            <a:off x="5506751" y="2399380"/>
            <a:ext cx="649426"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rgbClr val="F79646">
                    <a:lumMod val="75000"/>
                  </a:srgbClr>
                </a:solidFill>
                <a:effectLst/>
                <a:uLnTx/>
                <a:uFillTx/>
                <a:latin typeface="Arial Black" pitchFamily="34" charset="0"/>
                <a:ea typeface="微软雅黑" pitchFamily="34" charset="-122"/>
              </a:rPr>
              <a:t>02</a:t>
            </a:r>
            <a:endParaRPr kumimoji="0" lang="zh-CN" altLang="en-US" sz="2000" b="1" i="0" u="none" strike="noStrike" kern="0" cap="none" spc="0" normalizeH="0" baseline="0" noProof="0" dirty="0">
              <a:ln>
                <a:noFill/>
              </a:ln>
              <a:solidFill>
                <a:srgbClr val="F79646">
                  <a:lumMod val="75000"/>
                </a:srgbClr>
              </a:solidFill>
              <a:effectLst/>
              <a:uLnTx/>
              <a:uFillTx/>
              <a:latin typeface="Arial Black" pitchFamily="34" charset="0"/>
              <a:ea typeface="微软雅黑" pitchFamily="34" charset="-122"/>
            </a:endParaRPr>
          </a:p>
        </p:txBody>
      </p:sp>
      <p:sp>
        <p:nvSpPr>
          <p:cNvPr id="25" name="TextBox 24"/>
          <p:cNvSpPr txBox="1"/>
          <p:nvPr/>
        </p:nvSpPr>
        <p:spPr>
          <a:xfrm>
            <a:off x="3279420" y="2399380"/>
            <a:ext cx="649426"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rgbClr val="4BACC6">
                    <a:lumMod val="50000"/>
                  </a:srgbClr>
                </a:solidFill>
                <a:effectLst/>
                <a:uLnTx/>
                <a:uFillTx/>
                <a:latin typeface="Arial Black" pitchFamily="34" charset="0"/>
                <a:ea typeface="微软雅黑" pitchFamily="34" charset="-122"/>
              </a:rPr>
              <a:t>01</a:t>
            </a:r>
            <a:endParaRPr kumimoji="0" lang="zh-CN" altLang="en-US" sz="2000" b="1" i="0" u="none" strike="noStrike" kern="0" cap="none" spc="0" normalizeH="0" baseline="0" noProof="0" dirty="0">
              <a:ln>
                <a:noFill/>
              </a:ln>
              <a:solidFill>
                <a:srgbClr val="4BACC6">
                  <a:lumMod val="50000"/>
                </a:srgbClr>
              </a:solidFill>
              <a:effectLst/>
              <a:uLnTx/>
              <a:uFillTx/>
              <a:latin typeface="Arial Black" pitchFamily="34" charset="0"/>
              <a:ea typeface="微软雅黑" pitchFamily="34" charset="-122"/>
            </a:endParaRPr>
          </a:p>
        </p:txBody>
      </p:sp>
      <p:sp>
        <p:nvSpPr>
          <p:cNvPr id="26" name="TextBox 25"/>
          <p:cNvSpPr txBox="1"/>
          <p:nvPr/>
        </p:nvSpPr>
        <p:spPr>
          <a:xfrm>
            <a:off x="3275857" y="4301588"/>
            <a:ext cx="649426"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rgbClr val="9BBB59">
                    <a:lumMod val="50000"/>
                  </a:srgbClr>
                </a:solidFill>
                <a:effectLst/>
                <a:uLnTx/>
                <a:uFillTx/>
                <a:latin typeface="Arial Black" pitchFamily="34" charset="0"/>
                <a:ea typeface="微软雅黑" pitchFamily="34" charset="-122"/>
              </a:rPr>
              <a:t>03</a:t>
            </a:r>
            <a:endParaRPr kumimoji="0" lang="zh-CN" altLang="en-US" sz="2000" b="1" i="0" u="none" strike="noStrike" kern="0" cap="none" spc="0" normalizeH="0" baseline="0" noProof="0" dirty="0">
              <a:ln>
                <a:noFill/>
              </a:ln>
              <a:solidFill>
                <a:srgbClr val="9BBB59">
                  <a:lumMod val="50000"/>
                </a:srgbClr>
              </a:solidFill>
              <a:effectLst/>
              <a:uLnTx/>
              <a:uFillTx/>
              <a:latin typeface="Arial Black" pitchFamily="34" charset="0"/>
              <a:ea typeface="微软雅黑" pitchFamily="34" charset="-122"/>
            </a:endParaRPr>
          </a:p>
        </p:txBody>
      </p:sp>
      <p:sp>
        <p:nvSpPr>
          <p:cNvPr id="27" name="TextBox 26"/>
          <p:cNvSpPr txBox="1"/>
          <p:nvPr/>
        </p:nvSpPr>
        <p:spPr>
          <a:xfrm>
            <a:off x="5558796" y="4325034"/>
            <a:ext cx="649426"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rgbClr val="C0504D">
                    <a:lumMod val="50000"/>
                  </a:srgbClr>
                </a:solidFill>
                <a:effectLst/>
                <a:uLnTx/>
                <a:uFillTx/>
                <a:latin typeface="Arial Black" pitchFamily="34" charset="0"/>
                <a:ea typeface="微软雅黑" pitchFamily="34" charset="-122"/>
              </a:rPr>
              <a:t>04</a:t>
            </a:r>
            <a:endParaRPr kumimoji="0" lang="zh-CN" altLang="en-US" sz="2000" b="1" i="0" u="none" strike="noStrike" kern="0" cap="none" spc="0" normalizeH="0" baseline="0" noProof="0" dirty="0">
              <a:ln>
                <a:noFill/>
              </a:ln>
              <a:solidFill>
                <a:srgbClr val="C0504D">
                  <a:lumMod val="50000"/>
                </a:srgbClr>
              </a:solidFill>
              <a:effectLst/>
              <a:uLnTx/>
              <a:uFillTx/>
              <a:latin typeface="Arial Black" pitchFamily="34" charset="0"/>
              <a:ea typeface="微软雅黑" pitchFamily="34" charset="-122"/>
            </a:endParaRPr>
          </a:p>
        </p:txBody>
      </p:sp>
      <p:sp>
        <p:nvSpPr>
          <p:cNvPr id="28" name="TextBox 27"/>
          <p:cNvSpPr txBox="1"/>
          <p:nvPr/>
        </p:nvSpPr>
        <p:spPr>
          <a:xfrm>
            <a:off x="2360103" y="644448"/>
            <a:ext cx="2754857" cy="117262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9" name="TextBox 28"/>
          <p:cNvSpPr txBox="1"/>
          <p:nvPr/>
        </p:nvSpPr>
        <p:spPr>
          <a:xfrm>
            <a:off x="1180582" y="3164611"/>
            <a:ext cx="1681754" cy="189282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0" name="TextBox 29"/>
          <p:cNvSpPr txBox="1"/>
          <p:nvPr/>
        </p:nvSpPr>
        <p:spPr>
          <a:xfrm>
            <a:off x="4222507" y="5036936"/>
            <a:ext cx="2754857" cy="117262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1" name="TextBox 30"/>
          <p:cNvSpPr txBox="1"/>
          <p:nvPr/>
        </p:nvSpPr>
        <p:spPr>
          <a:xfrm>
            <a:off x="3497798" y="3068161"/>
            <a:ext cx="2226330" cy="676852"/>
          </a:xfrm>
          <a:prstGeom prst="rect">
            <a:avLst/>
          </a:prstGeom>
          <a:noFill/>
        </p:spPr>
        <p:txBody>
          <a:bodyPr wrap="square" rtlCol="0">
            <a:spAutoFit/>
          </a:bodyPr>
          <a:lstStyle/>
          <a:p>
            <a:pPr algn="ctr">
              <a:lnSpc>
                <a:spcPct val="110000"/>
              </a:lnSpc>
            </a:pPr>
            <a:r>
              <a:rPr lang="zh-CN" altLang="en-US" sz="4000" b="1" spc="-600" dirty="0" smtClean="0">
                <a:solidFill>
                  <a:srgbClr val="C00000"/>
                </a:solidFill>
                <a:latin typeface="方正姚体" pitchFamily="2" charset="-122"/>
                <a:ea typeface="方正姚体" pitchFamily="2" charset="-122"/>
              </a:rPr>
              <a:t>您的标题</a:t>
            </a:r>
            <a:endParaRPr lang="zh-CN" altLang="en-US" sz="4000" b="1" spc="-600" dirty="0">
              <a:solidFill>
                <a:srgbClr val="C00000"/>
              </a:solidFill>
              <a:latin typeface="方正姚体" pitchFamily="2" charset="-122"/>
              <a:ea typeface="方正姚体" pitchFamily="2" charset="-122"/>
            </a:endParaRPr>
          </a:p>
        </p:txBody>
      </p:sp>
    </p:spTree>
    <p:extLst>
      <p:ext uri="{BB962C8B-B14F-4D97-AF65-F5344CB8AC3E}">
        <p14:creationId xmlns:p14="http://schemas.microsoft.com/office/powerpoint/2010/main" val="218212309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4"/>
          <p:cNvSpPr/>
          <p:nvPr/>
        </p:nvSpPr>
        <p:spPr>
          <a:xfrm>
            <a:off x="1043608" y="5829801"/>
            <a:ext cx="1672567" cy="418142"/>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矩形 21"/>
          <p:cNvSpPr/>
          <p:nvPr/>
        </p:nvSpPr>
        <p:spPr>
          <a:xfrm>
            <a:off x="1043608" y="1927144"/>
            <a:ext cx="1951329" cy="3902657"/>
          </a:xfrm>
          <a:prstGeom prst="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35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2"/>
          <p:cNvSpPr/>
          <p:nvPr/>
        </p:nvSpPr>
        <p:spPr>
          <a:xfrm>
            <a:off x="1357768" y="5191896"/>
            <a:ext cx="1951329" cy="1057154"/>
          </a:xfrm>
          <a:custGeom>
            <a:avLst/>
            <a:gdLst>
              <a:gd name="connsiteX0" fmla="*/ 0 w 2016224"/>
              <a:gd name="connsiteY0" fmla="*/ 0 h 1080120"/>
              <a:gd name="connsiteX1" fmla="*/ 2016224 w 2016224"/>
              <a:gd name="connsiteY1" fmla="*/ 0 h 1080120"/>
              <a:gd name="connsiteX2" fmla="*/ 2016224 w 2016224"/>
              <a:gd name="connsiteY2" fmla="*/ 1080120 h 1080120"/>
              <a:gd name="connsiteX3" fmla="*/ 0 w 2016224"/>
              <a:gd name="connsiteY3" fmla="*/ 1080120 h 1080120"/>
              <a:gd name="connsiteX4" fmla="*/ 0 w 2016224"/>
              <a:gd name="connsiteY4" fmla="*/ 0 h 1080120"/>
              <a:gd name="connsiteX0" fmla="*/ 329184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329184 w 2016224"/>
              <a:gd name="connsiteY4" fmla="*/ 0 h 1092312"/>
              <a:gd name="connsiteX0" fmla="*/ 560832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560832 w 2016224"/>
              <a:gd name="connsiteY4" fmla="*/ 0 h 1092312"/>
              <a:gd name="connsiteX0" fmla="*/ 560832 w 2016224"/>
              <a:gd name="connsiteY0" fmla="*/ 0 h 1092312"/>
              <a:gd name="connsiteX1" fmla="*/ 2004032 w 2016224"/>
              <a:gd name="connsiteY1" fmla="*/ 231648 h 1092312"/>
              <a:gd name="connsiteX2" fmla="*/ 2016224 w 2016224"/>
              <a:gd name="connsiteY2" fmla="*/ 1092312 h 1092312"/>
              <a:gd name="connsiteX3" fmla="*/ 0 w 2016224"/>
              <a:gd name="connsiteY3" fmla="*/ 1092312 h 1092312"/>
              <a:gd name="connsiteX4" fmla="*/ 560832 w 2016224"/>
              <a:gd name="connsiteY4" fmla="*/ 0 h 109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24" h="1092312">
                <a:moveTo>
                  <a:pt x="560832" y="0"/>
                </a:moveTo>
                <a:lnTo>
                  <a:pt x="2004032" y="231648"/>
                </a:lnTo>
                <a:lnTo>
                  <a:pt x="2016224" y="1092312"/>
                </a:lnTo>
                <a:lnTo>
                  <a:pt x="0" y="1092312"/>
                </a:lnTo>
                <a:lnTo>
                  <a:pt x="560832" y="0"/>
                </a:lnTo>
                <a:close/>
              </a:path>
            </a:pathLst>
          </a:custGeom>
          <a:solidFill>
            <a:srgbClr val="FFFF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矩形 4"/>
          <p:cNvSpPr/>
          <p:nvPr/>
        </p:nvSpPr>
        <p:spPr>
          <a:xfrm>
            <a:off x="3622149" y="5838287"/>
            <a:ext cx="1672567" cy="418142"/>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gradFill flip="none" rotWithShape="1">
            <a:gsLst>
              <a:gs pos="0">
                <a:srgbClr val="C0504D">
                  <a:lumMod val="75000"/>
                  <a:shade val="30000"/>
                  <a:satMod val="115000"/>
                </a:srgbClr>
              </a:gs>
              <a:gs pos="50000">
                <a:srgbClr val="C0504D">
                  <a:lumMod val="75000"/>
                  <a:shade val="67500"/>
                  <a:satMod val="115000"/>
                </a:srgbClr>
              </a:gs>
              <a:gs pos="100000">
                <a:srgbClr val="C0504D">
                  <a:lumMod val="75000"/>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24"/>
          <p:cNvSpPr/>
          <p:nvPr/>
        </p:nvSpPr>
        <p:spPr>
          <a:xfrm>
            <a:off x="3622149" y="2413869"/>
            <a:ext cx="1951329" cy="3424418"/>
          </a:xfrm>
          <a:prstGeom prst="rect">
            <a:avLst/>
          </a:prstGeom>
          <a:gradFill flip="none" rotWithShape="1">
            <a:gsLst>
              <a:gs pos="0">
                <a:srgbClr val="C0504D">
                  <a:shade val="30000"/>
                  <a:satMod val="115000"/>
                </a:srgbClr>
              </a:gs>
              <a:gs pos="50000">
                <a:srgbClr val="C0504D">
                  <a:shade val="67500"/>
                  <a:satMod val="115000"/>
                </a:srgbClr>
              </a:gs>
              <a:gs pos="100000">
                <a:srgbClr val="C0504D">
                  <a:shade val="100000"/>
                  <a:satMod val="115000"/>
                </a:srgbClr>
              </a:gs>
            </a:gsLst>
            <a:path path="circle">
              <a:fillToRect l="100000" t="100000"/>
            </a:path>
            <a:tileRect r="-100000" b="-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矩形 2"/>
          <p:cNvSpPr/>
          <p:nvPr/>
        </p:nvSpPr>
        <p:spPr>
          <a:xfrm>
            <a:off x="3936309" y="5200382"/>
            <a:ext cx="1951329" cy="1057154"/>
          </a:xfrm>
          <a:custGeom>
            <a:avLst/>
            <a:gdLst>
              <a:gd name="connsiteX0" fmla="*/ 0 w 2016224"/>
              <a:gd name="connsiteY0" fmla="*/ 0 h 1080120"/>
              <a:gd name="connsiteX1" fmla="*/ 2016224 w 2016224"/>
              <a:gd name="connsiteY1" fmla="*/ 0 h 1080120"/>
              <a:gd name="connsiteX2" fmla="*/ 2016224 w 2016224"/>
              <a:gd name="connsiteY2" fmla="*/ 1080120 h 1080120"/>
              <a:gd name="connsiteX3" fmla="*/ 0 w 2016224"/>
              <a:gd name="connsiteY3" fmla="*/ 1080120 h 1080120"/>
              <a:gd name="connsiteX4" fmla="*/ 0 w 2016224"/>
              <a:gd name="connsiteY4" fmla="*/ 0 h 1080120"/>
              <a:gd name="connsiteX0" fmla="*/ 329184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329184 w 2016224"/>
              <a:gd name="connsiteY4" fmla="*/ 0 h 1092312"/>
              <a:gd name="connsiteX0" fmla="*/ 560832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560832 w 2016224"/>
              <a:gd name="connsiteY4" fmla="*/ 0 h 1092312"/>
              <a:gd name="connsiteX0" fmla="*/ 560832 w 2016224"/>
              <a:gd name="connsiteY0" fmla="*/ 0 h 1092312"/>
              <a:gd name="connsiteX1" fmla="*/ 2004032 w 2016224"/>
              <a:gd name="connsiteY1" fmla="*/ 231648 h 1092312"/>
              <a:gd name="connsiteX2" fmla="*/ 2016224 w 2016224"/>
              <a:gd name="connsiteY2" fmla="*/ 1092312 h 1092312"/>
              <a:gd name="connsiteX3" fmla="*/ 0 w 2016224"/>
              <a:gd name="connsiteY3" fmla="*/ 1092312 h 1092312"/>
              <a:gd name="connsiteX4" fmla="*/ 560832 w 2016224"/>
              <a:gd name="connsiteY4" fmla="*/ 0 h 109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24" h="1092312">
                <a:moveTo>
                  <a:pt x="560832" y="0"/>
                </a:moveTo>
                <a:lnTo>
                  <a:pt x="2004032" y="231648"/>
                </a:lnTo>
                <a:lnTo>
                  <a:pt x="2016224" y="1092312"/>
                </a:lnTo>
                <a:lnTo>
                  <a:pt x="0" y="1092312"/>
                </a:lnTo>
                <a:lnTo>
                  <a:pt x="560832" y="0"/>
                </a:lnTo>
                <a:close/>
              </a:path>
            </a:pathLst>
          </a:custGeom>
          <a:solidFill>
            <a:srgbClr val="C0504D">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矩形 4"/>
          <p:cNvSpPr/>
          <p:nvPr/>
        </p:nvSpPr>
        <p:spPr>
          <a:xfrm>
            <a:off x="6061310" y="5829801"/>
            <a:ext cx="1672567" cy="418142"/>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gradFill flip="none" rotWithShape="1">
            <a:gsLst>
              <a:gs pos="0">
                <a:srgbClr val="AC267C">
                  <a:shade val="30000"/>
                  <a:satMod val="115000"/>
                </a:srgbClr>
              </a:gs>
              <a:gs pos="50000">
                <a:srgbClr val="AC267C">
                  <a:shade val="67500"/>
                  <a:satMod val="115000"/>
                </a:srgbClr>
              </a:gs>
              <a:gs pos="100000">
                <a:srgbClr val="AC267C">
                  <a:shade val="100000"/>
                  <a:satMod val="115000"/>
                </a:srgb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矩形 27"/>
          <p:cNvSpPr/>
          <p:nvPr/>
        </p:nvSpPr>
        <p:spPr>
          <a:xfrm>
            <a:off x="6061310" y="2971391"/>
            <a:ext cx="1951329" cy="2858410"/>
          </a:xfrm>
          <a:prstGeom prst="rect">
            <a:avLst/>
          </a:prstGeom>
          <a:gradFill flip="none" rotWithShape="1">
            <a:gsLst>
              <a:gs pos="0">
                <a:srgbClr val="AC267C">
                  <a:shade val="30000"/>
                  <a:satMod val="115000"/>
                </a:srgbClr>
              </a:gs>
              <a:gs pos="50000">
                <a:srgbClr val="AC267C">
                  <a:shade val="67500"/>
                  <a:satMod val="115000"/>
                </a:srgbClr>
              </a:gs>
              <a:gs pos="100000">
                <a:srgbClr val="AC267C">
                  <a:shade val="100000"/>
                  <a:satMod val="115000"/>
                </a:srgbClr>
              </a:gs>
            </a:gsLst>
            <a:lin ang="135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矩形 2"/>
          <p:cNvSpPr/>
          <p:nvPr/>
        </p:nvSpPr>
        <p:spPr>
          <a:xfrm>
            <a:off x="6375470" y="5191896"/>
            <a:ext cx="1951329" cy="1057154"/>
          </a:xfrm>
          <a:custGeom>
            <a:avLst/>
            <a:gdLst>
              <a:gd name="connsiteX0" fmla="*/ 0 w 2016224"/>
              <a:gd name="connsiteY0" fmla="*/ 0 h 1080120"/>
              <a:gd name="connsiteX1" fmla="*/ 2016224 w 2016224"/>
              <a:gd name="connsiteY1" fmla="*/ 0 h 1080120"/>
              <a:gd name="connsiteX2" fmla="*/ 2016224 w 2016224"/>
              <a:gd name="connsiteY2" fmla="*/ 1080120 h 1080120"/>
              <a:gd name="connsiteX3" fmla="*/ 0 w 2016224"/>
              <a:gd name="connsiteY3" fmla="*/ 1080120 h 1080120"/>
              <a:gd name="connsiteX4" fmla="*/ 0 w 2016224"/>
              <a:gd name="connsiteY4" fmla="*/ 0 h 1080120"/>
              <a:gd name="connsiteX0" fmla="*/ 329184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329184 w 2016224"/>
              <a:gd name="connsiteY4" fmla="*/ 0 h 1092312"/>
              <a:gd name="connsiteX0" fmla="*/ 560832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560832 w 2016224"/>
              <a:gd name="connsiteY4" fmla="*/ 0 h 1092312"/>
              <a:gd name="connsiteX0" fmla="*/ 560832 w 2016224"/>
              <a:gd name="connsiteY0" fmla="*/ 0 h 1092312"/>
              <a:gd name="connsiteX1" fmla="*/ 2004032 w 2016224"/>
              <a:gd name="connsiteY1" fmla="*/ 231648 h 1092312"/>
              <a:gd name="connsiteX2" fmla="*/ 2016224 w 2016224"/>
              <a:gd name="connsiteY2" fmla="*/ 1092312 h 1092312"/>
              <a:gd name="connsiteX3" fmla="*/ 0 w 2016224"/>
              <a:gd name="connsiteY3" fmla="*/ 1092312 h 1092312"/>
              <a:gd name="connsiteX4" fmla="*/ 560832 w 2016224"/>
              <a:gd name="connsiteY4" fmla="*/ 0 h 109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24" h="1092312">
                <a:moveTo>
                  <a:pt x="560832" y="0"/>
                </a:moveTo>
                <a:lnTo>
                  <a:pt x="2004032" y="231648"/>
                </a:lnTo>
                <a:lnTo>
                  <a:pt x="2016224" y="1092312"/>
                </a:lnTo>
                <a:lnTo>
                  <a:pt x="0" y="1092312"/>
                </a:lnTo>
                <a:lnTo>
                  <a:pt x="560832" y="0"/>
                </a:lnTo>
                <a:close/>
              </a:path>
            </a:pathLst>
          </a:custGeom>
          <a:solidFill>
            <a:srgbClr val="D43C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TextBox 29"/>
          <p:cNvSpPr txBox="1"/>
          <p:nvPr/>
        </p:nvSpPr>
        <p:spPr>
          <a:xfrm rot="554374">
            <a:off x="1970286" y="5331357"/>
            <a:ext cx="1296144"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5400" b="1" kern="0" dirty="0" smtClean="0">
                <a:solidFill>
                  <a:srgbClr val="A88000"/>
                </a:solidFill>
                <a:latin typeface="Arial Black" pitchFamily="34" charset="0"/>
                <a:ea typeface="微软雅黑" pitchFamily="34" charset="-122"/>
              </a:rPr>
              <a:t>01</a:t>
            </a:r>
            <a:endParaRPr kumimoji="0" lang="zh-CN" altLang="en-US" sz="5400" b="1" i="0" u="none" strike="noStrike" kern="0" cap="none" spc="0" normalizeH="0" baseline="0" noProof="0" dirty="0">
              <a:ln>
                <a:noFill/>
              </a:ln>
              <a:solidFill>
                <a:srgbClr val="A88000"/>
              </a:solidFill>
              <a:effectLst/>
              <a:uLnTx/>
              <a:uFillTx/>
              <a:latin typeface="Arial Black" pitchFamily="34" charset="0"/>
              <a:ea typeface="微软雅黑" pitchFamily="34" charset="-122"/>
            </a:endParaRPr>
          </a:p>
        </p:txBody>
      </p:sp>
      <p:sp>
        <p:nvSpPr>
          <p:cNvPr id="31" name="TextBox 30"/>
          <p:cNvSpPr txBox="1"/>
          <p:nvPr/>
        </p:nvSpPr>
        <p:spPr>
          <a:xfrm rot="554374">
            <a:off x="4493702" y="5327267"/>
            <a:ext cx="1296144"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rgbClr val="C0504D">
                    <a:lumMod val="75000"/>
                  </a:srgbClr>
                </a:solidFill>
                <a:effectLst/>
                <a:uLnTx/>
                <a:uFillTx/>
                <a:latin typeface="Arial Black" pitchFamily="34" charset="0"/>
                <a:ea typeface="微软雅黑" pitchFamily="34" charset="-122"/>
              </a:rPr>
              <a:t>02</a:t>
            </a:r>
            <a:endParaRPr kumimoji="0" lang="zh-CN" altLang="en-US" sz="5400" b="1" i="0" u="none" strike="noStrike" kern="0" cap="none" spc="0" normalizeH="0" baseline="0" noProof="0" dirty="0">
              <a:ln>
                <a:noFill/>
              </a:ln>
              <a:solidFill>
                <a:srgbClr val="C0504D">
                  <a:lumMod val="75000"/>
                </a:srgbClr>
              </a:solidFill>
              <a:effectLst/>
              <a:uLnTx/>
              <a:uFillTx/>
              <a:latin typeface="Arial Black" pitchFamily="34" charset="0"/>
              <a:ea typeface="微软雅黑" pitchFamily="34" charset="-122"/>
            </a:endParaRPr>
          </a:p>
        </p:txBody>
      </p:sp>
      <p:sp>
        <p:nvSpPr>
          <p:cNvPr id="32" name="TextBox 31"/>
          <p:cNvSpPr txBox="1"/>
          <p:nvPr/>
        </p:nvSpPr>
        <p:spPr>
          <a:xfrm rot="554374">
            <a:off x="6963311" y="5327267"/>
            <a:ext cx="1296144"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5400" b="1" kern="0" dirty="0" smtClean="0">
                <a:solidFill>
                  <a:srgbClr val="68164B"/>
                </a:solidFill>
                <a:latin typeface="Arial Black" pitchFamily="34" charset="0"/>
                <a:ea typeface="微软雅黑" pitchFamily="34" charset="-122"/>
              </a:rPr>
              <a:t>03</a:t>
            </a:r>
            <a:endParaRPr kumimoji="0" lang="zh-CN" altLang="en-US" sz="5400" b="1" i="0" u="none" strike="noStrike" kern="0" cap="none" spc="0" normalizeH="0" baseline="0" noProof="0" dirty="0">
              <a:ln>
                <a:noFill/>
              </a:ln>
              <a:solidFill>
                <a:srgbClr val="68164B"/>
              </a:solidFill>
              <a:effectLst/>
              <a:uLnTx/>
              <a:uFillTx/>
              <a:latin typeface="Arial Black" pitchFamily="34" charset="0"/>
              <a:ea typeface="微软雅黑" pitchFamily="34" charset="-122"/>
            </a:endParaRPr>
          </a:p>
        </p:txBody>
      </p:sp>
      <p:sp>
        <p:nvSpPr>
          <p:cNvPr id="33" name="TextBox 32"/>
          <p:cNvSpPr txBox="1"/>
          <p:nvPr/>
        </p:nvSpPr>
        <p:spPr>
          <a:xfrm>
            <a:off x="1115616" y="2060848"/>
            <a:ext cx="1816172" cy="297312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文字您的内容打在这里或复制您的文本选择粘贴。</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4" name="TextBox 33"/>
          <p:cNvSpPr txBox="1"/>
          <p:nvPr/>
        </p:nvSpPr>
        <p:spPr>
          <a:xfrm>
            <a:off x="3689727" y="2472102"/>
            <a:ext cx="1816172" cy="261302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文字您的内容打在这里或复制。</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5" name="TextBox 34"/>
          <p:cNvSpPr txBox="1"/>
          <p:nvPr/>
        </p:nvSpPr>
        <p:spPr>
          <a:xfrm>
            <a:off x="6120744" y="2996952"/>
            <a:ext cx="1816172" cy="225292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文字您的内容。</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6" name="矩形 35"/>
          <p:cNvSpPr/>
          <p:nvPr/>
        </p:nvSpPr>
        <p:spPr>
          <a:xfrm>
            <a:off x="251520" y="341437"/>
            <a:ext cx="720080" cy="748041"/>
          </a:xfrm>
          <a:prstGeom prst="rect">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TextBox 36"/>
          <p:cNvSpPr txBox="1"/>
          <p:nvPr/>
        </p:nvSpPr>
        <p:spPr>
          <a:xfrm>
            <a:off x="971600" y="823643"/>
            <a:ext cx="319511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lumMod val="65000"/>
                  </a:sysClr>
                </a:solidFill>
                <a:effectLst/>
                <a:uLnTx/>
                <a:uFillTx/>
                <a:latin typeface="Arial" pitchFamily="34" charset="0"/>
                <a:ea typeface="微软雅黑" pitchFamily="34" charset="-122"/>
                <a:cs typeface="Arial" pitchFamily="34" charset="0"/>
              </a:rPr>
              <a:t>lick </a:t>
            </a:r>
            <a:r>
              <a:rPr kumimoji="0" lang="en-US" altLang="zh-CN"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rPr>
              <a:t>here to add your title</a:t>
            </a:r>
            <a:endParaRPr kumimoji="0" lang="zh-CN" altLang="en-US"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endParaRPr>
          </a:p>
        </p:txBody>
      </p:sp>
      <p:sp>
        <p:nvSpPr>
          <p:cNvPr id="38" name="TextBox 37"/>
          <p:cNvSpPr txBox="1"/>
          <p:nvPr/>
        </p:nvSpPr>
        <p:spPr>
          <a:xfrm>
            <a:off x="404553" y="288650"/>
            <a:ext cx="720080"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C</a:t>
            </a:r>
            <a:endPar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9" name="TextBox 38"/>
          <p:cNvSpPr txBox="1"/>
          <p:nvPr/>
        </p:nvSpPr>
        <p:spPr>
          <a:xfrm>
            <a:off x="930445" y="188640"/>
            <a:ext cx="3195116"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您的</a:t>
            </a:r>
            <a:r>
              <a:rPr kumimoji="0" lang="zh-CN" altLang="en-US" sz="4000" b="1" i="0" u="none" strike="noStrike" kern="0" cap="none" spc="0" normalizeH="0" baseline="0" noProof="0" dirty="0" smtClean="0">
                <a:ln>
                  <a:noFill/>
                </a:ln>
                <a:solidFill>
                  <a:srgbClr val="F79646">
                    <a:lumMod val="50000"/>
                  </a:srgbClr>
                </a:solidFill>
                <a:effectLst/>
                <a:uLnTx/>
                <a:uFillTx/>
                <a:latin typeface="方正姚体" pitchFamily="2" charset="-122"/>
                <a:ea typeface="方正姚体" pitchFamily="2" charset="-122"/>
              </a:rPr>
              <a:t>标题</a:t>
            </a:r>
            <a:r>
              <a:rPr kumimoji="0" lang="zh-CN" altLang="en-US" sz="2400" b="1"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写在这里</a:t>
            </a:r>
            <a:endPar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方正姚体" pitchFamily="2" charset="-122"/>
              <a:ea typeface="方正姚体" pitchFamily="2" charset="-122"/>
            </a:endParaRPr>
          </a:p>
        </p:txBody>
      </p:sp>
    </p:spTree>
    <p:extLst>
      <p:ext uri="{BB962C8B-B14F-4D97-AF65-F5344CB8AC3E}">
        <p14:creationId xmlns:p14="http://schemas.microsoft.com/office/powerpoint/2010/main" val="266558111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755" y="1412776"/>
            <a:ext cx="7722269" cy="4104456"/>
          </a:xfrm>
          <a:prstGeom prst="rect">
            <a:avLst/>
          </a:prstGeom>
          <a:effectLst>
            <a:innerShdw blurRad="63500" dist="50800" dir="18900000">
              <a:prstClr val="black">
                <a:alpha val="50000"/>
              </a:prstClr>
            </a:innerShdw>
          </a:effectLst>
        </p:spPr>
      </p:pic>
      <p:sp>
        <p:nvSpPr>
          <p:cNvPr id="12" name="Oval 65"/>
          <p:cNvSpPr>
            <a:spLocks noChangeArrowheads="1"/>
          </p:cNvSpPr>
          <p:nvPr/>
        </p:nvSpPr>
        <p:spPr bwMode="auto">
          <a:xfrm>
            <a:off x="3779912" y="6283831"/>
            <a:ext cx="1927651" cy="38552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3" name="TextBox 12"/>
          <p:cNvSpPr txBox="1"/>
          <p:nvPr/>
        </p:nvSpPr>
        <p:spPr>
          <a:xfrm>
            <a:off x="1043608" y="2111918"/>
            <a:ext cx="2736304" cy="498598"/>
          </a:xfrm>
          <a:prstGeom prst="rect">
            <a:avLst/>
          </a:prstGeom>
          <a:noFill/>
        </p:spPr>
        <p:txBody>
          <a:bodyPr wrap="square" rtlCol="0">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zh-CN" altLang="en-US" sz="2400" b="1" i="0" u="none" strike="noStrike" kern="0" cap="none" spc="-600" normalizeH="0" baseline="0" noProof="0" dirty="0" smtClean="0">
                <a:ln>
                  <a:noFill/>
                </a:ln>
                <a:solidFill>
                  <a:sysClr val="window" lastClr="FFFFFF"/>
                </a:solidFill>
                <a:effectLst/>
                <a:uLnTx/>
                <a:uFillTx/>
                <a:latin typeface="方正姚体" pitchFamily="2" charset="-122"/>
                <a:ea typeface="方正姚体" pitchFamily="2" charset="-122"/>
              </a:rPr>
              <a:t>您的标题写在这里</a:t>
            </a:r>
            <a:endParaRPr kumimoji="0" lang="zh-CN" altLang="en-US" sz="2400" b="1" i="0" u="none" strike="noStrike" kern="0" cap="none" spc="-600" normalizeH="0" baseline="0" noProof="0" dirty="0">
              <a:ln>
                <a:noFill/>
              </a:ln>
              <a:solidFill>
                <a:sysClr val="window" lastClr="FFFFFF"/>
              </a:solidFill>
              <a:effectLst/>
              <a:uLnTx/>
              <a:uFillTx/>
              <a:latin typeface="方正姚体" pitchFamily="2" charset="-122"/>
              <a:ea typeface="方正姚体" pitchFamily="2" charset="-122"/>
            </a:endParaRPr>
          </a:p>
        </p:txBody>
      </p:sp>
      <p:sp>
        <p:nvSpPr>
          <p:cNvPr id="14" name="TextBox 13"/>
          <p:cNvSpPr txBox="1"/>
          <p:nvPr/>
        </p:nvSpPr>
        <p:spPr>
          <a:xfrm>
            <a:off x="5724128" y="3117522"/>
            <a:ext cx="2736304" cy="498598"/>
          </a:xfrm>
          <a:prstGeom prst="rect">
            <a:avLst/>
          </a:prstGeom>
          <a:noFill/>
        </p:spPr>
        <p:txBody>
          <a:bodyPr wrap="square" rtlCol="0">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zh-CN" altLang="en-US" sz="2400" b="1" i="0" u="none" strike="noStrike" kern="0" cap="none" spc="-600" normalizeH="0" baseline="0" noProof="0" dirty="0" smtClean="0">
                <a:ln>
                  <a:noFill/>
                </a:ln>
                <a:solidFill>
                  <a:sysClr val="window" lastClr="FFFFFF"/>
                </a:solidFill>
                <a:effectLst/>
                <a:uLnTx/>
                <a:uFillTx/>
                <a:latin typeface="方正姚体" pitchFamily="2" charset="-122"/>
                <a:ea typeface="方正姚体" pitchFamily="2" charset="-122"/>
              </a:rPr>
              <a:t>您的标题写在这里</a:t>
            </a:r>
            <a:endParaRPr kumimoji="0" lang="zh-CN" altLang="en-US" sz="2400" b="1" i="0" u="none" strike="noStrike" kern="0" cap="none" spc="-600" normalizeH="0" baseline="0" noProof="0" dirty="0">
              <a:ln>
                <a:noFill/>
              </a:ln>
              <a:solidFill>
                <a:sysClr val="window" lastClr="FFFFFF"/>
              </a:solidFill>
              <a:effectLst/>
              <a:uLnTx/>
              <a:uFillTx/>
              <a:latin typeface="方正姚体" pitchFamily="2" charset="-122"/>
              <a:ea typeface="方正姚体" pitchFamily="2" charset="-122"/>
            </a:endParaRPr>
          </a:p>
        </p:txBody>
      </p:sp>
      <p:sp>
        <p:nvSpPr>
          <p:cNvPr id="15" name="TextBox 14"/>
          <p:cNvSpPr txBox="1"/>
          <p:nvPr/>
        </p:nvSpPr>
        <p:spPr>
          <a:xfrm>
            <a:off x="827584" y="2952830"/>
            <a:ext cx="3331642" cy="225292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6" name="TextBox 15"/>
          <p:cNvSpPr txBox="1"/>
          <p:nvPr/>
        </p:nvSpPr>
        <p:spPr>
          <a:xfrm>
            <a:off x="5364088" y="3984388"/>
            <a:ext cx="3331642" cy="225292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7" name="矩形 16"/>
          <p:cNvSpPr/>
          <p:nvPr/>
        </p:nvSpPr>
        <p:spPr>
          <a:xfrm>
            <a:off x="3347538" y="0"/>
            <a:ext cx="2155448" cy="188640"/>
          </a:xfrm>
          <a:prstGeom prst="rect">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TextBox 17"/>
          <p:cNvSpPr txBox="1"/>
          <p:nvPr/>
        </p:nvSpPr>
        <p:spPr>
          <a:xfrm>
            <a:off x="2699792" y="140382"/>
            <a:ext cx="3697524"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4BACC6">
                    <a:lumMod val="50000"/>
                  </a:srgbClr>
                </a:solidFill>
                <a:effectLst/>
                <a:uLnTx/>
                <a:uFillTx/>
                <a:latin typeface="方正姚体" pitchFamily="2" charset="-122"/>
                <a:ea typeface="方正姚体" pitchFamily="2" charset="-122"/>
              </a:rPr>
              <a:t>您的标题写在这里</a:t>
            </a:r>
            <a:endParaRPr kumimoji="0" lang="zh-CN" altLang="en-US" sz="3200" b="1" i="0" u="none" strike="noStrike" kern="0" cap="none" spc="0" normalizeH="0" baseline="0" noProof="0" dirty="0">
              <a:ln>
                <a:noFill/>
              </a:ln>
              <a:solidFill>
                <a:srgbClr val="4BACC6">
                  <a:lumMod val="50000"/>
                </a:srgbClr>
              </a:solidFill>
              <a:effectLst/>
              <a:uLnTx/>
              <a:uFillTx/>
              <a:latin typeface="方正姚体" pitchFamily="2" charset="-122"/>
              <a:ea typeface="方正姚体" pitchFamily="2" charset="-122"/>
            </a:endParaRPr>
          </a:p>
        </p:txBody>
      </p:sp>
      <p:sp>
        <p:nvSpPr>
          <p:cNvPr id="19" name="矩形 18"/>
          <p:cNvSpPr/>
          <p:nvPr/>
        </p:nvSpPr>
        <p:spPr>
          <a:xfrm>
            <a:off x="3347538" y="764704"/>
            <a:ext cx="2155448" cy="45719"/>
          </a:xfrm>
          <a:prstGeom prst="rect">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21238733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28333" y="3829396"/>
            <a:ext cx="2208386" cy="571430"/>
          </a:xfrm>
          <a:prstGeom prst="rect">
            <a:avLst/>
          </a:prstGeom>
          <a:gradFill flip="none" rotWithShape="1">
            <a:gsLst>
              <a:gs pos="30000">
                <a:srgbClr val="0C62B9"/>
              </a:gs>
              <a:gs pos="0">
                <a:srgbClr val="0E58B2"/>
              </a:gs>
              <a:gs pos="73000">
                <a:srgbClr val="00B0F0"/>
              </a:gs>
            </a:gsLst>
            <a:lin ang="135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6" name="矩形 55"/>
          <p:cNvSpPr/>
          <p:nvPr/>
        </p:nvSpPr>
        <p:spPr>
          <a:xfrm>
            <a:off x="-28333" y="5198730"/>
            <a:ext cx="2513758" cy="571430"/>
          </a:xfrm>
          <a:prstGeom prst="rect">
            <a:avLst/>
          </a:prstGeom>
          <a:gradFill flip="none" rotWithShape="1">
            <a:gsLst>
              <a:gs pos="30000">
                <a:srgbClr val="0C62B9"/>
              </a:gs>
              <a:gs pos="0">
                <a:srgbClr val="0E58B2"/>
              </a:gs>
              <a:gs pos="73000">
                <a:srgbClr val="00B0F0"/>
              </a:gs>
            </a:gsLst>
            <a:lin ang="135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矩形 56"/>
          <p:cNvSpPr/>
          <p:nvPr/>
        </p:nvSpPr>
        <p:spPr>
          <a:xfrm>
            <a:off x="-2264" y="2408015"/>
            <a:ext cx="1722736" cy="571430"/>
          </a:xfrm>
          <a:prstGeom prst="rect">
            <a:avLst/>
          </a:prstGeom>
          <a:gradFill flip="none" rotWithShape="1">
            <a:gsLst>
              <a:gs pos="30000">
                <a:srgbClr val="0C62B9"/>
              </a:gs>
              <a:gs pos="0">
                <a:srgbClr val="0E58B2"/>
              </a:gs>
              <a:gs pos="73000">
                <a:srgbClr val="00B0F0"/>
              </a:gs>
            </a:gsLst>
            <a:lin ang="135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8" name="矩形 57"/>
          <p:cNvSpPr/>
          <p:nvPr/>
        </p:nvSpPr>
        <p:spPr>
          <a:xfrm>
            <a:off x="-2264" y="974926"/>
            <a:ext cx="1722736" cy="571430"/>
          </a:xfrm>
          <a:prstGeom prst="rect">
            <a:avLst/>
          </a:prstGeom>
          <a:gradFill flip="none" rotWithShape="1">
            <a:gsLst>
              <a:gs pos="30000">
                <a:srgbClr val="0C62B9"/>
              </a:gs>
              <a:gs pos="0">
                <a:srgbClr val="0E58B2"/>
              </a:gs>
              <a:gs pos="73000">
                <a:srgbClr val="00B0F0"/>
              </a:gs>
            </a:gsLst>
            <a:lin ang="135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9" name="组合 58"/>
          <p:cNvGrpSpPr/>
          <p:nvPr/>
        </p:nvGrpSpPr>
        <p:grpSpPr>
          <a:xfrm rot="5400000">
            <a:off x="2663070" y="-1026104"/>
            <a:ext cx="1203212" cy="4573098"/>
            <a:chOff x="2747067" y="916441"/>
            <a:chExt cx="1497236" cy="5411511"/>
          </a:xfrm>
        </p:grpSpPr>
        <p:grpSp>
          <p:nvGrpSpPr>
            <p:cNvPr id="60" name="组合 59"/>
            <p:cNvGrpSpPr/>
            <p:nvPr/>
          </p:nvGrpSpPr>
          <p:grpSpPr>
            <a:xfrm>
              <a:off x="2747067" y="916441"/>
              <a:ext cx="1497236" cy="5411511"/>
              <a:chOff x="3417854" y="717011"/>
              <a:chExt cx="1599801" cy="5782217"/>
            </a:xfrm>
            <a:effectLst>
              <a:reflection blurRad="6350" stA="44000" endPos="8000" dir="5400000" sy="-100000" algn="bl" rotWithShape="0"/>
            </a:effectLst>
          </p:grpSpPr>
          <p:sp>
            <p:nvSpPr>
              <p:cNvPr id="63" name="圆角矩形 62"/>
              <p:cNvSpPr/>
              <p:nvPr/>
            </p:nvSpPr>
            <p:spPr>
              <a:xfrm>
                <a:off x="3417854" y="943591"/>
                <a:ext cx="1599801" cy="5544616"/>
              </a:xfrm>
              <a:prstGeom prst="roundRect">
                <a:avLst/>
              </a:prstGeom>
              <a:gradFill flip="none" rotWithShape="1">
                <a:gsLst>
                  <a:gs pos="30000">
                    <a:srgbClr val="0C62B9"/>
                  </a:gs>
                  <a:gs pos="0">
                    <a:srgbClr val="0E58B2"/>
                  </a:gs>
                  <a:gs pos="73000">
                    <a:srgbClr val="00B0F0"/>
                  </a:gs>
                </a:gsLst>
                <a:lin ang="135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4" name="圆角矩形 63"/>
              <p:cNvSpPr/>
              <p:nvPr/>
            </p:nvSpPr>
            <p:spPr>
              <a:xfrm>
                <a:off x="3468223" y="1015599"/>
                <a:ext cx="1476739" cy="5400600"/>
              </a:xfrm>
              <a:prstGeom prst="roundRect">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5" name="Oval 65"/>
              <p:cNvSpPr>
                <a:spLocks noChangeArrowheads="1"/>
              </p:cNvSpPr>
              <p:nvPr/>
            </p:nvSpPr>
            <p:spPr bwMode="auto">
              <a:xfrm>
                <a:off x="3612731" y="6320311"/>
                <a:ext cx="1173461" cy="178917"/>
              </a:xfrm>
              <a:prstGeom prst="ellipse">
                <a:avLst/>
              </a:prstGeom>
              <a:gradFill rotWithShape="1">
                <a:gsLst>
                  <a:gs pos="0">
                    <a:sysClr val="window" lastClr="FFFFFF"/>
                  </a:gs>
                  <a:gs pos="88000">
                    <a:srgbClr val="00B0F0">
                      <a:alpha val="2900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66" name="Oval 65"/>
              <p:cNvSpPr>
                <a:spLocks noChangeArrowheads="1"/>
              </p:cNvSpPr>
              <p:nvPr/>
            </p:nvSpPr>
            <p:spPr bwMode="auto">
              <a:xfrm>
                <a:off x="3564118" y="943591"/>
                <a:ext cx="1173461" cy="178917"/>
              </a:xfrm>
              <a:prstGeom prst="ellipse">
                <a:avLst/>
              </a:prstGeom>
              <a:gradFill rotWithShape="1">
                <a:gsLst>
                  <a:gs pos="0">
                    <a:sysClr val="window" lastClr="FFFFFF"/>
                  </a:gs>
                  <a:gs pos="88000">
                    <a:srgbClr val="00B0F0">
                      <a:alpha val="2900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67" name="Oval 65"/>
              <p:cNvSpPr>
                <a:spLocks noChangeArrowheads="1"/>
              </p:cNvSpPr>
              <p:nvPr/>
            </p:nvSpPr>
            <p:spPr bwMode="auto">
              <a:xfrm rot="5400000">
                <a:off x="3883422" y="871766"/>
                <a:ext cx="632078" cy="322567"/>
              </a:xfrm>
              <a:prstGeom prst="ellipse">
                <a:avLst/>
              </a:prstGeom>
              <a:gradFill rotWithShape="1">
                <a:gsLst>
                  <a:gs pos="0">
                    <a:sysClr val="window" lastClr="FFFFFF"/>
                  </a:gs>
                  <a:gs pos="88000">
                    <a:srgbClr val="00B0F0">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68" name="圆角矩形 7"/>
              <p:cNvSpPr/>
              <p:nvPr/>
            </p:nvSpPr>
            <p:spPr>
              <a:xfrm>
                <a:off x="3423200" y="943591"/>
                <a:ext cx="829854" cy="1838302"/>
              </a:xfrm>
              <a:custGeom>
                <a:avLst/>
                <a:gdLst>
                  <a:gd name="connsiteX0" fmla="*/ 329625 w 1604204"/>
                  <a:gd name="connsiteY0" fmla="*/ 0 h 1838302"/>
                  <a:gd name="connsiteX1" fmla="*/ 1577751 w 1604204"/>
                  <a:gd name="connsiteY1" fmla="*/ 0 h 1838302"/>
                  <a:gd name="connsiteX2" fmla="*/ 1604204 w 1604204"/>
                  <a:gd name="connsiteY2" fmla="*/ 2667 h 1838302"/>
                  <a:gd name="connsiteX3" fmla="*/ 0 w 1604204"/>
                  <a:gd name="connsiteY3" fmla="*/ 1838302 h 1838302"/>
                  <a:gd name="connsiteX4" fmla="*/ 17584 w 1604204"/>
                  <a:gd name="connsiteY4" fmla="*/ 312041 h 1838302"/>
                  <a:gd name="connsiteX5" fmla="*/ 329625 w 1604204"/>
                  <a:gd name="connsiteY5" fmla="*/ 0 h 1838302"/>
                  <a:gd name="connsiteX0" fmla="*/ 329625 w 1577751"/>
                  <a:gd name="connsiteY0" fmla="*/ 0 h 1838302"/>
                  <a:gd name="connsiteX1" fmla="*/ 1577751 w 1577751"/>
                  <a:gd name="connsiteY1" fmla="*/ 0 h 1838302"/>
                  <a:gd name="connsiteX2" fmla="*/ 971158 w 1577751"/>
                  <a:gd name="connsiteY2" fmla="*/ 2667 h 1838302"/>
                  <a:gd name="connsiteX3" fmla="*/ 0 w 1577751"/>
                  <a:gd name="connsiteY3" fmla="*/ 1838302 h 1838302"/>
                  <a:gd name="connsiteX4" fmla="*/ 17584 w 1577751"/>
                  <a:gd name="connsiteY4" fmla="*/ 312041 h 1838302"/>
                  <a:gd name="connsiteX5" fmla="*/ 329625 w 1577751"/>
                  <a:gd name="connsiteY5" fmla="*/ 0 h 1838302"/>
                  <a:gd name="connsiteX0" fmla="*/ 329625 w 971158"/>
                  <a:gd name="connsiteY0" fmla="*/ 0 h 1838302"/>
                  <a:gd name="connsiteX1" fmla="*/ 962289 w 971158"/>
                  <a:gd name="connsiteY1" fmla="*/ 0 h 1838302"/>
                  <a:gd name="connsiteX2" fmla="*/ 971158 w 971158"/>
                  <a:gd name="connsiteY2" fmla="*/ 2667 h 1838302"/>
                  <a:gd name="connsiteX3" fmla="*/ 0 w 971158"/>
                  <a:gd name="connsiteY3" fmla="*/ 1838302 h 1838302"/>
                  <a:gd name="connsiteX4" fmla="*/ 17584 w 971158"/>
                  <a:gd name="connsiteY4" fmla="*/ 312041 h 1838302"/>
                  <a:gd name="connsiteX5" fmla="*/ 329625 w 971158"/>
                  <a:gd name="connsiteY5" fmla="*/ 0 h 183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1158" h="1838302">
                    <a:moveTo>
                      <a:pt x="329625" y="0"/>
                    </a:moveTo>
                    <a:lnTo>
                      <a:pt x="962289" y="0"/>
                    </a:lnTo>
                    <a:lnTo>
                      <a:pt x="971158" y="2667"/>
                    </a:lnTo>
                    <a:lnTo>
                      <a:pt x="0" y="1838302"/>
                    </a:lnTo>
                    <a:cubicBezTo>
                      <a:pt x="0" y="1534702"/>
                      <a:pt x="17584" y="615641"/>
                      <a:pt x="17584" y="312041"/>
                    </a:cubicBezTo>
                    <a:cubicBezTo>
                      <a:pt x="17584" y="139706"/>
                      <a:pt x="157290" y="0"/>
                      <a:pt x="329625" y="0"/>
                    </a:cubicBezTo>
                    <a:close/>
                  </a:path>
                </a:pathLst>
              </a:custGeom>
              <a:gradFill flip="none" rotWithShape="1">
                <a:gsLst>
                  <a:gs pos="0">
                    <a:sysClr val="window" lastClr="FFFFFF">
                      <a:alpha val="66000"/>
                    </a:sysClr>
                  </a:gs>
                  <a:gs pos="100000">
                    <a:srgbClr val="FFFFFF">
                      <a:shade val="100000"/>
                      <a:satMod val="115000"/>
                      <a:alpha val="9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61" name="椭圆 60"/>
            <p:cNvSpPr/>
            <p:nvPr/>
          </p:nvSpPr>
          <p:spPr>
            <a:xfrm>
              <a:off x="3073688" y="5171983"/>
              <a:ext cx="838903" cy="838902"/>
            </a:xfrm>
            <a:prstGeom prst="ellipse">
              <a:avLst/>
            </a:prstGeom>
            <a:no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2" name="椭圆 61"/>
            <p:cNvSpPr/>
            <p:nvPr/>
          </p:nvSpPr>
          <p:spPr>
            <a:xfrm>
              <a:off x="3128749" y="5230818"/>
              <a:ext cx="722713" cy="722713"/>
            </a:xfrm>
            <a:prstGeom prst="ellipse">
              <a:avLst/>
            </a:prstGeom>
            <a:solidFill>
              <a:sysClr val="window" lastClr="FFFFFF"/>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69" name="组合 68"/>
          <p:cNvGrpSpPr/>
          <p:nvPr/>
        </p:nvGrpSpPr>
        <p:grpSpPr>
          <a:xfrm rot="5400000">
            <a:off x="3137473" y="357861"/>
            <a:ext cx="1203212" cy="4573098"/>
            <a:chOff x="2747067" y="916441"/>
            <a:chExt cx="1497236" cy="5411511"/>
          </a:xfrm>
        </p:grpSpPr>
        <p:grpSp>
          <p:nvGrpSpPr>
            <p:cNvPr id="70" name="组合 69"/>
            <p:cNvGrpSpPr/>
            <p:nvPr/>
          </p:nvGrpSpPr>
          <p:grpSpPr>
            <a:xfrm>
              <a:off x="2747067" y="916441"/>
              <a:ext cx="1497236" cy="5411511"/>
              <a:chOff x="3417854" y="717011"/>
              <a:chExt cx="1599801" cy="5782217"/>
            </a:xfrm>
            <a:effectLst>
              <a:reflection blurRad="6350" stA="44000" endPos="8000" dir="5400000" sy="-100000" algn="bl" rotWithShape="0"/>
            </a:effectLst>
          </p:grpSpPr>
          <p:sp>
            <p:nvSpPr>
              <p:cNvPr id="73" name="圆角矩形 72"/>
              <p:cNvSpPr/>
              <p:nvPr/>
            </p:nvSpPr>
            <p:spPr>
              <a:xfrm>
                <a:off x="3417854" y="943591"/>
                <a:ext cx="1599801" cy="5544616"/>
              </a:xfrm>
              <a:prstGeom prst="roundRect">
                <a:avLst/>
              </a:prstGeom>
              <a:gradFill flip="none" rotWithShape="1">
                <a:gsLst>
                  <a:gs pos="30000">
                    <a:srgbClr val="0C62B9"/>
                  </a:gs>
                  <a:gs pos="0">
                    <a:srgbClr val="0E58B2"/>
                  </a:gs>
                  <a:gs pos="73000">
                    <a:srgbClr val="00B0F0"/>
                  </a:gs>
                </a:gsLst>
                <a:lin ang="135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4" name="圆角矩形 73"/>
              <p:cNvSpPr/>
              <p:nvPr/>
            </p:nvSpPr>
            <p:spPr>
              <a:xfrm>
                <a:off x="3468223" y="1015599"/>
                <a:ext cx="1476739" cy="5400600"/>
              </a:xfrm>
              <a:prstGeom prst="roundRect">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5" name="Oval 65"/>
              <p:cNvSpPr>
                <a:spLocks noChangeArrowheads="1"/>
              </p:cNvSpPr>
              <p:nvPr/>
            </p:nvSpPr>
            <p:spPr bwMode="auto">
              <a:xfrm>
                <a:off x="3612731" y="6320311"/>
                <a:ext cx="1173461" cy="178917"/>
              </a:xfrm>
              <a:prstGeom prst="ellipse">
                <a:avLst/>
              </a:prstGeom>
              <a:gradFill rotWithShape="1">
                <a:gsLst>
                  <a:gs pos="0">
                    <a:sysClr val="window" lastClr="FFFFFF"/>
                  </a:gs>
                  <a:gs pos="88000">
                    <a:srgbClr val="00B0F0">
                      <a:alpha val="2900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76" name="Oval 65"/>
              <p:cNvSpPr>
                <a:spLocks noChangeArrowheads="1"/>
              </p:cNvSpPr>
              <p:nvPr/>
            </p:nvSpPr>
            <p:spPr bwMode="auto">
              <a:xfrm>
                <a:off x="3564118" y="943591"/>
                <a:ext cx="1173461" cy="178917"/>
              </a:xfrm>
              <a:prstGeom prst="ellipse">
                <a:avLst/>
              </a:prstGeom>
              <a:gradFill rotWithShape="1">
                <a:gsLst>
                  <a:gs pos="0">
                    <a:sysClr val="window" lastClr="FFFFFF"/>
                  </a:gs>
                  <a:gs pos="88000">
                    <a:srgbClr val="00B0F0">
                      <a:alpha val="2900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77" name="Oval 65"/>
              <p:cNvSpPr>
                <a:spLocks noChangeArrowheads="1"/>
              </p:cNvSpPr>
              <p:nvPr/>
            </p:nvSpPr>
            <p:spPr bwMode="auto">
              <a:xfrm rot="5400000">
                <a:off x="3883422" y="871766"/>
                <a:ext cx="632078" cy="322567"/>
              </a:xfrm>
              <a:prstGeom prst="ellipse">
                <a:avLst/>
              </a:prstGeom>
              <a:gradFill rotWithShape="1">
                <a:gsLst>
                  <a:gs pos="0">
                    <a:sysClr val="window" lastClr="FFFFFF"/>
                  </a:gs>
                  <a:gs pos="88000">
                    <a:srgbClr val="00B0F0">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78" name="圆角矩形 7"/>
              <p:cNvSpPr/>
              <p:nvPr/>
            </p:nvSpPr>
            <p:spPr>
              <a:xfrm>
                <a:off x="3423200" y="943591"/>
                <a:ext cx="829854" cy="1838302"/>
              </a:xfrm>
              <a:custGeom>
                <a:avLst/>
                <a:gdLst>
                  <a:gd name="connsiteX0" fmla="*/ 329625 w 1604204"/>
                  <a:gd name="connsiteY0" fmla="*/ 0 h 1838302"/>
                  <a:gd name="connsiteX1" fmla="*/ 1577751 w 1604204"/>
                  <a:gd name="connsiteY1" fmla="*/ 0 h 1838302"/>
                  <a:gd name="connsiteX2" fmla="*/ 1604204 w 1604204"/>
                  <a:gd name="connsiteY2" fmla="*/ 2667 h 1838302"/>
                  <a:gd name="connsiteX3" fmla="*/ 0 w 1604204"/>
                  <a:gd name="connsiteY3" fmla="*/ 1838302 h 1838302"/>
                  <a:gd name="connsiteX4" fmla="*/ 17584 w 1604204"/>
                  <a:gd name="connsiteY4" fmla="*/ 312041 h 1838302"/>
                  <a:gd name="connsiteX5" fmla="*/ 329625 w 1604204"/>
                  <a:gd name="connsiteY5" fmla="*/ 0 h 1838302"/>
                  <a:gd name="connsiteX0" fmla="*/ 329625 w 1577751"/>
                  <a:gd name="connsiteY0" fmla="*/ 0 h 1838302"/>
                  <a:gd name="connsiteX1" fmla="*/ 1577751 w 1577751"/>
                  <a:gd name="connsiteY1" fmla="*/ 0 h 1838302"/>
                  <a:gd name="connsiteX2" fmla="*/ 971158 w 1577751"/>
                  <a:gd name="connsiteY2" fmla="*/ 2667 h 1838302"/>
                  <a:gd name="connsiteX3" fmla="*/ 0 w 1577751"/>
                  <a:gd name="connsiteY3" fmla="*/ 1838302 h 1838302"/>
                  <a:gd name="connsiteX4" fmla="*/ 17584 w 1577751"/>
                  <a:gd name="connsiteY4" fmla="*/ 312041 h 1838302"/>
                  <a:gd name="connsiteX5" fmla="*/ 329625 w 1577751"/>
                  <a:gd name="connsiteY5" fmla="*/ 0 h 1838302"/>
                  <a:gd name="connsiteX0" fmla="*/ 329625 w 971158"/>
                  <a:gd name="connsiteY0" fmla="*/ 0 h 1838302"/>
                  <a:gd name="connsiteX1" fmla="*/ 962289 w 971158"/>
                  <a:gd name="connsiteY1" fmla="*/ 0 h 1838302"/>
                  <a:gd name="connsiteX2" fmla="*/ 971158 w 971158"/>
                  <a:gd name="connsiteY2" fmla="*/ 2667 h 1838302"/>
                  <a:gd name="connsiteX3" fmla="*/ 0 w 971158"/>
                  <a:gd name="connsiteY3" fmla="*/ 1838302 h 1838302"/>
                  <a:gd name="connsiteX4" fmla="*/ 17584 w 971158"/>
                  <a:gd name="connsiteY4" fmla="*/ 312041 h 1838302"/>
                  <a:gd name="connsiteX5" fmla="*/ 329625 w 971158"/>
                  <a:gd name="connsiteY5" fmla="*/ 0 h 183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1158" h="1838302">
                    <a:moveTo>
                      <a:pt x="329625" y="0"/>
                    </a:moveTo>
                    <a:lnTo>
                      <a:pt x="962289" y="0"/>
                    </a:lnTo>
                    <a:lnTo>
                      <a:pt x="971158" y="2667"/>
                    </a:lnTo>
                    <a:lnTo>
                      <a:pt x="0" y="1838302"/>
                    </a:lnTo>
                    <a:cubicBezTo>
                      <a:pt x="0" y="1534702"/>
                      <a:pt x="17584" y="615641"/>
                      <a:pt x="17584" y="312041"/>
                    </a:cubicBezTo>
                    <a:cubicBezTo>
                      <a:pt x="17584" y="139706"/>
                      <a:pt x="157290" y="0"/>
                      <a:pt x="329625" y="0"/>
                    </a:cubicBezTo>
                    <a:close/>
                  </a:path>
                </a:pathLst>
              </a:custGeom>
              <a:gradFill flip="none" rotWithShape="1">
                <a:gsLst>
                  <a:gs pos="0">
                    <a:sysClr val="window" lastClr="FFFFFF">
                      <a:alpha val="66000"/>
                    </a:sysClr>
                  </a:gs>
                  <a:gs pos="100000">
                    <a:srgbClr val="FFFFFF">
                      <a:shade val="100000"/>
                      <a:satMod val="115000"/>
                      <a:alpha val="9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71" name="椭圆 70"/>
            <p:cNvSpPr/>
            <p:nvPr/>
          </p:nvSpPr>
          <p:spPr>
            <a:xfrm>
              <a:off x="3073688" y="5171983"/>
              <a:ext cx="838903" cy="838902"/>
            </a:xfrm>
            <a:prstGeom prst="ellipse">
              <a:avLst/>
            </a:prstGeom>
            <a:no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2" name="椭圆 71"/>
            <p:cNvSpPr/>
            <p:nvPr/>
          </p:nvSpPr>
          <p:spPr>
            <a:xfrm>
              <a:off x="3128749" y="5230818"/>
              <a:ext cx="722713" cy="722713"/>
            </a:xfrm>
            <a:prstGeom prst="ellipse">
              <a:avLst/>
            </a:prstGeom>
            <a:solidFill>
              <a:sysClr val="window" lastClr="FFFFFF"/>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79" name="组合 78"/>
          <p:cNvGrpSpPr/>
          <p:nvPr/>
        </p:nvGrpSpPr>
        <p:grpSpPr>
          <a:xfrm rot="5400000">
            <a:off x="3548584" y="1777715"/>
            <a:ext cx="1203212" cy="4573098"/>
            <a:chOff x="2747067" y="916441"/>
            <a:chExt cx="1497236" cy="5411511"/>
          </a:xfrm>
        </p:grpSpPr>
        <p:grpSp>
          <p:nvGrpSpPr>
            <p:cNvPr id="80" name="组合 79"/>
            <p:cNvGrpSpPr/>
            <p:nvPr/>
          </p:nvGrpSpPr>
          <p:grpSpPr>
            <a:xfrm>
              <a:off x="2747067" y="916441"/>
              <a:ext cx="1497236" cy="5411511"/>
              <a:chOff x="3417854" y="717011"/>
              <a:chExt cx="1599801" cy="5782217"/>
            </a:xfrm>
            <a:effectLst>
              <a:reflection blurRad="6350" stA="44000" endPos="8000" dir="5400000" sy="-100000" algn="bl" rotWithShape="0"/>
            </a:effectLst>
          </p:grpSpPr>
          <p:sp>
            <p:nvSpPr>
              <p:cNvPr id="83" name="圆角矩形 82"/>
              <p:cNvSpPr/>
              <p:nvPr/>
            </p:nvSpPr>
            <p:spPr>
              <a:xfrm>
                <a:off x="3417854" y="943591"/>
                <a:ext cx="1599801" cy="5544616"/>
              </a:xfrm>
              <a:prstGeom prst="roundRect">
                <a:avLst/>
              </a:prstGeom>
              <a:gradFill flip="none" rotWithShape="1">
                <a:gsLst>
                  <a:gs pos="30000">
                    <a:srgbClr val="0C62B9"/>
                  </a:gs>
                  <a:gs pos="0">
                    <a:srgbClr val="0E58B2"/>
                  </a:gs>
                  <a:gs pos="73000">
                    <a:srgbClr val="00B0F0"/>
                  </a:gs>
                </a:gsLst>
                <a:lin ang="135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4" name="圆角矩形 83"/>
              <p:cNvSpPr/>
              <p:nvPr/>
            </p:nvSpPr>
            <p:spPr>
              <a:xfrm>
                <a:off x="3468223" y="1015599"/>
                <a:ext cx="1476739" cy="5400600"/>
              </a:xfrm>
              <a:prstGeom prst="roundRect">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5" name="Oval 65"/>
              <p:cNvSpPr>
                <a:spLocks noChangeArrowheads="1"/>
              </p:cNvSpPr>
              <p:nvPr/>
            </p:nvSpPr>
            <p:spPr bwMode="auto">
              <a:xfrm>
                <a:off x="3612731" y="6320311"/>
                <a:ext cx="1173461" cy="178917"/>
              </a:xfrm>
              <a:prstGeom prst="ellipse">
                <a:avLst/>
              </a:prstGeom>
              <a:gradFill rotWithShape="1">
                <a:gsLst>
                  <a:gs pos="0">
                    <a:sysClr val="window" lastClr="FFFFFF"/>
                  </a:gs>
                  <a:gs pos="88000">
                    <a:srgbClr val="00B0F0">
                      <a:alpha val="2900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86" name="Oval 65"/>
              <p:cNvSpPr>
                <a:spLocks noChangeArrowheads="1"/>
              </p:cNvSpPr>
              <p:nvPr/>
            </p:nvSpPr>
            <p:spPr bwMode="auto">
              <a:xfrm>
                <a:off x="3564118" y="943591"/>
                <a:ext cx="1173461" cy="178917"/>
              </a:xfrm>
              <a:prstGeom prst="ellipse">
                <a:avLst/>
              </a:prstGeom>
              <a:gradFill rotWithShape="1">
                <a:gsLst>
                  <a:gs pos="0">
                    <a:sysClr val="window" lastClr="FFFFFF"/>
                  </a:gs>
                  <a:gs pos="88000">
                    <a:srgbClr val="00B0F0">
                      <a:alpha val="2900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87" name="Oval 65"/>
              <p:cNvSpPr>
                <a:spLocks noChangeArrowheads="1"/>
              </p:cNvSpPr>
              <p:nvPr/>
            </p:nvSpPr>
            <p:spPr bwMode="auto">
              <a:xfrm rot="5400000">
                <a:off x="3883422" y="871766"/>
                <a:ext cx="632078" cy="322567"/>
              </a:xfrm>
              <a:prstGeom prst="ellipse">
                <a:avLst/>
              </a:prstGeom>
              <a:gradFill rotWithShape="1">
                <a:gsLst>
                  <a:gs pos="0">
                    <a:sysClr val="window" lastClr="FFFFFF"/>
                  </a:gs>
                  <a:gs pos="88000">
                    <a:srgbClr val="00B0F0">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88" name="圆角矩形 7"/>
              <p:cNvSpPr/>
              <p:nvPr/>
            </p:nvSpPr>
            <p:spPr>
              <a:xfrm>
                <a:off x="3423200" y="943591"/>
                <a:ext cx="829854" cy="1838302"/>
              </a:xfrm>
              <a:custGeom>
                <a:avLst/>
                <a:gdLst>
                  <a:gd name="connsiteX0" fmla="*/ 329625 w 1604204"/>
                  <a:gd name="connsiteY0" fmla="*/ 0 h 1838302"/>
                  <a:gd name="connsiteX1" fmla="*/ 1577751 w 1604204"/>
                  <a:gd name="connsiteY1" fmla="*/ 0 h 1838302"/>
                  <a:gd name="connsiteX2" fmla="*/ 1604204 w 1604204"/>
                  <a:gd name="connsiteY2" fmla="*/ 2667 h 1838302"/>
                  <a:gd name="connsiteX3" fmla="*/ 0 w 1604204"/>
                  <a:gd name="connsiteY3" fmla="*/ 1838302 h 1838302"/>
                  <a:gd name="connsiteX4" fmla="*/ 17584 w 1604204"/>
                  <a:gd name="connsiteY4" fmla="*/ 312041 h 1838302"/>
                  <a:gd name="connsiteX5" fmla="*/ 329625 w 1604204"/>
                  <a:gd name="connsiteY5" fmla="*/ 0 h 1838302"/>
                  <a:gd name="connsiteX0" fmla="*/ 329625 w 1577751"/>
                  <a:gd name="connsiteY0" fmla="*/ 0 h 1838302"/>
                  <a:gd name="connsiteX1" fmla="*/ 1577751 w 1577751"/>
                  <a:gd name="connsiteY1" fmla="*/ 0 h 1838302"/>
                  <a:gd name="connsiteX2" fmla="*/ 971158 w 1577751"/>
                  <a:gd name="connsiteY2" fmla="*/ 2667 h 1838302"/>
                  <a:gd name="connsiteX3" fmla="*/ 0 w 1577751"/>
                  <a:gd name="connsiteY3" fmla="*/ 1838302 h 1838302"/>
                  <a:gd name="connsiteX4" fmla="*/ 17584 w 1577751"/>
                  <a:gd name="connsiteY4" fmla="*/ 312041 h 1838302"/>
                  <a:gd name="connsiteX5" fmla="*/ 329625 w 1577751"/>
                  <a:gd name="connsiteY5" fmla="*/ 0 h 1838302"/>
                  <a:gd name="connsiteX0" fmla="*/ 329625 w 971158"/>
                  <a:gd name="connsiteY0" fmla="*/ 0 h 1838302"/>
                  <a:gd name="connsiteX1" fmla="*/ 962289 w 971158"/>
                  <a:gd name="connsiteY1" fmla="*/ 0 h 1838302"/>
                  <a:gd name="connsiteX2" fmla="*/ 971158 w 971158"/>
                  <a:gd name="connsiteY2" fmla="*/ 2667 h 1838302"/>
                  <a:gd name="connsiteX3" fmla="*/ 0 w 971158"/>
                  <a:gd name="connsiteY3" fmla="*/ 1838302 h 1838302"/>
                  <a:gd name="connsiteX4" fmla="*/ 17584 w 971158"/>
                  <a:gd name="connsiteY4" fmla="*/ 312041 h 1838302"/>
                  <a:gd name="connsiteX5" fmla="*/ 329625 w 971158"/>
                  <a:gd name="connsiteY5" fmla="*/ 0 h 183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1158" h="1838302">
                    <a:moveTo>
                      <a:pt x="329625" y="0"/>
                    </a:moveTo>
                    <a:lnTo>
                      <a:pt x="962289" y="0"/>
                    </a:lnTo>
                    <a:lnTo>
                      <a:pt x="971158" y="2667"/>
                    </a:lnTo>
                    <a:lnTo>
                      <a:pt x="0" y="1838302"/>
                    </a:lnTo>
                    <a:cubicBezTo>
                      <a:pt x="0" y="1534702"/>
                      <a:pt x="17584" y="615641"/>
                      <a:pt x="17584" y="312041"/>
                    </a:cubicBezTo>
                    <a:cubicBezTo>
                      <a:pt x="17584" y="139706"/>
                      <a:pt x="157290" y="0"/>
                      <a:pt x="329625" y="0"/>
                    </a:cubicBezTo>
                    <a:close/>
                  </a:path>
                </a:pathLst>
              </a:custGeom>
              <a:gradFill flip="none" rotWithShape="1">
                <a:gsLst>
                  <a:gs pos="0">
                    <a:sysClr val="window" lastClr="FFFFFF">
                      <a:alpha val="66000"/>
                    </a:sysClr>
                  </a:gs>
                  <a:gs pos="100000">
                    <a:srgbClr val="FFFFFF">
                      <a:shade val="100000"/>
                      <a:satMod val="115000"/>
                      <a:alpha val="9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81" name="椭圆 80"/>
            <p:cNvSpPr/>
            <p:nvPr/>
          </p:nvSpPr>
          <p:spPr>
            <a:xfrm>
              <a:off x="3073688" y="5171983"/>
              <a:ext cx="838903" cy="838902"/>
            </a:xfrm>
            <a:prstGeom prst="ellipse">
              <a:avLst/>
            </a:prstGeom>
            <a:no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2" name="椭圆 81"/>
            <p:cNvSpPr/>
            <p:nvPr/>
          </p:nvSpPr>
          <p:spPr>
            <a:xfrm>
              <a:off x="3128749" y="5230818"/>
              <a:ext cx="722713" cy="722713"/>
            </a:xfrm>
            <a:prstGeom prst="ellipse">
              <a:avLst/>
            </a:prstGeom>
            <a:solidFill>
              <a:sysClr val="window" lastClr="FFFFFF"/>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89" name="组合 88"/>
          <p:cNvGrpSpPr/>
          <p:nvPr/>
        </p:nvGrpSpPr>
        <p:grpSpPr>
          <a:xfrm rot="5400000">
            <a:off x="3967987" y="3205140"/>
            <a:ext cx="1203212" cy="4573098"/>
            <a:chOff x="2747067" y="916441"/>
            <a:chExt cx="1497236" cy="5411511"/>
          </a:xfrm>
        </p:grpSpPr>
        <p:grpSp>
          <p:nvGrpSpPr>
            <p:cNvPr id="90" name="组合 89"/>
            <p:cNvGrpSpPr/>
            <p:nvPr/>
          </p:nvGrpSpPr>
          <p:grpSpPr>
            <a:xfrm>
              <a:off x="2747067" y="916441"/>
              <a:ext cx="1497236" cy="5411511"/>
              <a:chOff x="3417854" y="717011"/>
              <a:chExt cx="1599801" cy="5782217"/>
            </a:xfrm>
            <a:effectLst>
              <a:reflection blurRad="6350" stA="44000" endPos="8000" dir="5400000" sy="-100000" algn="bl" rotWithShape="0"/>
            </a:effectLst>
          </p:grpSpPr>
          <p:sp>
            <p:nvSpPr>
              <p:cNvPr id="93" name="圆角矩形 92"/>
              <p:cNvSpPr/>
              <p:nvPr/>
            </p:nvSpPr>
            <p:spPr>
              <a:xfrm>
                <a:off x="3417854" y="943591"/>
                <a:ext cx="1599801" cy="5544616"/>
              </a:xfrm>
              <a:prstGeom prst="roundRect">
                <a:avLst/>
              </a:prstGeom>
              <a:gradFill flip="none" rotWithShape="1">
                <a:gsLst>
                  <a:gs pos="30000">
                    <a:srgbClr val="0C62B9"/>
                  </a:gs>
                  <a:gs pos="0">
                    <a:srgbClr val="0E58B2"/>
                  </a:gs>
                  <a:gs pos="73000">
                    <a:srgbClr val="00B0F0"/>
                  </a:gs>
                </a:gsLst>
                <a:lin ang="135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4" name="圆角矩形 93"/>
              <p:cNvSpPr/>
              <p:nvPr/>
            </p:nvSpPr>
            <p:spPr>
              <a:xfrm>
                <a:off x="3468223" y="1015599"/>
                <a:ext cx="1476739" cy="5400600"/>
              </a:xfrm>
              <a:prstGeom prst="roundRect">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5" name="Oval 65"/>
              <p:cNvSpPr>
                <a:spLocks noChangeArrowheads="1"/>
              </p:cNvSpPr>
              <p:nvPr/>
            </p:nvSpPr>
            <p:spPr bwMode="auto">
              <a:xfrm>
                <a:off x="3612731" y="6320311"/>
                <a:ext cx="1173461" cy="178917"/>
              </a:xfrm>
              <a:prstGeom prst="ellipse">
                <a:avLst/>
              </a:prstGeom>
              <a:gradFill rotWithShape="1">
                <a:gsLst>
                  <a:gs pos="0">
                    <a:sysClr val="window" lastClr="FFFFFF"/>
                  </a:gs>
                  <a:gs pos="88000">
                    <a:srgbClr val="00B0F0">
                      <a:alpha val="2900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96" name="Oval 65"/>
              <p:cNvSpPr>
                <a:spLocks noChangeArrowheads="1"/>
              </p:cNvSpPr>
              <p:nvPr/>
            </p:nvSpPr>
            <p:spPr bwMode="auto">
              <a:xfrm>
                <a:off x="3564118" y="943591"/>
                <a:ext cx="1173461" cy="178917"/>
              </a:xfrm>
              <a:prstGeom prst="ellipse">
                <a:avLst/>
              </a:prstGeom>
              <a:gradFill rotWithShape="1">
                <a:gsLst>
                  <a:gs pos="0">
                    <a:sysClr val="window" lastClr="FFFFFF"/>
                  </a:gs>
                  <a:gs pos="88000">
                    <a:srgbClr val="00B0F0">
                      <a:alpha val="2900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97" name="Oval 65"/>
              <p:cNvSpPr>
                <a:spLocks noChangeArrowheads="1"/>
              </p:cNvSpPr>
              <p:nvPr/>
            </p:nvSpPr>
            <p:spPr bwMode="auto">
              <a:xfrm rot="5400000">
                <a:off x="3883422" y="871766"/>
                <a:ext cx="632078" cy="322567"/>
              </a:xfrm>
              <a:prstGeom prst="ellipse">
                <a:avLst/>
              </a:prstGeom>
              <a:gradFill rotWithShape="1">
                <a:gsLst>
                  <a:gs pos="0">
                    <a:sysClr val="window" lastClr="FFFFFF"/>
                  </a:gs>
                  <a:gs pos="88000">
                    <a:srgbClr val="00B0F0">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98" name="圆角矩形 7"/>
              <p:cNvSpPr/>
              <p:nvPr/>
            </p:nvSpPr>
            <p:spPr>
              <a:xfrm>
                <a:off x="3423200" y="943591"/>
                <a:ext cx="829854" cy="1838302"/>
              </a:xfrm>
              <a:custGeom>
                <a:avLst/>
                <a:gdLst>
                  <a:gd name="connsiteX0" fmla="*/ 329625 w 1604204"/>
                  <a:gd name="connsiteY0" fmla="*/ 0 h 1838302"/>
                  <a:gd name="connsiteX1" fmla="*/ 1577751 w 1604204"/>
                  <a:gd name="connsiteY1" fmla="*/ 0 h 1838302"/>
                  <a:gd name="connsiteX2" fmla="*/ 1604204 w 1604204"/>
                  <a:gd name="connsiteY2" fmla="*/ 2667 h 1838302"/>
                  <a:gd name="connsiteX3" fmla="*/ 0 w 1604204"/>
                  <a:gd name="connsiteY3" fmla="*/ 1838302 h 1838302"/>
                  <a:gd name="connsiteX4" fmla="*/ 17584 w 1604204"/>
                  <a:gd name="connsiteY4" fmla="*/ 312041 h 1838302"/>
                  <a:gd name="connsiteX5" fmla="*/ 329625 w 1604204"/>
                  <a:gd name="connsiteY5" fmla="*/ 0 h 1838302"/>
                  <a:gd name="connsiteX0" fmla="*/ 329625 w 1577751"/>
                  <a:gd name="connsiteY0" fmla="*/ 0 h 1838302"/>
                  <a:gd name="connsiteX1" fmla="*/ 1577751 w 1577751"/>
                  <a:gd name="connsiteY1" fmla="*/ 0 h 1838302"/>
                  <a:gd name="connsiteX2" fmla="*/ 971158 w 1577751"/>
                  <a:gd name="connsiteY2" fmla="*/ 2667 h 1838302"/>
                  <a:gd name="connsiteX3" fmla="*/ 0 w 1577751"/>
                  <a:gd name="connsiteY3" fmla="*/ 1838302 h 1838302"/>
                  <a:gd name="connsiteX4" fmla="*/ 17584 w 1577751"/>
                  <a:gd name="connsiteY4" fmla="*/ 312041 h 1838302"/>
                  <a:gd name="connsiteX5" fmla="*/ 329625 w 1577751"/>
                  <a:gd name="connsiteY5" fmla="*/ 0 h 1838302"/>
                  <a:gd name="connsiteX0" fmla="*/ 329625 w 971158"/>
                  <a:gd name="connsiteY0" fmla="*/ 0 h 1838302"/>
                  <a:gd name="connsiteX1" fmla="*/ 962289 w 971158"/>
                  <a:gd name="connsiteY1" fmla="*/ 0 h 1838302"/>
                  <a:gd name="connsiteX2" fmla="*/ 971158 w 971158"/>
                  <a:gd name="connsiteY2" fmla="*/ 2667 h 1838302"/>
                  <a:gd name="connsiteX3" fmla="*/ 0 w 971158"/>
                  <a:gd name="connsiteY3" fmla="*/ 1838302 h 1838302"/>
                  <a:gd name="connsiteX4" fmla="*/ 17584 w 971158"/>
                  <a:gd name="connsiteY4" fmla="*/ 312041 h 1838302"/>
                  <a:gd name="connsiteX5" fmla="*/ 329625 w 971158"/>
                  <a:gd name="connsiteY5" fmla="*/ 0 h 183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1158" h="1838302">
                    <a:moveTo>
                      <a:pt x="329625" y="0"/>
                    </a:moveTo>
                    <a:lnTo>
                      <a:pt x="962289" y="0"/>
                    </a:lnTo>
                    <a:lnTo>
                      <a:pt x="971158" y="2667"/>
                    </a:lnTo>
                    <a:lnTo>
                      <a:pt x="0" y="1838302"/>
                    </a:lnTo>
                    <a:cubicBezTo>
                      <a:pt x="0" y="1534702"/>
                      <a:pt x="17584" y="615641"/>
                      <a:pt x="17584" y="312041"/>
                    </a:cubicBezTo>
                    <a:cubicBezTo>
                      <a:pt x="17584" y="139706"/>
                      <a:pt x="157290" y="0"/>
                      <a:pt x="329625" y="0"/>
                    </a:cubicBezTo>
                    <a:close/>
                  </a:path>
                </a:pathLst>
              </a:custGeom>
              <a:gradFill flip="none" rotWithShape="1">
                <a:gsLst>
                  <a:gs pos="0">
                    <a:sysClr val="window" lastClr="FFFFFF">
                      <a:alpha val="66000"/>
                    </a:sysClr>
                  </a:gs>
                  <a:gs pos="100000">
                    <a:srgbClr val="FFFFFF">
                      <a:shade val="100000"/>
                      <a:satMod val="115000"/>
                      <a:alpha val="9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91" name="椭圆 90"/>
            <p:cNvSpPr/>
            <p:nvPr/>
          </p:nvSpPr>
          <p:spPr>
            <a:xfrm>
              <a:off x="3073688" y="5171983"/>
              <a:ext cx="838903" cy="838902"/>
            </a:xfrm>
            <a:prstGeom prst="ellipse">
              <a:avLst/>
            </a:prstGeom>
            <a:no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2" name="椭圆 91"/>
            <p:cNvSpPr/>
            <p:nvPr/>
          </p:nvSpPr>
          <p:spPr>
            <a:xfrm>
              <a:off x="3128749" y="5230818"/>
              <a:ext cx="722713" cy="722713"/>
            </a:xfrm>
            <a:prstGeom prst="ellipse">
              <a:avLst/>
            </a:prstGeom>
            <a:solidFill>
              <a:sysClr val="window" lastClr="FFFFFF"/>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99" name="TextBox 98"/>
          <p:cNvSpPr txBox="1"/>
          <p:nvPr/>
        </p:nvSpPr>
        <p:spPr>
          <a:xfrm>
            <a:off x="1271825" y="666230"/>
            <a:ext cx="994883" cy="986745"/>
          </a:xfrm>
          <a:prstGeom prst="rect">
            <a:avLst/>
          </a:prstGeom>
          <a:noFill/>
        </p:spPr>
        <p:txBody>
          <a:bodyPr wrap="square" rtlCol="0">
            <a:spAutoFit/>
          </a:bodyPr>
          <a:lstStyle/>
          <a:p>
            <a:pPr algn="just">
              <a:lnSpc>
                <a:spcPct val="130000"/>
              </a:lnSpc>
            </a:pPr>
            <a:r>
              <a:rPr lang="en-US" altLang="zh-CN" sz="2000" b="1" dirty="0" smtClean="0">
                <a:solidFill>
                  <a:srgbClr val="0070C0"/>
                </a:solidFill>
                <a:latin typeface="Bell MT" pitchFamily="18" charset="0"/>
                <a:ea typeface="微软雅黑" pitchFamily="34" charset="-122"/>
              </a:rPr>
              <a:t>0</a:t>
            </a:r>
            <a:r>
              <a:rPr lang="en-US" altLang="zh-CN" sz="4800" b="1" dirty="0" smtClean="0">
                <a:solidFill>
                  <a:srgbClr val="0070C0"/>
                </a:solidFill>
                <a:latin typeface="Bell MT" pitchFamily="18" charset="0"/>
                <a:ea typeface="微软雅黑" pitchFamily="34" charset="-122"/>
              </a:rPr>
              <a:t>1</a:t>
            </a:r>
          </a:p>
        </p:txBody>
      </p:sp>
      <p:sp>
        <p:nvSpPr>
          <p:cNvPr id="100" name="TextBox 99"/>
          <p:cNvSpPr txBox="1"/>
          <p:nvPr/>
        </p:nvSpPr>
        <p:spPr>
          <a:xfrm>
            <a:off x="1731363" y="2053772"/>
            <a:ext cx="994883" cy="986745"/>
          </a:xfrm>
          <a:prstGeom prst="rect">
            <a:avLst/>
          </a:prstGeom>
          <a:noFill/>
        </p:spPr>
        <p:txBody>
          <a:bodyPr wrap="square" rtlCol="0">
            <a:spAutoFit/>
          </a:bodyPr>
          <a:lstStyle/>
          <a:p>
            <a:pPr algn="just">
              <a:lnSpc>
                <a:spcPct val="130000"/>
              </a:lnSpc>
            </a:pPr>
            <a:r>
              <a:rPr lang="en-US" altLang="zh-CN" sz="2000" b="1" dirty="0" smtClean="0">
                <a:solidFill>
                  <a:srgbClr val="0070C0"/>
                </a:solidFill>
                <a:latin typeface="Bell MT" pitchFamily="18" charset="0"/>
                <a:ea typeface="微软雅黑" pitchFamily="34" charset="-122"/>
              </a:rPr>
              <a:t>0</a:t>
            </a:r>
            <a:r>
              <a:rPr lang="en-US" altLang="zh-CN" sz="4800" b="1" dirty="0" smtClean="0">
                <a:solidFill>
                  <a:srgbClr val="0070C0"/>
                </a:solidFill>
                <a:latin typeface="Bell MT" pitchFamily="18" charset="0"/>
                <a:ea typeface="微软雅黑" pitchFamily="34" charset="-122"/>
              </a:rPr>
              <a:t>2</a:t>
            </a:r>
          </a:p>
        </p:txBody>
      </p:sp>
      <p:sp>
        <p:nvSpPr>
          <p:cNvPr id="101" name="TextBox 100"/>
          <p:cNvSpPr txBox="1"/>
          <p:nvPr/>
        </p:nvSpPr>
        <p:spPr>
          <a:xfrm>
            <a:off x="2167983" y="3444398"/>
            <a:ext cx="994883" cy="986745"/>
          </a:xfrm>
          <a:prstGeom prst="rect">
            <a:avLst/>
          </a:prstGeom>
          <a:noFill/>
        </p:spPr>
        <p:txBody>
          <a:bodyPr wrap="square" rtlCol="0">
            <a:spAutoFit/>
          </a:bodyPr>
          <a:lstStyle/>
          <a:p>
            <a:pPr algn="just">
              <a:lnSpc>
                <a:spcPct val="130000"/>
              </a:lnSpc>
            </a:pPr>
            <a:r>
              <a:rPr lang="en-US" altLang="zh-CN" sz="2000" b="1" dirty="0" smtClean="0">
                <a:solidFill>
                  <a:srgbClr val="0070C0"/>
                </a:solidFill>
                <a:latin typeface="Bell MT" pitchFamily="18" charset="0"/>
                <a:ea typeface="微软雅黑" pitchFamily="34" charset="-122"/>
              </a:rPr>
              <a:t>0</a:t>
            </a:r>
            <a:r>
              <a:rPr lang="en-US" altLang="zh-CN" sz="4800" b="1" dirty="0" smtClean="0">
                <a:solidFill>
                  <a:srgbClr val="0070C0"/>
                </a:solidFill>
                <a:latin typeface="Bell MT" pitchFamily="18" charset="0"/>
                <a:ea typeface="微软雅黑" pitchFamily="34" charset="-122"/>
              </a:rPr>
              <a:t>3</a:t>
            </a:r>
          </a:p>
        </p:txBody>
      </p:sp>
      <p:sp>
        <p:nvSpPr>
          <p:cNvPr id="102" name="TextBox 101"/>
          <p:cNvSpPr txBox="1"/>
          <p:nvPr/>
        </p:nvSpPr>
        <p:spPr>
          <a:xfrm>
            <a:off x="2592242" y="4877557"/>
            <a:ext cx="994883" cy="986745"/>
          </a:xfrm>
          <a:prstGeom prst="rect">
            <a:avLst/>
          </a:prstGeom>
          <a:noFill/>
        </p:spPr>
        <p:txBody>
          <a:bodyPr wrap="square" rtlCol="0">
            <a:spAutoFit/>
          </a:bodyPr>
          <a:lstStyle/>
          <a:p>
            <a:pPr algn="just">
              <a:lnSpc>
                <a:spcPct val="130000"/>
              </a:lnSpc>
            </a:pPr>
            <a:r>
              <a:rPr lang="en-US" altLang="zh-CN" sz="2000" b="1" dirty="0" smtClean="0">
                <a:solidFill>
                  <a:srgbClr val="0070C0"/>
                </a:solidFill>
                <a:latin typeface="Bell MT" pitchFamily="18" charset="0"/>
                <a:ea typeface="微软雅黑" pitchFamily="34" charset="-122"/>
              </a:rPr>
              <a:t>0</a:t>
            </a:r>
            <a:r>
              <a:rPr lang="en-US" altLang="zh-CN" sz="4800" b="1" dirty="0" smtClean="0">
                <a:solidFill>
                  <a:srgbClr val="0070C0"/>
                </a:solidFill>
                <a:latin typeface="Bell MT" pitchFamily="18" charset="0"/>
                <a:ea typeface="微软雅黑" pitchFamily="34" charset="-122"/>
              </a:rPr>
              <a:t>4</a:t>
            </a:r>
          </a:p>
        </p:txBody>
      </p:sp>
      <p:sp>
        <p:nvSpPr>
          <p:cNvPr id="103" name="TextBox 102"/>
          <p:cNvSpPr txBox="1"/>
          <p:nvPr/>
        </p:nvSpPr>
        <p:spPr>
          <a:xfrm>
            <a:off x="2048723" y="882426"/>
            <a:ext cx="332330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p>
        </p:txBody>
      </p:sp>
      <p:sp>
        <p:nvSpPr>
          <p:cNvPr id="104" name="TextBox 103"/>
          <p:cNvSpPr txBox="1"/>
          <p:nvPr/>
        </p:nvSpPr>
        <p:spPr>
          <a:xfrm>
            <a:off x="2450353" y="2267706"/>
            <a:ext cx="332330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p>
        </p:txBody>
      </p:sp>
      <p:sp>
        <p:nvSpPr>
          <p:cNvPr id="105" name="TextBox 104"/>
          <p:cNvSpPr txBox="1"/>
          <p:nvPr/>
        </p:nvSpPr>
        <p:spPr>
          <a:xfrm>
            <a:off x="2878476" y="3682405"/>
            <a:ext cx="332330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p>
        </p:txBody>
      </p:sp>
      <p:sp>
        <p:nvSpPr>
          <p:cNvPr id="106" name="TextBox 105"/>
          <p:cNvSpPr txBox="1"/>
          <p:nvPr/>
        </p:nvSpPr>
        <p:spPr>
          <a:xfrm>
            <a:off x="3275943" y="5117918"/>
            <a:ext cx="332330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Click here to add your text. </a:t>
            </a:r>
          </a:p>
        </p:txBody>
      </p:sp>
      <p:sp>
        <p:nvSpPr>
          <p:cNvPr id="107" name="TextBox 106"/>
          <p:cNvSpPr txBox="1"/>
          <p:nvPr/>
        </p:nvSpPr>
        <p:spPr>
          <a:xfrm rot="5400000">
            <a:off x="5105845" y="3155433"/>
            <a:ext cx="5688632" cy="763158"/>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algn="ctr"/>
            <a:r>
              <a:rPr lang="en-US" altLang="zh-CN" sz="3600" dirty="0">
                <a:solidFill>
                  <a:srgbClr val="0070C0"/>
                </a:solidFill>
                <a:latin typeface="Bell MT" pitchFamily="18" charset="0"/>
              </a:rPr>
              <a:t>Click here to add your title</a:t>
            </a:r>
            <a:endParaRPr lang="zh-CN" altLang="en-US" sz="3600" dirty="0">
              <a:solidFill>
                <a:srgbClr val="0070C0"/>
              </a:solidFill>
              <a:latin typeface="Bell MT" pitchFamily="18" charset="0"/>
            </a:endParaRPr>
          </a:p>
        </p:txBody>
      </p:sp>
    </p:spTree>
    <p:extLst>
      <p:ext uri="{BB962C8B-B14F-4D97-AF65-F5344CB8AC3E}">
        <p14:creationId xmlns:p14="http://schemas.microsoft.com/office/powerpoint/2010/main" val="36007081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4"/>
          <p:cNvSpPr/>
          <p:nvPr/>
        </p:nvSpPr>
        <p:spPr>
          <a:xfrm rot="5400000">
            <a:off x="389607" y="2340323"/>
            <a:ext cx="1672567" cy="418142"/>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t="100000"/>
            </a:path>
            <a:tileRect r="-100000" b="-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矩形 16"/>
          <p:cNvSpPr/>
          <p:nvPr/>
        </p:nvSpPr>
        <p:spPr>
          <a:xfrm rot="5400000">
            <a:off x="3171662" y="-23590"/>
            <a:ext cx="1951329" cy="5424731"/>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t="100000"/>
            </a:path>
            <a:tileRect r="-100000" b="-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矩形 2"/>
          <p:cNvSpPr/>
          <p:nvPr/>
        </p:nvSpPr>
        <p:spPr>
          <a:xfrm rot="5400000">
            <a:off x="693785" y="2349199"/>
            <a:ext cx="1951329" cy="1307474"/>
          </a:xfrm>
          <a:custGeom>
            <a:avLst/>
            <a:gdLst>
              <a:gd name="connsiteX0" fmla="*/ 0 w 2016224"/>
              <a:gd name="connsiteY0" fmla="*/ 0 h 1080120"/>
              <a:gd name="connsiteX1" fmla="*/ 2016224 w 2016224"/>
              <a:gd name="connsiteY1" fmla="*/ 0 h 1080120"/>
              <a:gd name="connsiteX2" fmla="*/ 2016224 w 2016224"/>
              <a:gd name="connsiteY2" fmla="*/ 1080120 h 1080120"/>
              <a:gd name="connsiteX3" fmla="*/ 0 w 2016224"/>
              <a:gd name="connsiteY3" fmla="*/ 1080120 h 1080120"/>
              <a:gd name="connsiteX4" fmla="*/ 0 w 2016224"/>
              <a:gd name="connsiteY4" fmla="*/ 0 h 1080120"/>
              <a:gd name="connsiteX0" fmla="*/ 329184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329184 w 2016224"/>
              <a:gd name="connsiteY4" fmla="*/ 0 h 1092312"/>
              <a:gd name="connsiteX0" fmla="*/ 560832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560832 w 2016224"/>
              <a:gd name="connsiteY4" fmla="*/ 0 h 1092312"/>
              <a:gd name="connsiteX0" fmla="*/ 560832 w 2016224"/>
              <a:gd name="connsiteY0" fmla="*/ 0 h 1092312"/>
              <a:gd name="connsiteX1" fmla="*/ 2004032 w 2016224"/>
              <a:gd name="connsiteY1" fmla="*/ 231648 h 1092312"/>
              <a:gd name="connsiteX2" fmla="*/ 2016224 w 2016224"/>
              <a:gd name="connsiteY2" fmla="*/ 1092312 h 1092312"/>
              <a:gd name="connsiteX3" fmla="*/ 0 w 2016224"/>
              <a:gd name="connsiteY3" fmla="*/ 1092312 h 1092312"/>
              <a:gd name="connsiteX4" fmla="*/ 560832 w 2016224"/>
              <a:gd name="connsiteY4" fmla="*/ 0 h 109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24" h="1092312">
                <a:moveTo>
                  <a:pt x="560832" y="0"/>
                </a:moveTo>
                <a:lnTo>
                  <a:pt x="2004032" y="231648"/>
                </a:lnTo>
                <a:lnTo>
                  <a:pt x="2016224" y="1092312"/>
                </a:lnTo>
                <a:lnTo>
                  <a:pt x="0" y="1092312"/>
                </a:lnTo>
                <a:lnTo>
                  <a:pt x="560832" y="0"/>
                </a:lnTo>
                <a:close/>
              </a:path>
            </a:pathLst>
          </a:custGeom>
          <a:gradFill flip="none" rotWithShape="1">
            <a:gsLst>
              <a:gs pos="0">
                <a:srgbClr val="0192FF">
                  <a:shade val="30000"/>
                  <a:satMod val="115000"/>
                </a:srgbClr>
              </a:gs>
              <a:gs pos="50000">
                <a:srgbClr val="0192FF">
                  <a:shade val="67500"/>
                  <a:satMod val="115000"/>
                </a:srgbClr>
              </a:gs>
              <a:gs pos="100000">
                <a:srgbClr val="0192FF">
                  <a:shade val="100000"/>
                  <a:satMod val="115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TextBox 18"/>
          <p:cNvSpPr txBox="1"/>
          <p:nvPr/>
        </p:nvSpPr>
        <p:spPr>
          <a:xfrm rot="550720">
            <a:off x="1083200" y="2820705"/>
            <a:ext cx="1062168"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rPr>
              <a:t>文本</a:t>
            </a:r>
          </a:p>
        </p:txBody>
      </p:sp>
      <p:sp>
        <p:nvSpPr>
          <p:cNvPr id="20" name="TextBox 19"/>
          <p:cNvSpPr txBox="1"/>
          <p:nvPr/>
        </p:nvSpPr>
        <p:spPr>
          <a:xfrm>
            <a:off x="2419133" y="1896273"/>
            <a:ext cx="4368550" cy="153272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您的内容打在这里，或通过复制您的文本后在此框中选择粘贴并选择只保留文字您的内容打在这里，或通过复制您的文本后在此框中选择粘贴并选择只保留文字。</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Oval 65"/>
          <p:cNvSpPr>
            <a:spLocks noChangeArrowheads="1"/>
          </p:cNvSpPr>
          <p:nvPr/>
        </p:nvSpPr>
        <p:spPr bwMode="auto">
          <a:xfrm flipV="1">
            <a:off x="827584" y="3947622"/>
            <a:ext cx="1927651" cy="4571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2" name="矩形 4"/>
          <p:cNvSpPr/>
          <p:nvPr/>
        </p:nvSpPr>
        <p:spPr>
          <a:xfrm rot="5400000">
            <a:off x="1475392" y="4729561"/>
            <a:ext cx="1672567" cy="418142"/>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9BBB59">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矩形 22"/>
          <p:cNvSpPr/>
          <p:nvPr/>
        </p:nvSpPr>
        <p:spPr>
          <a:xfrm rot="5400000">
            <a:off x="4257447" y="2365648"/>
            <a:ext cx="1951329" cy="5424731"/>
          </a:xfrm>
          <a:prstGeom prst="rect">
            <a:avLst/>
          </a:prstGeom>
          <a:gradFill flip="none" rotWithShape="1">
            <a:gsLst>
              <a:gs pos="0">
                <a:srgbClr val="9BBB59">
                  <a:shade val="30000"/>
                  <a:satMod val="115000"/>
                </a:srgbClr>
              </a:gs>
              <a:gs pos="50000">
                <a:srgbClr val="9BBB59">
                  <a:shade val="67500"/>
                  <a:satMod val="115000"/>
                </a:srgbClr>
              </a:gs>
              <a:gs pos="100000">
                <a:srgbClr val="9BBB59">
                  <a:shade val="100000"/>
                  <a:satMod val="115000"/>
                </a:srgbClr>
              </a:gs>
            </a:gsLst>
            <a:path path="circle">
              <a:fillToRect t="100000" r="100000"/>
            </a:path>
            <a:tileRect l="-100000" b="-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矩形 2"/>
          <p:cNvSpPr/>
          <p:nvPr/>
        </p:nvSpPr>
        <p:spPr>
          <a:xfrm rot="5400000">
            <a:off x="1779570" y="4738437"/>
            <a:ext cx="1951329" cy="1307474"/>
          </a:xfrm>
          <a:custGeom>
            <a:avLst/>
            <a:gdLst>
              <a:gd name="connsiteX0" fmla="*/ 0 w 2016224"/>
              <a:gd name="connsiteY0" fmla="*/ 0 h 1080120"/>
              <a:gd name="connsiteX1" fmla="*/ 2016224 w 2016224"/>
              <a:gd name="connsiteY1" fmla="*/ 0 h 1080120"/>
              <a:gd name="connsiteX2" fmla="*/ 2016224 w 2016224"/>
              <a:gd name="connsiteY2" fmla="*/ 1080120 h 1080120"/>
              <a:gd name="connsiteX3" fmla="*/ 0 w 2016224"/>
              <a:gd name="connsiteY3" fmla="*/ 1080120 h 1080120"/>
              <a:gd name="connsiteX4" fmla="*/ 0 w 2016224"/>
              <a:gd name="connsiteY4" fmla="*/ 0 h 1080120"/>
              <a:gd name="connsiteX0" fmla="*/ 329184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329184 w 2016224"/>
              <a:gd name="connsiteY4" fmla="*/ 0 h 1092312"/>
              <a:gd name="connsiteX0" fmla="*/ 560832 w 2016224"/>
              <a:gd name="connsiteY0" fmla="*/ 0 h 1092312"/>
              <a:gd name="connsiteX1" fmla="*/ 2016224 w 2016224"/>
              <a:gd name="connsiteY1" fmla="*/ 12192 h 1092312"/>
              <a:gd name="connsiteX2" fmla="*/ 2016224 w 2016224"/>
              <a:gd name="connsiteY2" fmla="*/ 1092312 h 1092312"/>
              <a:gd name="connsiteX3" fmla="*/ 0 w 2016224"/>
              <a:gd name="connsiteY3" fmla="*/ 1092312 h 1092312"/>
              <a:gd name="connsiteX4" fmla="*/ 560832 w 2016224"/>
              <a:gd name="connsiteY4" fmla="*/ 0 h 1092312"/>
              <a:gd name="connsiteX0" fmla="*/ 560832 w 2016224"/>
              <a:gd name="connsiteY0" fmla="*/ 0 h 1092312"/>
              <a:gd name="connsiteX1" fmla="*/ 2004032 w 2016224"/>
              <a:gd name="connsiteY1" fmla="*/ 231648 h 1092312"/>
              <a:gd name="connsiteX2" fmla="*/ 2016224 w 2016224"/>
              <a:gd name="connsiteY2" fmla="*/ 1092312 h 1092312"/>
              <a:gd name="connsiteX3" fmla="*/ 0 w 2016224"/>
              <a:gd name="connsiteY3" fmla="*/ 1092312 h 1092312"/>
              <a:gd name="connsiteX4" fmla="*/ 560832 w 2016224"/>
              <a:gd name="connsiteY4" fmla="*/ 0 h 109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24" h="1092312">
                <a:moveTo>
                  <a:pt x="560832" y="0"/>
                </a:moveTo>
                <a:lnTo>
                  <a:pt x="2004032" y="231648"/>
                </a:lnTo>
                <a:lnTo>
                  <a:pt x="2016224" y="1092312"/>
                </a:lnTo>
                <a:lnTo>
                  <a:pt x="0" y="1092312"/>
                </a:lnTo>
                <a:lnTo>
                  <a:pt x="560832" y="0"/>
                </a:lnTo>
                <a:close/>
              </a:path>
            </a:pathLst>
          </a:custGeom>
          <a:gradFill flip="none" rotWithShape="1">
            <a:gsLst>
              <a:gs pos="0">
                <a:srgbClr val="9BBB59">
                  <a:shade val="30000"/>
                  <a:satMod val="115000"/>
                </a:srgbClr>
              </a:gs>
              <a:gs pos="50000">
                <a:srgbClr val="9BBB59">
                  <a:shade val="67500"/>
                  <a:satMod val="115000"/>
                </a:srgbClr>
              </a:gs>
              <a:gs pos="100000">
                <a:srgbClr val="9BBB59">
                  <a:shade val="100000"/>
                  <a:satMod val="115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TextBox 24"/>
          <p:cNvSpPr txBox="1"/>
          <p:nvPr/>
        </p:nvSpPr>
        <p:spPr>
          <a:xfrm rot="550720">
            <a:off x="2168985" y="5209943"/>
            <a:ext cx="1062168"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rPr>
              <a:t>文本</a:t>
            </a:r>
          </a:p>
        </p:txBody>
      </p:sp>
      <p:sp>
        <p:nvSpPr>
          <p:cNvPr id="26" name="Oval 65"/>
          <p:cNvSpPr>
            <a:spLocks noChangeArrowheads="1"/>
          </p:cNvSpPr>
          <p:nvPr/>
        </p:nvSpPr>
        <p:spPr bwMode="auto">
          <a:xfrm flipV="1">
            <a:off x="1913369" y="6335609"/>
            <a:ext cx="1927651" cy="4571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7" name="TextBox 26"/>
          <p:cNvSpPr txBox="1"/>
          <p:nvPr/>
        </p:nvSpPr>
        <p:spPr>
          <a:xfrm>
            <a:off x="5061739" y="314927"/>
            <a:ext cx="3460696" cy="559961"/>
          </a:xfrm>
          <a:prstGeom prst="rect">
            <a:avLst/>
          </a:prstGeom>
          <a:noFill/>
        </p:spPr>
        <p:txBody>
          <a:bodyPr wrap="square" rtlCol="0">
            <a:spAutoFit/>
          </a:bodyPr>
          <a:lstStyle/>
          <a:p>
            <a:pPr marL="0" marR="0" lvl="0" indent="0" algn="r" defTabSz="914400" eaLnBrk="1" fontAlgn="auto" latinLnBrk="0" hangingPunct="1">
              <a:lnSpc>
                <a:spcPct val="110000"/>
              </a:lnSpc>
              <a:spcBef>
                <a:spcPts val="0"/>
              </a:spcBef>
              <a:spcAft>
                <a:spcPts val="0"/>
              </a:spcAft>
              <a:buClrTx/>
              <a:buSzTx/>
              <a:buFontTx/>
              <a:buNone/>
              <a:tabLst/>
              <a:defRPr/>
            </a:pPr>
            <a:r>
              <a:rPr kumimoji="0" lang="zh-CN" altLang="en-US" sz="3200" b="1" i="0" u="none" strike="noStrike" kern="0" cap="none" spc="-600" normalizeH="0" baseline="0" noProof="0" dirty="0" smtClean="0">
                <a:ln>
                  <a:noFill/>
                </a:ln>
                <a:solidFill>
                  <a:sysClr val="windowText" lastClr="000000">
                    <a:lumMod val="85000"/>
                    <a:lumOff val="15000"/>
                  </a:sysClr>
                </a:solidFill>
                <a:effectLst/>
                <a:uLnTx/>
                <a:uFillTx/>
                <a:latin typeface="方正姚体" pitchFamily="2" charset="-122"/>
                <a:ea typeface="方正姚体" pitchFamily="2" charset="-122"/>
              </a:rPr>
              <a:t>您的标题写在这里</a:t>
            </a:r>
            <a:endParaRPr kumimoji="0" lang="zh-CN" altLang="en-US" sz="3200" b="1" i="0" u="none" strike="noStrike" kern="0" cap="none" spc="-600" normalizeH="0" baseline="0" noProof="0" dirty="0">
              <a:ln>
                <a:noFill/>
              </a:ln>
              <a:solidFill>
                <a:sysClr val="windowText" lastClr="000000">
                  <a:lumMod val="85000"/>
                  <a:lumOff val="15000"/>
                </a:sysClr>
              </a:solidFill>
              <a:effectLst/>
              <a:uLnTx/>
              <a:uFillTx/>
              <a:latin typeface="方正姚体" pitchFamily="2" charset="-122"/>
              <a:ea typeface="方正姚体" pitchFamily="2" charset="-122"/>
            </a:endParaRPr>
          </a:p>
        </p:txBody>
      </p:sp>
      <p:sp>
        <p:nvSpPr>
          <p:cNvPr id="28" name="矩形 27"/>
          <p:cNvSpPr/>
          <p:nvPr/>
        </p:nvSpPr>
        <p:spPr>
          <a:xfrm>
            <a:off x="8510243" y="404664"/>
            <a:ext cx="633757" cy="432048"/>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TextBox 28"/>
          <p:cNvSpPr txBox="1"/>
          <p:nvPr/>
        </p:nvSpPr>
        <p:spPr>
          <a:xfrm>
            <a:off x="3504095" y="4341658"/>
            <a:ext cx="4368550" cy="153272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您的内容打在这里，或通过复制您的文本后在此框中选择粘贴并选择只保留文字您的内容打在这里，或通过复制您的文本后在此框中选择粘贴并选择只保留文字。</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44144484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形标注 2"/>
          <p:cNvSpPr/>
          <p:nvPr/>
        </p:nvSpPr>
        <p:spPr>
          <a:xfrm rot="17734901" flipH="1">
            <a:off x="785882" y="2945242"/>
            <a:ext cx="3229719" cy="3807400"/>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 fmla="*/ 546222 w 1872531"/>
              <a:gd name="connsiteY0" fmla="*/ 2025373 h 2025373"/>
              <a:gd name="connsiteX1" fmla="*/ 476229 w 1872531"/>
              <a:gd name="connsiteY1" fmla="*/ 1684160 h 2025373"/>
              <a:gd name="connsiteX2" fmla="*/ 92062 w 1872531"/>
              <a:gd name="connsiteY2" fmla="*/ 511305 h 2025373"/>
              <a:gd name="connsiteX3" fmla="*/ 1231494 w 1872531"/>
              <a:gd name="connsiteY3" fmla="*/ 46086 h 2025373"/>
              <a:gd name="connsiteX4" fmla="*/ 1844898 w 1872531"/>
              <a:gd name="connsiteY4" fmla="*/ 1116682 h 2025373"/>
              <a:gd name="connsiteX5" fmla="*/ 815131 w 1872531"/>
              <a:gd name="connsiteY5" fmla="*/ 1792781 h 2025373"/>
              <a:gd name="connsiteX6" fmla="*/ 546222 w 1872531"/>
              <a:gd name="connsiteY6" fmla="*/ 2025373 h 2025373"/>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820113 w 1828745"/>
              <a:gd name="connsiteY5" fmla="*/ 1865933 h 2159485"/>
              <a:gd name="connsiteX6" fmla="*/ 282980 w 1828745"/>
              <a:gd name="connsiteY6" fmla="*/ 2159485 h 2159485"/>
              <a:gd name="connsiteX0" fmla="*/ 1589 w 1839962"/>
              <a:gd name="connsiteY0" fmla="*/ 2257021 h 2257021"/>
              <a:gd name="connsiteX1" fmla="*/ 443660 w 1839962"/>
              <a:gd name="connsiteY1" fmla="*/ 1684160 h 2257021"/>
              <a:gd name="connsiteX2" fmla="*/ 59493 w 1839962"/>
              <a:gd name="connsiteY2" fmla="*/ 511305 h 2257021"/>
              <a:gd name="connsiteX3" fmla="*/ 1198925 w 1839962"/>
              <a:gd name="connsiteY3" fmla="*/ 46086 h 2257021"/>
              <a:gd name="connsiteX4" fmla="*/ 1812329 w 1839962"/>
              <a:gd name="connsiteY4" fmla="*/ 1116682 h 2257021"/>
              <a:gd name="connsiteX5" fmla="*/ 831330 w 1839962"/>
              <a:gd name="connsiteY5" fmla="*/ 1865933 h 2257021"/>
              <a:gd name="connsiteX6" fmla="*/ 1589 w 1839962"/>
              <a:gd name="connsiteY6" fmla="*/ 2257021 h 2257021"/>
              <a:gd name="connsiteX0" fmla="*/ 1673 w 1840046"/>
              <a:gd name="connsiteY0" fmla="*/ 2244950 h 2244950"/>
              <a:gd name="connsiteX1" fmla="*/ 419360 w 1840046"/>
              <a:gd name="connsiteY1" fmla="*/ 1659897 h 2244950"/>
              <a:gd name="connsiteX2" fmla="*/ 59577 w 1840046"/>
              <a:gd name="connsiteY2" fmla="*/ 499234 h 2244950"/>
              <a:gd name="connsiteX3" fmla="*/ 1199009 w 1840046"/>
              <a:gd name="connsiteY3" fmla="*/ 34015 h 2244950"/>
              <a:gd name="connsiteX4" fmla="*/ 1812413 w 1840046"/>
              <a:gd name="connsiteY4" fmla="*/ 1104611 h 2244950"/>
              <a:gd name="connsiteX5" fmla="*/ 831414 w 1840046"/>
              <a:gd name="connsiteY5" fmla="*/ 1853862 h 2244950"/>
              <a:gd name="connsiteX6" fmla="*/ 1673 w 1840046"/>
              <a:gd name="connsiteY6" fmla="*/ 2244950 h 2244950"/>
              <a:gd name="connsiteX0" fmla="*/ 1012 w 1839385"/>
              <a:gd name="connsiteY0" fmla="*/ 2244950 h 2244950"/>
              <a:gd name="connsiteX1" fmla="*/ 418699 w 1839385"/>
              <a:gd name="connsiteY1" fmla="*/ 1659897 h 2244950"/>
              <a:gd name="connsiteX2" fmla="*/ 58916 w 1839385"/>
              <a:gd name="connsiteY2" fmla="*/ 499234 h 2244950"/>
              <a:gd name="connsiteX3" fmla="*/ 1198348 w 1839385"/>
              <a:gd name="connsiteY3" fmla="*/ 34015 h 2244950"/>
              <a:gd name="connsiteX4" fmla="*/ 1811752 w 1839385"/>
              <a:gd name="connsiteY4" fmla="*/ 1104611 h 2244950"/>
              <a:gd name="connsiteX5" fmla="*/ 830753 w 1839385"/>
              <a:gd name="connsiteY5" fmla="*/ 1853862 h 2244950"/>
              <a:gd name="connsiteX6" fmla="*/ 1012 w 1839385"/>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831095 w 1839727"/>
              <a:gd name="connsiteY5" fmla="*/ 185386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53015 w 1839727"/>
              <a:gd name="connsiteY5" fmla="*/ 1890438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877 w 1840250"/>
              <a:gd name="connsiteY0" fmla="*/ 2244813 h 2244813"/>
              <a:gd name="connsiteX1" fmla="*/ 261068 w 1840250"/>
              <a:gd name="connsiteY1" fmla="*/ 1647568 h 2244813"/>
              <a:gd name="connsiteX2" fmla="*/ 59781 w 1840250"/>
              <a:gd name="connsiteY2" fmla="*/ 499097 h 2244813"/>
              <a:gd name="connsiteX3" fmla="*/ 1199213 w 1840250"/>
              <a:gd name="connsiteY3" fmla="*/ 33878 h 2244813"/>
              <a:gd name="connsiteX4" fmla="*/ 1812617 w 1840250"/>
              <a:gd name="connsiteY4" fmla="*/ 1104474 h 2244813"/>
              <a:gd name="connsiteX5" fmla="*/ 990114 w 1840250"/>
              <a:gd name="connsiteY5" fmla="*/ 1914685 h 2244813"/>
              <a:gd name="connsiteX6" fmla="*/ 1877 w 1840250"/>
              <a:gd name="connsiteY6" fmla="*/ 2244813 h 2244813"/>
              <a:gd name="connsiteX0" fmla="*/ 1594 w 1839967"/>
              <a:gd name="connsiteY0" fmla="*/ 2244408 h 2244408"/>
              <a:gd name="connsiteX1" fmla="*/ 333937 w 1839967"/>
              <a:gd name="connsiteY1" fmla="*/ 1610587 h 2244408"/>
              <a:gd name="connsiteX2" fmla="*/ 59498 w 1839967"/>
              <a:gd name="connsiteY2" fmla="*/ 498692 h 2244408"/>
              <a:gd name="connsiteX3" fmla="*/ 1198930 w 1839967"/>
              <a:gd name="connsiteY3" fmla="*/ 33473 h 2244408"/>
              <a:gd name="connsiteX4" fmla="*/ 1812334 w 1839967"/>
              <a:gd name="connsiteY4" fmla="*/ 1104069 h 2244408"/>
              <a:gd name="connsiteX5" fmla="*/ 989831 w 1839967"/>
              <a:gd name="connsiteY5" fmla="*/ 1914280 h 2244408"/>
              <a:gd name="connsiteX6" fmla="*/ 1594 w 1839967"/>
              <a:gd name="connsiteY6" fmla="*/ 2244408 h 2244408"/>
              <a:gd name="connsiteX0" fmla="*/ 1594 w 1839967"/>
              <a:gd name="connsiteY0" fmla="*/ 2248877 h 2248877"/>
              <a:gd name="connsiteX1" fmla="*/ 333937 w 1839967"/>
              <a:gd name="connsiteY1" fmla="*/ 1615056 h 2248877"/>
              <a:gd name="connsiteX2" fmla="*/ 59498 w 1839967"/>
              <a:gd name="connsiteY2" fmla="*/ 503161 h 2248877"/>
              <a:gd name="connsiteX3" fmla="*/ 1198930 w 1839967"/>
              <a:gd name="connsiteY3" fmla="*/ 37942 h 2248877"/>
              <a:gd name="connsiteX4" fmla="*/ 1812334 w 1839967"/>
              <a:gd name="connsiteY4" fmla="*/ 1108538 h 2248877"/>
              <a:gd name="connsiteX5" fmla="*/ 989831 w 1839967"/>
              <a:gd name="connsiteY5" fmla="*/ 1918749 h 2248877"/>
              <a:gd name="connsiteX6" fmla="*/ 1594 w 1839967"/>
              <a:gd name="connsiteY6" fmla="*/ 2248877 h 2248877"/>
              <a:gd name="connsiteX0" fmla="*/ 15912 w 1854285"/>
              <a:gd name="connsiteY0" fmla="*/ 2249953 h 2249953"/>
              <a:gd name="connsiteX1" fmla="*/ 348255 w 1854285"/>
              <a:gd name="connsiteY1" fmla="*/ 1616132 h 2249953"/>
              <a:gd name="connsiteX2" fmla="*/ 73816 w 1854285"/>
              <a:gd name="connsiteY2" fmla="*/ 504237 h 2249953"/>
              <a:gd name="connsiteX3" fmla="*/ 1213248 w 1854285"/>
              <a:gd name="connsiteY3" fmla="*/ 39018 h 2249953"/>
              <a:gd name="connsiteX4" fmla="*/ 1826652 w 1854285"/>
              <a:gd name="connsiteY4" fmla="*/ 1109614 h 2249953"/>
              <a:gd name="connsiteX5" fmla="*/ 1004149 w 1854285"/>
              <a:gd name="connsiteY5" fmla="*/ 1919825 h 2249953"/>
              <a:gd name="connsiteX6" fmla="*/ 15912 w 1854285"/>
              <a:gd name="connsiteY6" fmla="*/ 2249953 h 2249953"/>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2699 w 1891072"/>
              <a:gd name="connsiteY0" fmla="*/ 2247434 h 2262382"/>
              <a:gd name="connsiteX1" fmla="*/ 409426 w 1891072"/>
              <a:gd name="connsiteY1" fmla="*/ 1869645 h 2262382"/>
              <a:gd name="connsiteX2" fmla="*/ 110603 w 1891072"/>
              <a:gd name="connsiteY2" fmla="*/ 501718 h 2262382"/>
              <a:gd name="connsiteX3" fmla="*/ 1250035 w 1891072"/>
              <a:gd name="connsiteY3" fmla="*/ 36499 h 2262382"/>
              <a:gd name="connsiteX4" fmla="*/ 1863439 w 1891072"/>
              <a:gd name="connsiteY4" fmla="*/ 1107095 h 2262382"/>
              <a:gd name="connsiteX5" fmla="*/ 52699 w 1891072"/>
              <a:gd name="connsiteY5" fmla="*/ 2247434 h 2262382"/>
              <a:gd name="connsiteX0" fmla="*/ 57273 w 1895646"/>
              <a:gd name="connsiteY0" fmla="*/ 2247434 h 2262382"/>
              <a:gd name="connsiteX1" fmla="*/ 414000 w 1895646"/>
              <a:gd name="connsiteY1" fmla="*/ 1869645 h 2262382"/>
              <a:gd name="connsiteX2" fmla="*/ 115177 w 1895646"/>
              <a:gd name="connsiteY2" fmla="*/ 501718 h 2262382"/>
              <a:gd name="connsiteX3" fmla="*/ 1254609 w 1895646"/>
              <a:gd name="connsiteY3" fmla="*/ 36499 h 2262382"/>
              <a:gd name="connsiteX4" fmla="*/ 1868013 w 1895646"/>
              <a:gd name="connsiteY4" fmla="*/ 1107095 h 2262382"/>
              <a:gd name="connsiteX5" fmla="*/ 57273 w 1895646"/>
              <a:gd name="connsiteY5" fmla="*/ 2247434 h 2262382"/>
              <a:gd name="connsiteX0" fmla="*/ 62638 w 1901011"/>
              <a:gd name="connsiteY0" fmla="*/ 2247434 h 2264531"/>
              <a:gd name="connsiteX1" fmla="*/ 419365 w 1901011"/>
              <a:gd name="connsiteY1" fmla="*/ 1869645 h 2264531"/>
              <a:gd name="connsiteX2" fmla="*/ 120542 w 1901011"/>
              <a:gd name="connsiteY2" fmla="*/ 501718 h 2264531"/>
              <a:gd name="connsiteX3" fmla="*/ 1259974 w 1901011"/>
              <a:gd name="connsiteY3" fmla="*/ 36499 h 2264531"/>
              <a:gd name="connsiteX4" fmla="*/ 1873378 w 1901011"/>
              <a:gd name="connsiteY4" fmla="*/ 1107095 h 2264531"/>
              <a:gd name="connsiteX5" fmla="*/ 62638 w 1901011"/>
              <a:gd name="connsiteY5" fmla="*/ 2247434 h 2264531"/>
              <a:gd name="connsiteX0" fmla="*/ 62638 w 1901011"/>
              <a:gd name="connsiteY0" fmla="*/ 2248136 h 2265233"/>
              <a:gd name="connsiteX1" fmla="*/ 419365 w 1901011"/>
              <a:gd name="connsiteY1" fmla="*/ 1870347 h 2265233"/>
              <a:gd name="connsiteX2" fmla="*/ 120542 w 1901011"/>
              <a:gd name="connsiteY2" fmla="*/ 502420 h 2265233"/>
              <a:gd name="connsiteX3" fmla="*/ 1259974 w 1901011"/>
              <a:gd name="connsiteY3" fmla="*/ 37201 h 2265233"/>
              <a:gd name="connsiteX4" fmla="*/ 1873378 w 1901011"/>
              <a:gd name="connsiteY4" fmla="*/ 1107797 h 2265233"/>
              <a:gd name="connsiteX5" fmla="*/ 62638 w 1901011"/>
              <a:gd name="connsiteY5" fmla="*/ 2248136 h 2265233"/>
              <a:gd name="connsiteX0" fmla="*/ 81540 w 1919913"/>
              <a:gd name="connsiteY0" fmla="*/ 2250068 h 2289000"/>
              <a:gd name="connsiteX1" fmla="*/ 267579 w 1919913"/>
              <a:gd name="connsiteY1" fmla="*/ 2067351 h 2289000"/>
              <a:gd name="connsiteX2" fmla="*/ 139444 w 1919913"/>
              <a:gd name="connsiteY2" fmla="*/ 504352 h 2289000"/>
              <a:gd name="connsiteX3" fmla="*/ 1278876 w 1919913"/>
              <a:gd name="connsiteY3" fmla="*/ 39133 h 2289000"/>
              <a:gd name="connsiteX4" fmla="*/ 1892280 w 1919913"/>
              <a:gd name="connsiteY4" fmla="*/ 1109729 h 2289000"/>
              <a:gd name="connsiteX5" fmla="*/ 81540 w 1919913"/>
              <a:gd name="connsiteY5" fmla="*/ 2250068 h 2289000"/>
              <a:gd name="connsiteX0" fmla="*/ 78183 w 1916556"/>
              <a:gd name="connsiteY0" fmla="*/ 2248386 h 2270343"/>
              <a:gd name="connsiteX1" fmla="*/ 288606 w 1916556"/>
              <a:gd name="connsiteY1" fmla="*/ 1943749 h 2270343"/>
              <a:gd name="connsiteX2" fmla="*/ 136087 w 1916556"/>
              <a:gd name="connsiteY2" fmla="*/ 502670 h 2270343"/>
              <a:gd name="connsiteX3" fmla="*/ 1275519 w 1916556"/>
              <a:gd name="connsiteY3" fmla="*/ 37451 h 2270343"/>
              <a:gd name="connsiteX4" fmla="*/ 1888923 w 1916556"/>
              <a:gd name="connsiteY4" fmla="*/ 1108047 h 2270343"/>
              <a:gd name="connsiteX5" fmla="*/ 78183 w 1916556"/>
              <a:gd name="connsiteY5" fmla="*/ 2248386 h 2270343"/>
              <a:gd name="connsiteX0" fmla="*/ 78183 w 1916556"/>
              <a:gd name="connsiteY0" fmla="*/ 2260654 h 2282611"/>
              <a:gd name="connsiteX1" fmla="*/ 288606 w 1916556"/>
              <a:gd name="connsiteY1" fmla="*/ 1956017 h 2282611"/>
              <a:gd name="connsiteX2" fmla="*/ 136087 w 1916556"/>
              <a:gd name="connsiteY2" fmla="*/ 514938 h 2282611"/>
              <a:gd name="connsiteX3" fmla="*/ 1275519 w 1916556"/>
              <a:gd name="connsiteY3" fmla="*/ 49719 h 2282611"/>
              <a:gd name="connsiteX4" fmla="*/ 1888923 w 1916556"/>
              <a:gd name="connsiteY4" fmla="*/ 1120315 h 2282611"/>
              <a:gd name="connsiteX5" fmla="*/ 78183 w 1916556"/>
              <a:gd name="connsiteY5" fmla="*/ 2260654 h 2282611"/>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87139 w 1925512"/>
              <a:gd name="connsiteY0" fmla="*/ 2248386 h 2270343"/>
              <a:gd name="connsiteX1" fmla="*/ 236602 w 1925512"/>
              <a:gd name="connsiteY1" fmla="*/ 1943749 h 2270343"/>
              <a:gd name="connsiteX2" fmla="*/ 145043 w 1925512"/>
              <a:gd name="connsiteY2" fmla="*/ 502670 h 2270343"/>
              <a:gd name="connsiteX3" fmla="*/ 1284475 w 1925512"/>
              <a:gd name="connsiteY3" fmla="*/ 37451 h 2270343"/>
              <a:gd name="connsiteX4" fmla="*/ 1897879 w 1925512"/>
              <a:gd name="connsiteY4" fmla="*/ 1108047 h 2270343"/>
              <a:gd name="connsiteX5" fmla="*/ 87139 w 1925512"/>
              <a:gd name="connsiteY5" fmla="*/ 2248386 h 2270343"/>
              <a:gd name="connsiteX0" fmla="*/ 87139 w 1925512"/>
              <a:gd name="connsiteY0" fmla="*/ 2247961 h 2269918"/>
              <a:gd name="connsiteX1" fmla="*/ 236602 w 1925512"/>
              <a:gd name="connsiteY1" fmla="*/ 1943324 h 2269918"/>
              <a:gd name="connsiteX2" fmla="*/ 145043 w 1925512"/>
              <a:gd name="connsiteY2" fmla="*/ 502245 h 2269918"/>
              <a:gd name="connsiteX3" fmla="*/ 1284475 w 1925512"/>
              <a:gd name="connsiteY3" fmla="*/ 37026 h 2269918"/>
              <a:gd name="connsiteX4" fmla="*/ 1897879 w 1925512"/>
              <a:gd name="connsiteY4" fmla="*/ 1107622 h 2269918"/>
              <a:gd name="connsiteX5" fmla="*/ 87139 w 1925512"/>
              <a:gd name="connsiteY5" fmla="*/ 2247961 h 226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gradFill flip="none" rotWithShape="1">
            <a:gsLst>
              <a:gs pos="0">
                <a:srgbClr val="F79646">
                  <a:lumMod val="75000"/>
                  <a:shade val="30000"/>
                  <a:satMod val="115000"/>
                </a:srgbClr>
              </a:gs>
              <a:gs pos="50000">
                <a:srgbClr val="F79646">
                  <a:lumMod val="75000"/>
                  <a:shade val="67500"/>
                  <a:satMod val="115000"/>
                </a:srgbClr>
              </a:gs>
              <a:gs pos="100000">
                <a:srgbClr val="F79646">
                  <a:lumMod val="75000"/>
                  <a:shade val="100000"/>
                  <a:satMod val="115000"/>
                </a:srgbClr>
              </a:gs>
            </a:gsLst>
            <a:lin ang="13500000" scaled="1"/>
            <a:tileRect/>
          </a:gra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椭圆形标注 2"/>
          <p:cNvSpPr/>
          <p:nvPr/>
        </p:nvSpPr>
        <p:spPr>
          <a:xfrm rot="3088834">
            <a:off x="4409311" y="2543558"/>
            <a:ext cx="2563150" cy="3021607"/>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 fmla="*/ 546222 w 1872531"/>
              <a:gd name="connsiteY0" fmla="*/ 2025373 h 2025373"/>
              <a:gd name="connsiteX1" fmla="*/ 476229 w 1872531"/>
              <a:gd name="connsiteY1" fmla="*/ 1684160 h 2025373"/>
              <a:gd name="connsiteX2" fmla="*/ 92062 w 1872531"/>
              <a:gd name="connsiteY2" fmla="*/ 511305 h 2025373"/>
              <a:gd name="connsiteX3" fmla="*/ 1231494 w 1872531"/>
              <a:gd name="connsiteY3" fmla="*/ 46086 h 2025373"/>
              <a:gd name="connsiteX4" fmla="*/ 1844898 w 1872531"/>
              <a:gd name="connsiteY4" fmla="*/ 1116682 h 2025373"/>
              <a:gd name="connsiteX5" fmla="*/ 815131 w 1872531"/>
              <a:gd name="connsiteY5" fmla="*/ 1792781 h 2025373"/>
              <a:gd name="connsiteX6" fmla="*/ 546222 w 1872531"/>
              <a:gd name="connsiteY6" fmla="*/ 2025373 h 2025373"/>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820113 w 1828745"/>
              <a:gd name="connsiteY5" fmla="*/ 1865933 h 2159485"/>
              <a:gd name="connsiteX6" fmla="*/ 282980 w 1828745"/>
              <a:gd name="connsiteY6" fmla="*/ 2159485 h 2159485"/>
              <a:gd name="connsiteX0" fmla="*/ 1589 w 1839962"/>
              <a:gd name="connsiteY0" fmla="*/ 2257021 h 2257021"/>
              <a:gd name="connsiteX1" fmla="*/ 443660 w 1839962"/>
              <a:gd name="connsiteY1" fmla="*/ 1684160 h 2257021"/>
              <a:gd name="connsiteX2" fmla="*/ 59493 w 1839962"/>
              <a:gd name="connsiteY2" fmla="*/ 511305 h 2257021"/>
              <a:gd name="connsiteX3" fmla="*/ 1198925 w 1839962"/>
              <a:gd name="connsiteY3" fmla="*/ 46086 h 2257021"/>
              <a:gd name="connsiteX4" fmla="*/ 1812329 w 1839962"/>
              <a:gd name="connsiteY4" fmla="*/ 1116682 h 2257021"/>
              <a:gd name="connsiteX5" fmla="*/ 831330 w 1839962"/>
              <a:gd name="connsiteY5" fmla="*/ 1865933 h 2257021"/>
              <a:gd name="connsiteX6" fmla="*/ 1589 w 1839962"/>
              <a:gd name="connsiteY6" fmla="*/ 2257021 h 2257021"/>
              <a:gd name="connsiteX0" fmla="*/ 1673 w 1840046"/>
              <a:gd name="connsiteY0" fmla="*/ 2244950 h 2244950"/>
              <a:gd name="connsiteX1" fmla="*/ 419360 w 1840046"/>
              <a:gd name="connsiteY1" fmla="*/ 1659897 h 2244950"/>
              <a:gd name="connsiteX2" fmla="*/ 59577 w 1840046"/>
              <a:gd name="connsiteY2" fmla="*/ 499234 h 2244950"/>
              <a:gd name="connsiteX3" fmla="*/ 1199009 w 1840046"/>
              <a:gd name="connsiteY3" fmla="*/ 34015 h 2244950"/>
              <a:gd name="connsiteX4" fmla="*/ 1812413 w 1840046"/>
              <a:gd name="connsiteY4" fmla="*/ 1104611 h 2244950"/>
              <a:gd name="connsiteX5" fmla="*/ 831414 w 1840046"/>
              <a:gd name="connsiteY5" fmla="*/ 1853862 h 2244950"/>
              <a:gd name="connsiteX6" fmla="*/ 1673 w 1840046"/>
              <a:gd name="connsiteY6" fmla="*/ 2244950 h 2244950"/>
              <a:gd name="connsiteX0" fmla="*/ 1012 w 1839385"/>
              <a:gd name="connsiteY0" fmla="*/ 2244950 h 2244950"/>
              <a:gd name="connsiteX1" fmla="*/ 418699 w 1839385"/>
              <a:gd name="connsiteY1" fmla="*/ 1659897 h 2244950"/>
              <a:gd name="connsiteX2" fmla="*/ 58916 w 1839385"/>
              <a:gd name="connsiteY2" fmla="*/ 499234 h 2244950"/>
              <a:gd name="connsiteX3" fmla="*/ 1198348 w 1839385"/>
              <a:gd name="connsiteY3" fmla="*/ 34015 h 2244950"/>
              <a:gd name="connsiteX4" fmla="*/ 1811752 w 1839385"/>
              <a:gd name="connsiteY4" fmla="*/ 1104611 h 2244950"/>
              <a:gd name="connsiteX5" fmla="*/ 830753 w 1839385"/>
              <a:gd name="connsiteY5" fmla="*/ 1853862 h 2244950"/>
              <a:gd name="connsiteX6" fmla="*/ 1012 w 1839385"/>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831095 w 1839727"/>
              <a:gd name="connsiteY5" fmla="*/ 185386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53015 w 1839727"/>
              <a:gd name="connsiteY5" fmla="*/ 1890438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877 w 1840250"/>
              <a:gd name="connsiteY0" fmla="*/ 2244813 h 2244813"/>
              <a:gd name="connsiteX1" fmla="*/ 261068 w 1840250"/>
              <a:gd name="connsiteY1" fmla="*/ 1647568 h 2244813"/>
              <a:gd name="connsiteX2" fmla="*/ 59781 w 1840250"/>
              <a:gd name="connsiteY2" fmla="*/ 499097 h 2244813"/>
              <a:gd name="connsiteX3" fmla="*/ 1199213 w 1840250"/>
              <a:gd name="connsiteY3" fmla="*/ 33878 h 2244813"/>
              <a:gd name="connsiteX4" fmla="*/ 1812617 w 1840250"/>
              <a:gd name="connsiteY4" fmla="*/ 1104474 h 2244813"/>
              <a:gd name="connsiteX5" fmla="*/ 990114 w 1840250"/>
              <a:gd name="connsiteY5" fmla="*/ 1914685 h 2244813"/>
              <a:gd name="connsiteX6" fmla="*/ 1877 w 1840250"/>
              <a:gd name="connsiteY6" fmla="*/ 2244813 h 2244813"/>
              <a:gd name="connsiteX0" fmla="*/ 1594 w 1839967"/>
              <a:gd name="connsiteY0" fmla="*/ 2244408 h 2244408"/>
              <a:gd name="connsiteX1" fmla="*/ 333937 w 1839967"/>
              <a:gd name="connsiteY1" fmla="*/ 1610587 h 2244408"/>
              <a:gd name="connsiteX2" fmla="*/ 59498 w 1839967"/>
              <a:gd name="connsiteY2" fmla="*/ 498692 h 2244408"/>
              <a:gd name="connsiteX3" fmla="*/ 1198930 w 1839967"/>
              <a:gd name="connsiteY3" fmla="*/ 33473 h 2244408"/>
              <a:gd name="connsiteX4" fmla="*/ 1812334 w 1839967"/>
              <a:gd name="connsiteY4" fmla="*/ 1104069 h 2244408"/>
              <a:gd name="connsiteX5" fmla="*/ 989831 w 1839967"/>
              <a:gd name="connsiteY5" fmla="*/ 1914280 h 2244408"/>
              <a:gd name="connsiteX6" fmla="*/ 1594 w 1839967"/>
              <a:gd name="connsiteY6" fmla="*/ 2244408 h 2244408"/>
              <a:gd name="connsiteX0" fmla="*/ 1594 w 1839967"/>
              <a:gd name="connsiteY0" fmla="*/ 2248877 h 2248877"/>
              <a:gd name="connsiteX1" fmla="*/ 333937 w 1839967"/>
              <a:gd name="connsiteY1" fmla="*/ 1615056 h 2248877"/>
              <a:gd name="connsiteX2" fmla="*/ 59498 w 1839967"/>
              <a:gd name="connsiteY2" fmla="*/ 503161 h 2248877"/>
              <a:gd name="connsiteX3" fmla="*/ 1198930 w 1839967"/>
              <a:gd name="connsiteY3" fmla="*/ 37942 h 2248877"/>
              <a:gd name="connsiteX4" fmla="*/ 1812334 w 1839967"/>
              <a:gd name="connsiteY4" fmla="*/ 1108538 h 2248877"/>
              <a:gd name="connsiteX5" fmla="*/ 989831 w 1839967"/>
              <a:gd name="connsiteY5" fmla="*/ 1918749 h 2248877"/>
              <a:gd name="connsiteX6" fmla="*/ 1594 w 1839967"/>
              <a:gd name="connsiteY6" fmla="*/ 2248877 h 2248877"/>
              <a:gd name="connsiteX0" fmla="*/ 15912 w 1854285"/>
              <a:gd name="connsiteY0" fmla="*/ 2249953 h 2249953"/>
              <a:gd name="connsiteX1" fmla="*/ 348255 w 1854285"/>
              <a:gd name="connsiteY1" fmla="*/ 1616132 h 2249953"/>
              <a:gd name="connsiteX2" fmla="*/ 73816 w 1854285"/>
              <a:gd name="connsiteY2" fmla="*/ 504237 h 2249953"/>
              <a:gd name="connsiteX3" fmla="*/ 1213248 w 1854285"/>
              <a:gd name="connsiteY3" fmla="*/ 39018 h 2249953"/>
              <a:gd name="connsiteX4" fmla="*/ 1826652 w 1854285"/>
              <a:gd name="connsiteY4" fmla="*/ 1109614 h 2249953"/>
              <a:gd name="connsiteX5" fmla="*/ 1004149 w 1854285"/>
              <a:gd name="connsiteY5" fmla="*/ 1919825 h 2249953"/>
              <a:gd name="connsiteX6" fmla="*/ 15912 w 1854285"/>
              <a:gd name="connsiteY6" fmla="*/ 2249953 h 2249953"/>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2699 w 1891072"/>
              <a:gd name="connsiteY0" fmla="*/ 2247434 h 2262382"/>
              <a:gd name="connsiteX1" fmla="*/ 409426 w 1891072"/>
              <a:gd name="connsiteY1" fmla="*/ 1869645 h 2262382"/>
              <a:gd name="connsiteX2" fmla="*/ 110603 w 1891072"/>
              <a:gd name="connsiteY2" fmla="*/ 501718 h 2262382"/>
              <a:gd name="connsiteX3" fmla="*/ 1250035 w 1891072"/>
              <a:gd name="connsiteY3" fmla="*/ 36499 h 2262382"/>
              <a:gd name="connsiteX4" fmla="*/ 1863439 w 1891072"/>
              <a:gd name="connsiteY4" fmla="*/ 1107095 h 2262382"/>
              <a:gd name="connsiteX5" fmla="*/ 52699 w 1891072"/>
              <a:gd name="connsiteY5" fmla="*/ 2247434 h 2262382"/>
              <a:gd name="connsiteX0" fmla="*/ 57273 w 1895646"/>
              <a:gd name="connsiteY0" fmla="*/ 2247434 h 2262382"/>
              <a:gd name="connsiteX1" fmla="*/ 414000 w 1895646"/>
              <a:gd name="connsiteY1" fmla="*/ 1869645 h 2262382"/>
              <a:gd name="connsiteX2" fmla="*/ 115177 w 1895646"/>
              <a:gd name="connsiteY2" fmla="*/ 501718 h 2262382"/>
              <a:gd name="connsiteX3" fmla="*/ 1254609 w 1895646"/>
              <a:gd name="connsiteY3" fmla="*/ 36499 h 2262382"/>
              <a:gd name="connsiteX4" fmla="*/ 1868013 w 1895646"/>
              <a:gd name="connsiteY4" fmla="*/ 1107095 h 2262382"/>
              <a:gd name="connsiteX5" fmla="*/ 57273 w 1895646"/>
              <a:gd name="connsiteY5" fmla="*/ 2247434 h 2262382"/>
              <a:gd name="connsiteX0" fmla="*/ 62638 w 1901011"/>
              <a:gd name="connsiteY0" fmla="*/ 2247434 h 2264531"/>
              <a:gd name="connsiteX1" fmla="*/ 419365 w 1901011"/>
              <a:gd name="connsiteY1" fmla="*/ 1869645 h 2264531"/>
              <a:gd name="connsiteX2" fmla="*/ 120542 w 1901011"/>
              <a:gd name="connsiteY2" fmla="*/ 501718 h 2264531"/>
              <a:gd name="connsiteX3" fmla="*/ 1259974 w 1901011"/>
              <a:gd name="connsiteY3" fmla="*/ 36499 h 2264531"/>
              <a:gd name="connsiteX4" fmla="*/ 1873378 w 1901011"/>
              <a:gd name="connsiteY4" fmla="*/ 1107095 h 2264531"/>
              <a:gd name="connsiteX5" fmla="*/ 62638 w 1901011"/>
              <a:gd name="connsiteY5" fmla="*/ 2247434 h 2264531"/>
              <a:gd name="connsiteX0" fmla="*/ 62638 w 1901011"/>
              <a:gd name="connsiteY0" fmla="*/ 2248136 h 2265233"/>
              <a:gd name="connsiteX1" fmla="*/ 419365 w 1901011"/>
              <a:gd name="connsiteY1" fmla="*/ 1870347 h 2265233"/>
              <a:gd name="connsiteX2" fmla="*/ 120542 w 1901011"/>
              <a:gd name="connsiteY2" fmla="*/ 502420 h 2265233"/>
              <a:gd name="connsiteX3" fmla="*/ 1259974 w 1901011"/>
              <a:gd name="connsiteY3" fmla="*/ 37201 h 2265233"/>
              <a:gd name="connsiteX4" fmla="*/ 1873378 w 1901011"/>
              <a:gd name="connsiteY4" fmla="*/ 1107797 h 2265233"/>
              <a:gd name="connsiteX5" fmla="*/ 62638 w 1901011"/>
              <a:gd name="connsiteY5" fmla="*/ 2248136 h 2265233"/>
              <a:gd name="connsiteX0" fmla="*/ 81540 w 1919913"/>
              <a:gd name="connsiteY0" fmla="*/ 2250068 h 2289000"/>
              <a:gd name="connsiteX1" fmla="*/ 267579 w 1919913"/>
              <a:gd name="connsiteY1" fmla="*/ 2067351 h 2289000"/>
              <a:gd name="connsiteX2" fmla="*/ 139444 w 1919913"/>
              <a:gd name="connsiteY2" fmla="*/ 504352 h 2289000"/>
              <a:gd name="connsiteX3" fmla="*/ 1278876 w 1919913"/>
              <a:gd name="connsiteY3" fmla="*/ 39133 h 2289000"/>
              <a:gd name="connsiteX4" fmla="*/ 1892280 w 1919913"/>
              <a:gd name="connsiteY4" fmla="*/ 1109729 h 2289000"/>
              <a:gd name="connsiteX5" fmla="*/ 81540 w 1919913"/>
              <a:gd name="connsiteY5" fmla="*/ 2250068 h 2289000"/>
              <a:gd name="connsiteX0" fmla="*/ 78183 w 1916556"/>
              <a:gd name="connsiteY0" fmla="*/ 2248386 h 2270343"/>
              <a:gd name="connsiteX1" fmla="*/ 288606 w 1916556"/>
              <a:gd name="connsiteY1" fmla="*/ 1943749 h 2270343"/>
              <a:gd name="connsiteX2" fmla="*/ 136087 w 1916556"/>
              <a:gd name="connsiteY2" fmla="*/ 502670 h 2270343"/>
              <a:gd name="connsiteX3" fmla="*/ 1275519 w 1916556"/>
              <a:gd name="connsiteY3" fmla="*/ 37451 h 2270343"/>
              <a:gd name="connsiteX4" fmla="*/ 1888923 w 1916556"/>
              <a:gd name="connsiteY4" fmla="*/ 1108047 h 2270343"/>
              <a:gd name="connsiteX5" fmla="*/ 78183 w 1916556"/>
              <a:gd name="connsiteY5" fmla="*/ 2248386 h 2270343"/>
              <a:gd name="connsiteX0" fmla="*/ 78183 w 1916556"/>
              <a:gd name="connsiteY0" fmla="*/ 2260654 h 2282611"/>
              <a:gd name="connsiteX1" fmla="*/ 288606 w 1916556"/>
              <a:gd name="connsiteY1" fmla="*/ 1956017 h 2282611"/>
              <a:gd name="connsiteX2" fmla="*/ 136087 w 1916556"/>
              <a:gd name="connsiteY2" fmla="*/ 514938 h 2282611"/>
              <a:gd name="connsiteX3" fmla="*/ 1275519 w 1916556"/>
              <a:gd name="connsiteY3" fmla="*/ 49719 h 2282611"/>
              <a:gd name="connsiteX4" fmla="*/ 1888923 w 1916556"/>
              <a:gd name="connsiteY4" fmla="*/ 1120315 h 2282611"/>
              <a:gd name="connsiteX5" fmla="*/ 78183 w 1916556"/>
              <a:gd name="connsiteY5" fmla="*/ 2260654 h 2282611"/>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87139 w 1925512"/>
              <a:gd name="connsiteY0" fmla="*/ 2248386 h 2270343"/>
              <a:gd name="connsiteX1" fmla="*/ 236602 w 1925512"/>
              <a:gd name="connsiteY1" fmla="*/ 1943749 h 2270343"/>
              <a:gd name="connsiteX2" fmla="*/ 145043 w 1925512"/>
              <a:gd name="connsiteY2" fmla="*/ 502670 h 2270343"/>
              <a:gd name="connsiteX3" fmla="*/ 1284475 w 1925512"/>
              <a:gd name="connsiteY3" fmla="*/ 37451 h 2270343"/>
              <a:gd name="connsiteX4" fmla="*/ 1897879 w 1925512"/>
              <a:gd name="connsiteY4" fmla="*/ 1108047 h 2270343"/>
              <a:gd name="connsiteX5" fmla="*/ 87139 w 1925512"/>
              <a:gd name="connsiteY5" fmla="*/ 2248386 h 2270343"/>
              <a:gd name="connsiteX0" fmla="*/ 87139 w 1925512"/>
              <a:gd name="connsiteY0" fmla="*/ 2247961 h 2269918"/>
              <a:gd name="connsiteX1" fmla="*/ 236602 w 1925512"/>
              <a:gd name="connsiteY1" fmla="*/ 1943324 h 2269918"/>
              <a:gd name="connsiteX2" fmla="*/ 145043 w 1925512"/>
              <a:gd name="connsiteY2" fmla="*/ 502245 h 2269918"/>
              <a:gd name="connsiteX3" fmla="*/ 1284475 w 1925512"/>
              <a:gd name="connsiteY3" fmla="*/ 37026 h 2269918"/>
              <a:gd name="connsiteX4" fmla="*/ 1897879 w 1925512"/>
              <a:gd name="connsiteY4" fmla="*/ 1107622 h 2269918"/>
              <a:gd name="connsiteX5" fmla="*/ 87139 w 1925512"/>
              <a:gd name="connsiteY5" fmla="*/ 2247961 h 226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3500000" scaled="1"/>
            <a:tileRect/>
          </a:gra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椭圆形标注 2"/>
          <p:cNvSpPr/>
          <p:nvPr/>
        </p:nvSpPr>
        <p:spPr>
          <a:xfrm rot="16982270" flipH="1">
            <a:off x="2868660" y="1250903"/>
            <a:ext cx="2189250" cy="2580828"/>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 fmla="*/ 546222 w 1872531"/>
              <a:gd name="connsiteY0" fmla="*/ 2025373 h 2025373"/>
              <a:gd name="connsiteX1" fmla="*/ 476229 w 1872531"/>
              <a:gd name="connsiteY1" fmla="*/ 1684160 h 2025373"/>
              <a:gd name="connsiteX2" fmla="*/ 92062 w 1872531"/>
              <a:gd name="connsiteY2" fmla="*/ 511305 h 2025373"/>
              <a:gd name="connsiteX3" fmla="*/ 1231494 w 1872531"/>
              <a:gd name="connsiteY3" fmla="*/ 46086 h 2025373"/>
              <a:gd name="connsiteX4" fmla="*/ 1844898 w 1872531"/>
              <a:gd name="connsiteY4" fmla="*/ 1116682 h 2025373"/>
              <a:gd name="connsiteX5" fmla="*/ 815131 w 1872531"/>
              <a:gd name="connsiteY5" fmla="*/ 1792781 h 2025373"/>
              <a:gd name="connsiteX6" fmla="*/ 546222 w 1872531"/>
              <a:gd name="connsiteY6" fmla="*/ 2025373 h 2025373"/>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820113 w 1828745"/>
              <a:gd name="connsiteY5" fmla="*/ 1865933 h 2159485"/>
              <a:gd name="connsiteX6" fmla="*/ 282980 w 1828745"/>
              <a:gd name="connsiteY6" fmla="*/ 2159485 h 2159485"/>
              <a:gd name="connsiteX0" fmla="*/ 1589 w 1839962"/>
              <a:gd name="connsiteY0" fmla="*/ 2257021 h 2257021"/>
              <a:gd name="connsiteX1" fmla="*/ 443660 w 1839962"/>
              <a:gd name="connsiteY1" fmla="*/ 1684160 h 2257021"/>
              <a:gd name="connsiteX2" fmla="*/ 59493 w 1839962"/>
              <a:gd name="connsiteY2" fmla="*/ 511305 h 2257021"/>
              <a:gd name="connsiteX3" fmla="*/ 1198925 w 1839962"/>
              <a:gd name="connsiteY3" fmla="*/ 46086 h 2257021"/>
              <a:gd name="connsiteX4" fmla="*/ 1812329 w 1839962"/>
              <a:gd name="connsiteY4" fmla="*/ 1116682 h 2257021"/>
              <a:gd name="connsiteX5" fmla="*/ 831330 w 1839962"/>
              <a:gd name="connsiteY5" fmla="*/ 1865933 h 2257021"/>
              <a:gd name="connsiteX6" fmla="*/ 1589 w 1839962"/>
              <a:gd name="connsiteY6" fmla="*/ 2257021 h 2257021"/>
              <a:gd name="connsiteX0" fmla="*/ 1673 w 1840046"/>
              <a:gd name="connsiteY0" fmla="*/ 2244950 h 2244950"/>
              <a:gd name="connsiteX1" fmla="*/ 419360 w 1840046"/>
              <a:gd name="connsiteY1" fmla="*/ 1659897 h 2244950"/>
              <a:gd name="connsiteX2" fmla="*/ 59577 w 1840046"/>
              <a:gd name="connsiteY2" fmla="*/ 499234 h 2244950"/>
              <a:gd name="connsiteX3" fmla="*/ 1199009 w 1840046"/>
              <a:gd name="connsiteY3" fmla="*/ 34015 h 2244950"/>
              <a:gd name="connsiteX4" fmla="*/ 1812413 w 1840046"/>
              <a:gd name="connsiteY4" fmla="*/ 1104611 h 2244950"/>
              <a:gd name="connsiteX5" fmla="*/ 831414 w 1840046"/>
              <a:gd name="connsiteY5" fmla="*/ 1853862 h 2244950"/>
              <a:gd name="connsiteX6" fmla="*/ 1673 w 1840046"/>
              <a:gd name="connsiteY6" fmla="*/ 2244950 h 2244950"/>
              <a:gd name="connsiteX0" fmla="*/ 1012 w 1839385"/>
              <a:gd name="connsiteY0" fmla="*/ 2244950 h 2244950"/>
              <a:gd name="connsiteX1" fmla="*/ 418699 w 1839385"/>
              <a:gd name="connsiteY1" fmla="*/ 1659897 h 2244950"/>
              <a:gd name="connsiteX2" fmla="*/ 58916 w 1839385"/>
              <a:gd name="connsiteY2" fmla="*/ 499234 h 2244950"/>
              <a:gd name="connsiteX3" fmla="*/ 1198348 w 1839385"/>
              <a:gd name="connsiteY3" fmla="*/ 34015 h 2244950"/>
              <a:gd name="connsiteX4" fmla="*/ 1811752 w 1839385"/>
              <a:gd name="connsiteY4" fmla="*/ 1104611 h 2244950"/>
              <a:gd name="connsiteX5" fmla="*/ 830753 w 1839385"/>
              <a:gd name="connsiteY5" fmla="*/ 1853862 h 2244950"/>
              <a:gd name="connsiteX6" fmla="*/ 1012 w 1839385"/>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831095 w 1839727"/>
              <a:gd name="connsiteY5" fmla="*/ 185386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53015 w 1839727"/>
              <a:gd name="connsiteY5" fmla="*/ 1890438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877 w 1840250"/>
              <a:gd name="connsiteY0" fmla="*/ 2244813 h 2244813"/>
              <a:gd name="connsiteX1" fmla="*/ 261068 w 1840250"/>
              <a:gd name="connsiteY1" fmla="*/ 1647568 h 2244813"/>
              <a:gd name="connsiteX2" fmla="*/ 59781 w 1840250"/>
              <a:gd name="connsiteY2" fmla="*/ 499097 h 2244813"/>
              <a:gd name="connsiteX3" fmla="*/ 1199213 w 1840250"/>
              <a:gd name="connsiteY3" fmla="*/ 33878 h 2244813"/>
              <a:gd name="connsiteX4" fmla="*/ 1812617 w 1840250"/>
              <a:gd name="connsiteY4" fmla="*/ 1104474 h 2244813"/>
              <a:gd name="connsiteX5" fmla="*/ 990114 w 1840250"/>
              <a:gd name="connsiteY5" fmla="*/ 1914685 h 2244813"/>
              <a:gd name="connsiteX6" fmla="*/ 1877 w 1840250"/>
              <a:gd name="connsiteY6" fmla="*/ 2244813 h 2244813"/>
              <a:gd name="connsiteX0" fmla="*/ 1594 w 1839967"/>
              <a:gd name="connsiteY0" fmla="*/ 2244408 h 2244408"/>
              <a:gd name="connsiteX1" fmla="*/ 333937 w 1839967"/>
              <a:gd name="connsiteY1" fmla="*/ 1610587 h 2244408"/>
              <a:gd name="connsiteX2" fmla="*/ 59498 w 1839967"/>
              <a:gd name="connsiteY2" fmla="*/ 498692 h 2244408"/>
              <a:gd name="connsiteX3" fmla="*/ 1198930 w 1839967"/>
              <a:gd name="connsiteY3" fmla="*/ 33473 h 2244408"/>
              <a:gd name="connsiteX4" fmla="*/ 1812334 w 1839967"/>
              <a:gd name="connsiteY4" fmla="*/ 1104069 h 2244408"/>
              <a:gd name="connsiteX5" fmla="*/ 989831 w 1839967"/>
              <a:gd name="connsiteY5" fmla="*/ 1914280 h 2244408"/>
              <a:gd name="connsiteX6" fmla="*/ 1594 w 1839967"/>
              <a:gd name="connsiteY6" fmla="*/ 2244408 h 2244408"/>
              <a:gd name="connsiteX0" fmla="*/ 1594 w 1839967"/>
              <a:gd name="connsiteY0" fmla="*/ 2248877 h 2248877"/>
              <a:gd name="connsiteX1" fmla="*/ 333937 w 1839967"/>
              <a:gd name="connsiteY1" fmla="*/ 1615056 h 2248877"/>
              <a:gd name="connsiteX2" fmla="*/ 59498 w 1839967"/>
              <a:gd name="connsiteY2" fmla="*/ 503161 h 2248877"/>
              <a:gd name="connsiteX3" fmla="*/ 1198930 w 1839967"/>
              <a:gd name="connsiteY3" fmla="*/ 37942 h 2248877"/>
              <a:gd name="connsiteX4" fmla="*/ 1812334 w 1839967"/>
              <a:gd name="connsiteY4" fmla="*/ 1108538 h 2248877"/>
              <a:gd name="connsiteX5" fmla="*/ 989831 w 1839967"/>
              <a:gd name="connsiteY5" fmla="*/ 1918749 h 2248877"/>
              <a:gd name="connsiteX6" fmla="*/ 1594 w 1839967"/>
              <a:gd name="connsiteY6" fmla="*/ 2248877 h 2248877"/>
              <a:gd name="connsiteX0" fmla="*/ 15912 w 1854285"/>
              <a:gd name="connsiteY0" fmla="*/ 2249953 h 2249953"/>
              <a:gd name="connsiteX1" fmla="*/ 348255 w 1854285"/>
              <a:gd name="connsiteY1" fmla="*/ 1616132 h 2249953"/>
              <a:gd name="connsiteX2" fmla="*/ 73816 w 1854285"/>
              <a:gd name="connsiteY2" fmla="*/ 504237 h 2249953"/>
              <a:gd name="connsiteX3" fmla="*/ 1213248 w 1854285"/>
              <a:gd name="connsiteY3" fmla="*/ 39018 h 2249953"/>
              <a:gd name="connsiteX4" fmla="*/ 1826652 w 1854285"/>
              <a:gd name="connsiteY4" fmla="*/ 1109614 h 2249953"/>
              <a:gd name="connsiteX5" fmla="*/ 1004149 w 1854285"/>
              <a:gd name="connsiteY5" fmla="*/ 1919825 h 2249953"/>
              <a:gd name="connsiteX6" fmla="*/ 15912 w 1854285"/>
              <a:gd name="connsiteY6" fmla="*/ 2249953 h 2249953"/>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2699 w 1891072"/>
              <a:gd name="connsiteY0" fmla="*/ 2247434 h 2262382"/>
              <a:gd name="connsiteX1" fmla="*/ 409426 w 1891072"/>
              <a:gd name="connsiteY1" fmla="*/ 1869645 h 2262382"/>
              <a:gd name="connsiteX2" fmla="*/ 110603 w 1891072"/>
              <a:gd name="connsiteY2" fmla="*/ 501718 h 2262382"/>
              <a:gd name="connsiteX3" fmla="*/ 1250035 w 1891072"/>
              <a:gd name="connsiteY3" fmla="*/ 36499 h 2262382"/>
              <a:gd name="connsiteX4" fmla="*/ 1863439 w 1891072"/>
              <a:gd name="connsiteY4" fmla="*/ 1107095 h 2262382"/>
              <a:gd name="connsiteX5" fmla="*/ 52699 w 1891072"/>
              <a:gd name="connsiteY5" fmla="*/ 2247434 h 2262382"/>
              <a:gd name="connsiteX0" fmla="*/ 57273 w 1895646"/>
              <a:gd name="connsiteY0" fmla="*/ 2247434 h 2262382"/>
              <a:gd name="connsiteX1" fmla="*/ 414000 w 1895646"/>
              <a:gd name="connsiteY1" fmla="*/ 1869645 h 2262382"/>
              <a:gd name="connsiteX2" fmla="*/ 115177 w 1895646"/>
              <a:gd name="connsiteY2" fmla="*/ 501718 h 2262382"/>
              <a:gd name="connsiteX3" fmla="*/ 1254609 w 1895646"/>
              <a:gd name="connsiteY3" fmla="*/ 36499 h 2262382"/>
              <a:gd name="connsiteX4" fmla="*/ 1868013 w 1895646"/>
              <a:gd name="connsiteY4" fmla="*/ 1107095 h 2262382"/>
              <a:gd name="connsiteX5" fmla="*/ 57273 w 1895646"/>
              <a:gd name="connsiteY5" fmla="*/ 2247434 h 2262382"/>
              <a:gd name="connsiteX0" fmla="*/ 62638 w 1901011"/>
              <a:gd name="connsiteY0" fmla="*/ 2247434 h 2264531"/>
              <a:gd name="connsiteX1" fmla="*/ 419365 w 1901011"/>
              <a:gd name="connsiteY1" fmla="*/ 1869645 h 2264531"/>
              <a:gd name="connsiteX2" fmla="*/ 120542 w 1901011"/>
              <a:gd name="connsiteY2" fmla="*/ 501718 h 2264531"/>
              <a:gd name="connsiteX3" fmla="*/ 1259974 w 1901011"/>
              <a:gd name="connsiteY3" fmla="*/ 36499 h 2264531"/>
              <a:gd name="connsiteX4" fmla="*/ 1873378 w 1901011"/>
              <a:gd name="connsiteY4" fmla="*/ 1107095 h 2264531"/>
              <a:gd name="connsiteX5" fmla="*/ 62638 w 1901011"/>
              <a:gd name="connsiteY5" fmla="*/ 2247434 h 2264531"/>
              <a:gd name="connsiteX0" fmla="*/ 62638 w 1901011"/>
              <a:gd name="connsiteY0" fmla="*/ 2248136 h 2265233"/>
              <a:gd name="connsiteX1" fmla="*/ 419365 w 1901011"/>
              <a:gd name="connsiteY1" fmla="*/ 1870347 h 2265233"/>
              <a:gd name="connsiteX2" fmla="*/ 120542 w 1901011"/>
              <a:gd name="connsiteY2" fmla="*/ 502420 h 2265233"/>
              <a:gd name="connsiteX3" fmla="*/ 1259974 w 1901011"/>
              <a:gd name="connsiteY3" fmla="*/ 37201 h 2265233"/>
              <a:gd name="connsiteX4" fmla="*/ 1873378 w 1901011"/>
              <a:gd name="connsiteY4" fmla="*/ 1107797 h 2265233"/>
              <a:gd name="connsiteX5" fmla="*/ 62638 w 1901011"/>
              <a:gd name="connsiteY5" fmla="*/ 2248136 h 2265233"/>
              <a:gd name="connsiteX0" fmla="*/ 81540 w 1919913"/>
              <a:gd name="connsiteY0" fmla="*/ 2250068 h 2289000"/>
              <a:gd name="connsiteX1" fmla="*/ 267579 w 1919913"/>
              <a:gd name="connsiteY1" fmla="*/ 2067351 h 2289000"/>
              <a:gd name="connsiteX2" fmla="*/ 139444 w 1919913"/>
              <a:gd name="connsiteY2" fmla="*/ 504352 h 2289000"/>
              <a:gd name="connsiteX3" fmla="*/ 1278876 w 1919913"/>
              <a:gd name="connsiteY3" fmla="*/ 39133 h 2289000"/>
              <a:gd name="connsiteX4" fmla="*/ 1892280 w 1919913"/>
              <a:gd name="connsiteY4" fmla="*/ 1109729 h 2289000"/>
              <a:gd name="connsiteX5" fmla="*/ 81540 w 1919913"/>
              <a:gd name="connsiteY5" fmla="*/ 2250068 h 2289000"/>
              <a:gd name="connsiteX0" fmla="*/ 78183 w 1916556"/>
              <a:gd name="connsiteY0" fmla="*/ 2248386 h 2270343"/>
              <a:gd name="connsiteX1" fmla="*/ 288606 w 1916556"/>
              <a:gd name="connsiteY1" fmla="*/ 1943749 h 2270343"/>
              <a:gd name="connsiteX2" fmla="*/ 136087 w 1916556"/>
              <a:gd name="connsiteY2" fmla="*/ 502670 h 2270343"/>
              <a:gd name="connsiteX3" fmla="*/ 1275519 w 1916556"/>
              <a:gd name="connsiteY3" fmla="*/ 37451 h 2270343"/>
              <a:gd name="connsiteX4" fmla="*/ 1888923 w 1916556"/>
              <a:gd name="connsiteY4" fmla="*/ 1108047 h 2270343"/>
              <a:gd name="connsiteX5" fmla="*/ 78183 w 1916556"/>
              <a:gd name="connsiteY5" fmla="*/ 2248386 h 2270343"/>
              <a:gd name="connsiteX0" fmla="*/ 78183 w 1916556"/>
              <a:gd name="connsiteY0" fmla="*/ 2260654 h 2282611"/>
              <a:gd name="connsiteX1" fmla="*/ 288606 w 1916556"/>
              <a:gd name="connsiteY1" fmla="*/ 1956017 h 2282611"/>
              <a:gd name="connsiteX2" fmla="*/ 136087 w 1916556"/>
              <a:gd name="connsiteY2" fmla="*/ 514938 h 2282611"/>
              <a:gd name="connsiteX3" fmla="*/ 1275519 w 1916556"/>
              <a:gd name="connsiteY3" fmla="*/ 49719 h 2282611"/>
              <a:gd name="connsiteX4" fmla="*/ 1888923 w 1916556"/>
              <a:gd name="connsiteY4" fmla="*/ 1120315 h 2282611"/>
              <a:gd name="connsiteX5" fmla="*/ 78183 w 1916556"/>
              <a:gd name="connsiteY5" fmla="*/ 2260654 h 2282611"/>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87139 w 1925512"/>
              <a:gd name="connsiteY0" fmla="*/ 2248386 h 2270343"/>
              <a:gd name="connsiteX1" fmla="*/ 236602 w 1925512"/>
              <a:gd name="connsiteY1" fmla="*/ 1943749 h 2270343"/>
              <a:gd name="connsiteX2" fmla="*/ 145043 w 1925512"/>
              <a:gd name="connsiteY2" fmla="*/ 502670 h 2270343"/>
              <a:gd name="connsiteX3" fmla="*/ 1284475 w 1925512"/>
              <a:gd name="connsiteY3" fmla="*/ 37451 h 2270343"/>
              <a:gd name="connsiteX4" fmla="*/ 1897879 w 1925512"/>
              <a:gd name="connsiteY4" fmla="*/ 1108047 h 2270343"/>
              <a:gd name="connsiteX5" fmla="*/ 87139 w 1925512"/>
              <a:gd name="connsiteY5" fmla="*/ 2248386 h 2270343"/>
              <a:gd name="connsiteX0" fmla="*/ 87139 w 1925512"/>
              <a:gd name="connsiteY0" fmla="*/ 2247961 h 2269918"/>
              <a:gd name="connsiteX1" fmla="*/ 236602 w 1925512"/>
              <a:gd name="connsiteY1" fmla="*/ 1943324 h 2269918"/>
              <a:gd name="connsiteX2" fmla="*/ 145043 w 1925512"/>
              <a:gd name="connsiteY2" fmla="*/ 502245 h 2269918"/>
              <a:gd name="connsiteX3" fmla="*/ 1284475 w 1925512"/>
              <a:gd name="connsiteY3" fmla="*/ 37026 h 2269918"/>
              <a:gd name="connsiteX4" fmla="*/ 1897879 w 1925512"/>
              <a:gd name="connsiteY4" fmla="*/ 1107622 h 2269918"/>
              <a:gd name="connsiteX5" fmla="*/ 87139 w 1925512"/>
              <a:gd name="connsiteY5" fmla="*/ 2247961 h 226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13500000" scaled="1"/>
            <a:tileRect/>
          </a:grad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形标注 2"/>
          <p:cNvSpPr/>
          <p:nvPr/>
        </p:nvSpPr>
        <p:spPr>
          <a:xfrm rot="2336203">
            <a:off x="5159749" y="518655"/>
            <a:ext cx="1737420" cy="2048182"/>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 fmla="*/ 546222 w 1872531"/>
              <a:gd name="connsiteY0" fmla="*/ 2025373 h 2025373"/>
              <a:gd name="connsiteX1" fmla="*/ 476229 w 1872531"/>
              <a:gd name="connsiteY1" fmla="*/ 1684160 h 2025373"/>
              <a:gd name="connsiteX2" fmla="*/ 92062 w 1872531"/>
              <a:gd name="connsiteY2" fmla="*/ 511305 h 2025373"/>
              <a:gd name="connsiteX3" fmla="*/ 1231494 w 1872531"/>
              <a:gd name="connsiteY3" fmla="*/ 46086 h 2025373"/>
              <a:gd name="connsiteX4" fmla="*/ 1844898 w 1872531"/>
              <a:gd name="connsiteY4" fmla="*/ 1116682 h 2025373"/>
              <a:gd name="connsiteX5" fmla="*/ 815131 w 1872531"/>
              <a:gd name="connsiteY5" fmla="*/ 1792781 h 2025373"/>
              <a:gd name="connsiteX6" fmla="*/ 546222 w 1872531"/>
              <a:gd name="connsiteY6" fmla="*/ 2025373 h 2025373"/>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820113 w 1828745"/>
              <a:gd name="connsiteY5" fmla="*/ 1865933 h 2159485"/>
              <a:gd name="connsiteX6" fmla="*/ 282980 w 1828745"/>
              <a:gd name="connsiteY6" fmla="*/ 2159485 h 2159485"/>
              <a:gd name="connsiteX0" fmla="*/ 1589 w 1839962"/>
              <a:gd name="connsiteY0" fmla="*/ 2257021 h 2257021"/>
              <a:gd name="connsiteX1" fmla="*/ 443660 w 1839962"/>
              <a:gd name="connsiteY1" fmla="*/ 1684160 h 2257021"/>
              <a:gd name="connsiteX2" fmla="*/ 59493 w 1839962"/>
              <a:gd name="connsiteY2" fmla="*/ 511305 h 2257021"/>
              <a:gd name="connsiteX3" fmla="*/ 1198925 w 1839962"/>
              <a:gd name="connsiteY3" fmla="*/ 46086 h 2257021"/>
              <a:gd name="connsiteX4" fmla="*/ 1812329 w 1839962"/>
              <a:gd name="connsiteY4" fmla="*/ 1116682 h 2257021"/>
              <a:gd name="connsiteX5" fmla="*/ 831330 w 1839962"/>
              <a:gd name="connsiteY5" fmla="*/ 1865933 h 2257021"/>
              <a:gd name="connsiteX6" fmla="*/ 1589 w 1839962"/>
              <a:gd name="connsiteY6" fmla="*/ 2257021 h 2257021"/>
              <a:gd name="connsiteX0" fmla="*/ 1673 w 1840046"/>
              <a:gd name="connsiteY0" fmla="*/ 2244950 h 2244950"/>
              <a:gd name="connsiteX1" fmla="*/ 419360 w 1840046"/>
              <a:gd name="connsiteY1" fmla="*/ 1659897 h 2244950"/>
              <a:gd name="connsiteX2" fmla="*/ 59577 w 1840046"/>
              <a:gd name="connsiteY2" fmla="*/ 499234 h 2244950"/>
              <a:gd name="connsiteX3" fmla="*/ 1199009 w 1840046"/>
              <a:gd name="connsiteY3" fmla="*/ 34015 h 2244950"/>
              <a:gd name="connsiteX4" fmla="*/ 1812413 w 1840046"/>
              <a:gd name="connsiteY4" fmla="*/ 1104611 h 2244950"/>
              <a:gd name="connsiteX5" fmla="*/ 831414 w 1840046"/>
              <a:gd name="connsiteY5" fmla="*/ 1853862 h 2244950"/>
              <a:gd name="connsiteX6" fmla="*/ 1673 w 1840046"/>
              <a:gd name="connsiteY6" fmla="*/ 2244950 h 2244950"/>
              <a:gd name="connsiteX0" fmla="*/ 1012 w 1839385"/>
              <a:gd name="connsiteY0" fmla="*/ 2244950 h 2244950"/>
              <a:gd name="connsiteX1" fmla="*/ 418699 w 1839385"/>
              <a:gd name="connsiteY1" fmla="*/ 1659897 h 2244950"/>
              <a:gd name="connsiteX2" fmla="*/ 58916 w 1839385"/>
              <a:gd name="connsiteY2" fmla="*/ 499234 h 2244950"/>
              <a:gd name="connsiteX3" fmla="*/ 1198348 w 1839385"/>
              <a:gd name="connsiteY3" fmla="*/ 34015 h 2244950"/>
              <a:gd name="connsiteX4" fmla="*/ 1811752 w 1839385"/>
              <a:gd name="connsiteY4" fmla="*/ 1104611 h 2244950"/>
              <a:gd name="connsiteX5" fmla="*/ 830753 w 1839385"/>
              <a:gd name="connsiteY5" fmla="*/ 1853862 h 2244950"/>
              <a:gd name="connsiteX6" fmla="*/ 1012 w 1839385"/>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831095 w 1839727"/>
              <a:gd name="connsiteY5" fmla="*/ 185386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53015 w 1839727"/>
              <a:gd name="connsiteY5" fmla="*/ 1890438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877 w 1840250"/>
              <a:gd name="connsiteY0" fmla="*/ 2244813 h 2244813"/>
              <a:gd name="connsiteX1" fmla="*/ 261068 w 1840250"/>
              <a:gd name="connsiteY1" fmla="*/ 1647568 h 2244813"/>
              <a:gd name="connsiteX2" fmla="*/ 59781 w 1840250"/>
              <a:gd name="connsiteY2" fmla="*/ 499097 h 2244813"/>
              <a:gd name="connsiteX3" fmla="*/ 1199213 w 1840250"/>
              <a:gd name="connsiteY3" fmla="*/ 33878 h 2244813"/>
              <a:gd name="connsiteX4" fmla="*/ 1812617 w 1840250"/>
              <a:gd name="connsiteY4" fmla="*/ 1104474 h 2244813"/>
              <a:gd name="connsiteX5" fmla="*/ 990114 w 1840250"/>
              <a:gd name="connsiteY5" fmla="*/ 1914685 h 2244813"/>
              <a:gd name="connsiteX6" fmla="*/ 1877 w 1840250"/>
              <a:gd name="connsiteY6" fmla="*/ 2244813 h 2244813"/>
              <a:gd name="connsiteX0" fmla="*/ 1594 w 1839967"/>
              <a:gd name="connsiteY0" fmla="*/ 2244408 h 2244408"/>
              <a:gd name="connsiteX1" fmla="*/ 333937 w 1839967"/>
              <a:gd name="connsiteY1" fmla="*/ 1610587 h 2244408"/>
              <a:gd name="connsiteX2" fmla="*/ 59498 w 1839967"/>
              <a:gd name="connsiteY2" fmla="*/ 498692 h 2244408"/>
              <a:gd name="connsiteX3" fmla="*/ 1198930 w 1839967"/>
              <a:gd name="connsiteY3" fmla="*/ 33473 h 2244408"/>
              <a:gd name="connsiteX4" fmla="*/ 1812334 w 1839967"/>
              <a:gd name="connsiteY4" fmla="*/ 1104069 h 2244408"/>
              <a:gd name="connsiteX5" fmla="*/ 989831 w 1839967"/>
              <a:gd name="connsiteY5" fmla="*/ 1914280 h 2244408"/>
              <a:gd name="connsiteX6" fmla="*/ 1594 w 1839967"/>
              <a:gd name="connsiteY6" fmla="*/ 2244408 h 2244408"/>
              <a:gd name="connsiteX0" fmla="*/ 1594 w 1839967"/>
              <a:gd name="connsiteY0" fmla="*/ 2248877 h 2248877"/>
              <a:gd name="connsiteX1" fmla="*/ 333937 w 1839967"/>
              <a:gd name="connsiteY1" fmla="*/ 1615056 h 2248877"/>
              <a:gd name="connsiteX2" fmla="*/ 59498 w 1839967"/>
              <a:gd name="connsiteY2" fmla="*/ 503161 h 2248877"/>
              <a:gd name="connsiteX3" fmla="*/ 1198930 w 1839967"/>
              <a:gd name="connsiteY3" fmla="*/ 37942 h 2248877"/>
              <a:gd name="connsiteX4" fmla="*/ 1812334 w 1839967"/>
              <a:gd name="connsiteY4" fmla="*/ 1108538 h 2248877"/>
              <a:gd name="connsiteX5" fmla="*/ 989831 w 1839967"/>
              <a:gd name="connsiteY5" fmla="*/ 1918749 h 2248877"/>
              <a:gd name="connsiteX6" fmla="*/ 1594 w 1839967"/>
              <a:gd name="connsiteY6" fmla="*/ 2248877 h 2248877"/>
              <a:gd name="connsiteX0" fmla="*/ 15912 w 1854285"/>
              <a:gd name="connsiteY0" fmla="*/ 2249953 h 2249953"/>
              <a:gd name="connsiteX1" fmla="*/ 348255 w 1854285"/>
              <a:gd name="connsiteY1" fmla="*/ 1616132 h 2249953"/>
              <a:gd name="connsiteX2" fmla="*/ 73816 w 1854285"/>
              <a:gd name="connsiteY2" fmla="*/ 504237 h 2249953"/>
              <a:gd name="connsiteX3" fmla="*/ 1213248 w 1854285"/>
              <a:gd name="connsiteY3" fmla="*/ 39018 h 2249953"/>
              <a:gd name="connsiteX4" fmla="*/ 1826652 w 1854285"/>
              <a:gd name="connsiteY4" fmla="*/ 1109614 h 2249953"/>
              <a:gd name="connsiteX5" fmla="*/ 1004149 w 1854285"/>
              <a:gd name="connsiteY5" fmla="*/ 1919825 h 2249953"/>
              <a:gd name="connsiteX6" fmla="*/ 15912 w 1854285"/>
              <a:gd name="connsiteY6" fmla="*/ 2249953 h 2249953"/>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2699 w 1891072"/>
              <a:gd name="connsiteY0" fmla="*/ 2247434 h 2262382"/>
              <a:gd name="connsiteX1" fmla="*/ 409426 w 1891072"/>
              <a:gd name="connsiteY1" fmla="*/ 1869645 h 2262382"/>
              <a:gd name="connsiteX2" fmla="*/ 110603 w 1891072"/>
              <a:gd name="connsiteY2" fmla="*/ 501718 h 2262382"/>
              <a:gd name="connsiteX3" fmla="*/ 1250035 w 1891072"/>
              <a:gd name="connsiteY3" fmla="*/ 36499 h 2262382"/>
              <a:gd name="connsiteX4" fmla="*/ 1863439 w 1891072"/>
              <a:gd name="connsiteY4" fmla="*/ 1107095 h 2262382"/>
              <a:gd name="connsiteX5" fmla="*/ 52699 w 1891072"/>
              <a:gd name="connsiteY5" fmla="*/ 2247434 h 2262382"/>
              <a:gd name="connsiteX0" fmla="*/ 57273 w 1895646"/>
              <a:gd name="connsiteY0" fmla="*/ 2247434 h 2262382"/>
              <a:gd name="connsiteX1" fmla="*/ 414000 w 1895646"/>
              <a:gd name="connsiteY1" fmla="*/ 1869645 h 2262382"/>
              <a:gd name="connsiteX2" fmla="*/ 115177 w 1895646"/>
              <a:gd name="connsiteY2" fmla="*/ 501718 h 2262382"/>
              <a:gd name="connsiteX3" fmla="*/ 1254609 w 1895646"/>
              <a:gd name="connsiteY3" fmla="*/ 36499 h 2262382"/>
              <a:gd name="connsiteX4" fmla="*/ 1868013 w 1895646"/>
              <a:gd name="connsiteY4" fmla="*/ 1107095 h 2262382"/>
              <a:gd name="connsiteX5" fmla="*/ 57273 w 1895646"/>
              <a:gd name="connsiteY5" fmla="*/ 2247434 h 2262382"/>
              <a:gd name="connsiteX0" fmla="*/ 62638 w 1901011"/>
              <a:gd name="connsiteY0" fmla="*/ 2247434 h 2264531"/>
              <a:gd name="connsiteX1" fmla="*/ 419365 w 1901011"/>
              <a:gd name="connsiteY1" fmla="*/ 1869645 h 2264531"/>
              <a:gd name="connsiteX2" fmla="*/ 120542 w 1901011"/>
              <a:gd name="connsiteY2" fmla="*/ 501718 h 2264531"/>
              <a:gd name="connsiteX3" fmla="*/ 1259974 w 1901011"/>
              <a:gd name="connsiteY3" fmla="*/ 36499 h 2264531"/>
              <a:gd name="connsiteX4" fmla="*/ 1873378 w 1901011"/>
              <a:gd name="connsiteY4" fmla="*/ 1107095 h 2264531"/>
              <a:gd name="connsiteX5" fmla="*/ 62638 w 1901011"/>
              <a:gd name="connsiteY5" fmla="*/ 2247434 h 2264531"/>
              <a:gd name="connsiteX0" fmla="*/ 62638 w 1901011"/>
              <a:gd name="connsiteY0" fmla="*/ 2248136 h 2265233"/>
              <a:gd name="connsiteX1" fmla="*/ 419365 w 1901011"/>
              <a:gd name="connsiteY1" fmla="*/ 1870347 h 2265233"/>
              <a:gd name="connsiteX2" fmla="*/ 120542 w 1901011"/>
              <a:gd name="connsiteY2" fmla="*/ 502420 h 2265233"/>
              <a:gd name="connsiteX3" fmla="*/ 1259974 w 1901011"/>
              <a:gd name="connsiteY3" fmla="*/ 37201 h 2265233"/>
              <a:gd name="connsiteX4" fmla="*/ 1873378 w 1901011"/>
              <a:gd name="connsiteY4" fmla="*/ 1107797 h 2265233"/>
              <a:gd name="connsiteX5" fmla="*/ 62638 w 1901011"/>
              <a:gd name="connsiteY5" fmla="*/ 2248136 h 2265233"/>
              <a:gd name="connsiteX0" fmla="*/ 81540 w 1919913"/>
              <a:gd name="connsiteY0" fmla="*/ 2250068 h 2289000"/>
              <a:gd name="connsiteX1" fmla="*/ 267579 w 1919913"/>
              <a:gd name="connsiteY1" fmla="*/ 2067351 h 2289000"/>
              <a:gd name="connsiteX2" fmla="*/ 139444 w 1919913"/>
              <a:gd name="connsiteY2" fmla="*/ 504352 h 2289000"/>
              <a:gd name="connsiteX3" fmla="*/ 1278876 w 1919913"/>
              <a:gd name="connsiteY3" fmla="*/ 39133 h 2289000"/>
              <a:gd name="connsiteX4" fmla="*/ 1892280 w 1919913"/>
              <a:gd name="connsiteY4" fmla="*/ 1109729 h 2289000"/>
              <a:gd name="connsiteX5" fmla="*/ 81540 w 1919913"/>
              <a:gd name="connsiteY5" fmla="*/ 2250068 h 2289000"/>
              <a:gd name="connsiteX0" fmla="*/ 78183 w 1916556"/>
              <a:gd name="connsiteY0" fmla="*/ 2248386 h 2270343"/>
              <a:gd name="connsiteX1" fmla="*/ 288606 w 1916556"/>
              <a:gd name="connsiteY1" fmla="*/ 1943749 h 2270343"/>
              <a:gd name="connsiteX2" fmla="*/ 136087 w 1916556"/>
              <a:gd name="connsiteY2" fmla="*/ 502670 h 2270343"/>
              <a:gd name="connsiteX3" fmla="*/ 1275519 w 1916556"/>
              <a:gd name="connsiteY3" fmla="*/ 37451 h 2270343"/>
              <a:gd name="connsiteX4" fmla="*/ 1888923 w 1916556"/>
              <a:gd name="connsiteY4" fmla="*/ 1108047 h 2270343"/>
              <a:gd name="connsiteX5" fmla="*/ 78183 w 1916556"/>
              <a:gd name="connsiteY5" fmla="*/ 2248386 h 2270343"/>
              <a:gd name="connsiteX0" fmla="*/ 78183 w 1916556"/>
              <a:gd name="connsiteY0" fmla="*/ 2260654 h 2282611"/>
              <a:gd name="connsiteX1" fmla="*/ 288606 w 1916556"/>
              <a:gd name="connsiteY1" fmla="*/ 1956017 h 2282611"/>
              <a:gd name="connsiteX2" fmla="*/ 136087 w 1916556"/>
              <a:gd name="connsiteY2" fmla="*/ 514938 h 2282611"/>
              <a:gd name="connsiteX3" fmla="*/ 1275519 w 1916556"/>
              <a:gd name="connsiteY3" fmla="*/ 49719 h 2282611"/>
              <a:gd name="connsiteX4" fmla="*/ 1888923 w 1916556"/>
              <a:gd name="connsiteY4" fmla="*/ 1120315 h 2282611"/>
              <a:gd name="connsiteX5" fmla="*/ 78183 w 1916556"/>
              <a:gd name="connsiteY5" fmla="*/ 2260654 h 2282611"/>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87139 w 1925512"/>
              <a:gd name="connsiteY0" fmla="*/ 2248386 h 2270343"/>
              <a:gd name="connsiteX1" fmla="*/ 236602 w 1925512"/>
              <a:gd name="connsiteY1" fmla="*/ 1943749 h 2270343"/>
              <a:gd name="connsiteX2" fmla="*/ 145043 w 1925512"/>
              <a:gd name="connsiteY2" fmla="*/ 502670 h 2270343"/>
              <a:gd name="connsiteX3" fmla="*/ 1284475 w 1925512"/>
              <a:gd name="connsiteY3" fmla="*/ 37451 h 2270343"/>
              <a:gd name="connsiteX4" fmla="*/ 1897879 w 1925512"/>
              <a:gd name="connsiteY4" fmla="*/ 1108047 h 2270343"/>
              <a:gd name="connsiteX5" fmla="*/ 87139 w 1925512"/>
              <a:gd name="connsiteY5" fmla="*/ 2248386 h 2270343"/>
              <a:gd name="connsiteX0" fmla="*/ 87139 w 1925512"/>
              <a:gd name="connsiteY0" fmla="*/ 2247961 h 2269918"/>
              <a:gd name="connsiteX1" fmla="*/ 236602 w 1925512"/>
              <a:gd name="connsiteY1" fmla="*/ 1943324 h 2269918"/>
              <a:gd name="connsiteX2" fmla="*/ 145043 w 1925512"/>
              <a:gd name="connsiteY2" fmla="*/ 502245 h 2269918"/>
              <a:gd name="connsiteX3" fmla="*/ 1284475 w 1925512"/>
              <a:gd name="connsiteY3" fmla="*/ 37026 h 2269918"/>
              <a:gd name="connsiteX4" fmla="*/ 1897879 w 1925512"/>
              <a:gd name="connsiteY4" fmla="*/ 1107622 h 2269918"/>
              <a:gd name="connsiteX5" fmla="*/ 87139 w 1925512"/>
              <a:gd name="connsiteY5" fmla="*/ 2247961 h 226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gradFill flip="none" rotWithShape="1">
            <a:gsLst>
              <a:gs pos="0">
                <a:srgbClr val="1F497D">
                  <a:lumMod val="60000"/>
                  <a:lumOff val="40000"/>
                  <a:shade val="30000"/>
                  <a:satMod val="115000"/>
                </a:srgbClr>
              </a:gs>
              <a:gs pos="50000">
                <a:srgbClr val="1F497D">
                  <a:lumMod val="60000"/>
                  <a:lumOff val="40000"/>
                  <a:shade val="67500"/>
                  <a:satMod val="115000"/>
                </a:srgbClr>
              </a:gs>
              <a:gs pos="100000">
                <a:srgbClr val="1F497D">
                  <a:lumMod val="60000"/>
                  <a:lumOff val="40000"/>
                  <a:shade val="100000"/>
                  <a:satMod val="115000"/>
                </a:srgbClr>
              </a:gs>
            </a:gsLst>
            <a:lin ang="13500000" scaled="1"/>
            <a:tileRect/>
          </a:gradFill>
          <a:ln w="25400" cap="flat" cmpd="sng" algn="ctr">
            <a:solidFill>
              <a:srgbClr val="1F497D">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TextBox 27"/>
          <p:cNvSpPr txBox="1"/>
          <p:nvPr/>
        </p:nvSpPr>
        <p:spPr>
          <a:xfrm>
            <a:off x="5228897" y="1072243"/>
            <a:ext cx="1212237" cy="836111"/>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9" name="TextBox 28"/>
          <p:cNvSpPr txBox="1"/>
          <p:nvPr/>
        </p:nvSpPr>
        <p:spPr>
          <a:xfrm>
            <a:off x="6395859" y="860219"/>
            <a:ext cx="651689" cy="6950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ysClr val="window" lastClr="FFFFFF"/>
                </a:solidFill>
                <a:effectLst/>
                <a:uLnTx/>
                <a:uFillTx/>
                <a:latin typeface="Arial Black" pitchFamily="34" charset="0"/>
                <a:ea typeface="微软雅黑" pitchFamily="34" charset="-122"/>
              </a:rPr>
              <a:t>4</a:t>
            </a:r>
            <a:endParaRPr kumimoji="0" lang="zh-CN" altLang="en-US" sz="36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endParaRPr>
          </a:p>
        </p:txBody>
      </p:sp>
      <p:cxnSp>
        <p:nvCxnSpPr>
          <p:cNvPr id="30" name="直接连接符 29"/>
          <p:cNvCxnSpPr/>
          <p:nvPr/>
        </p:nvCxnSpPr>
        <p:spPr>
          <a:xfrm>
            <a:off x="6388687" y="1072243"/>
            <a:ext cx="0" cy="836111"/>
          </a:xfrm>
          <a:prstGeom prst="line">
            <a:avLst/>
          </a:prstGeom>
          <a:noFill/>
          <a:ln w="9525" cap="flat" cmpd="sng" algn="ctr">
            <a:solidFill>
              <a:sysClr val="window" lastClr="FFFFFF"/>
            </a:solidFill>
            <a:prstDash val="solid"/>
          </a:ln>
          <a:effectLst/>
        </p:spPr>
      </p:cxnSp>
      <p:sp>
        <p:nvSpPr>
          <p:cNvPr id="31" name="TextBox 30"/>
          <p:cNvSpPr txBox="1"/>
          <p:nvPr/>
        </p:nvSpPr>
        <p:spPr>
          <a:xfrm>
            <a:off x="2788318" y="1920077"/>
            <a:ext cx="651689" cy="8274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Arial Black" pitchFamily="34" charset="0"/>
                <a:ea typeface="微软雅黑" pitchFamily="34" charset="-122"/>
              </a:rPr>
              <a:t>3</a:t>
            </a:r>
            <a:endParaRPr kumimoji="0" lang="zh-CN" altLang="en-US" sz="44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endParaRPr>
          </a:p>
        </p:txBody>
      </p:sp>
      <p:cxnSp>
        <p:nvCxnSpPr>
          <p:cNvPr id="32" name="直接连接符 31"/>
          <p:cNvCxnSpPr/>
          <p:nvPr/>
        </p:nvCxnSpPr>
        <p:spPr>
          <a:xfrm>
            <a:off x="3330402" y="1904385"/>
            <a:ext cx="0" cy="1445654"/>
          </a:xfrm>
          <a:prstGeom prst="line">
            <a:avLst/>
          </a:prstGeom>
          <a:noFill/>
          <a:ln w="9525" cap="flat" cmpd="sng" algn="ctr">
            <a:solidFill>
              <a:sysClr val="window" lastClr="FFFFFF"/>
            </a:solidFill>
            <a:prstDash val="solid"/>
          </a:ln>
          <a:effectLst/>
        </p:spPr>
      </p:cxnSp>
      <p:sp>
        <p:nvSpPr>
          <p:cNvPr id="33" name="TextBox 32"/>
          <p:cNvSpPr txBox="1"/>
          <p:nvPr/>
        </p:nvSpPr>
        <p:spPr>
          <a:xfrm>
            <a:off x="3342283" y="1801229"/>
            <a:ext cx="1516647" cy="164836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4" name="TextBox 33"/>
          <p:cNvSpPr txBox="1"/>
          <p:nvPr/>
        </p:nvSpPr>
        <p:spPr>
          <a:xfrm>
            <a:off x="5188975" y="3005108"/>
            <a:ext cx="1703692" cy="203562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通过复制您的文本后在此框中选择</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5" name="TextBox 34"/>
          <p:cNvSpPr txBox="1"/>
          <p:nvPr/>
        </p:nvSpPr>
        <p:spPr>
          <a:xfrm>
            <a:off x="432937" y="4124445"/>
            <a:ext cx="651689" cy="142328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0" b="1" i="0" u="none" strike="noStrike" kern="0" cap="none" spc="0" normalizeH="0" baseline="0" noProof="0" dirty="0" smtClean="0">
                <a:ln>
                  <a:noFill/>
                </a:ln>
                <a:solidFill>
                  <a:sysClr val="window" lastClr="FFFFFF"/>
                </a:solidFill>
                <a:effectLst/>
                <a:uLnTx/>
                <a:uFillTx/>
                <a:latin typeface="Arial Black" pitchFamily="34" charset="0"/>
                <a:ea typeface="微软雅黑" pitchFamily="34" charset="-122"/>
              </a:rPr>
              <a:t>1</a:t>
            </a:r>
            <a:endParaRPr kumimoji="0" lang="zh-CN" altLang="en-US" sz="80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endParaRPr>
          </a:p>
        </p:txBody>
      </p:sp>
      <p:cxnSp>
        <p:nvCxnSpPr>
          <p:cNvPr id="36" name="直接连接符 35"/>
          <p:cNvCxnSpPr/>
          <p:nvPr/>
        </p:nvCxnSpPr>
        <p:spPr>
          <a:xfrm>
            <a:off x="1167163" y="3814683"/>
            <a:ext cx="0" cy="2069171"/>
          </a:xfrm>
          <a:prstGeom prst="line">
            <a:avLst/>
          </a:prstGeom>
          <a:noFill/>
          <a:ln w="9525" cap="flat" cmpd="sng" algn="ctr">
            <a:solidFill>
              <a:sysClr val="window" lastClr="FFFFFF"/>
            </a:solidFill>
            <a:prstDash val="solid"/>
          </a:ln>
          <a:effectLst/>
        </p:spPr>
      </p:cxnSp>
      <p:sp>
        <p:nvSpPr>
          <p:cNvPr id="37" name="TextBox 36"/>
          <p:cNvSpPr txBox="1"/>
          <p:nvPr/>
        </p:nvSpPr>
        <p:spPr>
          <a:xfrm>
            <a:off x="1271671" y="3657341"/>
            <a:ext cx="2291052" cy="242289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文字您的内容打在这里或复制</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8" name="TextBox 37"/>
          <p:cNvSpPr txBox="1"/>
          <p:nvPr/>
        </p:nvSpPr>
        <p:spPr>
          <a:xfrm>
            <a:off x="4459845" y="3362332"/>
            <a:ext cx="651689" cy="11915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600" b="1" i="0" u="none" strike="noStrike" kern="0" cap="none" spc="0" normalizeH="0" baseline="0" noProof="0" dirty="0" smtClean="0">
                <a:ln>
                  <a:noFill/>
                </a:ln>
                <a:solidFill>
                  <a:sysClr val="window" lastClr="FFFFFF"/>
                </a:solidFill>
                <a:effectLst/>
                <a:uLnTx/>
                <a:uFillTx/>
                <a:latin typeface="Arial Black" pitchFamily="34" charset="0"/>
                <a:ea typeface="微软雅黑" pitchFamily="34" charset="-122"/>
              </a:rPr>
              <a:t>2</a:t>
            </a:r>
            <a:endParaRPr kumimoji="0" lang="zh-CN" altLang="en-US" sz="6600" b="1" i="0" u="none" strike="noStrike" kern="0" cap="none" spc="0" normalizeH="0" baseline="0" noProof="0" dirty="0">
              <a:ln>
                <a:noFill/>
              </a:ln>
              <a:solidFill>
                <a:sysClr val="window" lastClr="FFFFFF"/>
              </a:solidFill>
              <a:effectLst/>
              <a:uLnTx/>
              <a:uFillTx/>
              <a:latin typeface="Arial Black" pitchFamily="34" charset="0"/>
              <a:ea typeface="微软雅黑" pitchFamily="34" charset="-122"/>
            </a:endParaRPr>
          </a:p>
        </p:txBody>
      </p:sp>
      <p:cxnSp>
        <p:nvCxnSpPr>
          <p:cNvPr id="39" name="直接连接符 38"/>
          <p:cNvCxnSpPr/>
          <p:nvPr/>
        </p:nvCxnSpPr>
        <p:spPr>
          <a:xfrm>
            <a:off x="5188975" y="3159990"/>
            <a:ext cx="0" cy="1743028"/>
          </a:xfrm>
          <a:prstGeom prst="line">
            <a:avLst/>
          </a:prstGeom>
          <a:noFill/>
          <a:ln w="9525" cap="flat" cmpd="sng" algn="ctr">
            <a:solidFill>
              <a:sysClr val="window" lastClr="FFFFFF"/>
            </a:solidFill>
            <a:prstDash val="solid"/>
          </a:ln>
          <a:effectLst/>
        </p:spPr>
      </p:cxnSp>
      <p:sp>
        <p:nvSpPr>
          <p:cNvPr id="40" name="矩形 39"/>
          <p:cNvSpPr/>
          <p:nvPr/>
        </p:nvSpPr>
        <p:spPr>
          <a:xfrm>
            <a:off x="8532440" y="-4536"/>
            <a:ext cx="288032" cy="3672408"/>
          </a:xfrm>
          <a:prstGeom prst="rect">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TextBox 40"/>
          <p:cNvSpPr txBox="1"/>
          <p:nvPr/>
        </p:nvSpPr>
        <p:spPr>
          <a:xfrm>
            <a:off x="7548135" y="1048720"/>
            <a:ext cx="1200329" cy="3477875"/>
          </a:xfrm>
          <a:prstGeom prst="rect">
            <a:avLst/>
          </a:prstGeom>
          <a:noFill/>
        </p:spPr>
        <p:txBody>
          <a:bodyPr vert="eaVert" wrap="non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6600" b="0" i="0" u="none" strike="noStrike" kern="600" cap="none" spc="0" normalizeH="0" baseline="0" noProof="0" dirty="0" smtClean="0">
                <a:ln>
                  <a:noFill/>
                </a:ln>
                <a:solidFill>
                  <a:sysClr val="windowText" lastClr="000000">
                    <a:lumMod val="95000"/>
                    <a:lumOff val="5000"/>
                  </a:sysClr>
                </a:solidFill>
                <a:effectLst/>
                <a:uLnTx/>
                <a:uFillTx/>
                <a:latin typeface="方正姚体" pitchFamily="2" charset="-122"/>
                <a:ea typeface="方正姚体" pitchFamily="2" charset="-122"/>
              </a:rPr>
              <a:t>您的标题</a:t>
            </a:r>
            <a:endParaRPr kumimoji="0" lang="zh-CN" altLang="en-US" sz="6600" b="0" i="0" u="none" strike="noStrike" kern="600" cap="none" spc="0" normalizeH="0" baseline="0" noProof="0" dirty="0">
              <a:ln>
                <a:noFill/>
              </a:ln>
              <a:solidFill>
                <a:sysClr val="windowText" lastClr="000000">
                  <a:lumMod val="95000"/>
                  <a:lumOff val="5000"/>
                </a:sysClr>
              </a:solidFill>
              <a:effectLst/>
              <a:uLnTx/>
              <a:uFillTx/>
              <a:latin typeface="方正姚体" pitchFamily="2" charset="-122"/>
              <a:ea typeface="方正姚体" pitchFamily="2" charset="-122"/>
            </a:endParaRPr>
          </a:p>
        </p:txBody>
      </p:sp>
    </p:spTree>
    <p:extLst>
      <p:ext uri="{BB962C8B-B14F-4D97-AF65-F5344CB8AC3E}">
        <p14:creationId xmlns:p14="http://schemas.microsoft.com/office/powerpoint/2010/main" val="103780823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立方体 12"/>
          <p:cNvSpPr/>
          <p:nvPr/>
        </p:nvSpPr>
        <p:spPr>
          <a:xfrm rot="20584031">
            <a:off x="4875550" y="2890609"/>
            <a:ext cx="4299374" cy="1172811"/>
          </a:xfrm>
          <a:prstGeom prst="cube">
            <a:avLst>
              <a:gd name="adj" fmla="val 94231"/>
            </a:avLst>
          </a:prstGeom>
          <a:gradFill flip="none" rotWithShape="1">
            <a:gsLst>
              <a:gs pos="0">
                <a:srgbClr val="BC5100"/>
              </a:gs>
              <a:gs pos="100000">
                <a:srgbClr val="FF7915"/>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立方体 13"/>
          <p:cNvSpPr/>
          <p:nvPr/>
        </p:nvSpPr>
        <p:spPr>
          <a:xfrm rot="454258">
            <a:off x="3546962" y="4775420"/>
            <a:ext cx="4299374" cy="1172811"/>
          </a:xfrm>
          <a:prstGeom prst="cube">
            <a:avLst>
              <a:gd name="adj" fmla="val 94642"/>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5" name="立方体 14"/>
          <p:cNvSpPr/>
          <p:nvPr/>
        </p:nvSpPr>
        <p:spPr>
          <a:xfrm rot="19827258">
            <a:off x="4427140" y="1156915"/>
            <a:ext cx="4299374" cy="1433847"/>
          </a:xfrm>
          <a:prstGeom prst="cube">
            <a:avLst>
              <a:gd name="adj" fmla="val 94231"/>
            </a:avLst>
          </a:prstGeom>
          <a:gradFill flip="none" rotWithShape="1">
            <a:gsLst>
              <a:gs pos="0">
                <a:srgbClr val="CC9700"/>
              </a:gs>
              <a:gs pos="100000">
                <a:srgbClr val="FFC000">
                  <a:shade val="100000"/>
                  <a:satMod val="11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TextBox 15"/>
          <p:cNvSpPr txBox="1"/>
          <p:nvPr/>
        </p:nvSpPr>
        <p:spPr>
          <a:xfrm rot="20578973">
            <a:off x="5398239" y="1066073"/>
            <a:ext cx="2604534" cy="1702098"/>
          </a:xfrm>
          <a:prstGeom prst="rect">
            <a:avLst/>
          </a:prstGeom>
          <a:noFill/>
        </p:spPr>
        <p:txBody>
          <a:bodyPr wrap="square" rtlCol="0">
            <a:spAutoFit/>
            <a:scene3d>
              <a:camera prst="isometricOffAxis2Left">
                <a:rot lat="19069119" lon="1156295" rev="21350816"/>
              </a:camera>
              <a:lightRig rig="threePt" dir="t"/>
            </a:scene3d>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Box 16"/>
          <p:cNvSpPr txBox="1"/>
          <p:nvPr/>
        </p:nvSpPr>
        <p:spPr>
          <a:xfrm rot="20578973">
            <a:off x="5611694" y="2692954"/>
            <a:ext cx="2816872" cy="1532727"/>
          </a:xfrm>
          <a:prstGeom prst="rect">
            <a:avLst/>
          </a:prstGeom>
          <a:noFill/>
        </p:spPr>
        <p:txBody>
          <a:bodyPr wrap="square" rtlCol="0">
            <a:spAutoFit/>
            <a:scene3d>
              <a:camera prst="isometricOffAxis2Left">
                <a:rot lat="19599216" lon="2575682" rev="19950000"/>
              </a:camera>
              <a:lightRig rig="threePt" dir="t"/>
            </a:scene3d>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TextBox 17"/>
          <p:cNvSpPr txBox="1"/>
          <p:nvPr/>
        </p:nvSpPr>
        <p:spPr>
          <a:xfrm rot="417969">
            <a:off x="4183694" y="4753394"/>
            <a:ext cx="3025913" cy="1172629"/>
          </a:xfrm>
          <a:prstGeom prst="rect">
            <a:avLst/>
          </a:prstGeom>
          <a:noFill/>
        </p:spPr>
        <p:txBody>
          <a:bodyPr wrap="square" rtlCol="0">
            <a:spAutoFit/>
            <a:scene3d>
              <a:camera prst="isometricOffAxis2Left">
                <a:rot lat="19599216" lon="2575682" rev="19950000"/>
              </a:camera>
              <a:lightRig rig="threePt" dir="t"/>
            </a:scene3d>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9" name="椭圆 18"/>
          <p:cNvSpPr/>
          <p:nvPr/>
        </p:nvSpPr>
        <p:spPr>
          <a:xfrm>
            <a:off x="2766759" y="2868502"/>
            <a:ext cx="747633" cy="747632"/>
          </a:xfrm>
          <a:prstGeom prst="ellipse">
            <a:avLst/>
          </a:prstGeom>
          <a:solidFill>
            <a:srgbClr val="F79646">
              <a:lumMod val="75000"/>
            </a:srgbClr>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标</a:t>
            </a:r>
            <a:endParaRPr kumimoji="0" lang="zh-CN" altLang="en-US" sz="4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 name="椭圆 19"/>
          <p:cNvSpPr/>
          <p:nvPr/>
        </p:nvSpPr>
        <p:spPr>
          <a:xfrm>
            <a:off x="1825164" y="2868502"/>
            <a:ext cx="747633" cy="747632"/>
          </a:xfrm>
          <a:prstGeom prst="ellipse">
            <a:avLst/>
          </a:prstGeom>
          <a:solidFill>
            <a:srgbClr val="F79646">
              <a:lumMod val="75000"/>
            </a:srgbClr>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的</a:t>
            </a:r>
          </a:p>
        </p:txBody>
      </p:sp>
      <p:sp>
        <p:nvSpPr>
          <p:cNvPr id="21" name="椭圆 20"/>
          <p:cNvSpPr/>
          <p:nvPr/>
        </p:nvSpPr>
        <p:spPr>
          <a:xfrm>
            <a:off x="3708354" y="2868502"/>
            <a:ext cx="747633" cy="747632"/>
          </a:xfrm>
          <a:prstGeom prst="ellipse">
            <a:avLst/>
          </a:prstGeom>
          <a:solidFill>
            <a:srgbClr val="F79646">
              <a:lumMod val="75000"/>
            </a:srgbClr>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题</a:t>
            </a:r>
          </a:p>
        </p:txBody>
      </p:sp>
      <p:sp>
        <p:nvSpPr>
          <p:cNvPr id="22" name="TextBox 21"/>
          <p:cNvSpPr txBox="1"/>
          <p:nvPr/>
        </p:nvSpPr>
        <p:spPr>
          <a:xfrm>
            <a:off x="323528" y="2372959"/>
            <a:ext cx="1659429" cy="1862048"/>
          </a:xfrm>
          <a:prstGeom prst="rect">
            <a:avLst/>
          </a:prstGeom>
          <a:noFill/>
        </p:spPr>
        <p:txBody>
          <a:bodyPr wrap="none" rtlCol="0">
            <a:spAutoFit/>
          </a:bodyPr>
          <a:lstStyle/>
          <a:p>
            <a:r>
              <a:rPr lang="zh-CN" altLang="en-US" sz="11500" dirty="0">
                <a:solidFill>
                  <a:srgbClr val="C00000"/>
                </a:solidFill>
                <a:latin typeface="方正姚体" pitchFamily="2" charset="-122"/>
                <a:ea typeface="方正姚体" pitchFamily="2" charset="-122"/>
              </a:rPr>
              <a:t>您</a:t>
            </a:r>
          </a:p>
        </p:txBody>
      </p:sp>
      <p:sp>
        <p:nvSpPr>
          <p:cNvPr id="23" name="TextBox 22"/>
          <p:cNvSpPr txBox="1"/>
          <p:nvPr/>
        </p:nvSpPr>
        <p:spPr>
          <a:xfrm>
            <a:off x="1807490" y="3715182"/>
            <a:ext cx="2620494" cy="375809"/>
          </a:xfrm>
          <a:prstGeom prst="rect">
            <a:avLst/>
          </a:prstGeom>
          <a:noFill/>
        </p:spPr>
        <p:txBody>
          <a:bodyPr wrap="square" rtlCol="0">
            <a:spAutoFit/>
          </a:bodyPr>
          <a:lstStyle/>
          <a:p>
            <a:pPr marL="0" marR="0" lvl="0" indent="0" defTabSz="914400" eaLnBrk="1" fontAlgn="auto" latinLnBrk="0" hangingPunct="1">
              <a:lnSpc>
                <a:spcPct val="11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rPr>
              <a:t>您的</a:t>
            </a:r>
            <a:r>
              <a:rPr kumimoji="0" lang="zh-CN" altLang="en-US" sz="1800" b="1"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副</a:t>
            </a:r>
            <a:r>
              <a:rPr kumimoji="0" lang="zh-CN" altLang="en-US" sz="1800" b="1"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rPr>
              <a:t>标题写在这里</a:t>
            </a:r>
            <a:endParaRPr kumimoji="0" lang="zh-CN" altLang="en-US" sz="1800" b="1"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93077287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888380" y="4725144"/>
            <a:ext cx="7280594" cy="1296144"/>
          </a:xfrm>
          <a:prstGeom prst="rect">
            <a:avLst/>
          </a:prstGeom>
          <a:solidFill>
            <a:srgbClr val="8A4E4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3"/>
          <p:cNvSpPr/>
          <p:nvPr/>
        </p:nvSpPr>
        <p:spPr>
          <a:xfrm rot="5400000" flipH="1">
            <a:off x="1314557" y="5273992"/>
            <a:ext cx="1305245" cy="207548"/>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rgbClr val="351D1B"/>
              </a:gs>
              <a:gs pos="61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矩形 27"/>
          <p:cNvSpPr/>
          <p:nvPr/>
        </p:nvSpPr>
        <p:spPr>
          <a:xfrm>
            <a:off x="0" y="3318844"/>
            <a:ext cx="7365567" cy="1406300"/>
          </a:xfrm>
          <a:prstGeom prst="rect">
            <a:avLst/>
          </a:prstGeom>
          <a:solidFill>
            <a:srgbClr val="BD9A6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3"/>
          <p:cNvSpPr/>
          <p:nvPr/>
        </p:nvSpPr>
        <p:spPr>
          <a:xfrm rot="16200000">
            <a:off x="6485919" y="3952914"/>
            <a:ext cx="1527575" cy="231722"/>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rgbClr val="7A5D36"/>
              </a:gs>
              <a:gs pos="61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矩形 29"/>
          <p:cNvSpPr/>
          <p:nvPr/>
        </p:nvSpPr>
        <p:spPr>
          <a:xfrm>
            <a:off x="1863406" y="2046249"/>
            <a:ext cx="7280594" cy="1296144"/>
          </a:xfrm>
          <a:prstGeom prst="rect">
            <a:avLst/>
          </a:prstGeom>
          <a:solidFill>
            <a:srgbClr val="4BACC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椭圆 3"/>
          <p:cNvSpPr/>
          <p:nvPr/>
        </p:nvSpPr>
        <p:spPr>
          <a:xfrm rot="5400000" flipH="1">
            <a:off x="1310990" y="2572735"/>
            <a:ext cx="1286449" cy="23347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rgbClr val="4BACC6">
                  <a:lumMod val="50000"/>
                  <a:alpha val="82000"/>
                </a:srgbClr>
              </a:gs>
              <a:gs pos="61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矩形 31"/>
          <p:cNvSpPr/>
          <p:nvPr/>
        </p:nvSpPr>
        <p:spPr>
          <a:xfrm>
            <a:off x="0" y="2046249"/>
            <a:ext cx="1863406" cy="1296144"/>
          </a:xfrm>
          <a:prstGeom prst="rect">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矩形 32"/>
          <p:cNvSpPr/>
          <p:nvPr/>
        </p:nvSpPr>
        <p:spPr>
          <a:xfrm>
            <a:off x="0" y="2008845"/>
            <a:ext cx="1809769" cy="1296144"/>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等腰三角形 33"/>
          <p:cNvSpPr/>
          <p:nvPr/>
        </p:nvSpPr>
        <p:spPr>
          <a:xfrm rot="5400000">
            <a:off x="1778263" y="2621044"/>
            <a:ext cx="171726" cy="148040"/>
          </a:xfrm>
          <a:prstGeom prst="triangl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矩形 34"/>
          <p:cNvSpPr/>
          <p:nvPr/>
        </p:nvSpPr>
        <p:spPr>
          <a:xfrm>
            <a:off x="7332146" y="3318844"/>
            <a:ext cx="1835696" cy="1406300"/>
          </a:xfrm>
          <a:prstGeom prst="rect">
            <a:avLst/>
          </a:prstGeom>
          <a:solidFill>
            <a:srgbClr val="7A5D3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等腰三角形 35"/>
          <p:cNvSpPr/>
          <p:nvPr/>
        </p:nvSpPr>
        <p:spPr>
          <a:xfrm rot="16200000" flipH="1">
            <a:off x="7234284" y="3944900"/>
            <a:ext cx="171726" cy="148040"/>
          </a:xfrm>
          <a:prstGeom prst="triangl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矩形 36"/>
          <p:cNvSpPr/>
          <p:nvPr/>
        </p:nvSpPr>
        <p:spPr>
          <a:xfrm>
            <a:off x="0" y="4725144"/>
            <a:ext cx="1888380" cy="1296144"/>
          </a:xfrm>
          <a:prstGeom prst="rect">
            <a:avLst/>
          </a:prstGeom>
          <a:solidFill>
            <a:srgbClr val="351D1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等腰三角形 37"/>
          <p:cNvSpPr/>
          <p:nvPr/>
        </p:nvSpPr>
        <p:spPr>
          <a:xfrm rot="5400000">
            <a:off x="1803237" y="5299939"/>
            <a:ext cx="171726" cy="148040"/>
          </a:xfrm>
          <a:prstGeom prst="triangl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TextBox 38"/>
          <p:cNvSpPr txBox="1"/>
          <p:nvPr/>
        </p:nvSpPr>
        <p:spPr>
          <a:xfrm>
            <a:off x="539552" y="2276872"/>
            <a:ext cx="132457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4BACC6">
                    <a:lumMod val="50000"/>
                  </a:srgbClr>
                </a:solidFill>
                <a:effectLst/>
                <a:uLnTx/>
                <a:uFillTx/>
                <a:latin typeface="Arial Black" pitchFamily="34" charset="0"/>
                <a:ea typeface="微软雅黑" pitchFamily="34" charset="-122"/>
              </a:rPr>
              <a:t>01</a:t>
            </a:r>
            <a:endParaRPr kumimoji="0" lang="zh-CN" altLang="en-US" sz="4800" b="1" i="0" u="none" strike="noStrike" kern="0" cap="none" spc="0" normalizeH="0" baseline="0" noProof="0" dirty="0">
              <a:ln>
                <a:noFill/>
              </a:ln>
              <a:solidFill>
                <a:srgbClr val="4BACC6">
                  <a:lumMod val="50000"/>
                </a:srgbClr>
              </a:solidFill>
              <a:effectLst/>
              <a:uLnTx/>
              <a:uFillTx/>
              <a:latin typeface="Arial Black" pitchFamily="34" charset="0"/>
              <a:ea typeface="微软雅黑" pitchFamily="34" charset="-122"/>
            </a:endParaRPr>
          </a:p>
        </p:txBody>
      </p:sp>
      <p:sp>
        <p:nvSpPr>
          <p:cNvPr id="40" name="TextBox 39"/>
          <p:cNvSpPr txBox="1"/>
          <p:nvPr/>
        </p:nvSpPr>
        <p:spPr>
          <a:xfrm>
            <a:off x="1979712" y="2300728"/>
            <a:ext cx="6920916"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您的内容打在这里，或通过复制您的文本后在此框中选择粘贴并选择只保留文字您的内容打在这里，或通过复制您的</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1" name="TextBox 40"/>
          <p:cNvSpPr txBox="1"/>
          <p:nvPr/>
        </p:nvSpPr>
        <p:spPr>
          <a:xfrm>
            <a:off x="243372" y="3631169"/>
            <a:ext cx="6920916"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您的内容打在这里，或通过复制您的文本后在此框中选择粘贴并选择只保留文字您的内容打在这里，或通过复制您的</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2" name="TextBox 41"/>
          <p:cNvSpPr txBox="1"/>
          <p:nvPr/>
        </p:nvSpPr>
        <p:spPr>
          <a:xfrm>
            <a:off x="2043245" y="4967694"/>
            <a:ext cx="6920916"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您的内容打在这里，或通过复制您的文本后在此框中选择粘贴并选择只保留文字您的内容打在这里，或通过复制您的</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3" name="矩形 42"/>
          <p:cNvSpPr/>
          <p:nvPr/>
        </p:nvSpPr>
        <p:spPr>
          <a:xfrm>
            <a:off x="395536" y="0"/>
            <a:ext cx="576064" cy="764704"/>
          </a:xfrm>
          <a:prstGeom prst="rect">
            <a:avLst/>
          </a:prstGeom>
          <a:solidFill>
            <a:sysClr val="windowText" lastClr="000000">
              <a:lumMod val="85000"/>
              <a:lumOff val="1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TextBox 43"/>
          <p:cNvSpPr txBox="1"/>
          <p:nvPr/>
        </p:nvSpPr>
        <p:spPr>
          <a:xfrm>
            <a:off x="360213" y="42969"/>
            <a:ext cx="4067771" cy="793743"/>
          </a:xfrm>
          <a:prstGeom prst="rect">
            <a:avLst/>
          </a:prstGeom>
          <a:noFill/>
        </p:spPr>
        <p:txBody>
          <a:bodyPr wrap="square" rtlCol="0">
            <a:spAutoFit/>
          </a:bodyPr>
          <a:lstStyle/>
          <a:p>
            <a:pPr marL="0" marR="0" lvl="0" indent="0" defTabSz="914400" eaLnBrk="1" fontAlgn="auto" latinLnBrk="0" hangingPunct="1">
              <a:lnSpc>
                <a:spcPct val="110000"/>
              </a:lnSpc>
              <a:spcBef>
                <a:spcPts val="0"/>
              </a:spcBef>
              <a:spcAft>
                <a:spcPts val="0"/>
              </a:spcAft>
              <a:buClrTx/>
              <a:buSzTx/>
              <a:buFontTx/>
              <a:buNone/>
              <a:tabLst/>
              <a:defRPr/>
            </a:pPr>
            <a:r>
              <a:rPr kumimoji="0" lang="zh-CN" altLang="en-US" sz="4800" b="1" i="0" u="none" strike="noStrike" kern="0" cap="none" spc="-600" normalizeH="0" baseline="0" noProof="0" dirty="0" smtClean="0">
                <a:ln>
                  <a:noFill/>
                </a:ln>
                <a:solidFill>
                  <a:sysClr val="window" lastClr="FFFFFF"/>
                </a:solidFill>
                <a:effectLst/>
                <a:uLnTx/>
                <a:uFillTx/>
                <a:latin typeface="方正姚体" pitchFamily="2" charset="-122"/>
                <a:ea typeface="方正姚体" pitchFamily="2" charset="-122"/>
              </a:rPr>
              <a:t>您</a:t>
            </a:r>
            <a:r>
              <a:rPr kumimoji="0" lang="zh-CN" altLang="en-US" sz="3600" b="1" i="0" u="none" strike="noStrike" kern="0" cap="none" spc="-600" normalizeH="0" baseline="0" noProof="0" dirty="0" smtClean="0">
                <a:ln>
                  <a:noFill/>
                </a:ln>
                <a:solidFill>
                  <a:sysClr val="windowText" lastClr="000000">
                    <a:lumMod val="85000"/>
                    <a:lumOff val="15000"/>
                  </a:sysClr>
                </a:solidFill>
                <a:effectLst/>
                <a:uLnTx/>
                <a:uFillTx/>
                <a:latin typeface="方正姚体" pitchFamily="2" charset="-122"/>
                <a:ea typeface="方正姚体" pitchFamily="2" charset="-122"/>
              </a:rPr>
              <a:t>的标题写在这里</a:t>
            </a:r>
            <a:endParaRPr kumimoji="0" lang="zh-CN" altLang="en-US" sz="3600" b="1" i="0" u="none" strike="noStrike" kern="0" cap="none" spc="-600" normalizeH="0" baseline="0" noProof="0" dirty="0">
              <a:ln>
                <a:noFill/>
              </a:ln>
              <a:solidFill>
                <a:sysClr val="windowText" lastClr="000000">
                  <a:lumMod val="85000"/>
                  <a:lumOff val="15000"/>
                </a:sysClr>
              </a:solidFill>
              <a:effectLst/>
              <a:uLnTx/>
              <a:uFillTx/>
              <a:latin typeface="方正姚体" pitchFamily="2" charset="-122"/>
              <a:ea typeface="方正姚体" pitchFamily="2" charset="-122"/>
            </a:endParaRPr>
          </a:p>
        </p:txBody>
      </p:sp>
      <p:sp>
        <p:nvSpPr>
          <p:cNvPr id="45" name="矩形 44"/>
          <p:cNvSpPr/>
          <p:nvPr/>
        </p:nvSpPr>
        <p:spPr>
          <a:xfrm>
            <a:off x="298792" y="0"/>
            <a:ext cx="45719" cy="764704"/>
          </a:xfrm>
          <a:prstGeom prst="rect">
            <a:avLst/>
          </a:prstGeom>
          <a:solidFill>
            <a:sysClr val="window" lastClr="FFFFFF">
              <a:lumMod val="6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矩形 45"/>
          <p:cNvSpPr/>
          <p:nvPr/>
        </p:nvSpPr>
        <p:spPr>
          <a:xfrm>
            <a:off x="7380312" y="3332699"/>
            <a:ext cx="1800200" cy="1351564"/>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TextBox 46"/>
          <p:cNvSpPr txBox="1"/>
          <p:nvPr/>
        </p:nvSpPr>
        <p:spPr>
          <a:xfrm>
            <a:off x="7587707" y="3645024"/>
            <a:ext cx="132457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800" b="1" kern="0" dirty="0" smtClean="0">
                <a:solidFill>
                  <a:srgbClr val="7A5D36"/>
                </a:solidFill>
                <a:latin typeface="Arial Black" pitchFamily="34" charset="0"/>
                <a:ea typeface="微软雅黑" pitchFamily="34" charset="-122"/>
              </a:rPr>
              <a:t>02</a:t>
            </a:r>
            <a:endParaRPr kumimoji="0" lang="zh-CN" altLang="en-US" sz="4800" b="1" i="0" u="none" strike="noStrike" kern="0" cap="none" spc="0" normalizeH="0" baseline="0" noProof="0" dirty="0">
              <a:ln>
                <a:noFill/>
              </a:ln>
              <a:solidFill>
                <a:srgbClr val="7A5D36"/>
              </a:solidFill>
              <a:effectLst/>
              <a:uLnTx/>
              <a:uFillTx/>
              <a:latin typeface="Arial Black" pitchFamily="34" charset="0"/>
              <a:ea typeface="微软雅黑" pitchFamily="34" charset="-122"/>
            </a:endParaRPr>
          </a:p>
        </p:txBody>
      </p:sp>
      <p:sp>
        <p:nvSpPr>
          <p:cNvPr id="48" name="矩形 47"/>
          <p:cNvSpPr/>
          <p:nvPr/>
        </p:nvSpPr>
        <p:spPr>
          <a:xfrm>
            <a:off x="0" y="4725144"/>
            <a:ext cx="1834743" cy="125874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TextBox 48"/>
          <p:cNvSpPr txBox="1"/>
          <p:nvPr/>
        </p:nvSpPr>
        <p:spPr>
          <a:xfrm>
            <a:off x="511122" y="5013176"/>
            <a:ext cx="132457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800" b="1" kern="0" dirty="0" smtClean="0">
                <a:solidFill>
                  <a:srgbClr val="351D1B"/>
                </a:solidFill>
                <a:latin typeface="Arial Black" pitchFamily="34" charset="0"/>
                <a:ea typeface="微软雅黑" pitchFamily="34" charset="-122"/>
              </a:rPr>
              <a:t>03</a:t>
            </a:r>
            <a:endParaRPr kumimoji="0" lang="zh-CN" altLang="en-US" sz="4800" b="1" i="0" u="none" strike="noStrike" kern="0" cap="none" spc="0" normalizeH="0" baseline="0" noProof="0" dirty="0">
              <a:ln>
                <a:noFill/>
              </a:ln>
              <a:solidFill>
                <a:srgbClr val="351D1B"/>
              </a:solidFill>
              <a:effectLst/>
              <a:uLnTx/>
              <a:uFillTx/>
              <a:latin typeface="Arial Black" pitchFamily="34" charset="0"/>
              <a:ea typeface="微软雅黑" pitchFamily="34" charset="-122"/>
            </a:endParaRPr>
          </a:p>
        </p:txBody>
      </p:sp>
    </p:spTree>
    <p:extLst>
      <p:ext uri="{BB962C8B-B14F-4D97-AF65-F5344CB8AC3E}">
        <p14:creationId xmlns:p14="http://schemas.microsoft.com/office/powerpoint/2010/main" val="169150843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21037354">
            <a:off x="1960916" y="5482288"/>
            <a:ext cx="6671471" cy="646331"/>
          </a:xfrm>
          <a:prstGeom prst="rect">
            <a:avLst/>
          </a:prstGeom>
          <a:noFill/>
        </p:spPr>
        <p:txBody>
          <a:bodyPr wrap="square" rtlCol="0">
            <a:spAutoFit/>
          </a:bodyPr>
          <a:lstStyle/>
          <a:p>
            <a:pPr lvl="0" algn="r">
              <a:defRPr/>
            </a:pPr>
            <a:r>
              <a:rPr lang="en-US" altLang="zh-CN" sz="3600" b="1" kern="0" dirty="0" smtClean="0">
                <a:solidFill>
                  <a:srgbClr val="E4E4E4"/>
                </a:solidFill>
                <a:latin typeface="Lucida Bright" pitchFamily="18" charset="0"/>
                <a:ea typeface="Microsoft Himalaya" pitchFamily="2" charset="0"/>
                <a:cs typeface="Microsoft Himalaya" pitchFamily="2" charset="0"/>
              </a:rPr>
              <a:t>click </a:t>
            </a:r>
            <a:r>
              <a:rPr lang="en-US" altLang="zh-CN" sz="3600" b="1" kern="0" dirty="0">
                <a:solidFill>
                  <a:srgbClr val="E4E4E4"/>
                </a:solidFill>
                <a:latin typeface="Lucida Bright" pitchFamily="18" charset="0"/>
                <a:ea typeface="Microsoft Himalaya" pitchFamily="2" charset="0"/>
                <a:cs typeface="Microsoft Himalaya" pitchFamily="2" charset="0"/>
              </a:rPr>
              <a:t>here to add your title</a:t>
            </a:r>
            <a:endParaRPr kumimoji="0" lang="zh-CN" altLang="en-US" sz="3600" b="1" i="0" u="none" strike="noStrike" kern="0" cap="none" spc="0" normalizeH="0" baseline="0" noProof="0" dirty="0">
              <a:ln>
                <a:noFill/>
              </a:ln>
              <a:solidFill>
                <a:srgbClr val="E4E4E4"/>
              </a:solidFill>
              <a:uLnTx/>
              <a:uFillTx/>
              <a:latin typeface="Lucida Bright" pitchFamily="18" charset="0"/>
              <a:ea typeface="微软雅黑" pitchFamily="34" charset="-122"/>
              <a:cs typeface="Microsoft Himalaya" pitchFamily="2" charset="0"/>
            </a:endParaRPr>
          </a:p>
        </p:txBody>
      </p:sp>
      <p:sp>
        <p:nvSpPr>
          <p:cNvPr id="10" name="TextBox 9"/>
          <p:cNvSpPr txBox="1"/>
          <p:nvPr/>
        </p:nvSpPr>
        <p:spPr>
          <a:xfrm rot="21012143">
            <a:off x="3011578" y="4285072"/>
            <a:ext cx="5201209"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44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11" name="TextBox 10"/>
          <p:cNvSpPr txBox="1"/>
          <p:nvPr/>
        </p:nvSpPr>
        <p:spPr>
          <a:xfrm rot="21117813">
            <a:off x="3892960" y="5197726"/>
            <a:ext cx="3470815"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您的</a:t>
            </a:r>
            <a:r>
              <a:rPr kumimoji="0" lang="zh-CN" altLang="en-US" sz="1400" b="1"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副</a:t>
            </a:r>
            <a:r>
              <a:rPr kumimoji="0" lang="zh-CN" altLang="en-US" sz="1400" b="1"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标题写在这里或通过复制文本</a:t>
            </a:r>
            <a:endParaRPr kumimoji="0" lang="zh-CN" altLang="en-US" sz="1400" b="1"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2" name="矩形 8"/>
          <p:cNvSpPr/>
          <p:nvPr/>
        </p:nvSpPr>
        <p:spPr>
          <a:xfrm rot="20725739">
            <a:off x="-399938" y="1209616"/>
            <a:ext cx="10132224" cy="3369382"/>
          </a:xfrm>
          <a:custGeom>
            <a:avLst/>
            <a:gdLst/>
            <a:ahLst/>
            <a:cxnLst/>
            <a:rect l="l" t="t" r="r" b="b"/>
            <a:pathLst>
              <a:path w="10132224" h="3369382">
                <a:moveTo>
                  <a:pt x="10132224" y="0"/>
                </a:moveTo>
                <a:lnTo>
                  <a:pt x="9257014" y="3369382"/>
                </a:lnTo>
                <a:lnTo>
                  <a:pt x="0" y="2626717"/>
                </a:lnTo>
                <a:lnTo>
                  <a:pt x="188933" y="1899886"/>
                </a:lnTo>
                <a:cubicBezTo>
                  <a:pt x="899120" y="1763599"/>
                  <a:pt x="7072318" y="436067"/>
                  <a:pt x="10132224" y="0"/>
                </a:cubicBezTo>
                <a:close/>
              </a:path>
            </a:pathLst>
          </a:cu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3" name="TextBox 12"/>
          <p:cNvSpPr txBox="1"/>
          <p:nvPr/>
        </p:nvSpPr>
        <p:spPr>
          <a:xfrm rot="20129141">
            <a:off x="5367981" y="1468686"/>
            <a:ext cx="3457461" cy="189282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复制您的文本后在此框中选择粘贴。</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4" name="TextBox 13"/>
          <p:cNvSpPr txBox="1"/>
          <p:nvPr/>
        </p:nvSpPr>
        <p:spPr>
          <a:xfrm rot="20129141">
            <a:off x="1313295" y="2896328"/>
            <a:ext cx="3831033"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直角三角形 14"/>
          <p:cNvSpPr/>
          <p:nvPr/>
        </p:nvSpPr>
        <p:spPr>
          <a:xfrm rot="10226646">
            <a:off x="2373481" y="5099653"/>
            <a:ext cx="5846338" cy="146359"/>
          </a:xfrm>
          <a:prstGeom prst="rtTriangle">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直角三角形 11"/>
          <p:cNvSpPr/>
          <p:nvPr/>
        </p:nvSpPr>
        <p:spPr>
          <a:xfrm rot="20085864" flipH="1">
            <a:off x="-239012" y="1218352"/>
            <a:ext cx="8765008" cy="690877"/>
          </a:xfrm>
          <a:custGeom>
            <a:avLst/>
            <a:gdLst/>
            <a:ahLst/>
            <a:cxnLst/>
            <a:rect l="l" t="t" r="r" b="b"/>
            <a:pathLst>
              <a:path w="8765008" h="690877">
                <a:moveTo>
                  <a:pt x="0" y="690877"/>
                </a:moveTo>
                <a:lnTo>
                  <a:pt x="8765008" y="690877"/>
                </a:lnTo>
                <a:lnTo>
                  <a:pt x="8756578" y="672993"/>
                </a:lnTo>
                <a:lnTo>
                  <a:pt x="1465824" y="0"/>
                </a:lnTo>
                <a:close/>
              </a:path>
            </a:pathLst>
          </a:cu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228908732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直角三角形 16"/>
          <p:cNvSpPr/>
          <p:nvPr/>
        </p:nvSpPr>
        <p:spPr>
          <a:xfrm flipH="1">
            <a:off x="6012159" y="0"/>
            <a:ext cx="3137679" cy="6869823"/>
          </a:xfrm>
          <a:prstGeom prst="rtTriangle">
            <a:avLst/>
          </a:prstGeom>
          <a:solidFill>
            <a:sysClr val="windowText" lastClr="000000">
              <a:lumMod val="85000"/>
              <a:lumOff val="1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TextBox 17"/>
          <p:cNvSpPr txBox="1"/>
          <p:nvPr/>
        </p:nvSpPr>
        <p:spPr>
          <a:xfrm>
            <a:off x="2125113" y="812397"/>
            <a:ext cx="697861" cy="156966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4000" b="1" kern="0">
                <a:solidFill>
                  <a:srgbClr val="860000"/>
                </a:solidFill>
                <a:latin typeface="华文中宋" pitchFamily="2" charset="-122"/>
                <a:ea typeface="华文中宋"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600" b="1"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rPr>
              <a:t>1</a:t>
            </a:r>
            <a:endParaRPr kumimoji="0" lang="zh-CN" altLang="en-US" sz="9600" b="1"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endParaRPr>
          </a:p>
        </p:txBody>
      </p:sp>
      <p:sp>
        <p:nvSpPr>
          <p:cNvPr id="19" name="平行四边形 1"/>
          <p:cNvSpPr/>
          <p:nvPr/>
        </p:nvSpPr>
        <p:spPr>
          <a:xfrm>
            <a:off x="2478249" y="903329"/>
            <a:ext cx="4608512" cy="1387797"/>
          </a:xfrm>
          <a:custGeom>
            <a:avLst/>
            <a:gdLst>
              <a:gd name="connsiteX0" fmla="*/ 0 w 4680520"/>
              <a:gd name="connsiteY0" fmla="*/ 2395909 h 2395909"/>
              <a:gd name="connsiteX1" fmla="*/ 598977 w 4680520"/>
              <a:gd name="connsiteY1" fmla="*/ 0 h 2395909"/>
              <a:gd name="connsiteX2" fmla="*/ 4680520 w 4680520"/>
              <a:gd name="connsiteY2" fmla="*/ 0 h 2395909"/>
              <a:gd name="connsiteX3" fmla="*/ 4081543 w 4680520"/>
              <a:gd name="connsiteY3" fmla="*/ 2395909 h 2395909"/>
              <a:gd name="connsiteX4" fmla="*/ 0 w 4680520"/>
              <a:gd name="connsiteY4" fmla="*/ 2395909 h 2395909"/>
              <a:gd name="connsiteX0" fmla="*/ 4680520 w 4771960"/>
              <a:gd name="connsiteY0" fmla="*/ 0 h 2395909"/>
              <a:gd name="connsiteX1" fmla="*/ 4081543 w 4771960"/>
              <a:gd name="connsiteY1" fmla="*/ 2395909 h 2395909"/>
              <a:gd name="connsiteX2" fmla="*/ 0 w 4771960"/>
              <a:gd name="connsiteY2" fmla="*/ 2395909 h 2395909"/>
              <a:gd name="connsiteX3" fmla="*/ 598977 w 4771960"/>
              <a:gd name="connsiteY3" fmla="*/ 0 h 2395909"/>
              <a:gd name="connsiteX4" fmla="*/ 4771960 w 4771960"/>
              <a:gd name="connsiteY4" fmla="*/ 91440 h 2395909"/>
              <a:gd name="connsiteX0" fmla="*/ 4680520 w 4680520"/>
              <a:gd name="connsiteY0" fmla="*/ 0 h 2395909"/>
              <a:gd name="connsiteX1" fmla="*/ 4081543 w 4680520"/>
              <a:gd name="connsiteY1" fmla="*/ 2395909 h 2395909"/>
              <a:gd name="connsiteX2" fmla="*/ 0 w 4680520"/>
              <a:gd name="connsiteY2" fmla="*/ 2395909 h 2395909"/>
              <a:gd name="connsiteX3" fmla="*/ 598977 w 4680520"/>
              <a:gd name="connsiteY3" fmla="*/ 0 h 2395909"/>
              <a:gd name="connsiteX0" fmla="*/ 4081543 w 4081543"/>
              <a:gd name="connsiteY0" fmla="*/ 2395909 h 2395909"/>
              <a:gd name="connsiteX1" fmla="*/ 0 w 4081543"/>
              <a:gd name="connsiteY1" fmla="*/ 2395909 h 2395909"/>
              <a:gd name="connsiteX2" fmla="*/ 598977 w 4081543"/>
              <a:gd name="connsiteY2" fmla="*/ 0 h 2395909"/>
            </a:gdLst>
            <a:ahLst/>
            <a:cxnLst>
              <a:cxn ang="0">
                <a:pos x="connsiteX0" y="connsiteY0"/>
              </a:cxn>
              <a:cxn ang="0">
                <a:pos x="connsiteX1" y="connsiteY1"/>
              </a:cxn>
              <a:cxn ang="0">
                <a:pos x="connsiteX2" y="connsiteY2"/>
              </a:cxn>
            </a:cxnLst>
            <a:rect l="l" t="t" r="r" b="b"/>
            <a:pathLst>
              <a:path w="4081543" h="2395909">
                <a:moveTo>
                  <a:pt x="4081543" y="2395909"/>
                </a:moveTo>
                <a:lnTo>
                  <a:pt x="0" y="2395909"/>
                </a:lnTo>
                <a:lnTo>
                  <a:pt x="598977" y="0"/>
                </a:lnTo>
              </a:path>
            </a:pathLst>
          </a:custGeom>
          <a:solidFill>
            <a:sysClr val="window" lastClr="FFFFFF"/>
          </a:solidFill>
          <a:ln w="25400" cap="flat" cmpd="sng" algn="ctr">
            <a:solidFill>
              <a:sysClr val="window" lastClr="FFFFFF">
                <a:lumMod val="50000"/>
              </a:sys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TextBox 19"/>
          <p:cNvSpPr txBox="1"/>
          <p:nvPr/>
        </p:nvSpPr>
        <p:spPr>
          <a:xfrm>
            <a:off x="1159525" y="2713261"/>
            <a:ext cx="697861" cy="156966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4000" b="1" kern="0">
                <a:solidFill>
                  <a:srgbClr val="860000"/>
                </a:solidFill>
                <a:latin typeface="华文中宋" pitchFamily="2" charset="-122"/>
                <a:ea typeface="华文中宋"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Text" lastClr="000000">
                    <a:lumMod val="85000"/>
                    <a:lumOff val="15000"/>
                  </a:sysClr>
                </a:solidFill>
                <a:effectLst/>
                <a:uLnTx/>
                <a:uFillTx/>
                <a:latin typeface="华文中宋" pitchFamily="2" charset="-122"/>
                <a:ea typeface="华文中宋" pitchFamily="2" charset="-122"/>
              </a:rPr>
              <a:t>2</a:t>
            </a:r>
            <a:endParaRPr kumimoji="0" lang="zh-CN" altLang="en-US" sz="9600" b="1"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endParaRPr>
          </a:p>
        </p:txBody>
      </p:sp>
      <p:sp>
        <p:nvSpPr>
          <p:cNvPr id="21" name="平行四边形 1"/>
          <p:cNvSpPr/>
          <p:nvPr/>
        </p:nvSpPr>
        <p:spPr>
          <a:xfrm>
            <a:off x="1614153" y="2800217"/>
            <a:ext cx="4608512" cy="1387797"/>
          </a:xfrm>
          <a:custGeom>
            <a:avLst/>
            <a:gdLst>
              <a:gd name="connsiteX0" fmla="*/ 0 w 4680520"/>
              <a:gd name="connsiteY0" fmla="*/ 2395909 h 2395909"/>
              <a:gd name="connsiteX1" fmla="*/ 598977 w 4680520"/>
              <a:gd name="connsiteY1" fmla="*/ 0 h 2395909"/>
              <a:gd name="connsiteX2" fmla="*/ 4680520 w 4680520"/>
              <a:gd name="connsiteY2" fmla="*/ 0 h 2395909"/>
              <a:gd name="connsiteX3" fmla="*/ 4081543 w 4680520"/>
              <a:gd name="connsiteY3" fmla="*/ 2395909 h 2395909"/>
              <a:gd name="connsiteX4" fmla="*/ 0 w 4680520"/>
              <a:gd name="connsiteY4" fmla="*/ 2395909 h 2395909"/>
              <a:gd name="connsiteX0" fmla="*/ 4680520 w 4771960"/>
              <a:gd name="connsiteY0" fmla="*/ 0 h 2395909"/>
              <a:gd name="connsiteX1" fmla="*/ 4081543 w 4771960"/>
              <a:gd name="connsiteY1" fmla="*/ 2395909 h 2395909"/>
              <a:gd name="connsiteX2" fmla="*/ 0 w 4771960"/>
              <a:gd name="connsiteY2" fmla="*/ 2395909 h 2395909"/>
              <a:gd name="connsiteX3" fmla="*/ 598977 w 4771960"/>
              <a:gd name="connsiteY3" fmla="*/ 0 h 2395909"/>
              <a:gd name="connsiteX4" fmla="*/ 4771960 w 4771960"/>
              <a:gd name="connsiteY4" fmla="*/ 91440 h 2395909"/>
              <a:gd name="connsiteX0" fmla="*/ 4680520 w 4680520"/>
              <a:gd name="connsiteY0" fmla="*/ 0 h 2395909"/>
              <a:gd name="connsiteX1" fmla="*/ 4081543 w 4680520"/>
              <a:gd name="connsiteY1" fmla="*/ 2395909 h 2395909"/>
              <a:gd name="connsiteX2" fmla="*/ 0 w 4680520"/>
              <a:gd name="connsiteY2" fmla="*/ 2395909 h 2395909"/>
              <a:gd name="connsiteX3" fmla="*/ 598977 w 4680520"/>
              <a:gd name="connsiteY3" fmla="*/ 0 h 2395909"/>
              <a:gd name="connsiteX0" fmla="*/ 4081543 w 4081543"/>
              <a:gd name="connsiteY0" fmla="*/ 2395909 h 2395909"/>
              <a:gd name="connsiteX1" fmla="*/ 0 w 4081543"/>
              <a:gd name="connsiteY1" fmla="*/ 2395909 h 2395909"/>
              <a:gd name="connsiteX2" fmla="*/ 598977 w 4081543"/>
              <a:gd name="connsiteY2" fmla="*/ 0 h 2395909"/>
            </a:gdLst>
            <a:ahLst/>
            <a:cxnLst>
              <a:cxn ang="0">
                <a:pos x="connsiteX0" y="connsiteY0"/>
              </a:cxn>
              <a:cxn ang="0">
                <a:pos x="connsiteX1" y="connsiteY1"/>
              </a:cxn>
              <a:cxn ang="0">
                <a:pos x="connsiteX2" y="connsiteY2"/>
              </a:cxn>
            </a:cxnLst>
            <a:rect l="l" t="t" r="r" b="b"/>
            <a:pathLst>
              <a:path w="4081543" h="2395909">
                <a:moveTo>
                  <a:pt x="4081543" y="2395909"/>
                </a:moveTo>
                <a:lnTo>
                  <a:pt x="0" y="2395909"/>
                </a:lnTo>
                <a:lnTo>
                  <a:pt x="598977" y="0"/>
                </a:lnTo>
              </a:path>
            </a:pathLst>
          </a:custGeom>
          <a:solidFill>
            <a:sysClr val="window" lastClr="FFFFFF"/>
          </a:solidFill>
          <a:ln w="25400" cap="flat" cmpd="sng" algn="ctr">
            <a:solidFill>
              <a:sysClr val="window" lastClr="FFFFFF">
                <a:lumMod val="50000"/>
              </a:sys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TextBox 21"/>
          <p:cNvSpPr txBox="1"/>
          <p:nvPr/>
        </p:nvSpPr>
        <p:spPr>
          <a:xfrm>
            <a:off x="295255" y="4670515"/>
            <a:ext cx="697861" cy="156966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4000" b="1" kern="0">
                <a:solidFill>
                  <a:srgbClr val="860000"/>
                </a:solidFill>
                <a:latin typeface="华文中宋" pitchFamily="2" charset="-122"/>
                <a:ea typeface="华文中宋"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ysClr val="windowText" lastClr="000000">
                    <a:lumMod val="85000"/>
                    <a:lumOff val="15000"/>
                  </a:sysClr>
                </a:solidFill>
                <a:effectLst/>
                <a:uLnTx/>
                <a:uFillTx/>
                <a:latin typeface="华文中宋" pitchFamily="2" charset="-122"/>
                <a:ea typeface="华文中宋" pitchFamily="2" charset="-122"/>
              </a:rPr>
              <a:t>3</a:t>
            </a:r>
            <a:endParaRPr kumimoji="0" lang="zh-CN" altLang="en-US" sz="9600" b="1"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endParaRPr>
          </a:p>
        </p:txBody>
      </p:sp>
      <p:sp>
        <p:nvSpPr>
          <p:cNvPr id="23" name="平行四边形 1"/>
          <p:cNvSpPr/>
          <p:nvPr/>
        </p:nvSpPr>
        <p:spPr>
          <a:xfrm>
            <a:off x="752191" y="4675850"/>
            <a:ext cx="4608512" cy="1387797"/>
          </a:xfrm>
          <a:custGeom>
            <a:avLst/>
            <a:gdLst>
              <a:gd name="connsiteX0" fmla="*/ 0 w 4680520"/>
              <a:gd name="connsiteY0" fmla="*/ 2395909 h 2395909"/>
              <a:gd name="connsiteX1" fmla="*/ 598977 w 4680520"/>
              <a:gd name="connsiteY1" fmla="*/ 0 h 2395909"/>
              <a:gd name="connsiteX2" fmla="*/ 4680520 w 4680520"/>
              <a:gd name="connsiteY2" fmla="*/ 0 h 2395909"/>
              <a:gd name="connsiteX3" fmla="*/ 4081543 w 4680520"/>
              <a:gd name="connsiteY3" fmla="*/ 2395909 h 2395909"/>
              <a:gd name="connsiteX4" fmla="*/ 0 w 4680520"/>
              <a:gd name="connsiteY4" fmla="*/ 2395909 h 2395909"/>
              <a:gd name="connsiteX0" fmla="*/ 4680520 w 4771960"/>
              <a:gd name="connsiteY0" fmla="*/ 0 h 2395909"/>
              <a:gd name="connsiteX1" fmla="*/ 4081543 w 4771960"/>
              <a:gd name="connsiteY1" fmla="*/ 2395909 h 2395909"/>
              <a:gd name="connsiteX2" fmla="*/ 0 w 4771960"/>
              <a:gd name="connsiteY2" fmla="*/ 2395909 h 2395909"/>
              <a:gd name="connsiteX3" fmla="*/ 598977 w 4771960"/>
              <a:gd name="connsiteY3" fmla="*/ 0 h 2395909"/>
              <a:gd name="connsiteX4" fmla="*/ 4771960 w 4771960"/>
              <a:gd name="connsiteY4" fmla="*/ 91440 h 2395909"/>
              <a:gd name="connsiteX0" fmla="*/ 4680520 w 4680520"/>
              <a:gd name="connsiteY0" fmla="*/ 0 h 2395909"/>
              <a:gd name="connsiteX1" fmla="*/ 4081543 w 4680520"/>
              <a:gd name="connsiteY1" fmla="*/ 2395909 h 2395909"/>
              <a:gd name="connsiteX2" fmla="*/ 0 w 4680520"/>
              <a:gd name="connsiteY2" fmla="*/ 2395909 h 2395909"/>
              <a:gd name="connsiteX3" fmla="*/ 598977 w 4680520"/>
              <a:gd name="connsiteY3" fmla="*/ 0 h 2395909"/>
              <a:gd name="connsiteX0" fmla="*/ 4081543 w 4081543"/>
              <a:gd name="connsiteY0" fmla="*/ 2395909 h 2395909"/>
              <a:gd name="connsiteX1" fmla="*/ 0 w 4081543"/>
              <a:gd name="connsiteY1" fmla="*/ 2395909 h 2395909"/>
              <a:gd name="connsiteX2" fmla="*/ 598977 w 4081543"/>
              <a:gd name="connsiteY2" fmla="*/ 0 h 2395909"/>
            </a:gdLst>
            <a:ahLst/>
            <a:cxnLst>
              <a:cxn ang="0">
                <a:pos x="connsiteX0" y="connsiteY0"/>
              </a:cxn>
              <a:cxn ang="0">
                <a:pos x="connsiteX1" y="connsiteY1"/>
              </a:cxn>
              <a:cxn ang="0">
                <a:pos x="connsiteX2" y="connsiteY2"/>
              </a:cxn>
            </a:cxnLst>
            <a:rect l="l" t="t" r="r" b="b"/>
            <a:pathLst>
              <a:path w="4081543" h="2395909">
                <a:moveTo>
                  <a:pt x="4081543" y="2395909"/>
                </a:moveTo>
                <a:lnTo>
                  <a:pt x="0" y="2395909"/>
                </a:lnTo>
                <a:lnTo>
                  <a:pt x="598977" y="0"/>
                </a:lnTo>
              </a:path>
            </a:pathLst>
          </a:custGeom>
          <a:solidFill>
            <a:sysClr val="window" lastClr="FFFFFF"/>
          </a:solidFill>
          <a:ln w="25400" cap="flat" cmpd="sng" algn="ctr">
            <a:solidFill>
              <a:sysClr val="window" lastClr="FFFFFF">
                <a:lumMod val="50000"/>
              </a:sys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TextBox 23"/>
          <p:cNvSpPr txBox="1"/>
          <p:nvPr/>
        </p:nvSpPr>
        <p:spPr>
          <a:xfrm>
            <a:off x="3056447" y="1478596"/>
            <a:ext cx="4032448"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5" name="TextBox 24"/>
          <p:cNvSpPr txBox="1"/>
          <p:nvPr/>
        </p:nvSpPr>
        <p:spPr>
          <a:xfrm>
            <a:off x="3056447" y="1109264"/>
            <a:ext cx="223224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26" name="TextBox 25"/>
          <p:cNvSpPr txBox="1"/>
          <p:nvPr/>
        </p:nvSpPr>
        <p:spPr>
          <a:xfrm>
            <a:off x="2256706" y="3386123"/>
            <a:ext cx="4032448"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7" name="TextBox 26"/>
          <p:cNvSpPr txBox="1"/>
          <p:nvPr/>
        </p:nvSpPr>
        <p:spPr>
          <a:xfrm>
            <a:off x="2256706" y="3016791"/>
            <a:ext cx="223224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28" name="TextBox 27"/>
          <p:cNvSpPr txBox="1"/>
          <p:nvPr/>
        </p:nvSpPr>
        <p:spPr>
          <a:xfrm>
            <a:off x="1400263" y="5178937"/>
            <a:ext cx="4032448"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9" name="TextBox 28"/>
          <p:cNvSpPr txBox="1"/>
          <p:nvPr/>
        </p:nvSpPr>
        <p:spPr>
          <a:xfrm>
            <a:off x="1400263" y="4809605"/>
            <a:ext cx="223224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0" name="TextBox 29"/>
          <p:cNvSpPr txBox="1"/>
          <p:nvPr/>
        </p:nvSpPr>
        <p:spPr>
          <a:xfrm>
            <a:off x="7742367" y="3086317"/>
            <a:ext cx="1200329" cy="3477875"/>
          </a:xfrm>
          <a:prstGeom prst="rect">
            <a:avLst/>
          </a:prstGeom>
          <a:noFill/>
        </p:spPr>
        <p:txBody>
          <a:bodyPr vert="eaVert" wrap="non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6600" b="0" i="0" u="none" strike="noStrike" kern="600" cap="none" spc="0" normalizeH="0" baseline="0" noProof="0" dirty="0" smtClean="0">
                <a:ln>
                  <a:noFill/>
                </a:ln>
                <a:solidFill>
                  <a:sysClr val="window" lastClr="FFFFFF"/>
                </a:solidFill>
                <a:effectLst/>
                <a:uLnTx/>
                <a:uFillTx/>
                <a:latin typeface="方正姚体" pitchFamily="2" charset="-122"/>
                <a:ea typeface="方正姚体" pitchFamily="2" charset="-122"/>
              </a:rPr>
              <a:t>您的标题</a:t>
            </a:r>
            <a:endParaRPr kumimoji="0" lang="zh-CN" altLang="en-US" sz="6600" b="0" i="0" u="none" strike="noStrike" kern="600" cap="none" spc="0" normalizeH="0" baseline="0" noProof="0" dirty="0">
              <a:ln>
                <a:noFill/>
              </a:ln>
              <a:solidFill>
                <a:sysClr val="window" lastClr="FFFFFF"/>
              </a:solidFill>
              <a:effectLst/>
              <a:uLnTx/>
              <a:uFillTx/>
              <a:latin typeface="方正姚体" pitchFamily="2" charset="-122"/>
              <a:ea typeface="方正姚体" pitchFamily="2" charset="-122"/>
            </a:endParaRPr>
          </a:p>
        </p:txBody>
      </p:sp>
      <p:sp>
        <p:nvSpPr>
          <p:cNvPr id="31" name="TextBox 30"/>
          <p:cNvSpPr txBox="1"/>
          <p:nvPr/>
        </p:nvSpPr>
        <p:spPr>
          <a:xfrm>
            <a:off x="7596670" y="4087663"/>
            <a:ext cx="492443" cy="2400657"/>
          </a:xfrm>
          <a:prstGeom prst="rect">
            <a:avLst/>
          </a:prstGeom>
          <a:noFill/>
        </p:spPr>
        <p:txBody>
          <a:bodyPr vert="eaVert" wrap="non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600" cap="none" spc="0" normalizeH="0" baseline="0" noProof="0" dirty="0" smtClean="0">
                <a:ln>
                  <a:noFill/>
                </a:ln>
                <a:solidFill>
                  <a:sysClr val="window" lastClr="FFFFFF">
                    <a:lumMod val="65000"/>
                  </a:sysClr>
                </a:solidFill>
                <a:effectLst/>
                <a:uLnTx/>
                <a:uFillTx/>
                <a:latin typeface="方正姚体" pitchFamily="2" charset="-122"/>
                <a:ea typeface="方正姚体" pitchFamily="2" charset="-122"/>
              </a:rPr>
              <a:t>您的副标题写在这里</a:t>
            </a:r>
            <a:endParaRPr kumimoji="0" lang="zh-CN" altLang="en-US" sz="2000" b="0" i="0" u="none" strike="noStrike" kern="600" cap="none" spc="0" normalizeH="0" baseline="0" noProof="0" dirty="0">
              <a:ln>
                <a:noFill/>
              </a:ln>
              <a:solidFill>
                <a:sysClr val="window" lastClr="FFFFFF">
                  <a:lumMod val="65000"/>
                </a:sysClr>
              </a:solidFill>
              <a:effectLst/>
              <a:uLnTx/>
              <a:uFillTx/>
              <a:latin typeface="方正姚体" pitchFamily="2" charset="-122"/>
              <a:ea typeface="方正姚体" pitchFamily="2" charset="-122"/>
            </a:endParaRPr>
          </a:p>
        </p:txBody>
      </p:sp>
    </p:spTree>
    <p:extLst>
      <p:ext uri="{BB962C8B-B14F-4D97-AF65-F5344CB8AC3E}">
        <p14:creationId xmlns:p14="http://schemas.microsoft.com/office/powerpoint/2010/main" val="192787406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rot="5400000" flipH="1">
            <a:off x="610065" y="4138724"/>
            <a:ext cx="3913537" cy="265917"/>
            <a:chOff x="347855" y="2143471"/>
            <a:chExt cx="4282437" cy="265916"/>
          </a:xfrm>
        </p:grpSpPr>
        <p:sp>
          <p:nvSpPr>
            <p:cNvPr id="53" name="椭圆 3"/>
            <p:cNvSpPr/>
            <p:nvPr/>
          </p:nvSpPr>
          <p:spPr>
            <a:xfrm>
              <a:off x="347856" y="2143471"/>
              <a:ext cx="4236676" cy="24791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51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矩形 53"/>
            <p:cNvSpPr/>
            <p:nvPr/>
          </p:nvSpPr>
          <p:spPr>
            <a:xfrm>
              <a:off x="347855" y="2391387"/>
              <a:ext cx="4282437" cy="18000"/>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5" name="组合 54"/>
          <p:cNvGrpSpPr/>
          <p:nvPr/>
        </p:nvGrpSpPr>
        <p:grpSpPr>
          <a:xfrm rot="5400000" flipH="1">
            <a:off x="2624634" y="3099770"/>
            <a:ext cx="3994404" cy="332385"/>
            <a:chOff x="347855" y="2143471"/>
            <a:chExt cx="4282437" cy="262110"/>
          </a:xfrm>
        </p:grpSpPr>
        <p:sp>
          <p:nvSpPr>
            <p:cNvPr id="56" name="椭圆 3"/>
            <p:cNvSpPr/>
            <p:nvPr/>
          </p:nvSpPr>
          <p:spPr>
            <a:xfrm>
              <a:off x="347856" y="2143471"/>
              <a:ext cx="4236676" cy="24791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51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矩形 56"/>
            <p:cNvSpPr/>
            <p:nvPr/>
          </p:nvSpPr>
          <p:spPr>
            <a:xfrm>
              <a:off x="347855" y="2391387"/>
              <a:ext cx="4282437" cy="14194"/>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8" name="组合 57"/>
          <p:cNvGrpSpPr/>
          <p:nvPr/>
        </p:nvGrpSpPr>
        <p:grpSpPr>
          <a:xfrm rot="16200000">
            <a:off x="4363488" y="2201467"/>
            <a:ext cx="4066414" cy="328792"/>
            <a:chOff x="347856" y="2143471"/>
            <a:chExt cx="4282437" cy="262274"/>
          </a:xfrm>
        </p:grpSpPr>
        <p:sp>
          <p:nvSpPr>
            <p:cNvPr id="59" name="椭圆 3"/>
            <p:cNvSpPr/>
            <p:nvPr/>
          </p:nvSpPr>
          <p:spPr>
            <a:xfrm>
              <a:off x="347856" y="2143471"/>
              <a:ext cx="4236676" cy="24791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51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矩形 59"/>
            <p:cNvSpPr/>
            <p:nvPr/>
          </p:nvSpPr>
          <p:spPr>
            <a:xfrm>
              <a:off x="347856" y="2391387"/>
              <a:ext cx="4282437" cy="14358"/>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1" name="TextBox 60"/>
          <p:cNvSpPr txBox="1"/>
          <p:nvPr/>
        </p:nvSpPr>
        <p:spPr>
          <a:xfrm>
            <a:off x="1091971" y="2670011"/>
            <a:ext cx="828056"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800" b="1" kern="0" dirty="0">
                <a:solidFill>
                  <a:srgbClr val="0070C0"/>
                </a:solidFill>
                <a:latin typeface="Arial Black" pitchFamily="34" charset="0"/>
                <a:ea typeface="微软雅黑" pitchFamily="34" charset="-122"/>
              </a:rPr>
              <a:t>A</a:t>
            </a:r>
            <a:endParaRPr kumimoji="0" lang="zh-CN" altLang="en-US" sz="4800" b="1" i="0" u="none" strike="noStrike" kern="0" cap="none" spc="0" normalizeH="0" baseline="0" noProof="0" dirty="0">
              <a:ln>
                <a:noFill/>
              </a:ln>
              <a:solidFill>
                <a:srgbClr val="0070C0"/>
              </a:solidFill>
              <a:effectLst/>
              <a:uLnTx/>
              <a:uFillTx/>
              <a:latin typeface="Arial Black" pitchFamily="34" charset="0"/>
              <a:ea typeface="微软雅黑" pitchFamily="34" charset="-122"/>
            </a:endParaRPr>
          </a:p>
        </p:txBody>
      </p:sp>
      <p:sp>
        <p:nvSpPr>
          <p:cNvPr id="62" name="TextBox 61"/>
          <p:cNvSpPr txBox="1"/>
          <p:nvPr/>
        </p:nvSpPr>
        <p:spPr>
          <a:xfrm>
            <a:off x="467545" y="3840430"/>
            <a:ext cx="1818790" cy="189282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3" name="TextBox 62"/>
          <p:cNvSpPr txBox="1"/>
          <p:nvPr/>
        </p:nvSpPr>
        <p:spPr>
          <a:xfrm>
            <a:off x="655363" y="3453757"/>
            <a:ext cx="1481373" cy="407291"/>
          </a:xfrm>
          <a:prstGeom prst="rect">
            <a:avLst/>
          </a:prstGeom>
          <a:noFill/>
        </p:spPr>
        <p:txBody>
          <a:bodyPr wrap="square" rtlCol="0">
            <a:spAutoFit/>
          </a:bodyPr>
          <a:lstStyle/>
          <a:p>
            <a:pPr algn="ctr">
              <a:lnSpc>
                <a:spcPct val="110000"/>
              </a:lnSpc>
            </a:pPr>
            <a:r>
              <a:rPr lang="zh-CN" altLang="en-US" sz="2000" b="1" dirty="0" smtClean="0">
                <a:solidFill>
                  <a:srgbClr val="0070C0"/>
                </a:solidFill>
                <a:latin typeface="微软雅黑" pitchFamily="34" charset="-122"/>
                <a:ea typeface="微软雅黑" pitchFamily="34" charset="-122"/>
              </a:rPr>
              <a:t>您的标题</a:t>
            </a:r>
            <a:endParaRPr lang="zh-CN" altLang="en-US" sz="2000" b="1" dirty="0">
              <a:solidFill>
                <a:srgbClr val="0070C0"/>
              </a:solidFill>
              <a:latin typeface="微软雅黑" pitchFamily="34" charset="-122"/>
              <a:ea typeface="微软雅黑" pitchFamily="34" charset="-122"/>
            </a:endParaRPr>
          </a:p>
        </p:txBody>
      </p:sp>
      <p:sp>
        <p:nvSpPr>
          <p:cNvPr id="64" name="TextBox 63"/>
          <p:cNvSpPr txBox="1"/>
          <p:nvPr/>
        </p:nvSpPr>
        <p:spPr>
          <a:xfrm>
            <a:off x="3161612" y="1747569"/>
            <a:ext cx="828056"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800" b="1" kern="0" dirty="0" smtClean="0">
                <a:solidFill>
                  <a:srgbClr val="0070C0"/>
                </a:solidFill>
                <a:latin typeface="Arial Black" pitchFamily="34" charset="0"/>
                <a:ea typeface="微软雅黑" pitchFamily="34" charset="-122"/>
              </a:rPr>
              <a:t>B</a:t>
            </a:r>
            <a:endParaRPr kumimoji="0" lang="zh-CN" altLang="en-US" sz="4800" b="1" i="0" u="none" strike="noStrike" kern="0" cap="none" spc="0" normalizeH="0" baseline="0" noProof="0" dirty="0">
              <a:ln>
                <a:noFill/>
              </a:ln>
              <a:solidFill>
                <a:srgbClr val="0070C0"/>
              </a:solidFill>
              <a:effectLst/>
              <a:uLnTx/>
              <a:uFillTx/>
              <a:latin typeface="Arial Black" pitchFamily="34" charset="0"/>
              <a:ea typeface="微软雅黑" pitchFamily="34" charset="-122"/>
            </a:endParaRPr>
          </a:p>
        </p:txBody>
      </p:sp>
      <p:sp>
        <p:nvSpPr>
          <p:cNvPr id="65" name="TextBox 64"/>
          <p:cNvSpPr txBox="1"/>
          <p:nvPr/>
        </p:nvSpPr>
        <p:spPr>
          <a:xfrm>
            <a:off x="2537186" y="2917988"/>
            <a:ext cx="1818790" cy="189282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6" name="TextBox 65"/>
          <p:cNvSpPr txBox="1"/>
          <p:nvPr/>
        </p:nvSpPr>
        <p:spPr>
          <a:xfrm>
            <a:off x="2725004" y="2531315"/>
            <a:ext cx="1481373" cy="407291"/>
          </a:xfrm>
          <a:prstGeom prst="rect">
            <a:avLst/>
          </a:prstGeom>
          <a:noFill/>
        </p:spPr>
        <p:txBody>
          <a:bodyPr wrap="square" rtlCol="0">
            <a:spAutoFit/>
          </a:bodyPr>
          <a:lstStyle/>
          <a:p>
            <a:pPr algn="ctr">
              <a:lnSpc>
                <a:spcPct val="110000"/>
              </a:lnSpc>
            </a:pPr>
            <a:r>
              <a:rPr lang="zh-CN" altLang="en-US" sz="2000" b="1" dirty="0" smtClean="0">
                <a:solidFill>
                  <a:srgbClr val="0070C0"/>
                </a:solidFill>
                <a:latin typeface="微软雅黑" pitchFamily="34" charset="-122"/>
                <a:ea typeface="微软雅黑" pitchFamily="34" charset="-122"/>
              </a:rPr>
              <a:t>您的标题</a:t>
            </a:r>
            <a:endParaRPr lang="zh-CN" altLang="en-US" sz="2000" b="1" dirty="0">
              <a:solidFill>
                <a:srgbClr val="0070C0"/>
              </a:solidFill>
              <a:latin typeface="微软雅黑" pitchFamily="34" charset="-122"/>
              <a:ea typeface="微软雅黑" pitchFamily="34" charset="-122"/>
            </a:endParaRPr>
          </a:p>
        </p:txBody>
      </p:sp>
      <p:sp>
        <p:nvSpPr>
          <p:cNvPr id="67" name="TextBox 66"/>
          <p:cNvSpPr txBox="1"/>
          <p:nvPr/>
        </p:nvSpPr>
        <p:spPr>
          <a:xfrm>
            <a:off x="5208468" y="963823"/>
            <a:ext cx="828056"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800" b="1" kern="0" dirty="0" smtClean="0">
                <a:solidFill>
                  <a:srgbClr val="0070C0"/>
                </a:solidFill>
                <a:latin typeface="Arial Black" pitchFamily="34" charset="0"/>
                <a:ea typeface="微软雅黑" pitchFamily="34" charset="-122"/>
              </a:rPr>
              <a:t>C</a:t>
            </a:r>
            <a:endParaRPr kumimoji="0" lang="zh-CN" altLang="en-US" sz="4800" b="1" i="0" u="none" strike="noStrike" kern="0" cap="none" spc="0" normalizeH="0" baseline="0" noProof="0" dirty="0">
              <a:ln>
                <a:noFill/>
              </a:ln>
              <a:solidFill>
                <a:srgbClr val="0070C0"/>
              </a:solidFill>
              <a:effectLst/>
              <a:uLnTx/>
              <a:uFillTx/>
              <a:latin typeface="Arial Black" pitchFamily="34" charset="0"/>
              <a:ea typeface="微软雅黑" pitchFamily="34" charset="-122"/>
            </a:endParaRPr>
          </a:p>
        </p:txBody>
      </p:sp>
      <p:sp>
        <p:nvSpPr>
          <p:cNvPr id="68" name="TextBox 67"/>
          <p:cNvSpPr txBox="1"/>
          <p:nvPr/>
        </p:nvSpPr>
        <p:spPr>
          <a:xfrm>
            <a:off x="4584042" y="2134242"/>
            <a:ext cx="1818790" cy="189282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9" name="TextBox 68"/>
          <p:cNvSpPr txBox="1"/>
          <p:nvPr/>
        </p:nvSpPr>
        <p:spPr>
          <a:xfrm>
            <a:off x="4771860" y="1747569"/>
            <a:ext cx="1481373" cy="407291"/>
          </a:xfrm>
          <a:prstGeom prst="rect">
            <a:avLst/>
          </a:prstGeom>
          <a:noFill/>
        </p:spPr>
        <p:txBody>
          <a:bodyPr wrap="square" rtlCol="0">
            <a:spAutoFit/>
          </a:bodyPr>
          <a:lstStyle/>
          <a:p>
            <a:pPr algn="ctr">
              <a:lnSpc>
                <a:spcPct val="110000"/>
              </a:lnSpc>
            </a:pPr>
            <a:r>
              <a:rPr lang="zh-CN" altLang="en-US" sz="2000" b="1" dirty="0" smtClean="0">
                <a:solidFill>
                  <a:srgbClr val="0070C0"/>
                </a:solidFill>
                <a:latin typeface="微软雅黑" pitchFamily="34" charset="-122"/>
                <a:ea typeface="微软雅黑" pitchFamily="34" charset="-122"/>
              </a:rPr>
              <a:t>您的标题</a:t>
            </a:r>
            <a:endParaRPr lang="zh-CN" altLang="en-US" sz="2000" b="1" dirty="0">
              <a:solidFill>
                <a:srgbClr val="0070C0"/>
              </a:solidFill>
              <a:latin typeface="微软雅黑" pitchFamily="34" charset="-122"/>
              <a:ea typeface="微软雅黑" pitchFamily="34" charset="-122"/>
            </a:endParaRPr>
          </a:p>
        </p:txBody>
      </p:sp>
      <p:sp>
        <p:nvSpPr>
          <p:cNvPr id="70" name="TextBox 69"/>
          <p:cNvSpPr txBox="1"/>
          <p:nvPr/>
        </p:nvSpPr>
        <p:spPr>
          <a:xfrm>
            <a:off x="7284658" y="221739"/>
            <a:ext cx="828056"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800" b="1" kern="0" dirty="0" smtClean="0">
                <a:solidFill>
                  <a:srgbClr val="0070C0"/>
                </a:solidFill>
                <a:latin typeface="Arial Black" pitchFamily="34" charset="0"/>
                <a:ea typeface="微软雅黑" pitchFamily="34" charset="-122"/>
              </a:rPr>
              <a:t>D</a:t>
            </a:r>
            <a:endParaRPr kumimoji="0" lang="zh-CN" altLang="en-US" sz="4800" b="1" i="0" u="none" strike="noStrike" kern="0" cap="none" spc="0" normalizeH="0" baseline="0" noProof="0" dirty="0">
              <a:ln>
                <a:noFill/>
              </a:ln>
              <a:solidFill>
                <a:srgbClr val="0070C0"/>
              </a:solidFill>
              <a:effectLst/>
              <a:uLnTx/>
              <a:uFillTx/>
              <a:latin typeface="Arial Black" pitchFamily="34" charset="0"/>
              <a:ea typeface="微软雅黑" pitchFamily="34" charset="-122"/>
            </a:endParaRPr>
          </a:p>
        </p:txBody>
      </p:sp>
      <p:sp>
        <p:nvSpPr>
          <p:cNvPr id="71" name="TextBox 70"/>
          <p:cNvSpPr txBox="1"/>
          <p:nvPr/>
        </p:nvSpPr>
        <p:spPr>
          <a:xfrm>
            <a:off x="6660232" y="1392158"/>
            <a:ext cx="1818790" cy="189282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72" name="TextBox 71"/>
          <p:cNvSpPr txBox="1"/>
          <p:nvPr/>
        </p:nvSpPr>
        <p:spPr>
          <a:xfrm>
            <a:off x="6848050" y="1005485"/>
            <a:ext cx="1481373" cy="407291"/>
          </a:xfrm>
          <a:prstGeom prst="rect">
            <a:avLst/>
          </a:prstGeom>
          <a:noFill/>
        </p:spPr>
        <p:txBody>
          <a:bodyPr wrap="square" rtlCol="0">
            <a:spAutoFit/>
          </a:bodyPr>
          <a:lstStyle/>
          <a:p>
            <a:pPr algn="ctr">
              <a:lnSpc>
                <a:spcPct val="110000"/>
              </a:lnSpc>
            </a:pPr>
            <a:r>
              <a:rPr lang="zh-CN" altLang="en-US" sz="2000" b="1" dirty="0" smtClean="0">
                <a:solidFill>
                  <a:srgbClr val="0070C0"/>
                </a:solidFill>
                <a:latin typeface="微软雅黑" pitchFamily="34" charset="-122"/>
                <a:ea typeface="微软雅黑" pitchFamily="34" charset="-122"/>
              </a:rPr>
              <a:t>您的标题</a:t>
            </a:r>
            <a:endParaRPr lang="zh-CN" altLang="en-US" sz="2000" b="1" dirty="0">
              <a:solidFill>
                <a:srgbClr val="0070C0"/>
              </a:solidFill>
              <a:latin typeface="微软雅黑" pitchFamily="34" charset="-122"/>
              <a:ea typeface="微软雅黑" pitchFamily="34" charset="-122"/>
            </a:endParaRPr>
          </a:p>
        </p:txBody>
      </p:sp>
      <p:sp>
        <p:nvSpPr>
          <p:cNvPr id="73" name="直角三角形 72"/>
          <p:cNvSpPr/>
          <p:nvPr/>
        </p:nvSpPr>
        <p:spPr>
          <a:xfrm flipH="1">
            <a:off x="-1" y="3080654"/>
            <a:ext cx="9143998" cy="3777346"/>
          </a:xfrm>
          <a:prstGeom prst="rtTriangl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4" name="TextBox 73"/>
          <p:cNvSpPr txBox="1"/>
          <p:nvPr/>
        </p:nvSpPr>
        <p:spPr>
          <a:xfrm rot="20274386">
            <a:off x="4006159" y="5023409"/>
            <a:ext cx="4271946"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您的标题写在这里</a:t>
            </a:r>
            <a:endParaRPr kumimoji="0" lang="zh-CN" altLang="en-US" sz="4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5" name="TextBox 74"/>
          <p:cNvSpPr txBox="1"/>
          <p:nvPr/>
        </p:nvSpPr>
        <p:spPr>
          <a:xfrm rot="20229516">
            <a:off x="5348114" y="5749271"/>
            <a:ext cx="2161706"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副</a:t>
            </a: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标题写在这里</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65213952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20" name="组合 19"/>
          <p:cNvGrpSpPr/>
          <p:nvPr/>
        </p:nvGrpSpPr>
        <p:grpSpPr>
          <a:xfrm>
            <a:off x="2474751" y="6296676"/>
            <a:ext cx="4092569" cy="660716"/>
            <a:chOff x="1907704" y="5495374"/>
            <a:chExt cx="5040560" cy="674269"/>
          </a:xfrm>
        </p:grpSpPr>
        <p:sp>
          <p:nvSpPr>
            <p:cNvPr id="21" name="Oval 65"/>
            <p:cNvSpPr>
              <a:spLocks noChangeArrowheads="1"/>
            </p:cNvSpPr>
            <p:nvPr/>
          </p:nvSpPr>
          <p:spPr bwMode="auto">
            <a:xfrm>
              <a:off x="1907704" y="5495374"/>
              <a:ext cx="5040560" cy="67426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2" name="Oval 65"/>
            <p:cNvSpPr>
              <a:spLocks noChangeArrowheads="1"/>
            </p:cNvSpPr>
            <p:nvPr/>
          </p:nvSpPr>
          <p:spPr bwMode="auto">
            <a:xfrm>
              <a:off x="3285306" y="5518366"/>
              <a:ext cx="2285356" cy="425794"/>
            </a:xfrm>
            <a:prstGeom prst="ellipse">
              <a:avLst/>
            </a:prstGeom>
            <a:gradFill rotWithShape="1">
              <a:gsLst>
                <a:gs pos="0">
                  <a:sysClr val="windowText" lastClr="000000">
                    <a:lumMod val="95000"/>
                    <a:lumOff val="5000"/>
                    <a:alpha val="66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1465173"/>
            <a:ext cx="5040560" cy="5111171"/>
          </a:xfrm>
          <a:prstGeom prst="rect">
            <a:avLst/>
          </a:prstGeom>
        </p:spPr>
      </p:pic>
      <p:sp>
        <p:nvSpPr>
          <p:cNvPr id="24" name="椭圆 3"/>
          <p:cNvSpPr/>
          <p:nvPr/>
        </p:nvSpPr>
        <p:spPr>
          <a:xfrm>
            <a:off x="6212273" y="1573903"/>
            <a:ext cx="710094" cy="912298"/>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5" name="矩形 24"/>
          <p:cNvSpPr/>
          <p:nvPr/>
        </p:nvSpPr>
        <p:spPr>
          <a:xfrm rot="5400000">
            <a:off x="5663021" y="2019695"/>
            <a:ext cx="1094080" cy="29217"/>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椭圆 3"/>
          <p:cNvSpPr/>
          <p:nvPr/>
        </p:nvSpPr>
        <p:spPr>
          <a:xfrm>
            <a:off x="6212273" y="2675734"/>
            <a:ext cx="710094" cy="912298"/>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7" name="矩形 26"/>
          <p:cNvSpPr/>
          <p:nvPr/>
        </p:nvSpPr>
        <p:spPr>
          <a:xfrm rot="5400000">
            <a:off x="5663021" y="3121525"/>
            <a:ext cx="1094080" cy="29217"/>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椭圆 3"/>
          <p:cNvSpPr/>
          <p:nvPr/>
        </p:nvSpPr>
        <p:spPr>
          <a:xfrm>
            <a:off x="6212273" y="3777564"/>
            <a:ext cx="710094" cy="912298"/>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9" name="矩形 28"/>
          <p:cNvSpPr/>
          <p:nvPr/>
        </p:nvSpPr>
        <p:spPr>
          <a:xfrm rot="5400000">
            <a:off x="5663021" y="4223356"/>
            <a:ext cx="1094080" cy="29217"/>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TextBox 29"/>
          <p:cNvSpPr txBox="1"/>
          <p:nvPr/>
        </p:nvSpPr>
        <p:spPr>
          <a:xfrm>
            <a:off x="6055020" y="1846961"/>
            <a:ext cx="937686" cy="37468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31" name="TextBox 30"/>
          <p:cNvSpPr txBox="1"/>
          <p:nvPr/>
        </p:nvSpPr>
        <p:spPr>
          <a:xfrm>
            <a:off x="6055020" y="2948790"/>
            <a:ext cx="937686" cy="37468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32" name="TextBox 31"/>
          <p:cNvSpPr txBox="1"/>
          <p:nvPr/>
        </p:nvSpPr>
        <p:spPr>
          <a:xfrm>
            <a:off x="6055020" y="4067650"/>
            <a:ext cx="937686" cy="37468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33" name="TextBox 32"/>
          <p:cNvSpPr txBox="1"/>
          <p:nvPr/>
        </p:nvSpPr>
        <p:spPr>
          <a:xfrm>
            <a:off x="2448599" y="1700808"/>
            <a:ext cx="3443879"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4" name="TextBox 33"/>
          <p:cNvSpPr txBox="1"/>
          <p:nvPr/>
        </p:nvSpPr>
        <p:spPr>
          <a:xfrm>
            <a:off x="2448598" y="2819297"/>
            <a:ext cx="3443879"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5" name="TextBox 34"/>
          <p:cNvSpPr txBox="1"/>
          <p:nvPr/>
        </p:nvSpPr>
        <p:spPr>
          <a:xfrm>
            <a:off x="2448597" y="3937786"/>
            <a:ext cx="3443879"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45494204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dirty="0" smtClean="0"/>
              <a:t>单击此处添加标题</a:t>
            </a:r>
            <a:endParaRPr lang="zh-CN" altLang="en-US" sz="3200" dirty="0"/>
          </a:p>
        </p:txBody>
      </p:sp>
      <p:cxnSp>
        <p:nvCxnSpPr>
          <p:cNvPr id="92" name="直接连接符 91"/>
          <p:cNvCxnSpPr/>
          <p:nvPr/>
        </p:nvCxnSpPr>
        <p:spPr>
          <a:xfrm>
            <a:off x="6972746" y="2436909"/>
            <a:ext cx="555713" cy="47294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174" name="直接连接符 7173"/>
          <p:cNvCxnSpPr/>
          <p:nvPr/>
        </p:nvCxnSpPr>
        <p:spPr>
          <a:xfrm>
            <a:off x="2586917" y="4590862"/>
            <a:ext cx="914632" cy="638429"/>
          </a:xfrm>
          <a:prstGeom prst="line">
            <a:avLst/>
          </a:prstGeom>
          <a:ln>
            <a:solidFill>
              <a:srgbClr val="D07E06"/>
            </a:solidFill>
          </a:ln>
        </p:spPr>
        <p:style>
          <a:lnRef idx="1">
            <a:schemeClr val="accent1"/>
          </a:lnRef>
          <a:fillRef idx="0">
            <a:schemeClr val="accent1"/>
          </a:fillRef>
          <a:effectRef idx="0">
            <a:schemeClr val="accent1"/>
          </a:effectRef>
          <a:fontRef idx="minor">
            <a:schemeClr val="tx1"/>
          </a:fontRef>
        </p:style>
      </p:cxnSp>
      <p:grpSp>
        <p:nvGrpSpPr>
          <p:cNvPr id="7168" name="组合 7167"/>
          <p:cNvGrpSpPr/>
          <p:nvPr/>
        </p:nvGrpSpPr>
        <p:grpSpPr>
          <a:xfrm>
            <a:off x="2620105" y="3969678"/>
            <a:ext cx="6940939" cy="1828122"/>
            <a:chOff x="1727005" y="3565805"/>
            <a:chExt cx="7902760" cy="2081449"/>
          </a:xfrm>
        </p:grpSpPr>
        <p:sp>
          <p:nvSpPr>
            <p:cNvPr id="9" name="椭圆 3"/>
            <p:cNvSpPr/>
            <p:nvPr/>
          </p:nvSpPr>
          <p:spPr>
            <a:xfrm rot="20145922">
              <a:off x="1870848" y="3631748"/>
              <a:ext cx="7748467" cy="2015506"/>
            </a:xfrm>
            <a:custGeom>
              <a:avLst/>
              <a:gdLst/>
              <a:ahLst/>
              <a:cxnLst/>
              <a:rect l="l" t="t" r="r" b="b"/>
              <a:pathLst>
                <a:path w="7748467" h="2015506">
                  <a:moveTo>
                    <a:pt x="7623167" y="615756"/>
                  </a:moveTo>
                  <a:cubicBezTo>
                    <a:pt x="7664328" y="633379"/>
                    <a:pt x="7705732" y="652920"/>
                    <a:pt x="7748467" y="675799"/>
                  </a:cubicBezTo>
                  <a:cubicBezTo>
                    <a:pt x="7629226" y="908437"/>
                    <a:pt x="7546079" y="1186359"/>
                    <a:pt x="7426838" y="1418996"/>
                  </a:cubicBezTo>
                  <a:cubicBezTo>
                    <a:pt x="6647214" y="1110054"/>
                    <a:pt x="5669889" y="928755"/>
                    <a:pt x="4609561" y="928755"/>
                  </a:cubicBezTo>
                  <a:cubicBezTo>
                    <a:pt x="2972563" y="928755"/>
                    <a:pt x="1533401" y="1360884"/>
                    <a:pt x="708245" y="2015506"/>
                  </a:cubicBezTo>
                  <a:lnTo>
                    <a:pt x="0" y="1696693"/>
                  </a:lnTo>
                  <a:cubicBezTo>
                    <a:pt x="566457" y="715402"/>
                    <a:pt x="2345216" y="0"/>
                    <a:pt x="4451500" y="0"/>
                  </a:cubicBezTo>
                  <a:cubicBezTo>
                    <a:pt x="5493397" y="0"/>
                    <a:pt x="6455151" y="175051"/>
                    <a:pt x="7229925" y="470649"/>
                  </a:cubicBezTo>
                  <a:cubicBezTo>
                    <a:pt x="7378388" y="527292"/>
                    <a:pt x="7499684" y="562889"/>
                    <a:pt x="7623167" y="615756"/>
                  </a:cubicBezTo>
                  <a:close/>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rot="20145922">
              <a:off x="1727005" y="3565805"/>
              <a:ext cx="7902760" cy="2006953"/>
            </a:xfrm>
            <a:custGeom>
              <a:avLst/>
              <a:gdLst>
                <a:gd name="connsiteX0" fmla="*/ 8996235 w 9097853"/>
                <a:gd name="connsiteY0" fmla="*/ 997782 h 2835606"/>
                <a:gd name="connsiteX1" fmla="*/ 8603736 w 9097853"/>
                <a:gd name="connsiteY1" fmla="*/ 1869722 h 2835606"/>
                <a:gd name="connsiteX2" fmla="*/ 5312241 w 9097853"/>
                <a:gd name="connsiteY2" fmla="*/ 1185285 h 2835606"/>
                <a:gd name="connsiteX3" fmla="*/ 675311 w 9097853"/>
                <a:gd name="connsiteY3" fmla="*/ 2835606 h 2835606"/>
                <a:gd name="connsiteX4" fmla="*/ 0 w 9097853"/>
                <a:gd name="connsiteY4" fmla="*/ 2531618 h 2835606"/>
                <a:gd name="connsiteX5" fmla="*/ 5135086 w 9097853"/>
                <a:gd name="connsiteY5" fmla="*/ 0 h 2835606"/>
                <a:gd name="connsiteX6" fmla="*/ 8249139 w 9097853"/>
                <a:gd name="connsiteY6" fmla="*/ 600646 h 2835606"/>
                <a:gd name="connsiteX7" fmla="*/ 9097853 w 9097853"/>
                <a:gd name="connsiteY7" fmla="*/ 1116183 h 2835606"/>
                <a:gd name="connsiteX0" fmla="*/ 8603736 w 9097853"/>
                <a:gd name="connsiteY0" fmla="*/ 1869722 h 2835606"/>
                <a:gd name="connsiteX1" fmla="*/ 5312241 w 9097853"/>
                <a:gd name="connsiteY1" fmla="*/ 1185285 h 2835606"/>
                <a:gd name="connsiteX2" fmla="*/ 675311 w 9097853"/>
                <a:gd name="connsiteY2" fmla="*/ 2835606 h 2835606"/>
                <a:gd name="connsiteX3" fmla="*/ 0 w 9097853"/>
                <a:gd name="connsiteY3" fmla="*/ 2531618 h 2835606"/>
                <a:gd name="connsiteX4" fmla="*/ 5135086 w 9097853"/>
                <a:gd name="connsiteY4" fmla="*/ 0 h 2835606"/>
                <a:gd name="connsiteX5" fmla="*/ 8249139 w 9097853"/>
                <a:gd name="connsiteY5" fmla="*/ 600646 h 2835606"/>
                <a:gd name="connsiteX6" fmla="*/ 9097853 w 9097853"/>
                <a:gd name="connsiteY6" fmla="*/ 1116183 h 2835606"/>
                <a:gd name="connsiteX0" fmla="*/ 8603736 w 8939938"/>
                <a:gd name="connsiteY0" fmla="*/ 1869722 h 2835606"/>
                <a:gd name="connsiteX1" fmla="*/ 5312241 w 8939938"/>
                <a:gd name="connsiteY1" fmla="*/ 1185285 h 2835606"/>
                <a:gd name="connsiteX2" fmla="*/ 675311 w 8939938"/>
                <a:gd name="connsiteY2" fmla="*/ 2835606 h 2835606"/>
                <a:gd name="connsiteX3" fmla="*/ 0 w 8939938"/>
                <a:gd name="connsiteY3" fmla="*/ 2531618 h 2835606"/>
                <a:gd name="connsiteX4" fmla="*/ 5135086 w 8939938"/>
                <a:gd name="connsiteY4" fmla="*/ 0 h 2835606"/>
                <a:gd name="connsiteX5" fmla="*/ 8249139 w 8939938"/>
                <a:gd name="connsiteY5" fmla="*/ 600646 h 2835606"/>
                <a:gd name="connsiteX6" fmla="*/ 8939938 w 8939938"/>
                <a:gd name="connsiteY6" fmla="*/ 996784 h 2835606"/>
                <a:gd name="connsiteX0" fmla="*/ 8603736 w 9018244"/>
                <a:gd name="connsiteY0" fmla="*/ 1869722 h 2835606"/>
                <a:gd name="connsiteX1" fmla="*/ 5312241 w 9018244"/>
                <a:gd name="connsiteY1" fmla="*/ 1185285 h 2835606"/>
                <a:gd name="connsiteX2" fmla="*/ 675311 w 9018244"/>
                <a:gd name="connsiteY2" fmla="*/ 2835606 h 2835606"/>
                <a:gd name="connsiteX3" fmla="*/ 0 w 9018244"/>
                <a:gd name="connsiteY3" fmla="*/ 2531618 h 2835606"/>
                <a:gd name="connsiteX4" fmla="*/ 5135086 w 9018244"/>
                <a:gd name="connsiteY4" fmla="*/ 0 h 2835606"/>
                <a:gd name="connsiteX5" fmla="*/ 8249139 w 9018244"/>
                <a:gd name="connsiteY5" fmla="*/ 600646 h 2835606"/>
                <a:gd name="connsiteX6" fmla="*/ 9018244 w 9018244"/>
                <a:gd name="connsiteY6" fmla="*/ 1037855 h 2835606"/>
                <a:gd name="connsiteX0" fmla="*/ 8603736 w 8925112"/>
                <a:gd name="connsiteY0" fmla="*/ 1869722 h 2835606"/>
                <a:gd name="connsiteX1" fmla="*/ 5312241 w 8925112"/>
                <a:gd name="connsiteY1" fmla="*/ 1185285 h 2835606"/>
                <a:gd name="connsiteX2" fmla="*/ 675311 w 8925112"/>
                <a:gd name="connsiteY2" fmla="*/ 2835606 h 2835606"/>
                <a:gd name="connsiteX3" fmla="*/ 0 w 8925112"/>
                <a:gd name="connsiteY3" fmla="*/ 2531618 h 2835606"/>
                <a:gd name="connsiteX4" fmla="*/ 5135086 w 8925112"/>
                <a:gd name="connsiteY4" fmla="*/ 0 h 2835606"/>
                <a:gd name="connsiteX5" fmla="*/ 8249139 w 8925112"/>
                <a:gd name="connsiteY5" fmla="*/ 600646 h 2835606"/>
                <a:gd name="connsiteX6" fmla="*/ 8925112 w 8925112"/>
                <a:gd name="connsiteY6" fmla="*/ 985571 h 2835606"/>
                <a:gd name="connsiteX0" fmla="*/ 8631672 w 8953048"/>
                <a:gd name="connsiteY0" fmla="*/ 1869722 h 2835606"/>
                <a:gd name="connsiteX1" fmla="*/ 5340177 w 8953048"/>
                <a:gd name="connsiteY1" fmla="*/ 1185285 h 2835606"/>
                <a:gd name="connsiteX2" fmla="*/ 703247 w 8953048"/>
                <a:gd name="connsiteY2" fmla="*/ 2835606 h 2835606"/>
                <a:gd name="connsiteX3" fmla="*/ 0 w 8953048"/>
                <a:gd name="connsiteY3" fmla="*/ 2476023 h 2835606"/>
                <a:gd name="connsiteX4" fmla="*/ 5163022 w 8953048"/>
                <a:gd name="connsiteY4" fmla="*/ 0 h 2835606"/>
                <a:gd name="connsiteX5" fmla="*/ 8277075 w 8953048"/>
                <a:gd name="connsiteY5" fmla="*/ 600646 h 2835606"/>
                <a:gd name="connsiteX6" fmla="*/ 8953048 w 8953048"/>
                <a:gd name="connsiteY6" fmla="*/ 985571 h 2835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53048" h="2835606">
                  <a:moveTo>
                    <a:pt x="8631672" y="1869722"/>
                  </a:moveTo>
                  <a:cubicBezTo>
                    <a:pt x="7735953" y="1440972"/>
                    <a:pt x="6589467" y="1185285"/>
                    <a:pt x="5340177" y="1185285"/>
                  </a:cubicBezTo>
                  <a:cubicBezTo>
                    <a:pt x="3317112" y="1185285"/>
                    <a:pt x="1563637" y="1855791"/>
                    <a:pt x="703247" y="2835606"/>
                  </a:cubicBezTo>
                  <a:lnTo>
                    <a:pt x="0" y="2476023"/>
                  </a:lnTo>
                  <a:cubicBezTo>
                    <a:pt x="403542" y="1039994"/>
                    <a:pt x="2576999" y="0"/>
                    <a:pt x="5163022" y="0"/>
                  </a:cubicBezTo>
                  <a:cubicBezTo>
                    <a:pt x="6330778" y="0"/>
                    <a:pt x="7408710" y="223402"/>
                    <a:pt x="8277075" y="600646"/>
                  </a:cubicBezTo>
                  <a:cubicBezTo>
                    <a:pt x="8547983" y="718337"/>
                    <a:pt x="8625756" y="720390"/>
                    <a:pt x="8953048" y="985571"/>
                  </a:cubicBezTo>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35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5214715" y="3591548"/>
            <a:ext cx="1031994" cy="1138055"/>
            <a:chOff x="3133055" y="1546405"/>
            <a:chExt cx="1559482" cy="1719754"/>
          </a:xfrm>
        </p:grpSpPr>
        <p:sp>
          <p:nvSpPr>
            <p:cNvPr id="59" name="Oval 65"/>
            <p:cNvSpPr>
              <a:spLocks noChangeArrowheads="1"/>
            </p:cNvSpPr>
            <p:nvPr/>
          </p:nvSpPr>
          <p:spPr bwMode="auto">
            <a:xfrm>
              <a:off x="3203848" y="2996952"/>
              <a:ext cx="1346036" cy="269207"/>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fontAlgn="auto">
                <a:spcBef>
                  <a:spcPts val="0"/>
                </a:spcBef>
                <a:spcAft>
                  <a:spcPts val="0"/>
                </a:spcAft>
                <a:defRPr/>
              </a:pPr>
              <a:endParaRPr lang="zh-CN" altLang="en-US">
                <a:latin typeface="Arial" pitchFamily="34" charset="0"/>
                <a:ea typeface="+mn-ea"/>
              </a:endParaRPr>
            </a:p>
          </p:txBody>
        </p:sp>
        <p:sp>
          <p:nvSpPr>
            <p:cNvPr id="60" name="椭圆 59"/>
            <p:cNvSpPr/>
            <p:nvPr/>
          </p:nvSpPr>
          <p:spPr bwMode="auto">
            <a:xfrm rot="1267204">
              <a:off x="3133055" y="1546405"/>
              <a:ext cx="1559482" cy="1559485"/>
            </a:xfrm>
            <a:prstGeom prst="ellipse">
              <a:avLst/>
            </a:prstGeom>
            <a:gradFill flip="none" rotWithShape="1">
              <a:gsLst>
                <a:gs pos="0">
                  <a:srgbClr val="DAED23"/>
                </a:gs>
                <a:gs pos="47000">
                  <a:srgbClr val="C1D31B"/>
                </a:gs>
                <a:gs pos="82000">
                  <a:srgbClr val="809B1D"/>
                </a:gs>
              </a:gsLst>
              <a:path path="circle">
                <a:fillToRect r="100000" b="100000"/>
              </a:path>
              <a:tileRect l="-100000" t="-100000"/>
            </a:gradFill>
            <a:ln w="6350">
              <a:solidFill>
                <a:schemeClr val="accent3"/>
              </a:solidFill>
            </a:ln>
            <a:effectLst>
              <a:outerShdw blurRad="50800" dist="38100" dir="5400000" algn="t" rotWithShape="0">
                <a:srgbClr val="596727"/>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 name="椭圆 60"/>
            <p:cNvSpPr/>
            <p:nvPr/>
          </p:nvSpPr>
          <p:spPr bwMode="auto">
            <a:xfrm rot="2140418">
              <a:off x="3352291" y="1614365"/>
              <a:ext cx="1284785" cy="1178045"/>
            </a:xfrm>
            <a:prstGeom prst="ellipse">
              <a:avLst/>
            </a:prstGeom>
            <a:gradFill flip="none" rotWithShape="1">
              <a:gsLst>
                <a:gs pos="0">
                  <a:schemeClr val="bg1">
                    <a:alpha val="0"/>
                  </a:schemeClr>
                </a:gs>
                <a:gs pos="16000">
                  <a:schemeClr val="bg1">
                    <a:alpha val="87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2" name="椭圆 61"/>
            <p:cNvSpPr/>
            <p:nvPr/>
          </p:nvSpPr>
          <p:spPr>
            <a:xfrm>
              <a:off x="3233954" y="1783285"/>
              <a:ext cx="1357683" cy="1357683"/>
            </a:xfrm>
            <a:prstGeom prst="ellipse">
              <a:avLst/>
            </a:prstGeom>
            <a:gradFill>
              <a:gsLst>
                <a:gs pos="28000">
                  <a:schemeClr val="bg1">
                    <a:alpha val="0"/>
                  </a:schemeClr>
                </a:gs>
                <a:gs pos="98000">
                  <a:schemeClr val="bg1">
                    <a:alpha val="79000"/>
                  </a:schemeClr>
                </a:gs>
                <a:gs pos="78000">
                  <a:schemeClr val="bg1">
                    <a:alpha val="4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7254009" y="2743838"/>
            <a:ext cx="1062407" cy="1171594"/>
            <a:chOff x="3133055" y="1546405"/>
            <a:chExt cx="1559482" cy="1719754"/>
          </a:xfrm>
        </p:grpSpPr>
        <p:sp>
          <p:nvSpPr>
            <p:cNvPr id="64" name="Oval 65"/>
            <p:cNvSpPr>
              <a:spLocks noChangeArrowheads="1"/>
            </p:cNvSpPr>
            <p:nvPr/>
          </p:nvSpPr>
          <p:spPr bwMode="auto">
            <a:xfrm>
              <a:off x="3203848" y="2996952"/>
              <a:ext cx="1346036" cy="269207"/>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fontAlgn="auto">
                <a:spcBef>
                  <a:spcPts val="0"/>
                </a:spcBef>
                <a:spcAft>
                  <a:spcPts val="0"/>
                </a:spcAft>
                <a:defRPr/>
              </a:pPr>
              <a:endParaRPr lang="zh-CN" altLang="en-US">
                <a:latin typeface="Arial" pitchFamily="34" charset="0"/>
                <a:ea typeface="+mn-ea"/>
              </a:endParaRPr>
            </a:p>
          </p:txBody>
        </p:sp>
        <p:sp>
          <p:nvSpPr>
            <p:cNvPr id="65" name="椭圆 64"/>
            <p:cNvSpPr/>
            <p:nvPr/>
          </p:nvSpPr>
          <p:spPr bwMode="auto">
            <a:xfrm rot="1267204">
              <a:off x="3133055" y="1546405"/>
              <a:ext cx="1559482" cy="1559485"/>
            </a:xfrm>
            <a:prstGeom prst="ellipse">
              <a:avLst/>
            </a:prstGeom>
            <a:gradFill flip="none" rotWithShape="1">
              <a:gsLst>
                <a:gs pos="0">
                  <a:srgbClr val="BAE6F4"/>
                </a:gs>
                <a:gs pos="44000">
                  <a:srgbClr val="72AAE8"/>
                </a:gs>
                <a:gs pos="82000">
                  <a:srgbClr val="1947AF"/>
                </a:gs>
              </a:gsLst>
              <a:path path="circle">
                <a:fillToRect r="100000" b="100000"/>
              </a:path>
              <a:tileRect l="-100000" t="-100000"/>
            </a:gradFill>
            <a:ln w="6350">
              <a:solidFill>
                <a:srgbClr val="1E54CC"/>
              </a:solidFill>
            </a:ln>
            <a:effectLst>
              <a:outerShdw blurRad="50800" dist="38100" dir="5400000" algn="t" rotWithShape="0">
                <a:schemeClr val="tx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6" name="椭圆 65"/>
            <p:cNvSpPr/>
            <p:nvPr/>
          </p:nvSpPr>
          <p:spPr bwMode="auto">
            <a:xfrm rot="2140418">
              <a:off x="3352291" y="1614365"/>
              <a:ext cx="1284785" cy="1178045"/>
            </a:xfrm>
            <a:prstGeom prst="ellipse">
              <a:avLst/>
            </a:prstGeom>
            <a:gradFill flip="none" rotWithShape="1">
              <a:gsLst>
                <a:gs pos="0">
                  <a:schemeClr val="bg1">
                    <a:alpha val="0"/>
                  </a:schemeClr>
                </a:gs>
                <a:gs pos="16000">
                  <a:schemeClr val="bg1">
                    <a:alpha val="87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7" name="椭圆 66"/>
            <p:cNvSpPr/>
            <p:nvPr/>
          </p:nvSpPr>
          <p:spPr>
            <a:xfrm>
              <a:off x="3233954" y="1783285"/>
              <a:ext cx="1357683" cy="1357683"/>
            </a:xfrm>
            <a:prstGeom prst="ellipse">
              <a:avLst/>
            </a:prstGeom>
            <a:gradFill>
              <a:gsLst>
                <a:gs pos="28000">
                  <a:schemeClr val="bg1">
                    <a:alpha val="0"/>
                  </a:schemeClr>
                </a:gs>
                <a:gs pos="98000">
                  <a:schemeClr val="bg1">
                    <a:alpha val="79000"/>
                  </a:schemeClr>
                </a:gs>
                <a:gs pos="78000">
                  <a:schemeClr val="bg1">
                    <a:alpha val="4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3269629" y="5115079"/>
            <a:ext cx="1041004" cy="1147991"/>
            <a:chOff x="3133055" y="1546405"/>
            <a:chExt cx="1559482" cy="1719754"/>
          </a:xfrm>
        </p:grpSpPr>
        <p:sp>
          <p:nvSpPr>
            <p:cNvPr id="69" name="Oval 65"/>
            <p:cNvSpPr>
              <a:spLocks noChangeArrowheads="1"/>
            </p:cNvSpPr>
            <p:nvPr/>
          </p:nvSpPr>
          <p:spPr bwMode="auto">
            <a:xfrm>
              <a:off x="3203848" y="2996952"/>
              <a:ext cx="1346036" cy="269207"/>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fontAlgn="auto">
                <a:spcBef>
                  <a:spcPts val="0"/>
                </a:spcBef>
                <a:spcAft>
                  <a:spcPts val="0"/>
                </a:spcAft>
                <a:defRPr/>
              </a:pPr>
              <a:endParaRPr lang="zh-CN" altLang="en-US">
                <a:latin typeface="Arial" pitchFamily="34" charset="0"/>
                <a:ea typeface="+mn-ea"/>
              </a:endParaRPr>
            </a:p>
          </p:txBody>
        </p:sp>
        <p:sp>
          <p:nvSpPr>
            <p:cNvPr id="70" name="椭圆 69"/>
            <p:cNvSpPr/>
            <p:nvPr/>
          </p:nvSpPr>
          <p:spPr bwMode="auto">
            <a:xfrm rot="1267204">
              <a:off x="3133055" y="1546405"/>
              <a:ext cx="1559482" cy="1559485"/>
            </a:xfrm>
            <a:prstGeom prst="ellipse">
              <a:avLst/>
            </a:prstGeom>
            <a:gradFill flip="none" rotWithShape="1">
              <a:gsLst>
                <a:gs pos="0">
                  <a:srgbClr val="FFFF00"/>
                </a:gs>
                <a:gs pos="47000">
                  <a:srgbClr val="FFC000"/>
                </a:gs>
                <a:gs pos="82000">
                  <a:schemeClr val="accent6">
                    <a:lumMod val="75000"/>
                  </a:schemeClr>
                </a:gs>
              </a:gsLst>
              <a:path path="circle">
                <a:fillToRect r="100000" b="100000"/>
              </a:path>
              <a:tileRect l="-100000" t="-100000"/>
            </a:gradFill>
            <a:ln w="6350">
              <a:solidFill>
                <a:schemeClr val="accent6"/>
              </a:solidFill>
            </a:ln>
            <a:effectLst>
              <a:outerShdw blurRad="50800" dist="38100" dir="5400000" algn="t" rotWithShape="0">
                <a:schemeClr val="accent6">
                  <a:lumMod val="50000"/>
                  <a:alpha val="6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1" name="椭圆 70"/>
            <p:cNvSpPr/>
            <p:nvPr/>
          </p:nvSpPr>
          <p:spPr bwMode="auto">
            <a:xfrm rot="2140418">
              <a:off x="3352291" y="1614365"/>
              <a:ext cx="1284785" cy="1178045"/>
            </a:xfrm>
            <a:prstGeom prst="ellipse">
              <a:avLst/>
            </a:prstGeom>
            <a:gradFill flip="none" rotWithShape="1">
              <a:gsLst>
                <a:gs pos="0">
                  <a:schemeClr val="bg1">
                    <a:alpha val="0"/>
                  </a:schemeClr>
                </a:gs>
                <a:gs pos="16000">
                  <a:schemeClr val="bg1">
                    <a:alpha val="87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2" name="椭圆 71"/>
            <p:cNvSpPr/>
            <p:nvPr/>
          </p:nvSpPr>
          <p:spPr>
            <a:xfrm>
              <a:off x="3233954" y="1783285"/>
              <a:ext cx="1357683" cy="1357683"/>
            </a:xfrm>
            <a:prstGeom prst="ellipse">
              <a:avLst/>
            </a:prstGeom>
            <a:gradFill>
              <a:gsLst>
                <a:gs pos="28000">
                  <a:schemeClr val="bg1">
                    <a:alpha val="0"/>
                  </a:schemeClr>
                </a:gs>
                <a:gs pos="98000">
                  <a:schemeClr val="bg1">
                    <a:alpha val="79000"/>
                  </a:schemeClr>
                </a:gs>
                <a:gs pos="78000">
                  <a:schemeClr val="bg1">
                    <a:alpha val="4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TextBox 75"/>
          <p:cNvSpPr txBox="1"/>
          <p:nvPr/>
        </p:nvSpPr>
        <p:spPr>
          <a:xfrm>
            <a:off x="1547664" y="3068960"/>
            <a:ext cx="2012959" cy="71363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65000"/>
                    <a:lumOff val="35000"/>
                  </a:schemeClr>
                </a:solidFill>
                <a:latin typeface="微软雅黑" pitchFamily="34" charset="-122"/>
                <a:ea typeface="微软雅黑" pitchFamily="34" charset="-122"/>
              </a:rPr>
              <a:t>。</a:t>
            </a:r>
            <a:endParaRPr lang="en-US" altLang="zh-CN" sz="1200" dirty="0" smtClean="0">
              <a:solidFill>
                <a:schemeClr val="tx1">
                  <a:lumMod val="65000"/>
                  <a:lumOff val="35000"/>
                </a:schemeClr>
              </a:solidFill>
              <a:latin typeface="微软雅黑" pitchFamily="34" charset="-122"/>
              <a:ea typeface="微软雅黑" pitchFamily="34" charset="-122"/>
            </a:endParaRPr>
          </a:p>
        </p:txBody>
      </p:sp>
      <p:grpSp>
        <p:nvGrpSpPr>
          <p:cNvPr id="77" name="组合 76"/>
          <p:cNvGrpSpPr/>
          <p:nvPr/>
        </p:nvGrpSpPr>
        <p:grpSpPr>
          <a:xfrm>
            <a:off x="1721795" y="4177419"/>
            <a:ext cx="1664696" cy="376553"/>
            <a:chOff x="971601" y="1548936"/>
            <a:chExt cx="1723048" cy="507984"/>
          </a:xfrm>
        </p:grpSpPr>
        <p:sp>
          <p:nvSpPr>
            <p:cNvPr id="78" name="圆角矩形 77"/>
            <p:cNvSpPr/>
            <p:nvPr/>
          </p:nvSpPr>
          <p:spPr>
            <a:xfrm>
              <a:off x="971601" y="1552864"/>
              <a:ext cx="1723048" cy="504056"/>
            </a:xfrm>
            <a:prstGeom prst="roundRect">
              <a:avLst>
                <a:gd name="adj" fmla="val 50000"/>
              </a:avLst>
            </a:prstGeom>
            <a:gradFill flip="none" rotWithShape="1">
              <a:gsLst>
                <a:gs pos="2000">
                  <a:srgbClr val="FB4B05"/>
                </a:gs>
                <a:gs pos="100000">
                  <a:srgbClr val="FFFF00"/>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971601" y="1548936"/>
              <a:ext cx="1723048" cy="504056"/>
            </a:xfrm>
            <a:prstGeom prst="roundRect">
              <a:avLst>
                <a:gd name="adj" fmla="val 50000"/>
              </a:avLst>
            </a:prstGeom>
            <a:gradFill flip="none" rotWithShape="1">
              <a:gsLst>
                <a:gs pos="2000">
                  <a:srgbClr val="FB4B05"/>
                </a:gs>
                <a:gs pos="64000">
                  <a:srgbClr val="FFFF00">
                    <a:alpha val="0"/>
                  </a:srgbClr>
                </a:gs>
              </a:gsLst>
              <a:lin ang="16200000" scaled="1"/>
              <a:tileRect/>
            </a:gradFill>
            <a:ln>
              <a:solidFill>
                <a:srgbClr val="FFC000"/>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3961600" y="2926415"/>
            <a:ext cx="1654367" cy="373642"/>
            <a:chOff x="3048805" y="1548935"/>
            <a:chExt cx="1734075" cy="504057"/>
          </a:xfrm>
        </p:grpSpPr>
        <p:sp>
          <p:nvSpPr>
            <p:cNvPr id="82" name="圆角矩形 81"/>
            <p:cNvSpPr/>
            <p:nvPr/>
          </p:nvSpPr>
          <p:spPr>
            <a:xfrm>
              <a:off x="3059832" y="1548936"/>
              <a:ext cx="1723048" cy="504056"/>
            </a:xfrm>
            <a:prstGeom prst="roundRect">
              <a:avLst>
                <a:gd name="adj" fmla="val 50000"/>
              </a:avLst>
            </a:prstGeom>
            <a:gradFill flip="none" rotWithShape="1">
              <a:gsLst>
                <a:gs pos="2000">
                  <a:srgbClr val="BED016"/>
                </a:gs>
                <a:gs pos="99000">
                  <a:srgbClr val="52C026"/>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3048805" y="1548935"/>
              <a:ext cx="1723048" cy="504057"/>
            </a:xfrm>
            <a:prstGeom prst="roundRect">
              <a:avLst>
                <a:gd name="adj" fmla="val 50000"/>
              </a:avLst>
            </a:prstGeom>
            <a:gradFill flip="none" rotWithShape="1">
              <a:gsLst>
                <a:gs pos="2000">
                  <a:srgbClr val="88BE28"/>
                </a:gs>
                <a:gs pos="84000">
                  <a:srgbClr val="BFE37D">
                    <a:alpha val="0"/>
                  </a:srgbClr>
                </a:gs>
              </a:gsLst>
              <a:lin ang="16200000" scaled="1"/>
              <a:tileRect/>
            </a:gradFill>
            <a:ln>
              <a:solidFill>
                <a:srgbClr val="BED016"/>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6" name="直接连接符 85"/>
          <p:cNvCxnSpPr/>
          <p:nvPr/>
        </p:nvCxnSpPr>
        <p:spPr>
          <a:xfrm>
            <a:off x="4737728" y="3322100"/>
            <a:ext cx="555713" cy="472943"/>
          </a:xfrm>
          <a:prstGeom prst="line">
            <a:avLst/>
          </a:prstGeom>
          <a:ln>
            <a:solidFill>
              <a:srgbClr val="60A929"/>
            </a:solidFill>
          </a:ln>
        </p:spPr>
        <p:style>
          <a:lnRef idx="1">
            <a:schemeClr val="accent1"/>
          </a:lnRef>
          <a:fillRef idx="0">
            <a:schemeClr val="accent1"/>
          </a:fillRef>
          <a:effectRef idx="0">
            <a:schemeClr val="accent1"/>
          </a:effectRef>
          <a:fontRef idx="minor">
            <a:schemeClr val="tx1"/>
          </a:fontRef>
        </p:style>
      </p:cxnSp>
      <p:grpSp>
        <p:nvGrpSpPr>
          <p:cNvPr id="7180" name="组合 7179"/>
          <p:cNvGrpSpPr/>
          <p:nvPr/>
        </p:nvGrpSpPr>
        <p:grpSpPr>
          <a:xfrm>
            <a:off x="6183324" y="2063267"/>
            <a:ext cx="1646269" cy="373642"/>
            <a:chOff x="5908231" y="1313232"/>
            <a:chExt cx="1874396" cy="425418"/>
          </a:xfrm>
        </p:grpSpPr>
        <p:sp>
          <p:nvSpPr>
            <p:cNvPr id="90" name="圆角矩形 89"/>
            <p:cNvSpPr/>
            <p:nvPr/>
          </p:nvSpPr>
          <p:spPr>
            <a:xfrm>
              <a:off x="5910989" y="1313233"/>
              <a:ext cx="1871638" cy="425417"/>
            </a:xfrm>
            <a:prstGeom prst="roundRect">
              <a:avLst>
                <a:gd name="adj" fmla="val 50000"/>
              </a:avLst>
            </a:prstGeom>
            <a:gradFill flip="none" rotWithShape="1">
              <a:gsLst>
                <a:gs pos="2000">
                  <a:schemeClr val="accent1">
                    <a:lumMod val="40000"/>
                    <a:lumOff val="60000"/>
                  </a:schemeClr>
                </a:gs>
                <a:gs pos="99000">
                  <a:srgbClr val="2B63D3"/>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a:off x="5908231" y="1313232"/>
              <a:ext cx="1871638" cy="425418"/>
            </a:xfrm>
            <a:prstGeom prst="roundRect">
              <a:avLst>
                <a:gd name="adj" fmla="val 50000"/>
              </a:avLst>
            </a:prstGeom>
            <a:gradFill flip="none" rotWithShape="1">
              <a:gsLst>
                <a:gs pos="2000">
                  <a:schemeClr val="tx2">
                    <a:lumMod val="60000"/>
                    <a:lumOff val="40000"/>
                  </a:schemeClr>
                </a:gs>
                <a:gs pos="84000">
                  <a:srgbClr val="BFE37D">
                    <a:alpha val="0"/>
                  </a:srgbClr>
                </a:gs>
              </a:gsLst>
              <a:lin ang="16200000" scaled="1"/>
              <a:tileRect/>
            </a:gradFill>
            <a:ln>
              <a:solidFill>
                <a:schemeClr val="accent5">
                  <a:lumMod val="60000"/>
                  <a:lumOff val="40000"/>
                </a:schemeClr>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TextBox 92"/>
          <p:cNvSpPr txBox="1"/>
          <p:nvPr/>
        </p:nvSpPr>
        <p:spPr>
          <a:xfrm>
            <a:off x="3782304" y="1844824"/>
            <a:ext cx="2012959" cy="71363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65000"/>
                    <a:lumOff val="35000"/>
                  </a:schemeClr>
                </a:solidFill>
                <a:latin typeface="微软雅黑" pitchFamily="34" charset="-122"/>
                <a:ea typeface="微软雅黑" pitchFamily="34" charset="-122"/>
              </a:rPr>
              <a:t>。</a:t>
            </a:r>
            <a:endParaRPr lang="en-US" altLang="zh-CN" sz="1200" dirty="0" smtClean="0">
              <a:solidFill>
                <a:schemeClr val="tx1">
                  <a:lumMod val="65000"/>
                  <a:lumOff val="35000"/>
                </a:schemeClr>
              </a:solidFill>
              <a:latin typeface="微软雅黑" pitchFamily="34" charset="-122"/>
              <a:ea typeface="微软雅黑" pitchFamily="34" charset="-122"/>
            </a:endParaRPr>
          </a:p>
        </p:txBody>
      </p:sp>
      <p:sp>
        <p:nvSpPr>
          <p:cNvPr id="94" name="TextBox 93"/>
          <p:cNvSpPr txBox="1"/>
          <p:nvPr/>
        </p:nvSpPr>
        <p:spPr>
          <a:xfrm>
            <a:off x="5999979" y="908720"/>
            <a:ext cx="2012959" cy="71363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65000"/>
                    <a:lumOff val="35000"/>
                  </a:schemeClr>
                </a:solidFill>
                <a:latin typeface="微软雅黑" pitchFamily="34" charset="-122"/>
                <a:ea typeface="微软雅黑" pitchFamily="34" charset="-122"/>
              </a:rPr>
              <a:t>。</a:t>
            </a:r>
            <a:endParaRPr lang="en-US" altLang="zh-CN" sz="1200" dirty="0" smtClean="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2037867" y="4217021"/>
            <a:ext cx="1032553" cy="297350"/>
          </a:xfrm>
          <a:prstGeom prst="rect">
            <a:avLst/>
          </a:prstGeom>
          <a:noFill/>
        </p:spPr>
        <p:txBody>
          <a:bodyPr wrap="square" rtlCol="0">
            <a:spAutoFit/>
          </a:bodyPr>
          <a:lstStyle/>
          <a:p>
            <a:pPr algn="ctr"/>
            <a:r>
              <a:rPr lang="zh-CN" altLang="en-US" sz="1600" b="1" dirty="0" smtClean="0">
                <a:solidFill>
                  <a:schemeClr val="bg1"/>
                </a:solidFill>
                <a:latin typeface="微软雅黑" pitchFamily="34" charset="-122"/>
                <a:ea typeface="微软雅黑" pitchFamily="34" charset="-122"/>
              </a:rPr>
              <a:t>您的标题</a:t>
            </a:r>
            <a:endParaRPr lang="zh-CN" altLang="en-US" sz="1600" b="1" dirty="0">
              <a:solidFill>
                <a:schemeClr val="bg1"/>
              </a:solidFill>
              <a:latin typeface="微软雅黑" pitchFamily="34" charset="-122"/>
              <a:ea typeface="微软雅黑" pitchFamily="34" charset="-122"/>
            </a:endParaRPr>
          </a:p>
        </p:txBody>
      </p:sp>
      <p:sp>
        <p:nvSpPr>
          <p:cNvPr id="96" name="TextBox 95"/>
          <p:cNvSpPr txBox="1"/>
          <p:nvPr/>
        </p:nvSpPr>
        <p:spPr>
          <a:xfrm>
            <a:off x="4272507" y="2964561"/>
            <a:ext cx="1032553" cy="297350"/>
          </a:xfrm>
          <a:prstGeom prst="rect">
            <a:avLst/>
          </a:prstGeom>
          <a:noFill/>
        </p:spPr>
        <p:txBody>
          <a:bodyPr wrap="square" rtlCol="0">
            <a:spAutoFit/>
          </a:bodyPr>
          <a:lstStyle/>
          <a:p>
            <a:pPr algn="ctr"/>
            <a:r>
              <a:rPr lang="zh-CN" altLang="en-US" sz="1600" b="1" dirty="0" smtClean="0">
                <a:solidFill>
                  <a:schemeClr val="bg1"/>
                </a:solidFill>
                <a:latin typeface="微软雅黑" pitchFamily="34" charset="-122"/>
                <a:ea typeface="微软雅黑" pitchFamily="34" charset="-122"/>
              </a:rPr>
              <a:t>您的标题</a:t>
            </a:r>
            <a:endParaRPr lang="zh-CN" altLang="en-US" sz="1600" b="1" dirty="0">
              <a:solidFill>
                <a:schemeClr val="bg1"/>
              </a:solidFill>
              <a:latin typeface="微软雅黑" pitchFamily="34" charset="-122"/>
              <a:ea typeface="微软雅黑" pitchFamily="34" charset="-122"/>
            </a:endParaRPr>
          </a:p>
        </p:txBody>
      </p:sp>
      <p:sp>
        <p:nvSpPr>
          <p:cNvPr id="97" name="TextBox 96"/>
          <p:cNvSpPr txBox="1"/>
          <p:nvPr/>
        </p:nvSpPr>
        <p:spPr>
          <a:xfrm>
            <a:off x="6490182" y="2101413"/>
            <a:ext cx="1032553" cy="297350"/>
          </a:xfrm>
          <a:prstGeom prst="rect">
            <a:avLst/>
          </a:prstGeom>
          <a:noFill/>
        </p:spPr>
        <p:txBody>
          <a:bodyPr wrap="square" rtlCol="0">
            <a:spAutoFit/>
          </a:bodyPr>
          <a:lstStyle/>
          <a:p>
            <a:pPr algn="ctr"/>
            <a:r>
              <a:rPr lang="zh-CN" altLang="en-US" sz="1600" b="1" dirty="0" smtClean="0">
                <a:solidFill>
                  <a:schemeClr val="bg1"/>
                </a:solidFill>
                <a:latin typeface="微软雅黑" pitchFamily="34" charset="-122"/>
                <a:ea typeface="微软雅黑" pitchFamily="34" charset="-122"/>
              </a:rPr>
              <a:t>您的标题</a:t>
            </a:r>
            <a:endParaRPr lang="zh-CN" altLang="en-US" sz="1600" b="1" dirty="0">
              <a:solidFill>
                <a:schemeClr val="bg1"/>
              </a:solidFill>
              <a:latin typeface="微软雅黑" pitchFamily="34" charset="-122"/>
              <a:ea typeface="微软雅黑" pitchFamily="34" charset="-122"/>
            </a:endParaRPr>
          </a:p>
        </p:txBody>
      </p:sp>
      <p:sp>
        <p:nvSpPr>
          <p:cNvPr id="100" name="TextBox 99"/>
          <p:cNvSpPr txBox="1"/>
          <p:nvPr/>
        </p:nvSpPr>
        <p:spPr>
          <a:xfrm>
            <a:off x="3402245" y="5502634"/>
            <a:ext cx="775772" cy="351414"/>
          </a:xfrm>
          <a:prstGeom prst="rect">
            <a:avLst/>
          </a:prstGeom>
          <a:noFill/>
          <a:scene3d>
            <a:camera prst="orthographicFront"/>
            <a:lightRig rig="flat" dir="t"/>
          </a:scene3d>
        </p:spPr>
        <p:txBody>
          <a:bodyPr>
            <a:spAutoFit/>
          </a:bodyPr>
          <a:lstStyle/>
          <a:p>
            <a:pPr algn="ctr" fontAlgn="auto">
              <a:spcBef>
                <a:spcPts val="0"/>
              </a:spcBef>
              <a:spcAft>
                <a:spcPts val="0"/>
              </a:spcAft>
              <a:defRPr/>
            </a:pP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a:t>
            </a: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本</a:t>
            </a:r>
          </a:p>
        </p:txBody>
      </p:sp>
      <p:sp>
        <p:nvSpPr>
          <p:cNvPr id="101" name="TextBox 100"/>
          <p:cNvSpPr txBox="1"/>
          <p:nvPr/>
        </p:nvSpPr>
        <p:spPr>
          <a:xfrm>
            <a:off x="5342826" y="3961970"/>
            <a:ext cx="775772" cy="351414"/>
          </a:xfrm>
          <a:prstGeom prst="rect">
            <a:avLst/>
          </a:prstGeom>
          <a:noFill/>
          <a:scene3d>
            <a:camera prst="orthographicFront"/>
            <a:lightRig rig="flat" dir="t"/>
          </a:scene3d>
        </p:spPr>
        <p:txBody>
          <a:bodyPr>
            <a:spAutoFit/>
          </a:bodyPr>
          <a:lstStyle/>
          <a:p>
            <a:pPr algn="ctr" fontAlgn="auto">
              <a:spcBef>
                <a:spcPts val="0"/>
              </a:spcBef>
              <a:spcAft>
                <a:spcPts val="0"/>
              </a:spcAft>
              <a:defRPr/>
            </a:pP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a:t>
            </a: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本</a:t>
            </a:r>
          </a:p>
        </p:txBody>
      </p:sp>
      <p:sp>
        <p:nvSpPr>
          <p:cNvPr id="102" name="TextBox 101"/>
          <p:cNvSpPr txBox="1"/>
          <p:nvPr/>
        </p:nvSpPr>
        <p:spPr>
          <a:xfrm>
            <a:off x="7397326" y="3146393"/>
            <a:ext cx="775772" cy="351414"/>
          </a:xfrm>
          <a:prstGeom prst="rect">
            <a:avLst/>
          </a:prstGeom>
          <a:noFill/>
          <a:scene3d>
            <a:camera prst="orthographicFront"/>
            <a:lightRig rig="flat" dir="t"/>
          </a:scene3d>
        </p:spPr>
        <p:txBody>
          <a:bodyPr>
            <a:spAutoFit/>
          </a:bodyPr>
          <a:lstStyle/>
          <a:p>
            <a:pPr algn="ctr" fontAlgn="auto">
              <a:spcBef>
                <a:spcPts val="0"/>
              </a:spcBef>
              <a:spcAft>
                <a:spcPts val="0"/>
              </a:spcAft>
              <a:defRPr/>
            </a:pP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a:t>
            </a: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本</a:t>
            </a:r>
          </a:p>
        </p:txBody>
      </p:sp>
    </p:spTree>
    <p:extLst>
      <p:ext uri="{BB962C8B-B14F-4D97-AF65-F5344CB8AC3E}">
        <p14:creationId xmlns:p14="http://schemas.microsoft.com/office/powerpoint/2010/main" val="201448199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200" dirty="0" smtClean="0"/>
              <a:t>单击此处添加标题</a:t>
            </a:r>
            <a:endParaRPr lang="zh-CN" altLang="en-US" sz="3200" dirty="0"/>
          </a:p>
        </p:txBody>
      </p:sp>
      <p:grpSp>
        <p:nvGrpSpPr>
          <p:cNvPr id="5" name="Group 8"/>
          <p:cNvGrpSpPr>
            <a:grpSpLocks/>
          </p:cNvGrpSpPr>
          <p:nvPr/>
        </p:nvGrpSpPr>
        <p:grpSpPr bwMode="auto">
          <a:xfrm>
            <a:off x="3710160" y="1698957"/>
            <a:ext cx="2425700" cy="3163886"/>
            <a:chOff x="944562" y="687387"/>
            <a:chExt cx="2451101" cy="3228975"/>
          </a:xfrm>
        </p:grpSpPr>
        <p:sp>
          <p:nvSpPr>
            <p:cNvPr id="41" name="Freeform 44"/>
            <p:cNvSpPr>
              <a:spLocks/>
            </p:cNvSpPr>
            <p:nvPr/>
          </p:nvSpPr>
          <p:spPr bwMode="auto">
            <a:xfrm>
              <a:off x="986269" y="721411"/>
              <a:ext cx="2367687" cy="469846"/>
            </a:xfrm>
            <a:custGeom>
              <a:avLst/>
              <a:gdLst/>
              <a:ahLst/>
              <a:cxnLst>
                <a:cxn ang="0">
                  <a:pos x="1492" y="77"/>
                </a:cxn>
                <a:cxn ang="0">
                  <a:pos x="1276" y="0"/>
                </a:cxn>
                <a:cxn ang="0">
                  <a:pos x="0" y="180"/>
                </a:cxn>
                <a:cxn ang="0">
                  <a:pos x="129" y="296"/>
                </a:cxn>
                <a:cxn ang="0">
                  <a:pos x="1492" y="77"/>
                </a:cxn>
              </a:cxnLst>
              <a:rect l="0" t="0" r="r" b="b"/>
              <a:pathLst>
                <a:path w="1492" h="296">
                  <a:moveTo>
                    <a:pt x="1492" y="77"/>
                  </a:moveTo>
                  <a:lnTo>
                    <a:pt x="1276" y="0"/>
                  </a:lnTo>
                  <a:lnTo>
                    <a:pt x="0" y="180"/>
                  </a:lnTo>
                  <a:lnTo>
                    <a:pt x="129" y="296"/>
                  </a:lnTo>
                  <a:lnTo>
                    <a:pt x="1492" y="77"/>
                  </a:lnTo>
                  <a:close/>
                </a:path>
              </a:pathLst>
            </a:custGeom>
            <a:gradFill>
              <a:gsLst>
                <a:gs pos="0">
                  <a:schemeClr val="bg1">
                    <a:lumMod val="85000"/>
                  </a:schemeClr>
                </a:gs>
                <a:gs pos="93000">
                  <a:schemeClr val="bg1">
                    <a:lumMod val="95000"/>
                  </a:schemeClr>
                </a:gs>
              </a:gsLst>
              <a:lin ang="30000" scaled="0"/>
            </a:gra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defRPr/>
              </a:pPr>
              <a:endParaRPr lang="en-US">
                <a:solidFill>
                  <a:prstClr val="black"/>
                </a:solidFill>
                <a:latin typeface="Arial" pitchFamily="-109" charset="0"/>
                <a:ea typeface="ＭＳ Ｐゴシック" pitchFamily="-109" charset="-128"/>
                <a:cs typeface="ＭＳ Ｐゴシック" pitchFamily="-109" charset="-128"/>
              </a:endParaRPr>
            </a:p>
          </p:txBody>
        </p:sp>
        <p:sp>
          <p:nvSpPr>
            <p:cNvPr id="42" name="Freeform 10"/>
            <p:cNvSpPr>
              <a:spLocks/>
            </p:cNvSpPr>
            <p:nvPr/>
          </p:nvSpPr>
          <p:spPr bwMode="auto">
            <a:xfrm>
              <a:off x="944562" y="969294"/>
              <a:ext cx="503695" cy="2947068"/>
            </a:xfrm>
            <a:custGeom>
              <a:avLst/>
              <a:gdLst>
                <a:gd name="T0" fmla="*/ 0 w 317"/>
                <a:gd name="T1" fmla="*/ 0 h 1856"/>
                <a:gd name="T2" fmla="*/ 0 w 317"/>
                <a:gd name="T3" fmla="*/ 2147483647 h 1856"/>
                <a:gd name="T4" fmla="*/ 0 w 317"/>
                <a:gd name="T5" fmla="*/ 2147483647 h 1856"/>
                <a:gd name="T6" fmla="*/ 2147483647 w 317"/>
                <a:gd name="T7" fmla="*/ 2147483647 h 1856"/>
                <a:gd name="T8" fmla="*/ 2147483647 w 317"/>
                <a:gd name="T9" fmla="*/ 2147483647 h 1856"/>
                <a:gd name="T10" fmla="*/ 2147483647 w 317"/>
                <a:gd name="T11" fmla="*/ 2147483647 h 1856"/>
                <a:gd name="T12" fmla="*/ 2147483647 w 317"/>
                <a:gd name="T13" fmla="*/ 2147483647 h 1856"/>
                <a:gd name="T14" fmla="*/ 2147483647 w 317"/>
                <a:gd name="T15" fmla="*/ 2147483647 h 1856"/>
                <a:gd name="T16" fmla="*/ 2147483647 w 317"/>
                <a:gd name="T17" fmla="*/ 2147483647 h 1856"/>
                <a:gd name="T18" fmla="*/ 2147483647 w 317"/>
                <a:gd name="T19" fmla="*/ 2147483647 h 1856"/>
                <a:gd name="T20" fmla="*/ 2147483647 w 317"/>
                <a:gd name="T21" fmla="*/ 2147483647 h 1856"/>
                <a:gd name="T22" fmla="*/ 2147483647 w 317"/>
                <a:gd name="T23" fmla="*/ 2147483647 h 1856"/>
                <a:gd name="T24" fmla="*/ 2147483647 w 317"/>
                <a:gd name="T25" fmla="*/ 2147483647 h 1856"/>
                <a:gd name="T26" fmla="*/ 2147483647 w 317"/>
                <a:gd name="T27" fmla="*/ 2147483647 h 1856"/>
                <a:gd name="T28" fmla="*/ 2147483647 w 317"/>
                <a:gd name="T29" fmla="*/ 2147483647 h 1856"/>
                <a:gd name="T30" fmla="*/ 2147483647 w 317"/>
                <a:gd name="T31" fmla="*/ 2147483647 h 1856"/>
                <a:gd name="T32" fmla="*/ 2147483647 w 317"/>
                <a:gd name="T33" fmla="*/ 2147483647 h 1856"/>
                <a:gd name="T34" fmla="*/ 2147483647 w 317"/>
                <a:gd name="T35" fmla="*/ 2147483647 h 1856"/>
                <a:gd name="T36" fmla="*/ 2147483647 w 317"/>
                <a:gd name="T37" fmla="*/ 2147483647 h 1856"/>
                <a:gd name="T38" fmla="*/ 2147483647 w 317"/>
                <a:gd name="T39" fmla="*/ 2147483647 h 1856"/>
                <a:gd name="T40" fmla="*/ 2147483647 w 317"/>
                <a:gd name="T41" fmla="*/ 2147483647 h 1856"/>
                <a:gd name="T42" fmla="*/ 2147483647 w 317"/>
                <a:gd name="T43" fmla="*/ 2147483647 h 1856"/>
                <a:gd name="T44" fmla="*/ 2147483647 w 317"/>
                <a:gd name="T45" fmla="*/ 2147483647 h 1856"/>
                <a:gd name="T46" fmla="*/ 2147483647 w 317"/>
                <a:gd name="T47" fmla="*/ 2147483647 h 1856"/>
                <a:gd name="T48" fmla="*/ 2147483647 w 317"/>
                <a:gd name="T49" fmla="*/ 2147483647 h 1856"/>
                <a:gd name="T50" fmla="*/ 2147483647 w 317"/>
                <a:gd name="T51" fmla="*/ 2147483647 h 1856"/>
                <a:gd name="T52" fmla="*/ 2147483647 w 317"/>
                <a:gd name="T53" fmla="*/ 2147483647 h 1856"/>
                <a:gd name="T54" fmla="*/ 2147483647 w 317"/>
                <a:gd name="T55" fmla="*/ 2147483647 h 1856"/>
                <a:gd name="T56" fmla="*/ 0 w 317"/>
                <a:gd name="T57" fmla="*/ 0 h 1856"/>
                <a:gd name="T58" fmla="*/ 0 w 317"/>
                <a:gd name="T59" fmla="*/ 0 h 18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7"/>
                <a:gd name="T91" fmla="*/ 0 h 1856"/>
                <a:gd name="T92" fmla="*/ 317 w 317"/>
                <a:gd name="T93" fmla="*/ 1856 h 18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7" h="1856">
                  <a:moveTo>
                    <a:pt x="0" y="0"/>
                  </a:moveTo>
                  <a:lnTo>
                    <a:pt x="0" y="1722"/>
                  </a:lnTo>
                  <a:lnTo>
                    <a:pt x="3" y="1730"/>
                  </a:lnTo>
                  <a:lnTo>
                    <a:pt x="10" y="1748"/>
                  </a:lnTo>
                  <a:lnTo>
                    <a:pt x="26" y="1771"/>
                  </a:lnTo>
                  <a:lnTo>
                    <a:pt x="39" y="1786"/>
                  </a:lnTo>
                  <a:lnTo>
                    <a:pt x="54" y="1799"/>
                  </a:lnTo>
                  <a:lnTo>
                    <a:pt x="72" y="1812"/>
                  </a:lnTo>
                  <a:lnTo>
                    <a:pt x="93" y="1825"/>
                  </a:lnTo>
                  <a:lnTo>
                    <a:pt x="119" y="1835"/>
                  </a:lnTo>
                  <a:lnTo>
                    <a:pt x="149" y="1846"/>
                  </a:lnTo>
                  <a:lnTo>
                    <a:pt x="183" y="1851"/>
                  </a:lnTo>
                  <a:lnTo>
                    <a:pt x="224" y="1856"/>
                  </a:lnTo>
                  <a:lnTo>
                    <a:pt x="268" y="1853"/>
                  </a:lnTo>
                  <a:lnTo>
                    <a:pt x="317" y="1851"/>
                  </a:lnTo>
                  <a:lnTo>
                    <a:pt x="317" y="82"/>
                  </a:lnTo>
                  <a:lnTo>
                    <a:pt x="289" y="88"/>
                  </a:lnTo>
                  <a:lnTo>
                    <a:pt x="255" y="93"/>
                  </a:lnTo>
                  <a:lnTo>
                    <a:pt x="214" y="93"/>
                  </a:lnTo>
                  <a:lnTo>
                    <a:pt x="188" y="90"/>
                  </a:lnTo>
                  <a:lnTo>
                    <a:pt x="165" y="88"/>
                  </a:lnTo>
                  <a:lnTo>
                    <a:pt x="137" y="80"/>
                  </a:lnTo>
                  <a:lnTo>
                    <a:pt x="111" y="72"/>
                  </a:lnTo>
                  <a:lnTo>
                    <a:pt x="82" y="59"/>
                  </a:lnTo>
                  <a:lnTo>
                    <a:pt x="57" y="44"/>
                  </a:lnTo>
                  <a:lnTo>
                    <a:pt x="28" y="23"/>
                  </a:lnTo>
                  <a:lnTo>
                    <a:pt x="0" y="0"/>
                  </a:lnTo>
                  <a:close/>
                </a:path>
              </a:pathLst>
            </a:custGeom>
            <a:gradFill rotWithShape="1">
              <a:gsLst>
                <a:gs pos="0">
                  <a:schemeClr val="tx1">
                    <a:lumMod val="75000"/>
                    <a:lumOff val="25000"/>
                  </a:schemeClr>
                </a:gs>
                <a:gs pos="45000">
                  <a:schemeClr val="bg1">
                    <a:lumMod val="75000"/>
                  </a:schemeClr>
                </a:gs>
                <a:gs pos="92000">
                  <a:schemeClr val="tx1">
                    <a:lumMod val="75000"/>
                    <a:lumOff val="25000"/>
                  </a:schemeClr>
                </a:gs>
              </a:gsLst>
              <a:lin ang="0" scaled="1"/>
            </a:gradFill>
            <a:ln w="9525">
              <a:solidFill>
                <a:schemeClr val="tx1">
                  <a:lumMod val="75000"/>
                  <a:lumOff val="2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defRPr/>
              </a:pPr>
              <a:endParaRPr lang="en-US">
                <a:solidFill>
                  <a:prstClr val="black"/>
                </a:solidFill>
                <a:latin typeface="Arial" pitchFamily="-109" charset="0"/>
                <a:ea typeface="ＭＳ Ｐゴシック" pitchFamily="-109" charset="-128"/>
                <a:cs typeface="ＭＳ Ｐゴシック" pitchFamily="-109" charset="-128"/>
              </a:endParaRPr>
            </a:p>
          </p:txBody>
        </p:sp>
        <p:sp>
          <p:nvSpPr>
            <p:cNvPr id="43" name="Freeform 11"/>
            <p:cNvSpPr>
              <a:spLocks/>
            </p:cNvSpPr>
            <p:nvPr/>
          </p:nvSpPr>
          <p:spPr bwMode="auto">
            <a:xfrm>
              <a:off x="1448257" y="838062"/>
              <a:ext cx="1947406" cy="3070199"/>
            </a:xfrm>
            <a:custGeom>
              <a:avLst/>
              <a:gdLst>
                <a:gd name="T0" fmla="*/ 0 w 1227"/>
                <a:gd name="T1" fmla="*/ 2147483647 h 1934"/>
                <a:gd name="T2" fmla="*/ 2147483647 w 1227"/>
                <a:gd name="T3" fmla="*/ 0 h 1934"/>
                <a:gd name="T4" fmla="*/ 2147483647 w 1227"/>
                <a:gd name="T5" fmla="*/ 2147483647 h 1934"/>
                <a:gd name="T6" fmla="*/ 0 w 1227"/>
                <a:gd name="T7" fmla="*/ 2147483647 h 1934"/>
                <a:gd name="T8" fmla="*/ 0 w 1227"/>
                <a:gd name="T9" fmla="*/ 2147483647 h 1934"/>
                <a:gd name="T10" fmla="*/ 0 60000 65536"/>
                <a:gd name="T11" fmla="*/ 0 60000 65536"/>
                <a:gd name="T12" fmla="*/ 0 60000 65536"/>
                <a:gd name="T13" fmla="*/ 0 60000 65536"/>
                <a:gd name="T14" fmla="*/ 0 60000 65536"/>
                <a:gd name="T15" fmla="*/ 0 w 1227"/>
                <a:gd name="T16" fmla="*/ 0 h 1934"/>
                <a:gd name="T17" fmla="*/ 1227 w 1227"/>
                <a:gd name="T18" fmla="*/ 1934 h 1934"/>
              </a:gdLst>
              <a:ahLst/>
              <a:cxnLst>
                <a:cxn ang="T10">
                  <a:pos x="T0" y="T1"/>
                </a:cxn>
                <a:cxn ang="T11">
                  <a:pos x="T2" y="T3"/>
                </a:cxn>
                <a:cxn ang="T12">
                  <a:pos x="T4" y="T5"/>
                </a:cxn>
                <a:cxn ang="T13">
                  <a:pos x="T6" y="T7"/>
                </a:cxn>
                <a:cxn ang="T14">
                  <a:pos x="T8" y="T9"/>
                </a:cxn>
              </a:cxnLst>
              <a:rect l="T15" t="T16" r="T17" b="T18"/>
              <a:pathLst>
                <a:path w="1227" h="1934">
                  <a:moveTo>
                    <a:pt x="0" y="165"/>
                  </a:moveTo>
                  <a:lnTo>
                    <a:pt x="1227" y="0"/>
                  </a:lnTo>
                  <a:lnTo>
                    <a:pt x="1227" y="1686"/>
                  </a:lnTo>
                  <a:lnTo>
                    <a:pt x="0" y="1934"/>
                  </a:lnTo>
                  <a:lnTo>
                    <a:pt x="0" y="165"/>
                  </a:lnTo>
                  <a:close/>
                </a:path>
              </a:pathLst>
            </a:custGeom>
            <a:gradFill rotWithShape="1">
              <a:gsLst>
                <a:gs pos="0">
                  <a:schemeClr val="tx1">
                    <a:lumMod val="75000"/>
                    <a:lumOff val="25000"/>
                  </a:schemeClr>
                </a:gs>
                <a:gs pos="8000">
                  <a:schemeClr val="tx1">
                    <a:lumMod val="75000"/>
                    <a:lumOff val="25000"/>
                  </a:schemeClr>
                </a:gs>
                <a:gs pos="55000">
                  <a:schemeClr val="bg1">
                    <a:lumMod val="85000"/>
                  </a:schemeClr>
                </a:gs>
                <a:gs pos="100000">
                  <a:schemeClr val="tx1">
                    <a:lumMod val="75000"/>
                    <a:lumOff val="25000"/>
                  </a:schemeClr>
                </a:gs>
              </a:gsLst>
              <a:lin ang="19200000"/>
            </a:gradFill>
            <a:ln w="9525">
              <a:solidFill>
                <a:schemeClr val="tx1">
                  <a:lumMod val="85000"/>
                  <a:lumOff val="1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defRPr/>
              </a:pPr>
              <a:endParaRPr lang="en-US">
                <a:solidFill>
                  <a:prstClr val="black"/>
                </a:solidFill>
                <a:latin typeface="Arial" pitchFamily="-109" charset="0"/>
                <a:ea typeface="ＭＳ Ｐゴシック" pitchFamily="-109" charset="-128"/>
                <a:cs typeface="ＭＳ Ｐゴシック" pitchFamily="-109" charset="-128"/>
              </a:endParaRPr>
            </a:p>
          </p:txBody>
        </p:sp>
        <p:sp>
          <p:nvSpPr>
            <p:cNvPr id="44" name="Freeform 12"/>
            <p:cNvSpPr>
              <a:spLocks/>
            </p:cNvSpPr>
            <p:nvPr/>
          </p:nvSpPr>
          <p:spPr bwMode="auto">
            <a:xfrm>
              <a:off x="944562" y="687387"/>
              <a:ext cx="2067715" cy="319172"/>
            </a:xfrm>
            <a:custGeom>
              <a:avLst/>
              <a:gdLst>
                <a:gd name="T0" fmla="*/ 0 w 1302"/>
                <a:gd name="T1" fmla="*/ 2147483647 h 201"/>
                <a:gd name="T2" fmla="*/ 2147483647 w 1302"/>
                <a:gd name="T3" fmla="*/ 0 h 201"/>
                <a:gd name="T4" fmla="*/ 2147483647 w 1302"/>
                <a:gd name="T5" fmla="*/ 2147483647 h 201"/>
                <a:gd name="T6" fmla="*/ 2147483647 w 1302"/>
                <a:gd name="T7" fmla="*/ 2147483647 h 201"/>
                <a:gd name="T8" fmla="*/ 0 w 1302"/>
                <a:gd name="T9" fmla="*/ 2147483647 h 201"/>
                <a:gd name="T10" fmla="*/ 0 60000 65536"/>
                <a:gd name="T11" fmla="*/ 0 60000 65536"/>
                <a:gd name="T12" fmla="*/ 0 60000 65536"/>
                <a:gd name="T13" fmla="*/ 0 60000 65536"/>
                <a:gd name="T14" fmla="*/ 0 60000 65536"/>
                <a:gd name="T15" fmla="*/ 0 w 1302"/>
                <a:gd name="T16" fmla="*/ 0 h 201"/>
                <a:gd name="T17" fmla="*/ 1302 w 1302"/>
                <a:gd name="T18" fmla="*/ 201 h 201"/>
              </a:gdLst>
              <a:ahLst/>
              <a:cxnLst>
                <a:cxn ang="T10">
                  <a:pos x="T0" y="T1"/>
                </a:cxn>
                <a:cxn ang="T11">
                  <a:pos x="T2" y="T3"/>
                </a:cxn>
                <a:cxn ang="T12">
                  <a:pos x="T4" y="T5"/>
                </a:cxn>
                <a:cxn ang="T13">
                  <a:pos x="T6" y="T7"/>
                </a:cxn>
                <a:cxn ang="T14">
                  <a:pos x="T8" y="T9"/>
                </a:cxn>
              </a:cxnLst>
              <a:rect l="T15" t="T16" r="T17" b="T18"/>
              <a:pathLst>
                <a:path w="1302" h="201">
                  <a:moveTo>
                    <a:pt x="0" y="178"/>
                  </a:moveTo>
                  <a:lnTo>
                    <a:pt x="1302" y="0"/>
                  </a:lnTo>
                  <a:lnTo>
                    <a:pt x="1302" y="21"/>
                  </a:lnTo>
                  <a:lnTo>
                    <a:pt x="26" y="201"/>
                  </a:lnTo>
                  <a:lnTo>
                    <a:pt x="0" y="178"/>
                  </a:lnTo>
                  <a:close/>
                </a:path>
              </a:pathLst>
            </a:custGeom>
            <a:gradFill rotWithShape="0">
              <a:gsLst>
                <a:gs pos="0">
                  <a:schemeClr val="tx1">
                    <a:lumMod val="75000"/>
                    <a:lumOff val="25000"/>
                  </a:schemeClr>
                </a:gs>
                <a:gs pos="46000">
                  <a:schemeClr val="bg1">
                    <a:lumMod val="75000"/>
                  </a:schemeClr>
                </a:gs>
                <a:gs pos="92000">
                  <a:schemeClr val="tx1">
                    <a:lumMod val="75000"/>
                    <a:lumOff val="25000"/>
                  </a:schemeClr>
                </a:gs>
              </a:gsLst>
              <a:lin ang="0" scaled="1"/>
            </a:gradFill>
            <a:ln w="9525">
              <a:solidFill>
                <a:schemeClr val="tx1">
                  <a:lumMod val="75000"/>
                  <a:lumOff val="2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defRPr/>
              </a:pPr>
              <a:endParaRPr lang="en-US">
                <a:solidFill>
                  <a:prstClr val="black"/>
                </a:solidFill>
                <a:latin typeface="Arial" pitchFamily="-109" charset="0"/>
                <a:ea typeface="ＭＳ Ｐゴシック" pitchFamily="-109" charset="-128"/>
                <a:cs typeface="ＭＳ Ｐゴシック" pitchFamily="-109" charset="-128"/>
              </a:endParaRPr>
            </a:p>
          </p:txBody>
        </p:sp>
        <p:pic>
          <p:nvPicPr>
            <p:cNvPr id="45" name="Picture 13"/>
            <p:cNvPicPr>
              <a:picLocks noChangeAspect="1" noChangeArrowheads="1"/>
            </p:cNvPicPr>
            <p:nvPr/>
          </p:nvPicPr>
          <p:blipFill>
            <a:blip r:embed="rId3" cstate="print"/>
            <a:srcRect/>
            <a:stretch>
              <a:fillRect/>
            </a:stretch>
          </p:blipFill>
          <p:spPr bwMode="auto">
            <a:xfrm>
              <a:off x="2994025" y="700087"/>
              <a:ext cx="36513" cy="36513"/>
            </a:xfrm>
            <a:prstGeom prst="rect">
              <a:avLst/>
            </a:prstGeom>
            <a:noFill/>
            <a:ln w="9525">
              <a:noFill/>
              <a:miter lim="800000"/>
              <a:headEnd/>
              <a:tailEnd/>
            </a:ln>
          </p:spPr>
        </p:pic>
      </p:grpSp>
      <p:grpSp>
        <p:nvGrpSpPr>
          <p:cNvPr id="6" name="Group 8"/>
          <p:cNvGrpSpPr>
            <a:grpSpLocks/>
          </p:cNvGrpSpPr>
          <p:nvPr/>
        </p:nvGrpSpPr>
        <p:grpSpPr bwMode="auto">
          <a:xfrm>
            <a:off x="4059410" y="1840245"/>
            <a:ext cx="2509837" cy="3271837"/>
            <a:chOff x="944562" y="687387"/>
            <a:chExt cx="2451101" cy="3228975"/>
          </a:xfrm>
        </p:grpSpPr>
        <p:sp>
          <p:nvSpPr>
            <p:cNvPr id="36" name="Freeform 9"/>
            <p:cNvSpPr>
              <a:spLocks/>
            </p:cNvSpPr>
            <p:nvPr/>
          </p:nvSpPr>
          <p:spPr bwMode="auto">
            <a:xfrm>
              <a:off x="986421" y="720287"/>
              <a:ext cx="2367383" cy="470011"/>
            </a:xfrm>
            <a:custGeom>
              <a:avLst/>
              <a:gdLst/>
              <a:ahLst/>
              <a:cxnLst>
                <a:cxn ang="0">
                  <a:pos x="1492" y="77"/>
                </a:cxn>
                <a:cxn ang="0">
                  <a:pos x="1276" y="0"/>
                </a:cxn>
                <a:cxn ang="0">
                  <a:pos x="0" y="180"/>
                </a:cxn>
                <a:cxn ang="0">
                  <a:pos x="129" y="296"/>
                </a:cxn>
                <a:cxn ang="0">
                  <a:pos x="1492" y="77"/>
                </a:cxn>
              </a:cxnLst>
              <a:rect l="0" t="0" r="r" b="b"/>
              <a:pathLst>
                <a:path w="1492" h="296">
                  <a:moveTo>
                    <a:pt x="1492" y="77"/>
                  </a:moveTo>
                  <a:lnTo>
                    <a:pt x="1276" y="0"/>
                  </a:lnTo>
                  <a:lnTo>
                    <a:pt x="0" y="180"/>
                  </a:lnTo>
                  <a:lnTo>
                    <a:pt x="129" y="296"/>
                  </a:lnTo>
                  <a:lnTo>
                    <a:pt x="1492" y="77"/>
                  </a:lnTo>
                  <a:close/>
                </a:path>
              </a:pathLst>
            </a:custGeom>
            <a:gradFill>
              <a:gsLst>
                <a:gs pos="0">
                  <a:schemeClr val="bg1">
                    <a:lumMod val="85000"/>
                  </a:schemeClr>
                </a:gs>
                <a:gs pos="93000">
                  <a:schemeClr val="bg1">
                    <a:lumMod val="95000"/>
                  </a:schemeClr>
                </a:gs>
              </a:gsLst>
              <a:lin ang="30000" scaled="0"/>
            </a:gra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defRPr/>
              </a:pPr>
              <a:endParaRPr lang="en-US">
                <a:solidFill>
                  <a:prstClr val="black"/>
                </a:solidFill>
                <a:latin typeface="Arial" pitchFamily="-109" charset="0"/>
                <a:ea typeface="ＭＳ Ｐゴシック" pitchFamily="-109" charset="-128"/>
                <a:cs typeface="ＭＳ Ｐゴシック" pitchFamily="-109" charset="-128"/>
              </a:endParaRPr>
            </a:p>
          </p:txBody>
        </p:sp>
        <p:sp>
          <p:nvSpPr>
            <p:cNvPr id="37" name="Freeform 10"/>
            <p:cNvSpPr>
              <a:spLocks/>
            </p:cNvSpPr>
            <p:nvPr/>
          </p:nvSpPr>
          <p:spPr bwMode="auto">
            <a:xfrm>
              <a:off x="944562" y="969962"/>
              <a:ext cx="503238" cy="2946400"/>
            </a:xfrm>
            <a:custGeom>
              <a:avLst/>
              <a:gdLst>
                <a:gd name="T0" fmla="*/ 0 w 317"/>
                <a:gd name="T1" fmla="*/ 0 h 1856"/>
                <a:gd name="T2" fmla="*/ 0 w 317"/>
                <a:gd name="T3" fmla="*/ 2147483647 h 1856"/>
                <a:gd name="T4" fmla="*/ 0 w 317"/>
                <a:gd name="T5" fmla="*/ 2147483647 h 1856"/>
                <a:gd name="T6" fmla="*/ 2147483647 w 317"/>
                <a:gd name="T7" fmla="*/ 2147483647 h 1856"/>
                <a:gd name="T8" fmla="*/ 2147483647 w 317"/>
                <a:gd name="T9" fmla="*/ 2147483647 h 1856"/>
                <a:gd name="T10" fmla="*/ 2147483647 w 317"/>
                <a:gd name="T11" fmla="*/ 2147483647 h 1856"/>
                <a:gd name="T12" fmla="*/ 2147483647 w 317"/>
                <a:gd name="T13" fmla="*/ 2147483647 h 1856"/>
                <a:gd name="T14" fmla="*/ 2147483647 w 317"/>
                <a:gd name="T15" fmla="*/ 2147483647 h 1856"/>
                <a:gd name="T16" fmla="*/ 2147483647 w 317"/>
                <a:gd name="T17" fmla="*/ 2147483647 h 1856"/>
                <a:gd name="T18" fmla="*/ 2147483647 w 317"/>
                <a:gd name="T19" fmla="*/ 2147483647 h 1856"/>
                <a:gd name="T20" fmla="*/ 2147483647 w 317"/>
                <a:gd name="T21" fmla="*/ 2147483647 h 1856"/>
                <a:gd name="T22" fmla="*/ 2147483647 w 317"/>
                <a:gd name="T23" fmla="*/ 2147483647 h 1856"/>
                <a:gd name="T24" fmla="*/ 2147483647 w 317"/>
                <a:gd name="T25" fmla="*/ 2147483647 h 1856"/>
                <a:gd name="T26" fmla="*/ 2147483647 w 317"/>
                <a:gd name="T27" fmla="*/ 2147483647 h 1856"/>
                <a:gd name="T28" fmla="*/ 2147483647 w 317"/>
                <a:gd name="T29" fmla="*/ 2147483647 h 1856"/>
                <a:gd name="T30" fmla="*/ 2147483647 w 317"/>
                <a:gd name="T31" fmla="*/ 2147483647 h 1856"/>
                <a:gd name="T32" fmla="*/ 2147483647 w 317"/>
                <a:gd name="T33" fmla="*/ 2147483647 h 1856"/>
                <a:gd name="T34" fmla="*/ 2147483647 w 317"/>
                <a:gd name="T35" fmla="*/ 2147483647 h 1856"/>
                <a:gd name="T36" fmla="*/ 2147483647 w 317"/>
                <a:gd name="T37" fmla="*/ 2147483647 h 1856"/>
                <a:gd name="T38" fmla="*/ 2147483647 w 317"/>
                <a:gd name="T39" fmla="*/ 2147483647 h 1856"/>
                <a:gd name="T40" fmla="*/ 2147483647 w 317"/>
                <a:gd name="T41" fmla="*/ 2147483647 h 1856"/>
                <a:gd name="T42" fmla="*/ 2147483647 w 317"/>
                <a:gd name="T43" fmla="*/ 2147483647 h 1856"/>
                <a:gd name="T44" fmla="*/ 2147483647 w 317"/>
                <a:gd name="T45" fmla="*/ 2147483647 h 1856"/>
                <a:gd name="T46" fmla="*/ 2147483647 w 317"/>
                <a:gd name="T47" fmla="*/ 2147483647 h 1856"/>
                <a:gd name="T48" fmla="*/ 2147483647 w 317"/>
                <a:gd name="T49" fmla="*/ 2147483647 h 1856"/>
                <a:gd name="T50" fmla="*/ 2147483647 w 317"/>
                <a:gd name="T51" fmla="*/ 2147483647 h 1856"/>
                <a:gd name="T52" fmla="*/ 2147483647 w 317"/>
                <a:gd name="T53" fmla="*/ 2147483647 h 1856"/>
                <a:gd name="T54" fmla="*/ 2147483647 w 317"/>
                <a:gd name="T55" fmla="*/ 2147483647 h 1856"/>
                <a:gd name="T56" fmla="*/ 0 w 317"/>
                <a:gd name="T57" fmla="*/ 0 h 1856"/>
                <a:gd name="T58" fmla="*/ 0 w 317"/>
                <a:gd name="T59" fmla="*/ 0 h 18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7"/>
                <a:gd name="T91" fmla="*/ 0 h 1856"/>
                <a:gd name="T92" fmla="*/ 317 w 317"/>
                <a:gd name="T93" fmla="*/ 1856 h 18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7" h="1856">
                  <a:moveTo>
                    <a:pt x="0" y="0"/>
                  </a:moveTo>
                  <a:lnTo>
                    <a:pt x="0" y="1722"/>
                  </a:lnTo>
                  <a:lnTo>
                    <a:pt x="3" y="1730"/>
                  </a:lnTo>
                  <a:lnTo>
                    <a:pt x="10" y="1748"/>
                  </a:lnTo>
                  <a:lnTo>
                    <a:pt x="26" y="1771"/>
                  </a:lnTo>
                  <a:lnTo>
                    <a:pt x="39" y="1786"/>
                  </a:lnTo>
                  <a:lnTo>
                    <a:pt x="54" y="1799"/>
                  </a:lnTo>
                  <a:lnTo>
                    <a:pt x="72" y="1812"/>
                  </a:lnTo>
                  <a:lnTo>
                    <a:pt x="93" y="1825"/>
                  </a:lnTo>
                  <a:lnTo>
                    <a:pt x="119" y="1835"/>
                  </a:lnTo>
                  <a:lnTo>
                    <a:pt x="149" y="1846"/>
                  </a:lnTo>
                  <a:lnTo>
                    <a:pt x="183" y="1851"/>
                  </a:lnTo>
                  <a:lnTo>
                    <a:pt x="224" y="1856"/>
                  </a:lnTo>
                  <a:lnTo>
                    <a:pt x="268" y="1853"/>
                  </a:lnTo>
                  <a:lnTo>
                    <a:pt x="317" y="1851"/>
                  </a:lnTo>
                  <a:lnTo>
                    <a:pt x="317" y="82"/>
                  </a:lnTo>
                  <a:lnTo>
                    <a:pt x="289" y="88"/>
                  </a:lnTo>
                  <a:lnTo>
                    <a:pt x="255" y="93"/>
                  </a:lnTo>
                  <a:lnTo>
                    <a:pt x="214" y="93"/>
                  </a:lnTo>
                  <a:lnTo>
                    <a:pt x="188" y="90"/>
                  </a:lnTo>
                  <a:lnTo>
                    <a:pt x="165" y="88"/>
                  </a:lnTo>
                  <a:lnTo>
                    <a:pt x="137" y="80"/>
                  </a:lnTo>
                  <a:lnTo>
                    <a:pt x="111" y="72"/>
                  </a:lnTo>
                  <a:lnTo>
                    <a:pt x="82" y="59"/>
                  </a:lnTo>
                  <a:lnTo>
                    <a:pt x="57" y="44"/>
                  </a:lnTo>
                  <a:lnTo>
                    <a:pt x="28" y="23"/>
                  </a:lnTo>
                  <a:lnTo>
                    <a:pt x="0" y="0"/>
                  </a:lnTo>
                  <a:close/>
                </a:path>
              </a:pathLst>
            </a:custGeom>
            <a:gradFill rotWithShape="1">
              <a:gsLst>
                <a:gs pos="0">
                  <a:srgbClr val="2A6F0C"/>
                </a:gs>
                <a:gs pos="45000">
                  <a:srgbClr val="77D729"/>
                </a:gs>
                <a:gs pos="92000">
                  <a:srgbClr val="2A6F0C"/>
                </a:gs>
                <a:gs pos="100000">
                  <a:srgbClr val="2A6F0C"/>
                </a:gs>
              </a:gsLst>
              <a:lin ang="0" scaled="1"/>
            </a:gradFill>
            <a:ln w="9525">
              <a:solidFill>
                <a:srgbClr val="2A6F0C"/>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sp>
          <p:nvSpPr>
            <p:cNvPr id="38" name="Freeform 11"/>
            <p:cNvSpPr>
              <a:spLocks/>
            </p:cNvSpPr>
            <p:nvPr/>
          </p:nvSpPr>
          <p:spPr bwMode="auto">
            <a:xfrm>
              <a:off x="1447800" y="838200"/>
              <a:ext cx="1947863" cy="3070225"/>
            </a:xfrm>
            <a:custGeom>
              <a:avLst/>
              <a:gdLst>
                <a:gd name="T0" fmla="*/ 0 w 1227"/>
                <a:gd name="T1" fmla="*/ 2147483647 h 1934"/>
                <a:gd name="T2" fmla="*/ 2147483647 w 1227"/>
                <a:gd name="T3" fmla="*/ 0 h 1934"/>
                <a:gd name="T4" fmla="*/ 2147483647 w 1227"/>
                <a:gd name="T5" fmla="*/ 2147483647 h 1934"/>
                <a:gd name="T6" fmla="*/ 0 w 1227"/>
                <a:gd name="T7" fmla="*/ 2147483647 h 1934"/>
                <a:gd name="T8" fmla="*/ 0 w 1227"/>
                <a:gd name="T9" fmla="*/ 2147483647 h 1934"/>
                <a:gd name="T10" fmla="*/ 0 60000 65536"/>
                <a:gd name="T11" fmla="*/ 0 60000 65536"/>
                <a:gd name="T12" fmla="*/ 0 60000 65536"/>
                <a:gd name="T13" fmla="*/ 0 60000 65536"/>
                <a:gd name="T14" fmla="*/ 0 60000 65536"/>
                <a:gd name="T15" fmla="*/ 0 w 1227"/>
                <a:gd name="T16" fmla="*/ 0 h 1934"/>
                <a:gd name="T17" fmla="*/ 1227 w 1227"/>
                <a:gd name="T18" fmla="*/ 1934 h 1934"/>
              </a:gdLst>
              <a:ahLst/>
              <a:cxnLst>
                <a:cxn ang="T10">
                  <a:pos x="T0" y="T1"/>
                </a:cxn>
                <a:cxn ang="T11">
                  <a:pos x="T2" y="T3"/>
                </a:cxn>
                <a:cxn ang="T12">
                  <a:pos x="T4" y="T5"/>
                </a:cxn>
                <a:cxn ang="T13">
                  <a:pos x="T6" y="T7"/>
                </a:cxn>
                <a:cxn ang="T14">
                  <a:pos x="T8" y="T9"/>
                </a:cxn>
              </a:cxnLst>
              <a:rect l="T15" t="T16" r="T17" b="T18"/>
              <a:pathLst>
                <a:path w="1227" h="1934">
                  <a:moveTo>
                    <a:pt x="0" y="165"/>
                  </a:moveTo>
                  <a:lnTo>
                    <a:pt x="1227" y="0"/>
                  </a:lnTo>
                  <a:lnTo>
                    <a:pt x="1227" y="1686"/>
                  </a:lnTo>
                  <a:lnTo>
                    <a:pt x="0" y="1934"/>
                  </a:lnTo>
                  <a:lnTo>
                    <a:pt x="0" y="165"/>
                  </a:lnTo>
                  <a:close/>
                </a:path>
              </a:pathLst>
            </a:custGeom>
            <a:gradFill rotWithShape="1">
              <a:gsLst>
                <a:gs pos="0">
                  <a:srgbClr val="2A6F0C"/>
                </a:gs>
                <a:gs pos="7001">
                  <a:srgbClr val="2A6F0C"/>
                </a:gs>
                <a:gs pos="55000">
                  <a:srgbClr val="77D729"/>
                </a:gs>
                <a:gs pos="100000">
                  <a:srgbClr val="2A6F0C"/>
                </a:gs>
              </a:gsLst>
              <a:lin ang="19200000"/>
            </a:gradFill>
            <a:ln w="9525">
              <a:solidFill>
                <a:srgbClr val="2A6F0C"/>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sp>
          <p:nvSpPr>
            <p:cNvPr id="39" name="Freeform 12"/>
            <p:cNvSpPr>
              <a:spLocks/>
            </p:cNvSpPr>
            <p:nvPr/>
          </p:nvSpPr>
          <p:spPr bwMode="auto">
            <a:xfrm>
              <a:off x="944562" y="687387"/>
              <a:ext cx="2066925" cy="319088"/>
            </a:xfrm>
            <a:custGeom>
              <a:avLst/>
              <a:gdLst>
                <a:gd name="T0" fmla="*/ 0 w 1302"/>
                <a:gd name="T1" fmla="*/ 2147483647 h 201"/>
                <a:gd name="T2" fmla="*/ 2147483647 w 1302"/>
                <a:gd name="T3" fmla="*/ 0 h 201"/>
                <a:gd name="T4" fmla="*/ 2147483647 w 1302"/>
                <a:gd name="T5" fmla="*/ 2147483647 h 201"/>
                <a:gd name="T6" fmla="*/ 2147483647 w 1302"/>
                <a:gd name="T7" fmla="*/ 2147483647 h 201"/>
                <a:gd name="T8" fmla="*/ 0 w 1302"/>
                <a:gd name="T9" fmla="*/ 2147483647 h 201"/>
                <a:gd name="T10" fmla="*/ 0 60000 65536"/>
                <a:gd name="T11" fmla="*/ 0 60000 65536"/>
                <a:gd name="T12" fmla="*/ 0 60000 65536"/>
                <a:gd name="T13" fmla="*/ 0 60000 65536"/>
                <a:gd name="T14" fmla="*/ 0 60000 65536"/>
                <a:gd name="T15" fmla="*/ 0 w 1302"/>
                <a:gd name="T16" fmla="*/ 0 h 201"/>
                <a:gd name="T17" fmla="*/ 1302 w 1302"/>
                <a:gd name="T18" fmla="*/ 201 h 201"/>
              </a:gdLst>
              <a:ahLst/>
              <a:cxnLst>
                <a:cxn ang="T10">
                  <a:pos x="T0" y="T1"/>
                </a:cxn>
                <a:cxn ang="T11">
                  <a:pos x="T2" y="T3"/>
                </a:cxn>
                <a:cxn ang="T12">
                  <a:pos x="T4" y="T5"/>
                </a:cxn>
                <a:cxn ang="T13">
                  <a:pos x="T6" y="T7"/>
                </a:cxn>
                <a:cxn ang="T14">
                  <a:pos x="T8" y="T9"/>
                </a:cxn>
              </a:cxnLst>
              <a:rect l="T15" t="T16" r="T17" b="T18"/>
              <a:pathLst>
                <a:path w="1302" h="201">
                  <a:moveTo>
                    <a:pt x="0" y="178"/>
                  </a:moveTo>
                  <a:lnTo>
                    <a:pt x="1302" y="0"/>
                  </a:lnTo>
                  <a:lnTo>
                    <a:pt x="1302" y="21"/>
                  </a:lnTo>
                  <a:lnTo>
                    <a:pt x="26" y="201"/>
                  </a:lnTo>
                  <a:lnTo>
                    <a:pt x="0" y="178"/>
                  </a:lnTo>
                  <a:close/>
                </a:path>
              </a:pathLst>
            </a:custGeom>
            <a:gradFill rotWithShape="0">
              <a:gsLst>
                <a:gs pos="0">
                  <a:srgbClr val="2A6F0C"/>
                </a:gs>
                <a:gs pos="45000">
                  <a:srgbClr val="77D729"/>
                </a:gs>
                <a:gs pos="92000">
                  <a:srgbClr val="2A6F0C"/>
                </a:gs>
                <a:gs pos="100000">
                  <a:srgbClr val="2A6F0C"/>
                </a:gs>
              </a:gsLst>
              <a:lin ang="0" scaled="1"/>
            </a:gradFill>
            <a:ln w="9525">
              <a:solidFill>
                <a:srgbClr val="2A6F0C"/>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pic>
          <p:nvPicPr>
            <p:cNvPr id="40" name="Picture 13"/>
            <p:cNvPicPr>
              <a:picLocks noChangeAspect="1" noChangeArrowheads="1"/>
            </p:cNvPicPr>
            <p:nvPr/>
          </p:nvPicPr>
          <p:blipFill>
            <a:blip r:embed="rId3" cstate="print"/>
            <a:srcRect/>
            <a:stretch>
              <a:fillRect/>
            </a:stretch>
          </p:blipFill>
          <p:spPr bwMode="auto">
            <a:xfrm>
              <a:off x="2994025" y="700087"/>
              <a:ext cx="36513" cy="36513"/>
            </a:xfrm>
            <a:prstGeom prst="rect">
              <a:avLst/>
            </a:prstGeom>
            <a:noFill/>
            <a:ln w="9525">
              <a:noFill/>
              <a:miter lim="800000"/>
              <a:headEnd/>
              <a:tailEnd/>
            </a:ln>
          </p:spPr>
        </p:pic>
      </p:grpSp>
      <p:grpSp>
        <p:nvGrpSpPr>
          <p:cNvPr id="7" name="Group 14"/>
          <p:cNvGrpSpPr>
            <a:grpSpLocks/>
          </p:cNvGrpSpPr>
          <p:nvPr/>
        </p:nvGrpSpPr>
        <p:grpSpPr bwMode="auto">
          <a:xfrm>
            <a:off x="4461046" y="1965657"/>
            <a:ext cx="2578099" cy="3360737"/>
            <a:chOff x="944562" y="687387"/>
            <a:chExt cx="2451101" cy="3228975"/>
          </a:xfrm>
        </p:grpSpPr>
        <p:sp>
          <p:nvSpPr>
            <p:cNvPr id="31" name="Freeform 9"/>
            <p:cNvSpPr>
              <a:spLocks/>
            </p:cNvSpPr>
            <p:nvPr/>
          </p:nvSpPr>
          <p:spPr bwMode="auto">
            <a:xfrm>
              <a:off x="985314" y="720943"/>
              <a:ext cx="2369599" cy="469780"/>
            </a:xfrm>
            <a:custGeom>
              <a:avLst/>
              <a:gdLst/>
              <a:ahLst/>
              <a:cxnLst>
                <a:cxn ang="0">
                  <a:pos x="1492" y="77"/>
                </a:cxn>
                <a:cxn ang="0">
                  <a:pos x="1276" y="0"/>
                </a:cxn>
                <a:cxn ang="0">
                  <a:pos x="0" y="180"/>
                </a:cxn>
                <a:cxn ang="0">
                  <a:pos x="129" y="296"/>
                </a:cxn>
                <a:cxn ang="0">
                  <a:pos x="1492" y="77"/>
                </a:cxn>
              </a:cxnLst>
              <a:rect l="0" t="0" r="r" b="b"/>
              <a:pathLst>
                <a:path w="1492" h="296">
                  <a:moveTo>
                    <a:pt x="1492" y="77"/>
                  </a:moveTo>
                  <a:lnTo>
                    <a:pt x="1276" y="0"/>
                  </a:lnTo>
                  <a:lnTo>
                    <a:pt x="0" y="180"/>
                  </a:lnTo>
                  <a:lnTo>
                    <a:pt x="129" y="296"/>
                  </a:lnTo>
                  <a:lnTo>
                    <a:pt x="1492" y="77"/>
                  </a:lnTo>
                  <a:close/>
                </a:path>
              </a:pathLst>
            </a:custGeom>
            <a:gradFill>
              <a:gsLst>
                <a:gs pos="0">
                  <a:schemeClr val="bg1">
                    <a:lumMod val="85000"/>
                  </a:schemeClr>
                </a:gs>
                <a:gs pos="93000">
                  <a:schemeClr val="bg1">
                    <a:lumMod val="95000"/>
                  </a:schemeClr>
                </a:gs>
              </a:gsLst>
              <a:lin ang="30000" scaled="0"/>
            </a:gra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defRPr/>
              </a:pPr>
              <a:endParaRPr lang="en-US">
                <a:solidFill>
                  <a:prstClr val="black"/>
                </a:solidFill>
                <a:latin typeface="Arial" pitchFamily="-109" charset="0"/>
                <a:ea typeface="ＭＳ Ｐゴシック" pitchFamily="-109" charset="-128"/>
                <a:cs typeface="ＭＳ Ｐゴシック" pitchFamily="-109" charset="-128"/>
              </a:endParaRPr>
            </a:p>
          </p:txBody>
        </p:sp>
        <p:sp>
          <p:nvSpPr>
            <p:cNvPr id="32" name="Freeform 10"/>
            <p:cNvSpPr>
              <a:spLocks/>
            </p:cNvSpPr>
            <p:nvPr/>
          </p:nvSpPr>
          <p:spPr bwMode="auto">
            <a:xfrm>
              <a:off x="944562" y="969962"/>
              <a:ext cx="503238" cy="2946400"/>
            </a:xfrm>
            <a:custGeom>
              <a:avLst/>
              <a:gdLst>
                <a:gd name="T0" fmla="*/ 0 w 317"/>
                <a:gd name="T1" fmla="*/ 0 h 1856"/>
                <a:gd name="T2" fmla="*/ 0 w 317"/>
                <a:gd name="T3" fmla="*/ 2147483647 h 1856"/>
                <a:gd name="T4" fmla="*/ 0 w 317"/>
                <a:gd name="T5" fmla="*/ 2147483647 h 1856"/>
                <a:gd name="T6" fmla="*/ 2147483647 w 317"/>
                <a:gd name="T7" fmla="*/ 2147483647 h 1856"/>
                <a:gd name="T8" fmla="*/ 2147483647 w 317"/>
                <a:gd name="T9" fmla="*/ 2147483647 h 1856"/>
                <a:gd name="T10" fmla="*/ 2147483647 w 317"/>
                <a:gd name="T11" fmla="*/ 2147483647 h 1856"/>
                <a:gd name="T12" fmla="*/ 2147483647 w 317"/>
                <a:gd name="T13" fmla="*/ 2147483647 h 1856"/>
                <a:gd name="T14" fmla="*/ 2147483647 w 317"/>
                <a:gd name="T15" fmla="*/ 2147483647 h 1856"/>
                <a:gd name="T16" fmla="*/ 2147483647 w 317"/>
                <a:gd name="T17" fmla="*/ 2147483647 h 1856"/>
                <a:gd name="T18" fmla="*/ 2147483647 w 317"/>
                <a:gd name="T19" fmla="*/ 2147483647 h 1856"/>
                <a:gd name="T20" fmla="*/ 2147483647 w 317"/>
                <a:gd name="T21" fmla="*/ 2147483647 h 1856"/>
                <a:gd name="T22" fmla="*/ 2147483647 w 317"/>
                <a:gd name="T23" fmla="*/ 2147483647 h 1856"/>
                <a:gd name="T24" fmla="*/ 2147483647 w 317"/>
                <a:gd name="T25" fmla="*/ 2147483647 h 1856"/>
                <a:gd name="T26" fmla="*/ 2147483647 w 317"/>
                <a:gd name="T27" fmla="*/ 2147483647 h 1856"/>
                <a:gd name="T28" fmla="*/ 2147483647 w 317"/>
                <a:gd name="T29" fmla="*/ 2147483647 h 1856"/>
                <a:gd name="T30" fmla="*/ 2147483647 w 317"/>
                <a:gd name="T31" fmla="*/ 2147483647 h 1856"/>
                <a:gd name="T32" fmla="*/ 2147483647 w 317"/>
                <a:gd name="T33" fmla="*/ 2147483647 h 1856"/>
                <a:gd name="T34" fmla="*/ 2147483647 w 317"/>
                <a:gd name="T35" fmla="*/ 2147483647 h 1856"/>
                <a:gd name="T36" fmla="*/ 2147483647 w 317"/>
                <a:gd name="T37" fmla="*/ 2147483647 h 1856"/>
                <a:gd name="T38" fmla="*/ 2147483647 w 317"/>
                <a:gd name="T39" fmla="*/ 2147483647 h 1856"/>
                <a:gd name="T40" fmla="*/ 2147483647 w 317"/>
                <a:gd name="T41" fmla="*/ 2147483647 h 1856"/>
                <a:gd name="T42" fmla="*/ 2147483647 w 317"/>
                <a:gd name="T43" fmla="*/ 2147483647 h 1856"/>
                <a:gd name="T44" fmla="*/ 2147483647 w 317"/>
                <a:gd name="T45" fmla="*/ 2147483647 h 1856"/>
                <a:gd name="T46" fmla="*/ 2147483647 w 317"/>
                <a:gd name="T47" fmla="*/ 2147483647 h 1856"/>
                <a:gd name="T48" fmla="*/ 2147483647 w 317"/>
                <a:gd name="T49" fmla="*/ 2147483647 h 1856"/>
                <a:gd name="T50" fmla="*/ 2147483647 w 317"/>
                <a:gd name="T51" fmla="*/ 2147483647 h 1856"/>
                <a:gd name="T52" fmla="*/ 2147483647 w 317"/>
                <a:gd name="T53" fmla="*/ 2147483647 h 1856"/>
                <a:gd name="T54" fmla="*/ 2147483647 w 317"/>
                <a:gd name="T55" fmla="*/ 2147483647 h 1856"/>
                <a:gd name="T56" fmla="*/ 0 w 317"/>
                <a:gd name="T57" fmla="*/ 0 h 1856"/>
                <a:gd name="T58" fmla="*/ 0 w 317"/>
                <a:gd name="T59" fmla="*/ 0 h 18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7"/>
                <a:gd name="T91" fmla="*/ 0 h 1856"/>
                <a:gd name="T92" fmla="*/ 317 w 317"/>
                <a:gd name="T93" fmla="*/ 1856 h 18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7" h="1856">
                  <a:moveTo>
                    <a:pt x="0" y="0"/>
                  </a:moveTo>
                  <a:lnTo>
                    <a:pt x="0" y="1722"/>
                  </a:lnTo>
                  <a:lnTo>
                    <a:pt x="3" y="1730"/>
                  </a:lnTo>
                  <a:lnTo>
                    <a:pt x="10" y="1748"/>
                  </a:lnTo>
                  <a:lnTo>
                    <a:pt x="26" y="1771"/>
                  </a:lnTo>
                  <a:lnTo>
                    <a:pt x="39" y="1786"/>
                  </a:lnTo>
                  <a:lnTo>
                    <a:pt x="54" y="1799"/>
                  </a:lnTo>
                  <a:lnTo>
                    <a:pt x="72" y="1812"/>
                  </a:lnTo>
                  <a:lnTo>
                    <a:pt x="93" y="1825"/>
                  </a:lnTo>
                  <a:lnTo>
                    <a:pt x="119" y="1835"/>
                  </a:lnTo>
                  <a:lnTo>
                    <a:pt x="149" y="1846"/>
                  </a:lnTo>
                  <a:lnTo>
                    <a:pt x="183" y="1851"/>
                  </a:lnTo>
                  <a:lnTo>
                    <a:pt x="224" y="1856"/>
                  </a:lnTo>
                  <a:lnTo>
                    <a:pt x="268" y="1853"/>
                  </a:lnTo>
                  <a:lnTo>
                    <a:pt x="317" y="1851"/>
                  </a:lnTo>
                  <a:lnTo>
                    <a:pt x="317" y="82"/>
                  </a:lnTo>
                  <a:lnTo>
                    <a:pt x="289" y="88"/>
                  </a:lnTo>
                  <a:lnTo>
                    <a:pt x="255" y="93"/>
                  </a:lnTo>
                  <a:lnTo>
                    <a:pt x="214" y="93"/>
                  </a:lnTo>
                  <a:lnTo>
                    <a:pt x="188" y="90"/>
                  </a:lnTo>
                  <a:lnTo>
                    <a:pt x="165" y="88"/>
                  </a:lnTo>
                  <a:lnTo>
                    <a:pt x="137" y="80"/>
                  </a:lnTo>
                  <a:lnTo>
                    <a:pt x="111" y="72"/>
                  </a:lnTo>
                  <a:lnTo>
                    <a:pt x="82" y="59"/>
                  </a:lnTo>
                  <a:lnTo>
                    <a:pt x="57" y="44"/>
                  </a:lnTo>
                  <a:lnTo>
                    <a:pt x="28" y="23"/>
                  </a:lnTo>
                  <a:lnTo>
                    <a:pt x="0" y="0"/>
                  </a:lnTo>
                  <a:close/>
                </a:path>
              </a:pathLst>
            </a:custGeom>
            <a:gradFill rotWithShape="1">
              <a:gsLst>
                <a:gs pos="0">
                  <a:srgbClr val="FF6600"/>
                </a:gs>
                <a:gs pos="45000">
                  <a:srgbClr val="FFFF00"/>
                </a:gs>
                <a:gs pos="92999">
                  <a:srgbClr val="FFC000"/>
                </a:gs>
                <a:gs pos="100000">
                  <a:srgbClr val="FFC000"/>
                </a:gs>
              </a:gsLst>
              <a:lin ang="21540000"/>
            </a:gradFill>
            <a:ln w="9525">
              <a:solidFill>
                <a:srgbClr val="D09E00"/>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sp>
          <p:nvSpPr>
            <p:cNvPr id="33" name="Freeform 11"/>
            <p:cNvSpPr>
              <a:spLocks/>
            </p:cNvSpPr>
            <p:nvPr/>
          </p:nvSpPr>
          <p:spPr bwMode="auto">
            <a:xfrm>
              <a:off x="1447800" y="838200"/>
              <a:ext cx="1947863" cy="3070225"/>
            </a:xfrm>
            <a:custGeom>
              <a:avLst/>
              <a:gdLst>
                <a:gd name="T0" fmla="*/ 0 w 1227"/>
                <a:gd name="T1" fmla="*/ 2147483647 h 1934"/>
                <a:gd name="T2" fmla="*/ 2147483647 w 1227"/>
                <a:gd name="T3" fmla="*/ 0 h 1934"/>
                <a:gd name="T4" fmla="*/ 2147483647 w 1227"/>
                <a:gd name="T5" fmla="*/ 2147483647 h 1934"/>
                <a:gd name="T6" fmla="*/ 0 w 1227"/>
                <a:gd name="T7" fmla="*/ 2147483647 h 1934"/>
                <a:gd name="T8" fmla="*/ 0 w 1227"/>
                <a:gd name="T9" fmla="*/ 2147483647 h 1934"/>
                <a:gd name="T10" fmla="*/ 0 60000 65536"/>
                <a:gd name="T11" fmla="*/ 0 60000 65536"/>
                <a:gd name="T12" fmla="*/ 0 60000 65536"/>
                <a:gd name="T13" fmla="*/ 0 60000 65536"/>
                <a:gd name="T14" fmla="*/ 0 60000 65536"/>
                <a:gd name="T15" fmla="*/ 0 w 1227"/>
                <a:gd name="T16" fmla="*/ 0 h 1934"/>
                <a:gd name="T17" fmla="*/ 1227 w 1227"/>
                <a:gd name="T18" fmla="*/ 1934 h 1934"/>
              </a:gdLst>
              <a:ahLst/>
              <a:cxnLst>
                <a:cxn ang="T10">
                  <a:pos x="T0" y="T1"/>
                </a:cxn>
                <a:cxn ang="T11">
                  <a:pos x="T2" y="T3"/>
                </a:cxn>
                <a:cxn ang="T12">
                  <a:pos x="T4" y="T5"/>
                </a:cxn>
                <a:cxn ang="T13">
                  <a:pos x="T6" y="T7"/>
                </a:cxn>
                <a:cxn ang="T14">
                  <a:pos x="T8" y="T9"/>
                </a:cxn>
              </a:cxnLst>
              <a:rect l="T15" t="T16" r="T17" b="T18"/>
              <a:pathLst>
                <a:path w="1227" h="1934">
                  <a:moveTo>
                    <a:pt x="0" y="165"/>
                  </a:moveTo>
                  <a:lnTo>
                    <a:pt x="1227" y="0"/>
                  </a:lnTo>
                  <a:lnTo>
                    <a:pt x="1227" y="1686"/>
                  </a:lnTo>
                  <a:lnTo>
                    <a:pt x="0" y="1934"/>
                  </a:lnTo>
                  <a:lnTo>
                    <a:pt x="0" y="165"/>
                  </a:lnTo>
                  <a:close/>
                </a:path>
              </a:pathLst>
            </a:custGeom>
            <a:gradFill rotWithShape="1">
              <a:gsLst>
                <a:gs pos="0">
                  <a:srgbClr val="D09E00"/>
                </a:gs>
                <a:gs pos="7001">
                  <a:srgbClr val="D09E00"/>
                </a:gs>
                <a:gs pos="55000">
                  <a:srgbClr val="FFFF00"/>
                </a:gs>
                <a:gs pos="100000">
                  <a:srgbClr val="FFC000"/>
                </a:gs>
              </a:gsLst>
              <a:lin ang="19200000"/>
            </a:gradFill>
            <a:ln w="9525">
              <a:solidFill>
                <a:srgbClr val="D09E00"/>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sp>
          <p:nvSpPr>
            <p:cNvPr id="34" name="Freeform 12"/>
            <p:cNvSpPr>
              <a:spLocks/>
            </p:cNvSpPr>
            <p:nvPr/>
          </p:nvSpPr>
          <p:spPr bwMode="auto">
            <a:xfrm>
              <a:off x="944562" y="687387"/>
              <a:ext cx="2066925" cy="319088"/>
            </a:xfrm>
            <a:custGeom>
              <a:avLst/>
              <a:gdLst>
                <a:gd name="T0" fmla="*/ 0 w 1302"/>
                <a:gd name="T1" fmla="*/ 2147483647 h 201"/>
                <a:gd name="T2" fmla="*/ 2147483647 w 1302"/>
                <a:gd name="T3" fmla="*/ 0 h 201"/>
                <a:gd name="T4" fmla="*/ 2147483647 w 1302"/>
                <a:gd name="T5" fmla="*/ 2147483647 h 201"/>
                <a:gd name="T6" fmla="*/ 2147483647 w 1302"/>
                <a:gd name="T7" fmla="*/ 2147483647 h 201"/>
                <a:gd name="T8" fmla="*/ 0 w 1302"/>
                <a:gd name="T9" fmla="*/ 2147483647 h 201"/>
                <a:gd name="T10" fmla="*/ 0 60000 65536"/>
                <a:gd name="T11" fmla="*/ 0 60000 65536"/>
                <a:gd name="T12" fmla="*/ 0 60000 65536"/>
                <a:gd name="T13" fmla="*/ 0 60000 65536"/>
                <a:gd name="T14" fmla="*/ 0 60000 65536"/>
                <a:gd name="T15" fmla="*/ 0 w 1302"/>
                <a:gd name="T16" fmla="*/ 0 h 201"/>
                <a:gd name="T17" fmla="*/ 1302 w 1302"/>
                <a:gd name="T18" fmla="*/ 201 h 201"/>
              </a:gdLst>
              <a:ahLst/>
              <a:cxnLst>
                <a:cxn ang="T10">
                  <a:pos x="T0" y="T1"/>
                </a:cxn>
                <a:cxn ang="T11">
                  <a:pos x="T2" y="T3"/>
                </a:cxn>
                <a:cxn ang="T12">
                  <a:pos x="T4" y="T5"/>
                </a:cxn>
                <a:cxn ang="T13">
                  <a:pos x="T6" y="T7"/>
                </a:cxn>
                <a:cxn ang="T14">
                  <a:pos x="T8" y="T9"/>
                </a:cxn>
              </a:cxnLst>
              <a:rect l="T15" t="T16" r="T17" b="T18"/>
              <a:pathLst>
                <a:path w="1302" h="201">
                  <a:moveTo>
                    <a:pt x="0" y="178"/>
                  </a:moveTo>
                  <a:lnTo>
                    <a:pt x="1302" y="0"/>
                  </a:lnTo>
                  <a:lnTo>
                    <a:pt x="1302" y="21"/>
                  </a:lnTo>
                  <a:lnTo>
                    <a:pt x="26" y="201"/>
                  </a:lnTo>
                  <a:lnTo>
                    <a:pt x="0" y="178"/>
                  </a:lnTo>
                  <a:close/>
                </a:path>
              </a:pathLst>
            </a:custGeom>
            <a:gradFill rotWithShape="1">
              <a:gsLst>
                <a:gs pos="0">
                  <a:srgbClr val="D09E00"/>
                </a:gs>
                <a:gs pos="7001">
                  <a:srgbClr val="D09E00"/>
                </a:gs>
                <a:gs pos="55000">
                  <a:srgbClr val="FFFF00"/>
                </a:gs>
                <a:gs pos="100000">
                  <a:srgbClr val="FFC000"/>
                </a:gs>
              </a:gsLst>
              <a:lin ang="19200000"/>
            </a:gradFill>
            <a:ln w="9525">
              <a:solidFill>
                <a:srgbClr val="D09E00"/>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pic>
          <p:nvPicPr>
            <p:cNvPr id="35" name="Picture 13"/>
            <p:cNvPicPr>
              <a:picLocks noChangeAspect="1" noChangeArrowheads="1"/>
            </p:cNvPicPr>
            <p:nvPr/>
          </p:nvPicPr>
          <p:blipFill>
            <a:blip r:embed="rId3" cstate="print"/>
            <a:srcRect/>
            <a:stretch>
              <a:fillRect/>
            </a:stretch>
          </p:blipFill>
          <p:spPr bwMode="auto">
            <a:xfrm>
              <a:off x="2994025" y="700087"/>
              <a:ext cx="36513" cy="36513"/>
            </a:xfrm>
            <a:prstGeom prst="rect">
              <a:avLst/>
            </a:prstGeom>
            <a:noFill/>
            <a:ln w="9525">
              <a:noFill/>
              <a:miter lim="800000"/>
              <a:headEnd/>
              <a:tailEnd/>
            </a:ln>
          </p:spPr>
        </p:pic>
      </p:grpSp>
      <p:grpSp>
        <p:nvGrpSpPr>
          <p:cNvPr id="8" name="Group 14"/>
          <p:cNvGrpSpPr>
            <a:grpSpLocks/>
          </p:cNvGrpSpPr>
          <p:nvPr/>
        </p:nvGrpSpPr>
        <p:grpSpPr bwMode="auto">
          <a:xfrm>
            <a:off x="4946822" y="2079957"/>
            <a:ext cx="2693988" cy="3548065"/>
            <a:chOff x="944562" y="687387"/>
            <a:chExt cx="2451101" cy="3228975"/>
          </a:xfrm>
        </p:grpSpPr>
        <p:sp>
          <p:nvSpPr>
            <p:cNvPr id="26" name="Freeform 9"/>
            <p:cNvSpPr>
              <a:spLocks/>
            </p:cNvSpPr>
            <p:nvPr/>
          </p:nvSpPr>
          <p:spPr bwMode="auto">
            <a:xfrm>
              <a:off x="986449" y="720616"/>
              <a:ext cx="2367326" cy="469537"/>
            </a:xfrm>
            <a:custGeom>
              <a:avLst/>
              <a:gdLst/>
              <a:ahLst/>
              <a:cxnLst>
                <a:cxn ang="0">
                  <a:pos x="1492" y="77"/>
                </a:cxn>
                <a:cxn ang="0">
                  <a:pos x="1276" y="0"/>
                </a:cxn>
                <a:cxn ang="0">
                  <a:pos x="0" y="180"/>
                </a:cxn>
                <a:cxn ang="0">
                  <a:pos x="129" y="296"/>
                </a:cxn>
                <a:cxn ang="0">
                  <a:pos x="1492" y="77"/>
                </a:cxn>
              </a:cxnLst>
              <a:rect l="0" t="0" r="r" b="b"/>
              <a:pathLst>
                <a:path w="1492" h="296">
                  <a:moveTo>
                    <a:pt x="1492" y="77"/>
                  </a:moveTo>
                  <a:lnTo>
                    <a:pt x="1276" y="0"/>
                  </a:lnTo>
                  <a:lnTo>
                    <a:pt x="0" y="180"/>
                  </a:lnTo>
                  <a:lnTo>
                    <a:pt x="129" y="296"/>
                  </a:lnTo>
                  <a:lnTo>
                    <a:pt x="1492" y="77"/>
                  </a:lnTo>
                  <a:close/>
                </a:path>
              </a:pathLst>
            </a:custGeom>
            <a:gradFill>
              <a:gsLst>
                <a:gs pos="0">
                  <a:schemeClr val="bg1">
                    <a:lumMod val="85000"/>
                  </a:schemeClr>
                </a:gs>
                <a:gs pos="93000">
                  <a:schemeClr val="bg1">
                    <a:lumMod val="95000"/>
                  </a:schemeClr>
                </a:gs>
              </a:gsLst>
              <a:lin ang="30000" scaled="0"/>
            </a:gra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defRPr/>
              </a:pPr>
              <a:endParaRPr lang="en-US">
                <a:solidFill>
                  <a:prstClr val="black"/>
                </a:solidFill>
                <a:latin typeface="Arial" pitchFamily="-109" charset="0"/>
                <a:ea typeface="ＭＳ Ｐゴシック" pitchFamily="-109" charset="-128"/>
                <a:cs typeface="ＭＳ Ｐゴシック" pitchFamily="-109" charset="-128"/>
              </a:endParaRPr>
            </a:p>
          </p:txBody>
        </p:sp>
        <p:sp>
          <p:nvSpPr>
            <p:cNvPr id="27" name="Freeform 10"/>
            <p:cNvSpPr>
              <a:spLocks/>
            </p:cNvSpPr>
            <p:nvPr/>
          </p:nvSpPr>
          <p:spPr bwMode="auto">
            <a:xfrm>
              <a:off x="944562" y="969962"/>
              <a:ext cx="503238" cy="2946400"/>
            </a:xfrm>
            <a:custGeom>
              <a:avLst/>
              <a:gdLst>
                <a:gd name="T0" fmla="*/ 0 w 317"/>
                <a:gd name="T1" fmla="*/ 0 h 1856"/>
                <a:gd name="T2" fmla="*/ 0 w 317"/>
                <a:gd name="T3" fmla="*/ 2147483647 h 1856"/>
                <a:gd name="T4" fmla="*/ 0 w 317"/>
                <a:gd name="T5" fmla="*/ 2147483647 h 1856"/>
                <a:gd name="T6" fmla="*/ 2147483647 w 317"/>
                <a:gd name="T7" fmla="*/ 2147483647 h 1856"/>
                <a:gd name="T8" fmla="*/ 2147483647 w 317"/>
                <a:gd name="T9" fmla="*/ 2147483647 h 1856"/>
                <a:gd name="T10" fmla="*/ 2147483647 w 317"/>
                <a:gd name="T11" fmla="*/ 2147483647 h 1856"/>
                <a:gd name="T12" fmla="*/ 2147483647 w 317"/>
                <a:gd name="T13" fmla="*/ 2147483647 h 1856"/>
                <a:gd name="T14" fmla="*/ 2147483647 w 317"/>
                <a:gd name="T15" fmla="*/ 2147483647 h 1856"/>
                <a:gd name="T16" fmla="*/ 2147483647 w 317"/>
                <a:gd name="T17" fmla="*/ 2147483647 h 1856"/>
                <a:gd name="T18" fmla="*/ 2147483647 w 317"/>
                <a:gd name="T19" fmla="*/ 2147483647 h 1856"/>
                <a:gd name="T20" fmla="*/ 2147483647 w 317"/>
                <a:gd name="T21" fmla="*/ 2147483647 h 1856"/>
                <a:gd name="T22" fmla="*/ 2147483647 w 317"/>
                <a:gd name="T23" fmla="*/ 2147483647 h 1856"/>
                <a:gd name="T24" fmla="*/ 2147483647 w 317"/>
                <a:gd name="T25" fmla="*/ 2147483647 h 1856"/>
                <a:gd name="T26" fmla="*/ 2147483647 w 317"/>
                <a:gd name="T27" fmla="*/ 2147483647 h 1856"/>
                <a:gd name="T28" fmla="*/ 2147483647 w 317"/>
                <a:gd name="T29" fmla="*/ 2147483647 h 1856"/>
                <a:gd name="T30" fmla="*/ 2147483647 w 317"/>
                <a:gd name="T31" fmla="*/ 2147483647 h 1856"/>
                <a:gd name="T32" fmla="*/ 2147483647 w 317"/>
                <a:gd name="T33" fmla="*/ 2147483647 h 1856"/>
                <a:gd name="T34" fmla="*/ 2147483647 w 317"/>
                <a:gd name="T35" fmla="*/ 2147483647 h 1856"/>
                <a:gd name="T36" fmla="*/ 2147483647 w 317"/>
                <a:gd name="T37" fmla="*/ 2147483647 h 1856"/>
                <a:gd name="T38" fmla="*/ 2147483647 w 317"/>
                <a:gd name="T39" fmla="*/ 2147483647 h 1856"/>
                <a:gd name="T40" fmla="*/ 2147483647 w 317"/>
                <a:gd name="T41" fmla="*/ 2147483647 h 1856"/>
                <a:gd name="T42" fmla="*/ 2147483647 w 317"/>
                <a:gd name="T43" fmla="*/ 2147483647 h 1856"/>
                <a:gd name="T44" fmla="*/ 2147483647 w 317"/>
                <a:gd name="T45" fmla="*/ 2147483647 h 1856"/>
                <a:gd name="T46" fmla="*/ 2147483647 w 317"/>
                <a:gd name="T47" fmla="*/ 2147483647 h 1856"/>
                <a:gd name="T48" fmla="*/ 2147483647 w 317"/>
                <a:gd name="T49" fmla="*/ 2147483647 h 1856"/>
                <a:gd name="T50" fmla="*/ 2147483647 w 317"/>
                <a:gd name="T51" fmla="*/ 2147483647 h 1856"/>
                <a:gd name="T52" fmla="*/ 2147483647 w 317"/>
                <a:gd name="T53" fmla="*/ 2147483647 h 1856"/>
                <a:gd name="T54" fmla="*/ 2147483647 w 317"/>
                <a:gd name="T55" fmla="*/ 2147483647 h 1856"/>
                <a:gd name="T56" fmla="*/ 0 w 317"/>
                <a:gd name="T57" fmla="*/ 0 h 1856"/>
                <a:gd name="T58" fmla="*/ 0 w 317"/>
                <a:gd name="T59" fmla="*/ 0 h 18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7"/>
                <a:gd name="T91" fmla="*/ 0 h 1856"/>
                <a:gd name="T92" fmla="*/ 317 w 317"/>
                <a:gd name="T93" fmla="*/ 1856 h 18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7" h="1856">
                  <a:moveTo>
                    <a:pt x="0" y="0"/>
                  </a:moveTo>
                  <a:lnTo>
                    <a:pt x="0" y="1722"/>
                  </a:lnTo>
                  <a:lnTo>
                    <a:pt x="3" y="1730"/>
                  </a:lnTo>
                  <a:lnTo>
                    <a:pt x="10" y="1748"/>
                  </a:lnTo>
                  <a:lnTo>
                    <a:pt x="26" y="1771"/>
                  </a:lnTo>
                  <a:lnTo>
                    <a:pt x="39" y="1786"/>
                  </a:lnTo>
                  <a:lnTo>
                    <a:pt x="54" y="1799"/>
                  </a:lnTo>
                  <a:lnTo>
                    <a:pt x="72" y="1812"/>
                  </a:lnTo>
                  <a:lnTo>
                    <a:pt x="93" y="1825"/>
                  </a:lnTo>
                  <a:lnTo>
                    <a:pt x="119" y="1835"/>
                  </a:lnTo>
                  <a:lnTo>
                    <a:pt x="149" y="1846"/>
                  </a:lnTo>
                  <a:lnTo>
                    <a:pt x="183" y="1851"/>
                  </a:lnTo>
                  <a:lnTo>
                    <a:pt x="224" y="1856"/>
                  </a:lnTo>
                  <a:lnTo>
                    <a:pt x="268" y="1853"/>
                  </a:lnTo>
                  <a:lnTo>
                    <a:pt x="317" y="1851"/>
                  </a:lnTo>
                  <a:lnTo>
                    <a:pt x="317" y="82"/>
                  </a:lnTo>
                  <a:lnTo>
                    <a:pt x="289" y="88"/>
                  </a:lnTo>
                  <a:lnTo>
                    <a:pt x="255" y="93"/>
                  </a:lnTo>
                  <a:lnTo>
                    <a:pt x="214" y="93"/>
                  </a:lnTo>
                  <a:lnTo>
                    <a:pt x="188" y="90"/>
                  </a:lnTo>
                  <a:lnTo>
                    <a:pt x="165" y="88"/>
                  </a:lnTo>
                  <a:lnTo>
                    <a:pt x="137" y="80"/>
                  </a:lnTo>
                  <a:lnTo>
                    <a:pt x="111" y="72"/>
                  </a:lnTo>
                  <a:lnTo>
                    <a:pt x="82" y="59"/>
                  </a:lnTo>
                  <a:lnTo>
                    <a:pt x="57" y="44"/>
                  </a:lnTo>
                  <a:lnTo>
                    <a:pt x="28" y="23"/>
                  </a:lnTo>
                  <a:lnTo>
                    <a:pt x="0" y="0"/>
                  </a:lnTo>
                  <a:close/>
                </a:path>
              </a:pathLst>
            </a:custGeom>
            <a:gradFill rotWithShape="1">
              <a:gsLst>
                <a:gs pos="0">
                  <a:srgbClr val="006D68"/>
                </a:gs>
                <a:gs pos="45000">
                  <a:srgbClr val="00F0E8"/>
                </a:gs>
                <a:gs pos="92000">
                  <a:srgbClr val="006D68"/>
                </a:gs>
                <a:gs pos="100000">
                  <a:srgbClr val="006D68"/>
                </a:gs>
              </a:gsLst>
              <a:lin ang="21540000"/>
            </a:gradFill>
            <a:ln w="9525">
              <a:solidFill>
                <a:srgbClr val="006D68"/>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sp>
          <p:nvSpPr>
            <p:cNvPr id="28" name="Freeform 11"/>
            <p:cNvSpPr>
              <a:spLocks/>
            </p:cNvSpPr>
            <p:nvPr/>
          </p:nvSpPr>
          <p:spPr bwMode="auto">
            <a:xfrm>
              <a:off x="1447800" y="838200"/>
              <a:ext cx="1947863" cy="3070225"/>
            </a:xfrm>
            <a:custGeom>
              <a:avLst/>
              <a:gdLst>
                <a:gd name="T0" fmla="*/ 0 w 1227"/>
                <a:gd name="T1" fmla="*/ 2147483647 h 1934"/>
                <a:gd name="T2" fmla="*/ 2147483647 w 1227"/>
                <a:gd name="T3" fmla="*/ 0 h 1934"/>
                <a:gd name="T4" fmla="*/ 2147483647 w 1227"/>
                <a:gd name="T5" fmla="*/ 2147483647 h 1934"/>
                <a:gd name="T6" fmla="*/ 0 w 1227"/>
                <a:gd name="T7" fmla="*/ 2147483647 h 1934"/>
                <a:gd name="T8" fmla="*/ 0 w 1227"/>
                <a:gd name="T9" fmla="*/ 2147483647 h 1934"/>
                <a:gd name="T10" fmla="*/ 0 60000 65536"/>
                <a:gd name="T11" fmla="*/ 0 60000 65536"/>
                <a:gd name="T12" fmla="*/ 0 60000 65536"/>
                <a:gd name="T13" fmla="*/ 0 60000 65536"/>
                <a:gd name="T14" fmla="*/ 0 60000 65536"/>
                <a:gd name="T15" fmla="*/ 0 w 1227"/>
                <a:gd name="T16" fmla="*/ 0 h 1934"/>
                <a:gd name="T17" fmla="*/ 1227 w 1227"/>
                <a:gd name="T18" fmla="*/ 1934 h 1934"/>
              </a:gdLst>
              <a:ahLst/>
              <a:cxnLst>
                <a:cxn ang="T10">
                  <a:pos x="T0" y="T1"/>
                </a:cxn>
                <a:cxn ang="T11">
                  <a:pos x="T2" y="T3"/>
                </a:cxn>
                <a:cxn ang="T12">
                  <a:pos x="T4" y="T5"/>
                </a:cxn>
                <a:cxn ang="T13">
                  <a:pos x="T6" y="T7"/>
                </a:cxn>
                <a:cxn ang="T14">
                  <a:pos x="T8" y="T9"/>
                </a:cxn>
              </a:cxnLst>
              <a:rect l="T15" t="T16" r="T17" b="T18"/>
              <a:pathLst>
                <a:path w="1227" h="1934">
                  <a:moveTo>
                    <a:pt x="0" y="165"/>
                  </a:moveTo>
                  <a:lnTo>
                    <a:pt x="1227" y="0"/>
                  </a:lnTo>
                  <a:lnTo>
                    <a:pt x="1227" y="1686"/>
                  </a:lnTo>
                  <a:lnTo>
                    <a:pt x="0" y="1934"/>
                  </a:lnTo>
                  <a:lnTo>
                    <a:pt x="0" y="165"/>
                  </a:lnTo>
                  <a:close/>
                </a:path>
              </a:pathLst>
            </a:custGeom>
            <a:gradFill rotWithShape="1">
              <a:gsLst>
                <a:gs pos="0">
                  <a:srgbClr val="006D68"/>
                </a:gs>
                <a:gs pos="7001">
                  <a:srgbClr val="006D68"/>
                </a:gs>
                <a:gs pos="55000">
                  <a:srgbClr val="00F0E8"/>
                </a:gs>
                <a:gs pos="100000">
                  <a:srgbClr val="006D68"/>
                </a:gs>
              </a:gsLst>
              <a:lin ang="19200000"/>
            </a:gradFill>
            <a:ln w="9525">
              <a:solidFill>
                <a:srgbClr val="006D68"/>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sp>
          <p:nvSpPr>
            <p:cNvPr id="29" name="Freeform 12"/>
            <p:cNvSpPr>
              <a:spLocks/>
            </p:cNvSpPr>
            <p:nvPr/>
          </p:nvSpPr>
          <p:spPr bwMode="auto">
            <a:xfrm>
              <a:off x="944562" y="687387"/>
              <a:ext cx="2066925" cy="319088"/>
            </a:xfrm>
            <a:custGeom>
              <a:avLst/>
              <a:gdLst>
                <a:gd name="T0" fmla="*/ 0 w 1302"/>
                <a:gd name="T1" fmla="*/ 2147483647 h 201"/>
                <a:gd name="T2" fmla="*/ 2147483647 w 1302"/>
                <a:gd name="T3" fmla="*/ 0 h 201"/>
                <a:gd name="T4" fmla="*/ 2147483647 w 1302"/>
                <a:gd name="T5" fmla="*/ 2147483647 h 201"/>
                <a:gd name="T6" fmla="*/ 2147483647 w 1302"/>
                <a:gd name="T7" fmla="*/ 2147483647 h 201"/>
                <a:gd name="T8" fmla="*/ 0 w 1302"/>
                <a:gd name="T9" fmla="*/ 2147483647 h 201"/>
                <a:gd name="T10" fmla="*/ 0 60000 65536"/>
                <a:gd name="T11" fmla="*/ 0 60000 65536"/>
                <a:gd name="T12" fmla="*/ 0 60000 65536"/>
                <a:gd name="T13" fmla="*/ 0 60000 65536"/>
                <a:gd name="T14" fmla="*/ 0 60000 65536"/>
                <a:gd name="T15" fmla="*/ 0 w 1302"/>
                <a:gd name="T16" fmla="*/ 0 h 201"/>
                <a:gd name="T17" fmla="*/ 1302 w 1302"/>
                <a:gd name="T18" fmla="*/ 201 h 201"/>
              </a:gdLst>
              <a:ahLst/>
              <a:cxnLst>
                <a:cxn ang="T10">
                  <a:pos x="T0" y="T1"/>
                </a:cxn>
                <a:cxn ang="T11">
                  <a:pos x="T2" y="T3"/>
                </a:cxn>
                <a:cxn ang="T12">
                  <a:pos x="T4" y="T5"/>
                </a:cxn>
                <a:cxn ang="T13">
                  <a:pos x="T6" y="T7"/>
                </a:cxn>
                <a:cxn ang="T14">
                  <a:pos x="T8" y="T9"/>
                </a:cxn>
              </a:cxnLst>
              <a:rect l="T15" t="T16" r="T17" b="T18"/>
              <a:pathLst>
                <a:path w="1302" h="201">
                  <a:moveTo>
                    <a:pt x="0" y="178"/>
                  </a:moveTo>
                  <a:lnTo>
                    <a:pt x="1302" y="0"/>
                  </a:lnTo>
                  <a:lnTo>
                    <a:pt x="1302" y="21"/>
                  </a:lnTo>
                  <a:lnTo>
                    <a:pt x="26" y="201"/>
                  </a:lnTo>
                  <a:lnTo>
                    <a:pt x="0" y="178"/>
                  </a:lnTo>
                  <a:close/>
                </a:path>
              </a:pathLst>
            </a:custGeom>
            <a:gradFill rotWithShape="1">
              <a:gsLst>
                <a:gs pos="0">
                  <a:srgbClr val="006D68"/>
                </a:gs>
                <a:gs pos="7001">
                  <a:srgbClr val="006D68"/>
                </a:gs>
                <a:gs pos="55000">
                  <a:srgbClr val="00F0E8"/>
                </a:gs>
                <a:gs pos="100000">
                  <a:srgbClr val="006D68"/>
                </a:gs>
              </a:gsLst>
              <a:lin ang="19200000"/>
            </a:gradFill>
            <a:ln w="9525">
              <a:solidFill>
                <a:srgbClr val="006D68"/>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pic>
          <p:nvPicPr>
            <p:cNvPr id="30" name="Picture 13"/>
            <p:cNvPicPr>
              <a:picLocks noChangeAspect="1" noChangeArrowheads="1"/>
            </p:cNvPicPr>
            <p:nvPr/>
          </p:nvPicPr>
          <p:blipFill>
            <a:blip r:embed="rId3" cstate="print"/>
            <a:srcRect/>
            <a:stretch>
              <a:fillRect/>
            </a:stretch>
          </p:blipFill>
          <p:spPr bwMode="auto">
            <a:xfrm>
              <a:off x="2994025" y="700087"/>
              <a:ext cx="36513" cy="36513"/>
            </a:xfrm>
            <a:prstGeom prst="rect">
              <a:avLst/>
            </a:prstGeom>
            <a:noFill/>
            <a:ln w="9525">
              <a:noFill/>
              <a:miter lim="800000"/>
              <a:headEnd/>
              <a:tailEnd/>
            </a:ln>
          </p:spPr>
        </p:pic>
      </p:grpSp>
      <p:grpSp>
        <p:nvGrpSpPr>
          <p:cNvPr id="9" name="Group 14"/>
          <p:cNvGrpSpPr>
            <a:grpSpLocks/>
          </p:cNvGrpSpPr>
          <p:nvPr/>
        </p:nvGrpSpPr>
        <p:grpSpPr bwMode="auto">
          <a:xfrm>
            <a:off x="5426247" y="2232358"/>
            <a:ext cx="2803525" cy="3692528"/>
            <a:chOff x="944562" y="687387"/>
            <a:chExt cx="2451101" cy="3228975"/>
          </a:xfrm>
        </p:grpSpPr>
        <p:sp>
          <p:nvSpPr>
            <p:cNvPr id="21" name="Freeform 9"/>
            <p:cNvSpPr>
              <a:spLocks/>
            </p:cNvSpPr>
            <p:nvPr/>
          </p:nvSpPr>
          <p:spPr bwMode="auto">
            <a:xfrm>
              <a:off x="986200" y="720704"/>
              <a:ext cx="2367825" cy="470603"/>
            </a:xfrm>
            <a:custGeom>
              <a:avLst/>
              <a:gdLst/>
              <a:ahLst/>
              <a:cxnLst>
                <a:cxn ang="0">
                  <a:pos x="1492" y="77"/>
                </a:cxn>
                <a:cxn ang="0">
                  <a:pos x="1276" y="0"/>
                </a:cxn>
                <a:cxn ang="0">
                  <a:pos x="0" y="180"/>
                </a:cxn>
                <a:cxn ang="0">
                  <a:pos x="129" y="296"/>
                </a:cxn>
                <a:cxn ang="0">
                  <a:pos x="1492" y="77"/>
                </a:cxn>
              </a:cxnLst>
              <a:rect l="0" t="0" r="r" b="b"/>
              <a:pathLst>
                <a:path w="1492" h="296">
                  <a:moveTo>
                    <a:pt x="1492" y="77"/>
                  </a:moveTo>
                  <a:lnTo>
                    <a:pt x="1276" y="0"/>
                  </a:lnTo>
                  <a:lnTo>
                    <a:pt x="0" y="180"/>
                  </a:lnTo>
                  <a:lnTo>
                    <a:pt x="129" y="296"/>
                  </a:lnTo>
                  <a:lnTo>
                    <a:pt x="1492" y="77"/>
                  </a:lnTo>
                  <a:close/>
                </a:path>
              </a:pathLst>
            </a:custGeom>
            <a:gradFill>
              <a:gsLst>
                <a:gs pos="0">
                  <a:schemeClr val="bg1">
                    <a:lumMod val="85000"/>
                  </a:schemeClr>
                </a:gs>
                <a:gs pos="93000">
                  <a:schemeClr val="bg1">
                    <a:lumMod val="95000"/>
                  </a:schemeClr>
                </a:gs>
              </a:gsLst>
              <a:lin ang="30000" scaled="0"/>
            </a:gra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defRPr/>
              </a:pPr>
              <a:endParaRPr lang="en-US">
                <a:solidFill>
                  <a:prstClr val="black"/>
                </a:solidFill>
                <a:latin typeface="Arial" pitchFamily="-109" charset="0"/>
                <a:ea typeface="ＭＳ Ｐゴシック" pitchFamily="-109" charset="-128"/>
                <a:cs typeface="ＭＳ Ｐゴシック" pitchFamily="-109" charset="-128"/>
              </a:endParaRPr>
            </a:p>
          </p:txBody>
        </p:sp>
        <p:sp>
          <p:nvSpPr>
            <p:cNvPr id="22" name="Freeform 10"/>
            <p:cNvSpPr>
              <a:spLocks/>
            </p:cNvSpPr>
            <p:nvPr/>
          </p:nvSpPr>
          <p:spPr bwMode="auto">
            <a:xfrm>
              <a:off x="944562" y="969962"/>
              <a:ext cx="503238" cy="2946400"/>
            </a:xfrm>
            <a:custGeom>
              <a:avLst/>
              <a:gdLst>
                <a:gd name="T0" fmla="*/ 0 w 317"/>
                <a:gd name="T1" fmla="*/ 0 h 1856"/>
                <a:gd name="T2" fmla="*/ 0 w 317"/>
                <a:gd name="T3" fmla="*/ 2147483647 h 1856"/>
                <a:gd name="T4" fmla="*/ 0 w 317"/>
                <a:gd name="T5" fmla="*/ 2147483647 h 1856"/>
                <a:gd name="T6" fmla="*/ 2147483647 w 317"/>
                <a:gd name="T7" fmla="*/ 2147483647 h 1856"/>
                <a:gd name="T8" fmla="*/ 2147483647 w 317"/>
                <a:gd name="T9" fmla="*/ 2147483647 h 1856"/>
                <a:gd name="T10" fmla="*/ 2147483647 w 317"/>
                <a:gd name="T11" fmla="*/ 2147483647 h 1856"/>
                <a:gd name="T12" fmla="*/ 2147483647 w 317"/>
                <a:gd name="T13" fmla="*/ 2147483647 h 1856"/>
                <a:gd name="T14" fmla="*/ 2147483647 w 317"/>
                <a:gd name="T15" fmla="*/ 2147483647 h 1856"/>
                <a:gd name="T16" fmla="*/ 2147483647 w 317"/>
                <a:gd name="T17" fmla="*/ 2147483647 h 1856"/>
                <a:gd name="T18" fmla="*/ 2147483647 w 317"/>
                <a:gd name="T19" fmla="*/ 2147483647 h 1856"/>
                <a:gd name="T20" fmla="*/ 2147483647 w 317"/>
                <a:gd name="T21" fmla="*/ 2147483647 h 1856"/>
                <a:gd name="T22" fmla="*/ 2147483647 w 317"/>
                <a:gd name="T23" fmla="*/ 2147483647 h 1856"/>
                <a:gd name="T24" fmla="*/ 2147483647 w 317"/>
                <a:gd name="T25" fmla="*/ 2147483647 h 1856"/>
                <a:gd name="T26" fmla="*/ 2147483647 w 317"/>
                <a:gd name="T27" fmla="*/ 2147483647 h 1856"/>
                <a:gd name="T28" fmla="*/ 2147483647 w 317"/>
                <a:gd name="T29" fmla="*/ 2147483647 h 1856"/>
                <a:gd name="T30" fmla="*/ 2147483647 w 317"/>
                <a:gd name="T31" fmla="*/ 2147483647 h 1856"/>
                <a:gd name="T32" fmla="*/ 2147483647 w 317"/>
                <a:gd name="T33" fmla="*/ 2147483647 h 1856"/>
                <a:gd name="T34" fmla="*/ 2147483647 w 317"/>
                <a:gd name="T35" fmla="*/ 2147483647 h 1856"/>
                <a:gd name="T36" fmla="*/ 2147483647 w 317"/>
                <a:gd name="T37" fmla="*/ 2147483647 h 1856"/>
                <a:gd name="T38" fmla="*/ 2147483647 w 317"/>
                <a:gd name="T39" fmla="*/ 2147483647 h 1856"/>
                <a:gd name="T40" fmla="*/ 2147483647 w 317"/>
                <a:gd name="T41" fmla="*/ 2147483647 h 1856"/>
                <a:gd name="T42" fmla="*/ 2147483647 w 317"/>
                <a:gd name="T43" fmla="*/ 2147483647 h 1856"/>
                <a:gd name="T44" fmla="*/ 2147483647 w 317"/>
                <a:gd name="T45" fmla="*/ 2147483647 h 1856"/>
                <a:gd name="T46" fmla="*/ 2147483647 w 317"/>
                <a:gd name="T47" fmla="*/ 2147483647 h 1856"/>
                <a:gd name="T48" fmla="*/ 2147483647 w 317"/>
                <a:gd name="T49" fmla="*/ 2147483647 h 1856"/>
                <a:gd name="T50" fmla="*/ 2147483647 w 317"/>
                <a:gd name="T51" fmla="*/ 2147483647 h 1856"/>
                <a:gd name="T52" fmla="*/ 2147483647 w 317"/>
                <a:gd name="T53" fmla="*/ 2147483647 h 1856"/>
                <a:gd name="T54" fmla="*/ 2147483647 w 317"/>
                <a:gd name="T55" fmla="*/ 2147483647 h 1856"/>
                <a:gd name="T56" fmla="*/ 0 w 317"/>
                <a:gd name="T57" fmla="*/ 0 h 1856"/>
                <a:gd name="T58" fmla="*/ 0 w 317"/>
                <a:gd name="T59" fmla="*/ 0 h 18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7"/>
                <a:gd name="T91" fmla="*/ 0 h 1856"/>
                <a:gd name="T92" fmla="*/ 317 w 317"/>
                <a:gd name="T93" fmla="*/ 1856 h 18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7" h="1856">
                  <a:moveTo>
                    <a:pt x="0" y="0"/>
                  </a:moveTo>
                  <a:lnTo>
                    <a:pt x="0" y="1722"/>
                  </a:lnTo>
                  <a:lnTo>
                    <a:pt x="3" y="1730"/>
                  </a:lnTo>
                  <a:lnTo>
                    <a:pt x="10" y="1748"/>
                  </a:lnTo>
                  <a:lnTo>
                    <a:pt x="26" y="1771"/>
                  </a:lnTo>
                  <a:lnTo>
                    <a:pt x="39" y="1786"/>
                  </a:lnTo>
                  <a:lnTo>
                    <a:pt x="54" y="1799"/>
                  </a:lnTo>
                  <a:lnTo>
                    <a:pt x="72" y="1812"/>
                  </a:lnTo>
                  <a:lnTo>
                    <a:pt x="93" y="1825"/>
                  </a:lnTo>
                  <a:lnTo>
                    <a:pt x="119" y="1835"/>
                  </a:lnTo>
                  <a:lnTo>
                    <a:pt x="149" y="1846"/>
                  </a:lnTo>
                  <a:lnTo>
                    <a:pt x="183" y="1851"/>
                  </a:lnTo>
                  <a:lnTo>
                    <a:pt x="224" y="1856"/>
                  </a:lnTo>
                  <a:lnTo>
                    <a:pt x="268" y="1853"/>
                  </a:lnTo>
                  <a:lnTo>
                    <a:pt x="317" y="1851"/>
                  </a:lnTo>
                  <a:lnTo>
                    <a:pt x="317" y="82"/>
                  </a:lnTo>
                  <a:lnTo>
                    <a:pt x="289" y="88"/>
                  </a:lnTo>
                  <a:lnTo>
                    <a:pt x="255" y="93"/>
                  </a:lnTo>
                  <a:lnTo>
                    <a:pt x="214" y="93"/>
                  </a:lnTo>
                  <a:lnTo>
                    <a:pt x="188" y="90"/>
                  </a:lnTo>
                  <a:lnTo>
                    <a:pt x="165" y="88"/>
                  </a:lnTo>
                  <a:lnTo>
                    <a:pt x="137" y="80"/>
                  </a:lnTo>
                  <a:lnTo>
                    <a:pt x="111" y="72"/>
                  </a:lnTo>
                  <a:lnTo>
                    <a:pt x="82" y="59"/>
                  </a:lnTo>
                  <a:lnTo>
                    <a:pt x="57" y="44"/>
                  </a:lnTo>
                  <a:lnTo>
                    <a:pt x="28" y="23"/>
                  </a:lnTo>
                  <a:lnTo>
                    <a:pt x="0" y="0"/>
                  </a:lnTo>
                  <a:close/>
                </a:path>
              </a:pathLst>
            </a:custGeom>
            <a:gradFill rotWithShape="1">
              <a:gsLst>
                <a:gs pos="0">
                  <a:srgbClr val="800000"/>
                </a:gs>
                <a:gs pos="45000">
                  <a:srgbClr val="FF6132"/>
                </a:gs>
                <a:gs pos="92000">
                  <a:srgbClr val="800000"/>
                </a:gs>
                <a:gs pos="100000">
                  <a:srgbClr val="800000"/>
                </a:gs>
              </a:gsLst>
              <a:lin ang="21540000"/>
            </a:gradFill>
            <a:ln w="9525">
              <a:solidFill>
                <a:srgbClr val="800000"/>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sp>
          <p:nvSpPr>
            <p:cNvPr id="23" name="Freeform 11"/>
            <p:cNvSpPr>
              <a:spLocks/>
            </p:cNvSpPr>
            <p:nvPr/>
          </p:nvSpPr>
          <p:spPr bwMode="auto">
            <a:xfrm>
              <a:off x="1447800" y="838200"/>
              <a:ext cx="1947863" cy="3070225"/>
            </a:xfrm>
            <a:custGeom>
              <a:avLst/>
              <a:gdLst>
                <a:gd name="T0" fmla="*/ 0 w 1227"/>
                <a:gd name="T1" fmla="*/ 2147483647 h 1934"/>
                <a:gd name="T2" fmla="*/ 2147483647 w 1227"/>
                <a:gd name="T3" fmla="*/ 0 h 1934"/>
                <a:gd name="T4" fmla="*/ 2147483647 w 1227"/>
                <a:gd name="T5" fmla="*/ 2147483647 h 1934"/>
                <a:gd name="T6" fmla="*/ 0 w 1227"/>
                <a:gd name="T7" fmla="*/ 2147483647 h 1934"/>
                <a:gd name="T8" fmla="*/ 0 w 1227"/>
                <a:gd name="T9" fmla="*/ 2147483647 h 1934"/>
                <a:gd name="T10" fmla="*/ 0 60000 65536"/>
                <a:gd name="T11" fmla="*/ 0 60000 65536"/>
                <a:gd name="T12" fmla="*/ 0 60000 65536"/>
                <a:gd name="T13" fmla="*/ 0 60000 65536"/>
                <a:gd name="T14" fmla="*/ 0 60000 65536"/>
                <a:gd name="T15" fmla="*/ 0 w 1227"/>
                <a:gd name="T16" fmla="*/ 0 h 1934"/>
                <a:gd name="T17" fmla="*/ 1227 w 1227"/>
                <a:gd name="T18" fmla="*/ 1934 h 1934"/>
              </a:gdLst>
              <a:ahLst/>
              <a:cxnLst>
                <a:cxn ang="T10">
                  <a:pos x="T0" y="T1"/>
                </a:cxn>
                <a:cxn ang="T11">
                  <a:pos x="T2" y="T3"/>
                </a:cxn>
                <a:cxn ang="T12">
                  <a:pos x="T4" y="T5"/>
                </a:cxn>
                <a:cxn ang="T13">
                  <a:pos x="T6" y="T7"/>
                </a:cxn>
                <a:cxn ang="T14">
                  <a:pos x="T8" y="T9"/>
                </a:cxn>
              </a:cxnLst>
              <a:rect l="T15" t="T16" r="T17" b="T18"/>
              <a:pathLst>
                <a:path w="1227" h="1934">
                  <a:moveTo>
                    <a:pt x="0" y="165"/>
                  </a:moveTo>
                  <a:lnTo>
                    <a:pt x="1227" y="0"/>
                  </a:lnTo>
                  <a:lnTo>
                    <a:pt x="1227" y="1686"/>
                  </a:lnTo>
                  <a:lnTo>
                    <a:pt x="0" y="1934"/>
                  </a:lnTo>
                  <a:lnTo>
                    <a:pt x="0" y="165"/>
                  </a:lnTo>
                  <a:close/>
                </a:path>
              </a:pathLst>
            </a:custGeom>
            <a:gradFill rotWithShape="1">
              <a:gsLst>
                <a:gs pos="0">
                  <a:srgbClr val="800000"/>
                </a:gs>
                <a:gs pos="7001">
                  <a:srgbClr val="800000"/>
                </a:gs>
                <a:gs pos="55000">
                  <a:srgbClr val="FF6132"/>
                </a:gs>
                <a:gs pos="100000">
                  <a:srgbClr val="800000"/>
                </a:gs>
              </a:gsLst>
              <a:lin ang="19200000"/>
            </a:gradFill>
            <a:ln w="9525">
              <a:solidFill>
                <a:srgbClr val="800000"/>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sp>
          <p:nvSpPr>
            <p:cNvPr id="24" name="Freeform 12"/>
            <p:cNvSpPr>
              <a:spLocks/>
            </p:cNvSpPr>
            <p:nvPr/>
          </p:nvSpPr>
          <p:spPr bwMode="auto">
            <a:xfrm>
              <a:off x="944562" y="687387"/>
              <a:ext cx="2066925" cy="319088"/>
            </a:xfrm>
            <a:custGeom>
              <a:avLst/>
              <a:gdLst>
                <a:gd name="T0" fmla="*/ 0 w 1302"/>
                <a:gd name="T1" fmla="*/ 2147483647 h 201"/>
                <a:gd name="T2" fmla="*/ 2147483647 w 1302"/>
                <a:gd name="T3" fmla="*/ 0 h 201"/>
                <a:gd name="T4" fmla="*/ 2147483647 w 1302"/>
                <a:gd name="T5" fmla="*/ 2147483647 h 201"/>
                <a:gd name="T6" fmla="*/ 2147483647 w 1302"/>
                <a:gd name="T7" fmla="*/ 2147483647 h 201"/>
                <a:gd name="T8" fmla="*/ 0 w 1302"/>
                <a:gd name="T9" fmla="*/ 2147483647 h 201"/>
                <a:gd name="T10" fmla="*/ 0 60000 65536"/>
                <a:gd name="T11" fmla="*/ 0 60000 65536"/>
                <a:gd name="T12" fmla="*/ 0 60000 65536"/>
                <a:gd name="T13" fmla="*/ 0 60000 65536"/>
                <a:gd name="T14" fmla="*/ 0 60000 65536"/>
                <a:gd name="T15" fmla="*/ 0 w 1302"/>
                <a:gd name="T16" fmla="*/ 0 h 201"/>
                <a:gd name="T17" fmla="*/ 1302 w 1302"/>
                <a:gd name="T18" fmla="*/ 201 h 201"/>
              </a:gdLst>
              <a:ahLst/>
              <a:cxnLst>
                <a:cxn ang="T10">
                  <a:pos x="T0" y="T1"/>
                </a:cxn>
                <a:cxn ang="T11">
                  <a:pos x="T2" y="T3"/>
                </a:cxn>
                <a:cxn ang="T12">
                  <a:pos x="T4" y="T5"/>
                </a:cxn>
                <a:cxn ang="T13">
                  <a:pos x="T6" y="T7"/>
                </a:cxn>
                <a:cxn ang="T14">
                  <a:pos x="T8" y="T9"/>
                </a:cxn>
              </a:cxnLst>
              <a:rect l="T15" t="T16" r="T17" b="T18"/>
              <a:pathLst>
                <a:path w="1302" h="201">
                  <a:moveTo>
                    <a:pt x="0" y="178"/>
                  </a:moveTo>
                  <a:lnTo>
                    <a:pt x="1302" y="0"/>
                  </a:lnTo>
                  <a:lnTo>
                    <a:pt x="1302" y="21"/>
                  </a:lnTo>
                  <a:lnTo>
                    <a:pt x="26" y="201"/>
                  </a:lnTo>
                  <a:lnTo>
                    <a:pt x="0" y="178"/>
                  </a:lnTo>
                  <a:close/>
                </a:path>
              </a:pathLst>
            </a:custGeom>
            <a:gradFill rotWithShape="1">
              <a:gsLst>
                <a:gs pos="0">
                  <a:srgbClr val="800000"/>
                </a:gs>
                <a:gs pos="7001">
                  <a:srgbClr val="800000"/>
                </a:gs>
                <a:gs pos="55000">
                  <a:srgbClr val="FF6132"/>
                </a:gs>
                <a:gs pos="100000">
                  <a:srgbClr val="800000"/>
                </a:gs>
              </a:gsLst>
              <a:lin ang="19200000"/>
            </a:gradFill>
            <a:ln w="9525">
              <a:solidFill>
                <a:srgbClr val="006D68"/>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endParaRPr lang="zh-CN" altLang="en-US" smtClean="0">
                <a:solidFill>
                  <a:prstClr val="black"/>
                </a:solidFill>
                <a:ea typeface="MS PGothic" pitchFamily="34" charset="-128"/>
              </a:endParaRPr>
            </a:p>
          </p:txBody>
        </p:sp>
        <p:pic>
          <p:nvPicPr>
            <p:cNvPr id="25" name="Picture 13"/>
            <p:cNvPicPr>
              <a:picLocks noChangeAspect="1" noChangeArrowheads="1"/>
            </p:cNvPicPr>
            <p:nvPr/>
          </p:nvPicPr>
          <p:blipFill>
            <a:blip r:embed="rId3" cstate="print"/>
            <a:srcRect/>
            <a:stretch>
              <a:fillRect/>
            </a:stretch>
          </p:blipFill>
          <p:spPr bwMode="auto">
            <a:xfrm>
              <a:off x="2994025" y="700087"/>
              <a:ext cx="36513" cy="36513"/>
            </a:xfrm>
            <a:prstGeom prst="rect">
              <a:avLst/>
            </a:prstGeom>
            <a:noFill/>
            <a:ln w="9525">
              <a:noFill/>
              <a:miter lim="800000"/>
              <a:headEnd/>
              <a:tailEnd/>
            </a:ln>
          </p:spPr>
        </p:pic>
      </p:grpSp>
      <p:sp>
        <p:nvSpPr>
          <p:cNvPr id="10" name="Line 33"/>
          <p:cNvSpPr>
            <a:spLocks noChangeShapeType="1"/>
          </p:cNvSpPr>
          <p:nvPr/>
        </p:nvSpPr>
        <p:spPr bwMode="auto">
          <a:xfrm flipH="1" flipV="1">
            <a:off x="2028997" y="2186320"/>
            <a:ext cx="1797050" cy="0"/>
          </a:xfrm>
          <a:prstGeom prst="line">
            <a:avLst/>
          </a:prstGeom>
          <a:noFill/>
          <a:ln w="19050">
            <a:solidFill>
              <a:schemeClr val="bg1">
                <a:lumMod val="50000"/>
              </a:schemeClr>
            </a:solidFill>
            <a:prstDash val="sysDot"/>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da-DK" sz="1200" kern="0">
              <a:solidFill>
                <a:sysClr val="windowText" lastClr="000000"/>
              </a:solidFill>
              <a:latin typeface="Arial" pitchFamily="34" charset="0"/>
              <a:ea typeface="ＭＳ Ｐゴシック" charset="0"/>
              <a:cs typeface="ＭＳ Ｐゴシック" charset="0"/>
            </a:endParaRPr>
          </a:p>
        </p:txBody>
      </p:sp>
      <p:sp>
        <p:nvSpPr>
          <p:cNvPr id="12" name="Line 33"/>
          <p:cNvSpPr>
            <a:spLocks noChangeShapeType="1"/>
          </p:cNvSpPr>
          <p:nvPr/>
        </p:nvSpPr>
        <p:spPr bwMode="auto">
          <a:xfrm flipH="1">
            <a:off x="2435397" y="3080082"/>
            <a:ext cx="1762125" cy="0"/>
          </a:xfrm>
          <a:prstGeom prst="line">
            <a:avLst/>
          </a:prstGeom>
          <a:noFill/>
          <a:ln w="19050">
            <a:solidFill>
              <a:schemeClr val="bg1">
                <a:lumMod val="50000"/>
              </a:schemeClr>
            </a:solidFill>
            <a:prstDash val="sysDot"/>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da-DK" sz="1200" kern="0">
              <a:solidFill>
                <a:sysClr val="windowText" lastClr="000000"/>
              </a:solidFill>
              <a:latin typeface="Arial" pitchFamily="34" charset="0"/>
              <a:ea typeface="ＭＳ Ｐゴシック" charset="0"/>
              <a:cs typeface="ＭＳ Ｐゴシック" charset="0"/>
            </a:endParaRPr>
          </a:p>
        </p:txBody>
      </p:sp>
      <p:sp>
        <p:nvSpPr>
          <p:cNvPr id="13" name="Line 33"/>
          <p:cNvSpPr>
            <a:spLocks noChangeShapeType="1"/>
          </p:cNvSpPr>
          <p:nvPr/>
        </p:nvSpPr>
        <p:spPr bwMode="auto">
          <a:xfrm flipH="1">
            <a:off x="2902122" y="3972257"/>
            <a:ext cx="1787525" cy="0"/>
          </a:xfrm>
          <a:prstGeom prst="line">
            <a:avLst/>
          </a:prstGeom>
          <a:noFill/>
          <a:ln w="19050">
            <a:solidFill>
              <a:schemeClr val="bg1">
                <a:lumMod val="50000"/>
              </a:schemeClr>
            </a:solidFill>
            <a:prstDash val="sysDot"/>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da-DK" sz="1200" kern="0">
              <a:solidFill>
                <a:sysClr val="windowText" lastClr="000000"/>
              </a:solidFill>
              <a:latin typeface="Arial" pitchFamily="34" charset="0"/>
              <a:ea typeface="ＭＳ Ｐゴシック" charset="0"/>
              <a:cs typeface="ＭＳ Ｐゴシック" charset="0"/>
            </a:endParaRPr>
          </a:p>
        </p:txBody>
      </p:sp>
      <p:sp>
        <p:nvSpPr>
          <p:cNvPr id="14" name="Line 33"/>
          <p:cNvSpPr>
            <a:spLocks noChangeShapeType="1"/>
          </p:cNvSpPr>
          <p:nvPr/>
        </p:nvSpPr>
        <p:spPr bwMode="auto">
          <a:xfrm flipH="1">
            <a:off x="3413297" y="4866020"/>
            <a:ext cx="1743075" cy="0"/>
          </a:xfrm>
          <a:prstGeom prst="line">
            <a:avLst/>
          </a:prstGeom>
          <a:noFill/>
          <a:ln w="19050">
            <a:solidFill>
              <a:schemeClr val="bg1">
                <a:lumMod val="50000"/>
              </a:schemeClr>
            </a:solidFill>
            <a:prstDash val="sysDot"/>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da-DK" sz="1200" kern="0">
              <a:solidFill>
                <a:sysClr val="windowText" lastClr="000000"/>
              </a:solidFill>
              <a:latin typeface="Arial" pitchFamily="34" charset="0"/>
              <a:ea typeface="ＭＳ Ｐゴシック" charset="0"/>
              <a:cs typeface="ＭＳ Ｐゴシック" charset="0"/>
            </a:endParaRPr>
          </a:p>
        </p:txBody>
      </p:sp>
      <p:sp>
        <p:nvSpPr>
          <p:cNvPr id="15" name="Line 33"/>
          <p:cNvSpPr>
            <a:spLocks noChangeShapeType="1"/>
          </p:cNvSpPr>
          <p:nvPr/>
        </p:nvSpPr>
        <p:spPr bwMode="auto">
          <a:xfrm flipH="1">
            <a:off x="3749847" y="5758195"/>
            <a:ext cx="1893888" cy="0"/>
          </a:xfrm>
          <a:prstGeom prst="line">
            <a:avLst/>
          </a:prstGeom>
          <a:noFill/>
          <a:ln w="19050">
            <a:solidFill>
              <a:schemeClr val="bg1">
                <a:lumMod val="50000"/>
              </a:schemeClr>
            </a:solidFill>
            <a:prstDash val="sysDot"/>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da-DK" sz="1200" kern="0">
              <a:solidFill>
                <a:sysClr val="windowText" lastClr="000000"/>
              </a:solidFill>
              <a:latin typeface="Arial" pitchFamily="34" charset="0"/>
              <a:ea typeface="ＭＳ Ｐゴシック" charset="0"/>
              <a:cs typeface="ＭＳ Ｐゴシック" charset="0"/>
            </a:endParaRPr>
          </a:p>
        </p:txBody>
      </p:sp>
      <p:sp>
        <p:nvSpPr>
          <p:cNvPr id="20" name="Rectangle 42"/>
          <p:cNvSpPr>
            <a:spLocks noChangeArrowheads="1"/>
          </p:cNvSpPr>
          <p:nvPr/>
        </p:nvSpPr>
        <p:spPr bwMode="auto">
          <a:xfrm>
            <a:off x="6038044" y="2661471"/>
            <a:ext cx="2105026" cy="3151632"/>
          </a:xfrm>
          <a:prstGeom prst="rect">
            <a:avLst/>
          </a:prstGeom>
          <a:noFill/>
          <a:ln w="9525">
            <a:noFill/>
            <a:miter lim="800000"/>
            <a:headEnd/>
            <a:tailEnd/>
          </a:ln>
          <a:scene3d>
            <a:camera prst="orthographicFront">
              <a:rot lat="20520000" lon="1560000" rev="21594000"/>
            </a:camera>
            <a:lightRig rig="threePt" dir="t"/>
          </a:scene3d>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30000"/>
              </a:lnSpc>
            </a:pPr>
            <a:r>
              <a:rPr lang="zh-CN" altLang="en-US" noProof="1" smtClean="0">
                <a:solidFill>
                  <a:schemeClr val="bg1"/>
                </a:solidFill>
                <a:latin typeface="微软雅黑" pitchFamily="34" charset="-122"/>
                <a:ea typeface="微软雅黑" pitchFamily="34" charset="-122"/>
                <a:cs typeface="Arial" pitchFamily="-109" charset="0"/>
              </a:rPr>
              <a:t>您的标题</a:t>
            </a:r>
            <a:endParaRPr lang="en-US" altLang="zh-CN" noProof="1" smtClean="0">
              <a:solidFill>
                <a:schemeClr val="bg1"/>
              </a:solidFill>
              <a:latin typeface="微软雅黑" pitchFamily="34" charset="-122"/>
              <a:ea typeface="微软雅黑" pitchFamily="34" charset="-122"/>
              <a:cs typeface="Arial" pitchFamily="-109" charset="0"/>
            </a:endParaRPr>
          </a:p>
          <a:p>
            <a:pPr lvl="0">
              <a:lnSpc>
                <a:spcPct val="130000"/>
              </a:lnSpc>
            </a:pPr>
            <a:endParaRPr lang="en-US" altLang="zh-CN" sz="1400" noProof="1">
              <a:solidFill>
                <a:schemeClr val="bg1"/>
              </a:solidFill>
              <a:latin typeface="微软雅黑" pitchFamily="34" charset="-122"/>
              <a:ea typeface="微软雅黑" pitchFamily="34" charset="-122"/>
              <a:cs typeface="Arial" pitchFamily="-109" charset="0"/>
            </a:endParaRPr>
          </a:p>
          <a:p>
            <a:pPr lvl="0">
              <a:lnSpc>
                <a:spcPct val="130000"/>
              </a:lnSpc>
            </a:pPr>
            <a:r>
              <a:rPr lang="zh-CN" altLang="en-US" sz="1200" dirty="0" smtClean="0">
                <a:solidFill>
                  <a:schemeClr val="bg1"/>
                </a:solidFill>
                <a:latin typeface="微软雅黑" pitchFamily="34" charset="-122"/>
                <a:ea typeface="微软雅黑" pitchFamily="34" charset="-122"/>
              </a:rPr>
              <a:t>您</a:t>
            </a:r>
            <a:r>
              <a:rPr lang="zh-CN" altLang="en-US" sz="1200" dirty="0">
                <a:solidFill>
                  <a:schemeClr val="bg1"/>
                </a:solidFill>
                <a:latin typeface="微软雅黑" pitchFamily="34" charset="-122"/>
                <a:ea typeface="微软雅黑" pitchFamily="34" charset="-122"/>
              </a:rPr>
              <a:t>的内容打在这里，或者通过复制您的文本后，在此框中选择粘贴，并选择只保留文字</a:t>
            </a:r>
            <a:r>
              <a:rPr lang="zh-CN" altLang="en-US" sz="1200" dirty="0" smtClean="0">
                <a:solidFill>
                  <a:schemeClr val="bg1"/>
                </a:solidFill>
                <a:latin typeface="微软雅黑" pitchFamily="34" charset="-122"/>
                <a:ea typeface="微软雅黑" pitchFamily="34" charset="-122"/>
              </a:rPr>
              <a:t>。</a:t>
            </a:r>
            <a:endParaRPr lang="en-US" altLang="zh-CN" sz="1200" dirty="0" smtClean="0">
              <a:solidFill>
                <a:schemeClr val="bg1"/>
              </a:solidFill>
              <a:latin typeface="微软雅黑" pitchFamily="34" charset="-122"/>
              <a:ea typeface="微软雅黑" pitchFamily="34" charset="-122"/>
            </a:endParaRPr>
          </a:p>
          <a:p>
            <a:pPr lvl="0">
              <a:lnSpc>
                <a:spcPct val="130000"/>
              </a:lnSpc>
            </a:pPr>
            <a:endParaRPr lang="en-US" altLang="zh-CN" sz="1200" dirty="0">
              <a:solidFill>
                <a:schemeClr val="bg1"/>
              </a:solidFill>
              <a:latin typeface="微软雅黑" pitchFamily="34" charset="-122"/>
              <a:ea typeface="微软雅黑" pitchFamily="34" charset="-122"/>
            </a:endParaRPr>
          </a:p>
          <a:p>
            <a:pPr lvl="0">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bg1"/>
                </a:solidFill>
                <a:latin typeface="微软雅黑" pitchFamily="34" charset="-122"/>
                <a:ea typeface="微软雅黑" pitchFamily="34" charset="-122"/>
              </a:rPr>
              <a:t>。</a:t>
            </a:r>
            <a:endParaRPr lang="en-US" altLang="zh-CN" sz="1200" dirty="0" smtClean="0">
              <a:solidFill>
                <a:schemeClr val="bg1"/>
              </a:solidFill>
              <a:latin typeface="微软雅黑" pitchFamily="34" charset="-122"/>
              <a:ea typeface="微软雅黑" pitchFamily="34" charset="-122"/>
            </a:endParaRPr>
          </a:p>
          <a:p>
            <a:pPr defTabSz="801688" fontAlgn="base">
              <a:spcBef>
                <a:spcPct val="20000"/>
              </a:spcBef>
              <a:spcAft>
                <a:spcPct val="0"/>
              </a:spcAft>
              <a:defRPr/>
            </a:pPr>
            <a:endParaRPr lang="da-DK" sz="1400" noProof="1">
              <a:solidFill>
                <a:schemeClr val="bg1"/>
              </a:solidFill>
              <a:latin typeface="微软雅黑" pitchFamily="34" charset="-122"/>
              <a:ea typeface="微软雅黑" pitchFamily="34" charset="-122"/>
              <a:cs typeface="Arial" pitchFamily="-109" charset="0"/>
            </a:endParaRPr>
          </a:p>
        </p:txBody>
      </p:sp>
      <p:sp>
        <p:nvSpPr>
          <p:cNvPr id="48" name="TextBox 47"/>
          <p:cNvSpPr txBox="1"/>
          <p:nvPr/>
        </p:nvSpPr>
        <p:spPr>
          <a:xfrm>
            <a:off x="807658" y="1850957"/>
            <a:ext cx="128058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您的标题</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49" name="TextBox 48"/>
          <p:cNvSpPr txBox="1"/>
          <p:nvPr/>
        </p:nvSpPr>
        <p:spPr>
          <a:xfrm>
            <a:off x="804138" y="2181388"/>
            <a:ext cx="1781446" cy="57246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a:t>
            </a:r>
            <a:r>
              <a:rPr lang="zh-CN" altLang="en-US" sz="1200" dirty="0" smtClean="0">
                <a:solidFill>
                  <a:schemeClr val="tx1">
                    <a:lumMod val="65000"/>
                    <a:lumOff val="35000"/>
                  </a:schemeClr>
                </a:solidFill>
                <a:latin typeface="微软雅黑" pitchFamily="34" charset="-122"/>
                <a:ea typeface="微软雅黑" pitchFamily="34" charset="-122"/>
              </a:rPr>
              <a:t>后</a:t>
            </a:r>
            <a:endParaRPr lang="en-US" altLang="zh-CN" sz="1200" dirty="0" smtClean="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1264855" y="2808621"/>
            <a:ext cx="128058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您的标题</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1261335" y="3139052"/>
            <a:ext cx="1781446" cy="57246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a:t>
            </a:r>
            <a:r>
              <a:rPr lang="zh-CN" altLang="en-US" sz="1200" dirty="0" smtClean="0">
                <a:solidFill>
                  <a:schemeClr val="tx1">
                    <a:lumMod val="65000"/>
                    <a:lumOff val="35000"/>
                  </a:schemeClr>
                </a:solidFill>
                <a:latin typeface="微软雅黑" pitchFamily="34" charset="-122"/>
                <a:ea typeface="微软雅黑" pitchFamily="34" charset="-122"/>
              </a:rPr>
              <a:t>后</a:t>
            </a:r>
            <a:endParaRPr lang="en-US" altLang="zh-CN" sz="1200" dirty="0" smtClean="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1695200" y="3720378"/>
            <a:ext cx="128058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您的标题</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53" name="TextBox 52"/>
          <p:cNvSpPr txBox="1"/>
          <p:nvPr/>
        </p:nvSpPr>
        <p:spPr>
          <a:xfrm>
            <a:off x="1691680" y="4050809"/>
            <a:ext cx="1781446" cy="57246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a:t>
            </a:r>
            <a:r>
              <a:rPr lang="zh-CN" altLang="en-US" sz="1200" dirty="0" smtClean="0">
                <a:solidFill>
                  <a:schemeClr val="tx1">
                    <a:lumMod val="65000"/>
                    <a:lumOff val="35000"/>
                  </a:schemeClr>
                </a:solidFill>
                <a:latin typeface="微软雅黑" pitchFamily="34" charset="-122"/>
                <a:ea typeface="微软雅黑" pitchFamily="34" charset="-122"/>
              </a:rPr>
              <a:t>后</a:t>
            </a:r>
            <a:endParaRPr lang="en-US" altLang="zh-CN" sz="1200" dirty="0" smtClean="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2199256" y="4626060"/>
            <a:ext cx="128058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您的标题</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55" name="TextBox 54"/>
          <p:cNvSpPr txBox="1"/>
          <p:nvPr/>
        </p:nvSpPr>
        <p:spPr>
          <a:xfrm>
            <a:off x="2195736" y="4956491"/>
            <a:ext cx="1781446" cy="57246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a:t>
            </a:r>
            <a:r>
              <a:rPr lang="zh-CN" altLang="en-US" sz="1200" dirty="0" smtClean="0">
                <a:solidFill>
                  <a:schemeClr val="tx1">
                    <a:lumMod val="65000"/>
                    <a:lumOff val="35000"/>
                  </a:schemeClr>
                </a:solidFill>
                <a:latin typeface="微软雅黑" pitchFamily="34" charset="-122"/>
                <a:ea typeface="微软雅黑" pitchFamily="34" charset="-122"/>
              </a:rPr>
              <a:t>后</a:t>
            </a:r>
            <a:endParaRPr lang="en-US" altLang="zh-CN" sz="1200" dirty="0" smtClean="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2559296" y="5478433"/>
            <a:ext cx="128058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您的标题</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57" name="TextBox 56"/>
          <p:cNvSpPr txBox="1"/>
          <p:nvPr/>
        </p:nvSpPr>
        <p:spPr>
          <a:xfrm>
            <a:off x="2555776" y="5808864"/>
            <a:ext cx="1781446" cy="57246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a:t>
            </a:r>
            <a:r>
              <a:rPr lang="zh-CN" altLang="en-US" sz="1200" dirty="0" smtClean="0">
                <a:solidFill>
                  <a:schemeClr val="tx1">
                    <a:lumMod val="65000"/>
                    <a:lumOff val="35000"/>
                  </a:schemeClr>
                </a:solidFill>
                <a:latin typeface="微软雅黑" pitchFamily="34" charset="-122"/>
                <a:ea typeface="微软雅黑" pitchFamily="34" charset="-122"/>
              </a:rPr>
              <a:t>后</a:t>
            </a:r>
            <a:endParaRPr lang="en-US" altLang="zh-CN" sz="12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791281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
          <p:cNvSpPr/>
          <p:nvPr/>
        </p:nvSpPr>
        <p:spPr>
          <a:xfrm rot="19673873">
            <a:off x="56074" y="1183620"/>
            <a:ext cx="5810428" cy="2480568"/>
          </a:xfrm>
          <a:custGeom>
            <a:avLst/>
            <a:gdLst/>
            <a:ahLst/>
            <a:cxnLst/>
            <a:rect l="l" t="t" r="r" b="b"/>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solidFill>
            <a:srgbClr val="3D2B23"/>
          </a:solidFill>
          <a:ln w="25400" cap="flat" cmpd="sng" algn="ctr">
            <a:no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矩形 2"/>
          <p:cNvSpPr/>
          <p:nvPr/>
        </p:nvSpPr>
        <p:spPr>
          <a:xfrm>
            <a:off x="273740" y="2087633"/>
            <a:ext cx="5810428" cy="2480568"/>
          </a:xfrm>
          <a:custGeom>
            <a:avLst/>
            <a:gdLst/>
            <a:ahLst/>
            <a:cxnLst/>
            <a:rect l="l" t="t" r="r" b="b"/>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solidFill>
            <a:srgbClr val="3D2B23"/>
          </a:solidFill>
          <a:ln w="25400" cap="flat" cmpd="sng" algn="ctr">
            <a:no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26"/>
          <p:cNvSpPr/>
          <p:nvPr/>
        </p:nvSpPr>
        <p:spPr>
          <a:xfrm>
            <a:off x="386425" y="2193004"/>
            <a:ext cx="2260073" cy="2260072"/>
          </a:xfrm>
          <a:prstGeom prst="ellipse">
            <a:avLst/>
          </a:prstGeom>
          <a:gradFill flip="none" rotWithShape="1">
            <a:gsLst>
              <a:gs pos="0">
                <a:srgbClr val="D42A7F">
                  <a:shade val="30000"/>
                  <a:satMod val="115000"/>
                </a:srgbClr>
              </a:gs>
              <a:gs pos="46000">
                <a:srgbClr val="D42A7F">
                  <a:shade val="67500"/>
                  <a:satMod val="115000"/>
                </a:srgbClr>
              </a:gs>
              <a:gs pos="100000">
                <a:srgbClr val="E9519D"/>
              </a:gs>
            </a:gsLst>
            <a:path path="rect">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椭圆 27"/>
          <p:cNvSpPr/>
          <p:nvPr/>
        </p:nvSpPr>
        <p:spPr>
          <a:xfrm>
            <a:off x="4699304" y="2795484"/>
            <a:ext cx="1267845" cy="1267845"/>
          </a:xfrm>
          <a:prstGeom prst="ellipse">
            <a:avLst/>
          </a:prstGeom>
          <a:gradFill flip="none" rotWithShape="1">
            <a:gsLst>
              <a:gs pos="92000">
                <a:srgbClr val="E11D3E"/>
              </a:gs>
              <a:gs pos="0">
                <a:srgbClr val="FB9D3F"/>
              </a:gs>
              <a:gs pos="100000">
                <a:srgbClr val="E9519D"/>
              </a:gs>
            </a:gsLst>
            <a:path path="rect">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28"/>
          <p:cNvSpPr/>
          <p:nvPr/>
        </p:nvSpPr>
        <p:spPr>
          <a:xfrm>
            <a:off x="4752550" y="2843216"/>
            <a:ext cx="1170114" cy="1170114"/>
          </a:xfrm>
          <a:prstGeom prst="ellipse">
            <a:avLst/>
          </a:prstGeom>
          <a:noFill/>
          <a:ln w="952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椭圆 10"/>
          <p:cNvSpPr/>
          <p:nvPr/>
        </p:nvSpPr>
        <p:spPr>
          <a:xfrm rot="18869015">
            <a:off x="4491986" y="2898546"/>
            <a:ext cx="1267845" cy="633923"/>
          </a:xfrm>
          <a:custGeom>
            <a:avLst/>
            <a:gdLst/>
            <a:ahLst/>
            <a:cxnLst/>
            <a:rect l="l" t="t" r="r" b="b"/>
            <a:pathLst>
              <a:path w="1656184" h="828092">
                <a:moveTo>
                  <a:pt x="828092" y="0"/>
                </a:moveTo>
                <a:cubicBezTo>
                  <a:pt x="1285435" y="0"/>
                  <a:pt x="1656184" y="370749"/>
                  <a:pt x="1656184" y="828092"/>
                </a:cubicBezTo>
                <a:lnTo>
                  <a:pt x="0" y="828092"/>
                </a:lnTo>
                <a:cubicBezTo>
                  <a:pt x="0" y="370749"/>
                  <a:pt x="370749" y="0"/>
                  <a:pt x="828092" y="0"/>
                </a:cubicBezTo>
                <a:close/>
              </a:path>
            </a:pathLst>
          </a:custGeom>
          <a:gradFill flip="none" rotWithShape="1">
            <a:gsLst>
              <a:gs pos="0">
                <a:sysClr val="window" lastClr="FFFFFF">
                  <a:alpha val="2500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TextBox 30"/>
          <p:cNvSpPr txBox="1"/>
          <p:nvPr/>
        </p:nvSpPr>
        <p:spPr>
          <a:xfrm>
            <a:off x="4974791" y="3227188"/>
            <a:ext cx="1106634" cy="531197"/>
          </a:xfrm>
          <a:prstGeom prst="rect">
            <a:avLst/>
          </a:prstGeom>
          <a:noFill/>
        </p:spPr>
        <p:txBody>
          <a:bodyPr wrap="square" rtlCol="0">
            <a:spAutoFit/>
          </a:bodyPr>
          <a:lstStyle/>
          <a:p>
            <a:pPr lvl="0">
              <a:lnSpc>
                <a:spcPct val="80000"/>
              </a:lnSpc>
              <a:defRPr/>
            </a:pPr>
            <a:r>
              <a:rPr lang="en-US" altLang="zh-CN" sz="40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a typeface="微软雅黑" pitchFamily="34" charset="-122"/>
              </a:rPr>
              <a:t>Text</a:t>
            </a:r>
            <a:endParaRPr kumimoji="0" lang="zh-CN" altLang="en-US" sz="4000" i="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gency FB" pitchFamily="34" charset="0"/>
              <a:ea typeface="微软雅黑" pitchFamily="34" charset="-122"/>
            </a:endParaRPr>
          </a:p>
        </p:txBody>
      </p:sp>
      <p:sp>
        <p:nvSpPr>
          <p:cNvPr id="32" name="矩形 2"/>
          <p:cNvSpPr/>
          <p:nvPr/>
        </p:nvSpPr>
        <p:spPr>
          <a:xfrm rot="2057048">
            <a:off x="85128" y="3042347"/>
            <a:ext cx="5810428" cy="2480568"/>
          </a:xfrm>
          <a:custGeom>
            <a:avLst/>
            <a:gdLst/>
            <a:ahLst/>
            <a:cxnLst/>
            <a:rect l="l" t="t" r="r" b="b"/>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solidFill>
            <a:srgbClr val="3D2B23"/>
          </a:solidFill>
          <a:ln w="25400" cap="flat" cmpd="sng" algn="ctr">
            <a:no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4214227" y="738088"/>
            <a:ext cx="1267845" cy="1267845"/>
          </a:xfrm>
          <a:prstGeom prst="ellipse">
            <a:avLst/>
          </a:prstGeom>
          <a:gradFill flip="none" rotWithShape="1">
            <a:gsLst>
              <a:gs pos="92000">
                <a:srgbClr val="E11D3E"/>
              </a:gs>
              <a:gs pos="0">
                <a:srgbClr val="FB9D3F"/>
              </a:gs>
              <a:gs pos="100000">
                <a:srgbClr val="E9519D"/>
              </a:gs>
            </a:gsLst>
            <a:path path="rect">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椭圆 33"/>
          <p:cNvSpPr/>
          <p:nvPr/>
        </p:nvSpPr>
        <p:spPr>
          <a:xfrm>
            <a:off x="4267473" y="785820"/>
            <a:ext cx="1170114" cy="1170114"/>
          </a:xfrm>
          <a:prstGeom prst="ellipse">
            <a:avLst/>
          </a:prstGeom>
          <a:noFill/>
          <a:ln w="952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10"/>
          <p:cNvSpPr/>
          <p:nvPr/>
        </p:nvSpPr>
        <p:spPr>
          <a:xfrm rot="18869015">
            <a:off x="4026657" y="852231"/>
            <a:ext cx="1267845" cy="633923"/>
          </a:xfrm>
          <a:custGeom>
            <a:avLst/>
            <a:gdLst/>
            <a:ahLst/>
            <a:cxnLst/>
            <a:rect l="l" t="t" r="r" b="b"/>
            <a:pathLst>
              <a:path w="1656184" h="828092">
                <a:moveTo>
                  <a:pt x="828092" y="0"/>
                </a:moveTo>
                <a:cubicBezTo>
                  <a:pt x="1285435" y="0"/>
                  <a:pt x="1656184" y="370749"/>
                  <a:pt x="1656184" y="828092"/>
                </a:cubicBezTo>
                <a:lnTo>
                  <a:pt x="0" y="828092"/>
                </a:lnTo>
                <a:cubicBezTo>
                  <a:pt x="0" y="370749"/>
                  <a:pt x="370749" y="0"/>
                  <a:pt x="828092" y="0"/>
                </a:cubicBezTo>
                <a:close/>
              </a:path>
            </a:pathLst>
          </a:custGeom>
          <a:gradFill flip="none" rotWithShape="1">
            <a:gsLst>
              <a:gs pos="0">
                <a:sysClr val="window" lastClr="FFFFFF">
                  <a:alpha val="2500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TextBox 35"/>
          <p:cNvSpPr txBox="1"/>
          <p:nvPr/>
        </p:nvSpPr>
        <p:spPr>
          <a:xfrm>
            <a:off x="4419889" y="1169793"/>
            <a:ext cx="1106634" cy="531197"/>
          </a:xfrm>
          <a:prstGeom prst="rect">
            <a:avLst/>
          </a:prstGeom>
          <a:noFill/>
        </p:spPr>
        <p:txBody>
          <a:bodyPr wrap="square" rtlCol="0">
            <a:spAutoFit/>
          </a:bodyPr>
          <a:lstStyle/>
          <a:p>
            <a:pPr lvl="0">
              <a:lnSpc>
                <a:spcPct val="80000"/>
              </a:lnSpc>
              <a:defRPr/>
            </a:pPr>
            <a:r>
              <a:rPr lang="en-US" altLang="zh-CN" sz="40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a typeface="微软雅黑" pitchFamily="34" charset="-122"/>
              </a:rPr>
              <a:t>Text</a:t>
            </a:r>
            <a:endParaRPr kumimoji="0" lang="zh-CN" altLang="en-US" sz="4000" i="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gency FB" pitchFamily="34" charset="0"/>
              <a:ea typeface="微软雅黑" pitchFamily="34" charset="-122"/>
            </a:endParaRPr>
          </a:p>
        </p:txBody>
      </p:sp>
      <p:sp>
        <p:nvSpPr>
          <p:cNvPr id="37" name="椭圆 36"/>
          <p:cNvSpPr/>
          <p:nvPr/>
        </p:nvSpPr>
        <p:spPr>
          <a:xfrm>
            <a:off x="4088573" y="4969467"/>
            <a:ext cx="1267845" cy="1267845"/>
          </a:xfrm>
          <a:prstGeom prst="ellipse">
            <a:avLst/>
          </a:prstGeom>
          <a:gradFill flip="none" rotWithShape="1">
            <a:gsLst>
              <a:gs pos="92000">
                <a:srgbClr val="E11D3E"/>
              </a:gs>
              <a:gs pos="0">
                <a:srgbClr val="FB9D3F"/>
              </a:gs>
              <a:gs pos="100000">
                <a:srgbClr val="E9519D"/>
              </a:gs>
            </a:gsLst>
            <a:path path="rect">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37"/>
          <p:cNvSpPr/>
          <p:nvPr/>
        </p:nvSpPr>
        <p:spPr>
          <a:xfrm>
            <a:off x="4141819" y="5017198"/>
            <a:ext cx="1170114" cy="1170114"/>
          </a:xfrm>
          <a:prstGeom prst="ellipse">
            <a:avLst/>
          </a:prstGeom>
          <a:noFill/>
          <a:ln w="952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10"/>
          <p:cNvSpPr/>
          <p:nvPr/>
        </p:nvSpPr>
        <p:spPr>
          <a:xfrm rot="18869015">
            <a:off x="3881255" y="5072529"/>
            <a:ext cx="1267845" cy="633923"/>
          </a:xfrm>
          <a:custGeom>
            <a:avLst/>
            <a:gdLst/>
            <a:ahLst/>
            <a:cxnLst/>
            <a:rect l="l" t="t" r="r" b="b"/>
            <a:pathLst>
              <a:path w="1656184" h="828092">
                <a:moveTo>
                  <a:pt x="828092" y="0"/>
                </a:moveTo>
                <a:cubicBezTo>
                  <a:pt x="1285435" y="0"/>
                  <a:pt x="1656184" y="370749"/>
                  <a:pt x="1656184" y="828092"/>
                </a:cubicBezTo>
                <a:lnTo>
                  <a:pt x="0" y="828092"/>
                </a:lnTo>
                <a:cubicBezTo>
                  <a:pt x="0" y="370749"/>
                  <a:pt x="370749" y="0"/>
                  <a:pt x="828092" y="0"/>
                </a:cubicBezTo>
                <a:close/>
              </a:path>
            </a:pathLst>
          </a:custGeom>
          <a:gradFill flip="none" rotWithShape="1">
            <a:gsLst>
              <a:gs pos="0">
                <a:sysClr val="window" lastClr="FFFFFF">
                  <a:alpha val="2500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TextBox 39"/>
          <p:cNvSpPr txBox="1"/>
          <p:nvPr/>
        </p:nvSpPr>
        <p:spPr>
          <a:xfrm>
            <a:off x="4289068" y="5401171"/>
            <a:ext cx="1106634" cy="531197"/>
          </a:xfrm>
          <a:prstGeom prst="rect">
            <a:avLst/>
          </a:prstGeom>
          <a:noFill/>
        </p:spPr>
        <p:txBody>
          <a:bodyPr wrap="square" rtlCol="0">
            <a:spAutoFit/>
          </a:bodyPr>
          <a:lstStyle/>
          <a:p>
            <a:pPr lvl="0">
              <a:lnSpc>
                <a:spcPct val="80000"/>
              </a:lnSpc>
              <a:defRPr/>
            </a:pPr>
            <a:r>
              <a:rPr lang="en-US" altLang="zh-CN" sz="40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a typeface="微软雅黑" pitchFamily="34" charset="-122"/>
              </a:rPr>
              <a:t>Text</a:t>
            </a:r>
            <a:endParaRPr kumimoji="0" lang="zh-CN" altLang="en-US" sz="4000" i="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gency FB" pitchFamily="34" charset="0"/>
              <a:ea typeface="微软雅黑" pitchFamily="34" charset="-122"/>
            </a:endParaRPr>
          </a:p>
        </p:txBody>
      </p:sp>
      <p:sp>
        <p:nvSpPr>
          <p:cNvPr id="41" name="椭圆 40"/>
          <p:cNvSpPr/>
          <p:nvPr/>
        </p:nvSpPr>
        <p:spPr>
          <a:xfrm>
            <a:off x="408490" y="2215817"/>
            <a:ext cx="2208965" cy="2208963"/>
          </a:xfrm>
          <a:prstGeom prst="ellipse">
            <a:avLst/>
          </a:prstGeom>
          <a:gradFill flip="none" rotWithShape="1">
            <a:gsLst>
              <a:gs pos="92000">
                <a:srgbClr val="E11D3E"/>
              </a:gs>
              <a:gs pos="0">
                <a:srgbClr val="FB9D3F"/>
              </a:gs>
              <a:gs pos="100000">
                <a:srgbClr val="E9519D"/>
              </a:gs>
            </a:gsLst>
            <a:path path="rect">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41"/>
          <p:cNvSpPr/>
          <p:nvPr/>
        </p:nvSpPr>
        <p:spPr>
          <a:xfrm>
            <a:off x="501259" y="2298979"/>
            <a:ext cx="2038686" cy="2038686"/>
          </a:xfrm>
          <a:prstGeom prst="ellipse">
            <a:avLst/>
          </a:prstGeom>
          <a:noFill/>
          <a:ln w="952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10"/>
          <p:cNvSpPr/>
          <p:nvPr/>
        </p:nvSpPr>
        <p:spPr>
          <a:xfrm rot="18869015">
            <a:off x="47278" y="2395380"/>
            <a:ext cx="2208963" cy="1104482"/>
          </a:xfrm>
          <a:custGeom>
            <a:avLst/>
            <a:gdLst/>
            <a:ahLst/>
            <a:cxnLst/>
            <a:rect l="l" t="t" r="r" b="b"/>
            <a:pathLst>
              <a:path w="1656184" h="828092">
                <a:moveTo>
                  <a:pt x="828092" y="0"/>
                </a:moveTo>
                <a:cubicBezTo>
                  <a:pt x="1285435" y="0"/>
                  <a:pt x="1656184" y="370749"/>
                  <a:pt x="1656184" y="828092"/>
                </a:cubicBezTo>
                <a:lnTo>
                  <a:pt x="0" y="828092"/>
                </a:lnTo>
                <a:cubicBezTo>
                  <a:pt x="0" y="370749"/>
                  <a:pt x="370749" y="0"/>
                  <a:pt x="828092" y="0"/>
                </a:cubicBezTo>
                <a:close/>
              </a:path>
            </a:pathLst>
          </a:custGeom>
          <a:gradFill flip="none" rotWithShape="1">
            <a:gsLst>
              <a:gs pos="0">
                <a:sysClr val="window" lastClr="FFFFFF">
                  <a:alpha val="2500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TextBox 43"/>
          <p:cNvSpPr txBox="1"/>
          <p:nvPr/>
        </p:nvSpPr>
        <p:spPr>
          <a:xfrm>
            <a:off x="946789" y="2707403"/>
            <a:ext cx="1379963" cy="1358748"/>
          </a:xfrm>
          <a:prstGeom prst="rect">
            <a:avLst/>
          </a:prstGeom>
          <a:noFill/>
        </p:spPr>
        <p:txBody>
          <a:bodyPr wrap="square" rtlCol="0">
            <a:spAutoFit/>
          </a:bodyPr>
          <a:lstStyle>
            <a:defPPr>
              <a:defRPr lang="en-US"/>
            </a:defPPr>
            <a:lvl1pPr lvl="0">
              <a:lnSpc>
                <a:spcPct val="80000"/>
              </a:lnSpc>
              <a:defRPr sz="4000" ker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6000" b="0" i="0" u="none" strike="noStrike" kern="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gency FB" pitchFamily="34" charset="0"/>
                <a:ea typeface="微软雅黑" pitchFamily="34" charset="-122"/>
              </a:rPr>
              <a:t>Your</a:t>
            </a:r>
            <a:r>
              <a:rPr kumimoji="0" lang="en-US" altLang="zh-CN" sz="5400" b="0" i="0" u="none" strike="noStrike" kern="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gency FB" pitchFamily="34" charset="0"/>
                <a:ea typeface="微软雅黑" pitchFamily="34" charset="-122"/>
              </a:rPr>
              <a:t> title</a:t>
            </a:r>
            <a:endParaRPr kumimoji="0" lang="zh-CN" altLang="en-US" sz="5400" b="0" i="0" u="none" strike="noStrike" kern="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gency FB" pitchFamily="34" charset="0"/>
              <a:ea typeface="微软雅黑" pitchFamily="34" charset="-122"/>
            </a:endParaRPr>
          </a:p>
        </p:txBody>
      </p:sp>
      <p:sp>
        <p:nvSpPr>
          <p:cNvPr id="45" name="TextBox 44"/>
          <p:cNvSpPr txBox="1"/>
          <p:nvPr/>
        </p:nvSpPr>
        <p:spPr>
          <a:xfrm>
            <a:off x="5724128" y="890717"/>
            <a:ext cx="244817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p>
        </p:txBody>
      </p:sp>
      <p:sp>
        <p:nvSpPr>
          <p:cNvPr id="46" name="TextBox 45"/>
          <p:cNvSpPr txBox="1"/>
          <p:nvPr/>
        </p:nvSpPr>
        <p:spPr>
          <a:xfrm>
            <a:off x="6156176" y="2978949"/>
            <a:ext cx="244817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p>
        </p:txBody>
      </p:sp>
      <p:sp>
        <p:nvSpPr>
          <p:cNvPr id="47" name="TextBox 46"/>
          <p:cNvSpPr txBox="1"/>
          <p:nvPr/>
        </p:nvSpPr>
        <p:spPr>
          <a:xfrm>
            <a:off x="5528108" y="5283785"/>
            <a:ext cx="257228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a:t>
            </a:r>
          </a:p>
        </p:txBody>
      </p:sp>
    </p:spTree>
    <p:extLst>
      <p:ext uri="{BB962C8B-B14F-4D97-AF65-F5344CB8AC3E}">
        <p14:creationId xmlns:p14="http://schemas.microsoft.com/office/powerpoint/2010/main" val="186615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200" dirty="0" smtClean="0"/>
              <a:t>单击此处添加标题</a:t>
            </a:r>
            <a:endParaRPr lang="zh-CN" altLang="en-US" sz="3200" dirty="0"/>
          </a:p>
        </p:txBody>
      </p:sp>
      <p:sp>
        <p:nvSpPr>
          <p:cNvPr id="31" name="椭圆 1"/>
          <p:cNvSpPr/>
          <p:nvPr/>
        </p:nvSpPr>
        <p:spPr>
          <a:xfrm>
            <a:off x="1115616" y="3103991"/>
            <a:ext cx="1879993" cy="3133321"/>
          </a:xfrm>
          <a:custGeom>
            <a:avLst/>
            <a:gdLst/>
            <a:ahLst/>
            <a:cxnLst/>
            <a:rect l="l" t="t" r="r" b="b"/>
            <a:pathLst>
              <a:path w="1728192" h="2880320">
                <a:moveTo>
                  <a:pt x="1440160" y="0"/>
                </a:moveTo>
                <a:cubicBezTo>
                  <a:pt x="1538809" y="0"/>
                  <a:pt x="1635141" y="9919"/>
                  <a:pt x="1728192" y="28922"/>
                </a:cubicBezTo>
                <a:lnTo>
                  <a:pt x="1728192" y="474350"/>
                </a:lnTo>
                <a:cubicBezTo>
                  <a:pt x="1637035" y="446650"/>
                  <a:pt x="1540303" y="432048"/>
                  <a:pt x="1440160" y="432048"/>
                </a:cubicBezTo>
                <a:cubicBezTo>
                  <a:pt x="883395" y="432048"/>
                  <a:pt x="432048" y="883395"/>
                  <a:pt x="432048" y="1440160"/>
                </a:cubicBezTo>
                <a:cubicBezTo>
                  <a:pt x="432048" y="1996925"/>
                  <a:pt x="883395" y="2448272"/>
                  <a:pt x="1440160" y="2448272"/>
                </a:cubicBezTo>
                <a:cubicBezTo>
                  <a:pt x="1540303" y="2448272"/>
                  <a:pt x="1637035" y="2433671"/>
                  <a:pt x="1728192" y="2405971"/>
                </a:cubicBezTo>
                <a:lnTo>
                  <a:pt x="1728192" y="2851399"/>
                </a:lnTo>
                <a:cubicBezTo>
                  <a:pt x="1635141" y="2870402"/>
                  <a:pt x="1538809" y="2880320"/>
                  <a:pt x="1440160" y="2880320"/>
                </a:cubicBezTo>
                <a:cubicBezTo>
                  <a:pt x="644782" y="2880320"/>
                  <a:pt x="0" y="2235538"/>
                  <a:pt x="0" y="1440160"/>
                </a:cubicBezTo>
                <a:cubicBezTo>
                  <a:pt x="0" y="644782"/>
                  <a:pt x="644782" y="0"/>
                  <a:pt x="1440160" y="0"/>
                </a:cubicBezTo>
                <a:close/>
              </a:path>
            </a:pathLst>
          </a:custGeom>
          <a:solidFill>
            <a:srgbClr val="00B0F0"/>
          </a:solidFill>
          <a:ln w="25400" cap="flat" cmpd="sng" algn="ctr">
            <a:solidFill>
              <a:srgbClr val="00B0F0"/>
            </a:solidFill>
            <a:prstDash val="solid"/>
          </a:ln>
          <a:effectLst>
            <a:outerShdw blurRad="76200" dir="13500000" sy="23000" kx="1200000" algn="br" rotWithShape="0">
              <a:prstClr val="black">
                <a:alpha val="20000"/>
              </a:prstClr>
            </a:outerShdw>
          </a:effectLst>
          <a:scene3d>
            <a:camera prst="isometricOffAxis1Top">
              <a:rot lat="17925621" lon="20555290" rev="1490956"/>
            </a:camera>
            <a:lightRig rig="threePt" dir="t"/>
          </a:scene3d>
          <a:sp3d>
            <a:bevelT h="57150"/>
            <a:contourClr>
              <a:sysClr val="window" lastClr="FFFFFF">
                <a:lumMod val="50000"/>
              </a:sys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nvGrpSpPr>
          <p:cNvPr id="32" name="组合 31"/>
          <p:cNvGrpSpPr/>
          <p:nvPr/>
        </p:nvGrpSpPr>
        <p:grpSpPr>
          <a:xfrm>
            <a:off x="1818178" y="3565896"/>
            <a:ext cx="1288811" cy="1339899"/>
            <a:chOff x="1818178" y="3386849"/>
            <a:chExt cx="1288811" cy="1339899"/>
          </a:xfrm>
        </p:grpSpPr>
        <p:grpSp>
          <p:nvGrpSpPr>
            <p:cNvPr id="33" name="组合 32"/>
            <p:cNvGrpSpPr/>
            <p:nvPr/>
          </p:nvGrpSpPr>
          <p:grpSpPr>
            <a:xfrm>
              <a:off x="1818178" y="3386849"/>
              <a:ext cx="1288811" cy="1288813"/>
              <a:chOff x="3133055" y="1546405"/>
              <a:chExt cx="1559482" cy="1559485"/>
            </a:xfrm>
            <a:effectLst>
              <a:outerShdw blurRad="50800" dist="38100" dir="5400000" algn="t" rotWithShape="0">
                <a:prstClr val="black">
                  <a:alpha val="40000"/>
                </a:prstClr>
              </a:outerShdw>
            </a:effectLst>
            <a:scene3d>
              <a:camera prst="orthographicFront">
                <a:rot lat="0" lon="0" rev="0"/>
              </a:camera>
              <a:lightRig rig="glow" dir="t">
                <a:rot lat="0" lon="0" rev="14100000"/>
              </a:lightRig>
            </a:scene3d>
          </p:grpSpPr>
          <p:sp>
            <p:nvSpPr>
              <p:cNvPr id="35" name="椭圆 34"/>
              <p:cNvSpPr/>
              <p:nvPr/>
            </p:nvSpPr>
            <p:spPr bwMode="auto">
              <a:xfrm rot="1267204">
                <a:off x="3133055" y="1546405"/>
                <a:ext cx="1559482" cy="1559485"/>
              </a:xfrm>
              <a:prstGeom prst="ellipse">
                <a:avLst/>
              </a:prstGeom>
              <a:gradFill flip="none" rotWithShape="1">
                <a:gsLst>
                  <a:gs pos="0">
                    <a:srgbClr val="00B0F0"/>
                  </a:gs>
                  <a:gs pos="47000">
                    <a:srgbClr val="00B0F0"/>
                  </a:gs>
                  <a:gs pos="82000">
                    <a:srgbClr val="0070C0"/>
                  </a:gs>
                </a:gsLst>
                <a:path path="circle">
                  <a:fillToRect r="100000" b="100000"/>
                </a:path>
                <a:tileRect l="-100000" t="-100000"/>
              </a:gradFill>
              <a:ln w="635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椭圆 36"/>
              <p:cNvSpPr/>
              <p:nvPr/>
            </p:nvSpPr>
            <p:spPr>
              <a:xfrm>
                <a:off x="3233954" y="1715481"/>
                <a:ext cx="1357682" cy="1357683"/>
              </a:xfrm>
              <a:prstGeom prst="ellipse">
                <a:avLst/>
              </a:prstGeom>
              <a:gradFill flip="none" rotWithShape="1">
                <a:gsLst>
                  <a:gs pos="28000">
                    <a:sysClr val="window" lastClr="FFFFFF">
                      <a:alpha val="0"/>
                    </a:sysClr>
                  </a:gs>
                  <a:gs pos="64000">
                    <a:srgbClr val="B7ECFF">
                      <a:alpha val="0"/>
                    </a:srgbClr>
                  </a:gs>
                  <a:gs pos="100000">
                    <a:srgbClr val="11C1FF"/>
                  </a:gs>
                </a:gsLst>
                <a:lin ang="54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4" name="Oval 65"/>
            <p:cNvSpPr>
              <a:spLocks noChangeArrowheads="1"/>
            </p:cNvSpPr>
            <p:nvPr/>
          </p:nvSpPr>
          <p:spPr bwMode="auto">
            <a:xfrm>
              <a:off x="1921327" y="4625890"/>
              <a:ext cx="1061566" cy="100858"/>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sp>
        <p:nvSpPr>
          <p:cNvPr id="38" name="椭圆 1"/>
          <p:cNvSpPr/>
          <p:nvPr/>
        </p:nvSpPr>
        <p:spPr>
          <a:xfrm>
            <a:off x="3554606" y="3103991"/>
            <a:ext cx="1879993" cy="3133321"/>
          </a:xfrm>
          <a:custGeom>
            <a:avLst/>
            <a:gdLst/>
            <a:ahLst/>
            <a:cxnLst/>
            <a:rect l="l" t="t" r="r" b="b"/>
            <a:pathLst>
              <a:path w="1728192" h="2880320">
                <a:moveTo>
                  <a:pt x="1440160" y="0"/>
                </a:moveTo>
                <a:cubicBezTo>
                  <a:pt x="1538809" y="0"/>
                  <a:pt x="1635141" y="9919"/>
                  <a:pt x="1728192" y="28922"/>
                </a:cubicBezTo>
                <a:lnTo>
                  <a:pt x="1728192" y="474350"/>
                </a:lnTo>
                <a:cubicBezTo>
                  <a:pt x="1637035" y="446650"/>
                  <a:pt x="1540303" y="432048"/>
                  <a:pt x="1440160" y="432048"/>
                </a:cubicBezTo>
                <a:cubicBezTo>
                  <a:pt x="883395" y="432048"/>
                  <a:pt x="432048" y="883395"/>
                  <a:pt x="432048" y="1440160"/>
                </a:cubicBezTo>
                <a:cubicBezTo>
                  <a:pt x="432048" y="1996925"/>
                  <a:pt x="883395" y="2448272"/>
                  <a:pt x="1440160" y="2448272"/>
                </a:cubicBezTo>
                <a:cubicBezTo>
                  <a:pt x="1540303" y="2448272"/>
                  <a:pt x="1637035" y="2433671"/>
                  <a:pt x="1728192" y="2405971"/>
                </a:cubicBezTo>
                <a:lnTo>
                  <a:pt x="1728192" y="2851399"/>
                </a:lnTo>
                <a:cubicBezTo>
                  <a:pt x="1635141" y="2870402"/>
                  <a:pt x="1538809" y="2880320"/>
                  <a:pt x="1440160" y="2880320"/>
                </a:cubicBezTo>
                <a:cubicBezTo>
                  <a:pt x="644782" y="2880320"/>
                  <a:pt x="0" y="2235538"/>
                  <a:pt x="0" y="1440160"/>
                </a:cubicBezTo>
                <a:cubicBezTo>
                  <a:pt x="0" y="644782"/>
                  <a:pt x="644782" y="0"/>
                  <a:pt x="1440160" y="0"/>
                </a:cubicBezTo>
                <a:close/>
              </a:path>
            </a:pathLst>
          </a:custGeom>
          <a:solidFill>
            <a:srgbClr val="00B0F0"/>
          </a:solidFill>
          <a:ln w="25400" cap="flat" cmpd="sng" algn="ctr">
            <a:solidFill>
              <a:srgbClr val="00B0F0"/>
            </a:solidFill>
            <a:prstDash val="solid"/>
          </a:ln>
          <a:effectLst>
            <a:outerShdw blurRad="76200" dir="13500000" sy="23000" kx="1200000" algn="br" rotWithShape="0">
              <a:prstClr val="black">
                <a:alpha val="20000"/>
              </a:prstClr>
            </a:outerShdw>
          </a:effectLst>
          <a:scene3d>
            <a:camera prst="isometricOffAxis1Top">
              <a:rot lat="17925621" lon="20555290" rev="1490956"/>
            </a:camera>
            <a:lightRig rig="threePt" dir="t"/>
          </a:scene3d>
          <a:sp3d>
            <a:bevelT h="57150"/>
            <a:contourClr>
              <a:sysClr val="window" lastClr="FFFFFF">
                <a:lumMod val="50000"/>
              </a:sys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nvGrpSpPr>
          <p:cNvPr id="39" name="组合 38"/>
          <p:cNvGrpSpPr/>
          <p:nvPr/>
        </p:nvGrpSpPr>
        <p:grpSpPr>
          <a:xfrm>
            <a:off x="4257168" y="3565896"/>
            <a:ext cx="1288811" cy="1339899"/>
            <a:chOff x="4257168" y="3476372"/>
            <a:chExt cx="1288811" cy="1339899"/>
          </a:xfrm>
        </p:grpSpPr>
        <p:grpSp>
          <p:nvGrpSpPr>
            <p:cNvPr id="40" name="组合 39"/>
            <p:cNvGrpSpPr/>
            <p:nvPr/>
          </p:nvGrpSpPr>
          <p:grpSpPr>
            <a:xfrm>
              <a:off x="4257168" y="3476372"/>
              <a:ext cx="1288811" cy="1288813"/>
              <a:chOff x="3133055" y="1546405"/>
              <a:chExt cx="1559482" cy="1559485"/>
            </a:xfrm>
            <a:effectLst>
              <a:outerShdw blurRad="50800" dist="38100" dir="5400000" algn="t" rotWithShape="0">
                <a:prstClr val="black">
                  <a:alpha val="40000"/>
                </a:prstClr>
              </a:outerShdw>
            </a:effectLst>
            <a:scene3d>
              <a:camera prst="orthographicFront">
                <a:rot lat="0" lon="0" rev="0"/>
              </a:camera>
              <a:lightRig rig="glow" dir="t">
                <a:rot lat="0" lon="0" rev="14100000"/>
              </a:lightRig>
            </a:scene3d>
          </p:grpSpPr>
          <p:sp>
            <p:nvSpPr>
              <p:cNvPr id="42" name="椭圆 41"/>
              <p:cNvSpPr/>
              <p:nvPr/>
            </p:nvSpPr>
            <p:spPr bwMode="auto">
              <a:xfrm rot="1267204">
                <a:off x="3133055" y="1546405"/>
                <a:ext cx="1559482" cy="1559485"/>
              </a:xfrm>
              <a:prstGeom prst="ellipse">
                <a:avLst/>
              </a:prstGeom>
              <a:gradFill flip="none" rotWithShape="1">
                <a:gsLst>
                  <a:gs pos="0">
                    <a:srgbClr val="00B0F0"/>
                  </a:gs>
                  <a:gs pos="47000">
                    <a:srgbClr val="00B0F0"/>
                  </a:gs>
                  <a:gs pos="82000">
                    <a:srgbClr val="0070C0"/>
                  </a:gs>
                </a:gsLst>
                <a:path path="circle">
                  <a:fillToRect r="100000" b="100000"/>
                </a:path>
                <a:tileRect l="-100000" t="-100000"/>
              </a:gradFill>
              <a:ln w="635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42"/>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椭圆 43"/>
              <p:cNvSpPr/>
              <p:nvPr/>
            </p:nvSpPr>
            <p:spPr>
              <a:xfrm>
                <a:off x="3233954" y="1715481"/>
                <a:ext cx="1357682" cy="1357683"/>
              </a:xfrm>
              <a:prstGeom prst="ellipse">
                <a:avLst/>
              </a:prstGeom>
              <a:gradFill flip="none" rotWithShape="1">
                <a:gsLst>
                  <a:gs pos="28000">
                    <a:sysClr val="window" lastClr="FFFFFF">
                      <a:alpha val="0"/>
                    </a:sysClr>
                  </a:gs>
                  <a:gs pos="64000">
                    <a:srgbClr val="B7ECFF">
                      <a:alpha val="0"/>
                    </a:srgbClr>
                  </a:gs>
                  <a:gs pos="100000">
                    <a:srgbClr val="11C1FF"/>
                  </a:gs>
                </a:gsLst>
                <a:lin ang="54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1" name="Oval 65"/>
            <p:cNvSpPr>
              <a:spLocks noChangeArrowheads="1"/>
            </p:cNvSpPr>
            <p:nvPr/>
          </p:nvSpPr>
          <p:spPr bwMode="auto">
            <a:xfrm>
              <a:off x="4360317" y="4715413"/>
              <a:ext cx="1061566" cy="100858"/>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sp>
        <p:nvSpPr>
          <p:cNvPr id="45" name="椭圆 1"/>
          <p:cNvSpPr/>
          <p:nvPr/>
        </p:nvSpPr>
        <p:spPr>
          <a:xfrm>
            <a:off x="5971739" y="3103991"/>
            <a:ext cx="1879993" cy="3133321"/>
          </a:xfrm>
          <a:custGeom>
            <a:avLst/>
            <a:gdLst/>
            <a:ahLst/>
            <a:cxnLst/>
            <a:rect l="l" t="t" r="r" b="b"/>
            <a:pathLst>
              <a:path w="1728192" h="2880320">
                <a:moveTo>
                  <a:pt x="1440160" y="0"/>
                </a:moveTo>
                <a:cubicBezTo>
                  <a:pt x="1538809" y="0"/>
                  <a:pt x="1635141" y="9919"/>
                  <a:pt x="1728192" y="28922"/>
                </a:cubicBezTo>
                <a:lnTo>
                  <a:pt x="1728192" y="474350"/>
                </a:lnTo>
                <a:cubicBezTo>
                  <a:pt x="1637035" y="446650"/>
                  <a:pt x="1540303" y="432048"/>
                  <a:pt x="1440160" y="432048"/>
                </a:cubicBezTo>
                <a:cubicBezTo>
                  <a:pt x="883395" y="432048"/>
                  <a:pt x="432048" y="883395"/>
                  <a:pt x="432048" y="1440160"/>
                </a:cubicBezTo>
                <a:cubicBezTo>
                  <a:pt x="432048" y="1996925"/>
                  <a:pt x="883395" y="2448272"/>
                  <a:pt x="1440160" y="2448272"/>
                </a:cubicBezTo>
                <a:cubicBezTo>
                  <a:pt x="1540303" y="2448272"/>
                  <a:pt x="1637035" y="2433671"/>
                  <a:pt x="1728192" y="2405971"/>
                </a:cubicBezTo>
                <a:lnTo>
                  <a:pt x="1728192" y="2851399"/>
                </a:lnTo>
                <a:cubicBezTo>
                  <a:pt x="1635141" y="2870402"/>
                  <a:pt x="1538809" y="2880320"/>
                  <a:pt x="1440160" y="2880320"/>
                </a:cubicBezTo>
                <a:cubicBezTo>
                  <a:pt x="644782" y="2880320"/>
                  <a:pt x="0" y="2235538"/>
                  <a:pt x="0" y="1440160"/>
                </a:cubicBezTo>
                <a:cubicBezTo>
                  <a:pt x="0" y="644782"/>
                  <a:pt x="644782" y="0"/>
                  <a:pt x="1440160" y="0"/>
                </a:cubicBezTo>
                <a:close/>
              </a:path>
            </a:pathLst>
          </a:custGeom>
          <a:solidFill>
            <a:srgbClr val="00B0F0"/>
          </a:solidFill>
          <a:ln w="25400" cap="flat" cmpd="sng" algn="ctr">
            <a:solidFill>
              <a:srgbClr val="00B0F0"/>
            </a:solidFill>
            <a:prstDash val="solid"/>
          </a:ln>
          <a:effectLst>
            <a:outerShdw blurRad="76200" dir="13500000" sy="23000" kx="1200000" algn="br" rotWithShape="0">
              <a:prstClr val="black">
                <a:alpha val="20000"/>
              </a:prstClr>
            </a:outerShdw>
          </a:effectLst>
          <a:scene3d>
            <a:camera prst="isometricOffAxis1Top">
              <a:rot lat="17925621" lon="20555290" rev="1490956"/>
            </a:camera>
            <a:lightRig rig="threePt" dir="t"/>
          </a:scene3d>
          <a:sp3d>
            <a:bevelT h="57150"/>
            <a:contourClr>
              <a:sysClr val="window" lastClr="FFFFFF">
                <a:lumMod val="50000"/>
              </a:sys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nvGrpSpPr>
          <p:cNvPr id="46" name="组合 45"/>
          <p:cNvGrpSpPr/>
          <p:nvPr/>
        </p:nvGrpSpPr>
        <p:grpSpPr>
          <a:xfrm>
            <a:off x="6674301" y="3565896"/>
            <a:ext cx="1288811" cy="1339899"/>
            <a:chOff x="6674301" y="3565896"/>
            <a:chExt cx="1288811" cy="1339899"/>
          </a:xfrm>
        </p:grpSpPr>
        <p:grpSp>
          <p:nvGrpSpPr>
            <p:cNvPr id="47" name="组合 46"/>
            <p:cNvGrpSpPr/>
            <p:nvPr/>
          </p:nvGrpSpPr>
          <p:grpSpPr>
            <a:xfrm>
              <a:off x="6674301" y="3565896"/>
              <a:ext cx="1288811" cy="1288813"/>
              <a:chOff x="3133055" y="1546405"/>
              <a:chExt cx="1559482" cy="1559485"/>
            </a:xfrm>
            <a:effectLst>
              <a:outerShdw blurRad="50800" dist="38100" dir="5400000" algn="t" rotWithShape="0">
                <a:prstClr val="black">
                  <a:alpha val="40000"/>
                </a:prstClr>
              </a:outerShdw>
            </a:effectLst>
            <a:scene3d>
              <a:camera prst="orthographicFront">
                <a:rot lat="0" lon="0" rev="0"/>
              </a:camera>
              <a:lightRig rig="glow" dir="t">
                <a:rot lat="0" lon="0" rev="14100000"/>
              </a:lightRig>
            </a:scene3d>
          </p:grpSpPr>
          <p:sp>
            <p:nvSpPr>
              <p:cNvPr id="49" name="椭圆 48"/>
              <p:cNvSpPr/>
              <p:nvPr/>
            </p:nvSpPr>
            <p:spPr bwMode="auto">
              <a:xfrm rot="1267204">
                <a:off x="3133055" y="1546405"/>
                <a:ext cx="1559482" cy="1559485"/>
              </a:xfrm>
              <a:prstGeom prst="ellipse">
                <a:avLst/>
              </a:prstGeom>
              <a:gradFill flip="none" rotWithShape="1">
                <a:gsLst>
                  <a:gs pos="0">
                    <a:srgbClr val="00B0F0"/>
                  </a:gs>
                  <a:gs pos="47000">
                    <a:srgbClr val="00B0F0"/>
                  </a:gs>
                  <a:gs pos="82000">
                    <a:srgbClr val="0070C0"/>
                  </a:gs>
                </a:gsLst>
                <a:path path="circle">
                  <a:fillToRect r="100000" b="100000"/>
                </a:path>
                <a:tileRect l="-100000" t="-100000"/>
              </a:gradFill>
              <a:ln w="635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椭圆 49"/>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椭圆 50"/>
              <p:cNvSpPr/>
              <p:nvPr/>
            </p:nvSpPr>
            <p:spPr>
              <a:xfrm>
                <a:off x="3233954" y="1715481"/>
                <a:ext cx="1357682" cy="1357683"/>
              </a:xfrm>
              <a:prstGeom prst="ellipse">
                <a:avLst/>
              </a:prstGeom>
              <a:gradFill flip="none" rotWithShape="1">
                <a:gsLst>
                  <a:gs pos="28000">
                    <a:sysClr val="window" lastClr="FFFFFF">
                      <a:alpha val="0"/>
                    </a:sysClr>
                  </a:gs>
                  <a:gs pos="64000">
                    <a:srgbClr val="B7ECFF">
                      <a:alpha val="0"/>
                    </a:srgbClr>
                  </a:gs>
                  <a:gs pos="100000">
                    <a:srgbClr val="11C1FF"/>
                  </a:gs>
                </a:gsLst>
                <a:lin ang="54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8" name="Oval 65"/>
            <p:cNvSpPr>
              <a:spLocks noChangeArrowheads="1"/>
            </p:cNvSpPr>
            <p:nvPr/>
          </p:nvSpPr>
          <p:spPr bwMode="auto">
            <a:xfrm>
              <a:off x="6777451" y="4804937"/>
              <a:ext cx="1061566" cy="100858"/>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sp>
        <p:nvSpPr>
          <p:cNvPr id="52" name="TextBox 51"/>
          <p:cNvSpPr txBox="1"/>
          <p:nvPr/>
        </p:nvSpPr>
        <p:spPr>
          <a:xfrm>
            <a:off x="2055169" y="3932298"/>
            <a:ext cx="775286"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a:t>
            </a:r>
            <a:endParaRPr kumimoji="0" lang="zh-CN" altLang="en-US" sz="32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3" name="TextBox 52"/>
          <p:cNvSpPr txBox="1"/>
          <p:nvPr/>
        </p:nvSpPr>
        <p:spPr>
          <a:xfrm>
            <a:off x="4499992" y="3932298"/>
            <a:ext cx="775286"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B</a:t>
            </a:r>
            <a:endParaRPr kumimoji="0" lang="zh-CN" altLang="en-US" sz="32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4" name="TextBox 53"/>
          <p:cNvSpPr txBox="1"/>
          <p:nvPr/>
        </p:nvSpPr>
        <p:spPr>
          <a:xfrm>
            <a:off x="6974988" y="3932298"/>
            <a:ext cx="775286"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a:t>
            </a:r>
            <a:endParaRPr kumimoji="0" lang="zh-CN" altLang="en-US" sz="32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5" name="TextBox 54"/>
          <p:cNvSpPr txBox="1"/>
          <p:nvPr/>
        </p:nvSpPr>
        <p:spPr>
          <a:xfrm>
            <a:off x="1619672" y="2420888"/>
            <a:ext cx="1748234" cy="105259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这里或者</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a:t>
            </a:r>
            <a:endParaRPr kumimoji="0" lang="en-US" altLang="zh-CN"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endParaRPr>
          </a:p>
        </p:txBody>
      </p:sp>
      <p:sp>
        <p:nvSpPr>
          <p:cNvPr id="56" name="TextBox 55"/>
          <p:cNvSpPr txBox="1"/>
          <p:nvPr/>
        </p:nvSpPr>
        <p:spPr>
          <a:xfrm>
            <a:off x="3936168" y="2420888"/>
            <a:ext cx="1748234" cy="105259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这里或者</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a:t>
            </a:r>
            <a:endParaRPr kumimoji="0" lang="en-US" altLang="zh-CN"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endParaRPr>
          </a:p>
        </p:txBody>
      </p:sp>
      <p:sp>
        <p:nvSpPr>
          <p:cNvPr id="57" name="TextBox 56"/>
          <p:cNvSpPr txBox="1"/>
          <p:nvPr/>
        </p:nvSpPr>
        <p:spPr>
          <a:xfrm>
            <a:off x="6424166" y="2420888"/>
            <a:ext cx="1748234" cy="105259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这里或者</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a:t>
            </a:r>
            <a:endParaRPr kumimoji="0" lang="en-US" altLang="zh-CN"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05755924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sp>
        <p:nvSpPr>
          <p:cNvPr id="19" name="Oval 65"/>
          <p:cNvSpPr>
            <a:spLocks noChangeArrowheads="1"/>
          </p:cNvSpPr>
          <p:nvPr/>
        </p:nvSpPr>
        <p:spPr bwMode="auto">
          <a:xfrm>
            <a:off x="5919313" y="4741212"/>
            <a:ext cx="1866552" cy="48904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0" name="Oval 65"/>
          <p:cNvSpPr>
            <a:spLocks noChangeArrowheads="1"/>
          </p:cNvSpPr>
          <p:nvPr/>
        </p:nvSpPr>
        <p:spPr bwMode="auto">
          <a:xfrm>
            <a:off x="3723472" y="4222386"/>
            <a:ext cx="1866552" cy="48904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1" name="Oval 65"/>
          <p:cNvSpPr>
            <a:spLocks noChangeArrowheads="1"/>
          </p:cNvSpPr>
          <p:nvPr/>
        </p:nvSpPr>
        <p:spPr bwMode="auto">
          <a:xfrm>
            <a:off x="1463296" y="4730185"/>
            <a:ext cx="1757504" cy="46047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692" y="1112116"/>
            <a:ext cx="2721403" cy="3317665"/>
          </a:xfrm>
          <a:prstGeom prst="rect">
            <a:avLst/>
          </a:prstGeom>
          <a:effectLst>
            <a:outerShdw blurRad="50800" dist="38100" dir="5400000" algn="t" rotWithShape="0">
              <a:prstClr val="black">
                <a:alpha val="40000"/>
              </a:prstClr>
            </a:outerShdw>
          </a:effectLst>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2275" y="3403343"/>
            <a:ext cx="1299546" cy="1582389"/>
          </a:xfrm>
          <a:prstGeom prst="rect">
            <a:avLst/>
          </a:prstGeom>
          <a:effectLst>
            <a:outerShdw blurRad="50800" dist="38100" dir="5400000" algn="t" rotWithShape="0">
              <a:prstClr val="black">
                <a:alpha val="40000"/>
              </a:prstClr>
            </a:outerShdw>
          </a:effectLst>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8993" y="3403343"/>
            <a:ext cx="1299546" cy="1582389"/>
          </a:xfrm>
          <a:prstGeom prst="rect">
            <a:avLst/>
          </a:prstGeom>
          <a:effectLst>
            <a:outerShdw blurRad="50800" dist="38100" dir="5400000" algn="t" rotWithShape="0">
              <a:prstClr val="black">
                <a:alpha val="40000"/>
              </a:prstClr>
            </a:outerShdw>
          </a:effectLst>
        </p:spPr>
      </p:pic>
      <p:sp>
        <p:nvSpPr>
          <p:cNvPr id="25" name="TextBox 24"/>
          <p:cNvSpPr txBox="1"/>
          <p:nvPr/>
        </p:nvSpPr>
        <p:spPr>
          <a:xfrm>
            <a:off x="4055584" y="2564904"/>
            <a:ext cx="1224136"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26" name="TextBox 25"/>
          <p:cNvSpPr txBox="1"/>
          <p:nvPr/>
        </p:nvSpPr>
        <p:spPr>
          <a:xfrm>
            <a:off x="1908299" y="4077072"/>
            <a:ext cx="9951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27" name="TextBox 26"/>
          <p:cNvSpPr txBox="1"/>
          <p:nvPr/>
        </p:nvSpPr>
        <p:spPr>
          <a:xfrm>
            <a:off x="6372795" y="4077072"/>
            <a:ext cx="9951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28" name="TextBox 27"/>
          <p:cNvSpPr txBox="1"/>
          <p:nvPr/>
        </p:nvSpPr>
        <p:spPr>
          <a:xfrm>
            <a:off x="1247272" y="5568798"/>
            <a:ext cx="2244608"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9" name="TextBox 28"/>
          <p:cNvSpPr txBox="1"/>
          <p:nvPr/>
        </p:nvSpPr>
        <p:spPr>
          <a:xfrm>
            <a:off x="1311849" y="5250686"/>
            <a:ext cx="18868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C0504D">
                    <a:lumMod val="75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C0504D">
                  <a:lumMod val="75000"/>
                </a:srgbClr>
              </a:solidFill>
              <a:effectLst/>
              <a:uLnTx/>
              <a:uFillTx/>
              <a:latin typeface="微软雅黑" pitchFamily="34" charset="-122"/>
              <a:ea typeface="微软雅黑" pitchFamily="34" charset="-122"/>
            </a:endParaRPr>
          </a:p>
        </p:txBody>
      </p:sp>
      <p:sp>
        <p:nvSpPr>
          <p:cNvPr id="30" name="TextBox 29"/>
          <p:cNvSpPr txBox="1"/>
          <p:nvPr/>
        </p:nvSpPr>
        <p:spPr>
          <a:xfrm>
            <a:off x="3551528" y="5115264"/>
            <a:ext cx="2244608"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31" name="TextBox 30"/>
          <p:cNvSpPr txBox="1"/>
          <p:nvPr/>
        </p:nvSpPr>
        <p:spPr>
          <a:xfrm>
            <a:off x="3616105" y="4797152"/>
            <a:ext cx="18868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9BBB59">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9BBB59">
                  <a:lumMod val="50000"/>
                </a:srgbClr>
              </a:solidFill>
              <a:effectLst/>
              <a:uLnTx/>
              <a:uFillTx/>
              <a:latin typeface="微软雅黑" pitchFamily="34" charset="-122"/>
              <a:ea typeface="微软雅黑" pitchFamily="34" charset="-122"/>
            </a:endParaRPr>
          </a:p>
        </p:txBody>
      </p:sp>
      <p:sp>
        <p:nvSpPr>
          <p:cNvPr id="32" name="TextBox 31"/>
          <p:cNvSpPr txBox="1"/>
          <p:nvPr/>
        </p:nvSpPr>
        <p:spPr>
          <a:xfrm>
            <a:off x="5783776" y="5568798"/>
            <a:ext cx="2244608"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33" name="TextBox 32"/>
          <p:cNvSpPr txBox="1"/>
          <p:nvPr/>
        </p:nvSpPr>
        <p:spPr>
          <a:xfrm>
            <a:off x="5848353" y="5250686"/>
            <a:ext cx="188682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51915530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0793" y="1628801"/>
            <a:ext cx="6361905" cy="1296144"/>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0793" y="3212977"/>
            <a:ext cx="6361905" cy="1296144"/>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0793" y="4797152"/>
            <a:ext cx="6361905" cy="1296144"/>
          </a:xfrm>
          <a:prstGeom prst="rect">
            <a:avLst/>
          </a:prstGeom>
        </p:spPr>
      </p:pic>
      <p:sp>
        <p:nvSpPr>
          <p:cNvPr id="16" name="TextBox 15"/>
          <p:cNvSpPr txBox="1"/>
          <p:nvPr/>
        </p:nvSpPr>
        <p:spPr>
          <a:xfrm>
            <a:off x="2943526" y="1819563"/>
            <a:ext cx="360040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E8990A"/>
                </a:solidFill>
                <a:effectLst/>
                <a:uLnTx/>
                <a:uFillTx/>
                <a:latin typeface="微软雅黑" pitchFamily="34" charset="-122"/>
                <a:ea typeface="微软雅黑" pitchFamily="34" charset="-122"/>
              </a:rPr>
              <a:t>您的标题</a:t>
            </a:r>
            <a:endParaRPr kumimoji="0" lang="zh-CN" altLang="en-US" b="1" i="0" u="none" strike="noStrike" kern="0" cap="none" spc="0" normalizeH="0" baseline="0" noProof="0" dirty="0">
              <a:ln>
                <a:noFill/>
              </a:ln>
              <a:solidFill>
                <a:srgbClr val="E8990A"/>
              </a:solidFill>
              <a:effectLst/>
              <a:uLnTx/>
              <a:uFillTx/>
              <a:latin typeface="微软雅黑" pitchFamily="34" charset="-122"/>
              <a:ea typeface="微软雅黑" pitchFamily="34" charset="-122"/>
            </a:endParaRPr>
          </a:p>
        </p:txBody>
      </p:sp>
      <p:sp>
        <p:nvSpPr>
          <p:cNvPr id="17" name="TextBox 16"/>
          <p:cNvSpPr txBox="1"/>
          <p:nvPr/>
        </p:nvSpPr>
        <p:spPr>
          <a:xfrm>
            <a:off x="2799672" y="2136456"/>
            <a:ext cx="3888270"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8" name="TextBox 17"/>
          <p:cNvSpPr txBox="1"/>
          <p:nvPr/>
        </p:nvSpPr>
        <p:spPr>
          <a:xfrm>
            <a:off x="2943526" y="3415145"/>
            <a:ext cx="360040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E8990A"/>
                </a:solidFill>
                <a:effectLst/>
                <a:uLnTx/>
                <a:uFillTx/>
                <a:latin typeface="微软雅黑" pitchFamily="34" charset="-122"/>
                <a:ea typeface="微软雅黑" pitchFamily="34" charset="-122"/>
              </a:rPr>
              <a:t>您的标题</a:t>
            </a:r>
            <a:endParaRPr kumimoji="0" lang="zh-CN" altLang="en-US" b="1" i="0" u="none" strike="noStrike" kern="0" cap="none" spc="0" normalizeH="0" baseline="0" noProof="0" dirty="0">
              <a:ln>
                <a:noFill/>
              </a:ln>
              <a:solidFill>
                <a:srgbClr val="E8990A"/>
              </a:solidFill>
              <a:effectLst/>
              <a:uLnTx/>
              <a:uFillTx/>
              <a:latin typeface="微软雅黑" pitchFamily="34" charset="-122"/>
              <a:ea typeface="微软雅黑" pitchFamily="34" charset="-122"/>
            </a:endParaRPr>
          </a:p>
        </p:txBody>
      </p:sp>
      <p:sp>
        <p:nvSpPr>
          <p:cNvPr id="19" name="TextBox 18"/>
          <p:cNvSpPr txBox="1"/>
          <p:nvPr/>
        </p:nvSpPr>
        <p:spPr>
          <a:xfrm>
            <a:off x="2799672" y="3732038"/>
            <a:ext cx="3888270"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0" name="TextBox 19"/>
          <p:cNvSpPr txBox="1"/>
          <p:nvPr/>
        </p:nvSpPr>
        <p:spPr>
          <a:xfrm>
            <a:off x="2943526" y="4965052"/>
            <a:ext cx="360040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E8990A"/>
                </a:solidFill>
                <a:effectLst/>
                <a:uLnTx/>
                <a:uFillTx/>
                <a:latin typeface="微软雅黑" pitchFamily="34" charset="-122"/>
                <a:ea typeface="微软雅黑" pitchFamily="34" charset="-122"/>
              </a:rPr>
              <a:t>您的标题</a:t>
            </a:r>
            <a:endParaRPr kumimoji="0" lang="zh-CN" altLang="en-US" b="1" i="0" u="none" strike="noStrike" kern="0" cap="none" spc="0" normalizeH="0" baseline="0" noProof="0" dirty="0">
              <a:ln>
                <a:noFill/>
              </a:ln>
              <a:solidFill>
                <a:srgbClr val="E8990A"/>
              </a:solidFill>
              <a:effectLst/>
              <a:uLnTx/>
              <a:uFillTx/>
              <a:latin typeface="微软雅黑" pitchFamily="34" charset="-122"/>
              <a:ea typeface="微软雅黑" pitchFamily="34" charset="-122"/>
            </a:endParaRPr>
          </a:p>
        </p:txBody>
      </p:sp>
      <p:sp>
        <p:nvSpPr>
          <p:cNvPr id="21" name="TextBox 20"/>
          <p:cNvSpPr txBox="1"/>
          <p:nvPr/>
        </p:nvSpPr>
        <p:spPr>
          <a:xfrm>
            <a:off x="2799672" y="5281945"/>
            <a:ext cx="3888270"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66792707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sp>
        <p:nvSpPr>
          <p:cNvPr id="21" name="椭圆 7"/>
          <p:cNvSpPr/>
          <p:nvPr/>
        </p:nvSpPr>
        <p:spPr>
          <a:xfrm>
            <a:off x="5053" y="2756884"/>
            <a:ext cx="3692320" cy="4088847"/>
          </a:xfrm>
          <a:custGeom>
            <a:avLst/>
            <a:gdLst/>
            <a:ahLst/>
            <a:cxnLst/>
            <a:rect l="l" t="t" r="r" b="b"/>
            <a:pathLst>
              <a:path w="4291640" h="4752529">
                <a:moveTo>
                  <a:pt x="1623508" y="0"/>
                </a:moveTo>
                <a:cubicBezTo>
                  <a:pt x="3097077" y="0"/>
                  <a:pt x="4291640" y="1194563"/>
                  <a:pt x="4291640" y="2668132"/>
                </a:cubicBezTo>
                <a:cubicBezTo>
                  <a:pt x="4291640" y="3512329"/>
                  <a:pt x="3899577" y="4264955"/>
                  <a:pt x="3286539" y="4752529"/>
                </a:cubicBezTo>
                <a:lnTo>
                  <a:pt x="0" y="4752529"/>
                </a:lnTo>
                <a:lnTo>
                  <a:pt x="0" y="554181"/>
                </a:lnTo>
                <a:cubicBezTo>
                  <a:pt x="448305" y="205804"/>
                  <a:pt x="1011872" y="0"/>
                  <a:pt x="1623508" y="0"/>
                </a:cubicBezTo>
                <a:close/>
              </a:path>
            </a:pathLst>
          </a:custGeom>
          <a:gradFill flip="none" rotWithShape="1">
            <a:gsLst>
              <a:gs pos="0">
                <a:sysClr val="window" lastClr="FFFFFF">
                  <a:lumMod val="85000"/>
                </a:sysClr>
              </a:gs>
              <a:gs pos="100000">
                <a:sysClr val="window" lastClr="FFFFFF">
                  <a:lumMod val="95000"/>
                </a:sysClr>
              </a:gs>
            </a:gsLst>
            <a:lin ang="0" scaled="1"/>
            <a:tileRect/>
          </a:gradFill>
          <a:ln w="12700" cap="flat" cmpd="sng" algn="ctr">
            <a:solidFill>
              <a:sysClr val="window" lastClr="FFFFFF">
                <a:lumMod val="85000"/>
              </a:sysClr>
            </a:solidFill>
            <a:prstDash val="solid"/>
          </a:ln>
          <a:effectLst>
            <a:outerShdw blurRad="114300" dist="38100" dir="18900000" algn="bl" rotWithShape="0">
              <a:prstClr val="black">
                <a:alpha val="2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60" y="1484784"/>
            <a:ext cx="2473843" cy="3846259"/>
          </a:xfrm>
          <a:prstGeom prst="rect">
            <a:avLst/>
          </a:prstGeom>
        </p:spPr>
      </p:pic>
      <p:sp>
        <p:nvSpPr>
          <p:cNvPr id="23" name="TextBox 22"/>
          <p:cNvSpPr txBox="1"/>
          <p:nvPr/>
        </p:nvSpPr>
        <p:spPr>
          <a:xfrm rot="17985885">
            <a:off x="246896" y="3945932"/>
            <a:ext cx="1205743"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04</a:t>
            </a:r>
            <a:endParaRPr kumimoji="0" lang="zh-CN" altLang="en-US" sz="4400" b="1"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632" y="2254915"/>
            <a:ext cx="3417925" cy="3400443"/>
          </a:xfrm>
          <a:prstGeom prst="rect">
            <a:avLst/>
          </a:prstGeom>
        </p:spPr>
      </p:pic>
      <p:sp>
        <p:nvSpPr>
          <p:cNvPr id="25" name="TextBox 24"/>
          <p:cNvSpPr txBox="1"/>
          <p:nvPr/>
        </p:nvSpPr>
        <p:spPr>
          <a:xfrm rot="18792308">
            <a:off x="899705" y="4304608"/>
            <a:ext cx="1205743"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03</a:t>
            </a:r>
            <a:endParaRPr kumimoji="0" lang="zh-CN" altLang="en-US" sz="4400" b="1"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3608" y="3625058"/>
            <a:ext cx="3601497" cy="2631189"/>
          </a:xfrm>
          <a:prstGeom prst="rect">
            <a:avLst/>
          </a:prstGeom>
        </p:spPr>
      </p:pic>
      <p:sp>
        <p:nvSpPr>
          <p:cNvPr id="27" name="TextBox 26"/>
          <p:cNvSpPr txBox="1"/>
          <p:nvPr/>
        </p:nvSpPr>
        <p:spPr>
          <a:xfrm rot="19999040">
            <a:off x="1322727" y="4923494"/>
            <a:ext cx="1205743"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02</a:t>
            </a:r>
            <a:endParaRPr kumimoji="0" lang="zh-CN" altLang="en-US" sz="4400" b="1"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pic>
        <p:nvPicPr>
          <p:cNvPr id="28" name="图片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09963" y="5260917"/>
            <a:ext cx="3278061" cy="1643402"/>
          </a:xfrm>
          <a:prstGeom prst="rect">
            <a:avLst/>
          </a:prstGeom>
        </p:spPr>
      </p:pic>
      <p:sp>
        <p:nvSpPr>
          <p:cNvPr id="29" name="TextBox 28"/>
          <p:cNvSpPr txBox="1"/>
          <p:nvPr/>
        </p:nvSpPr>
        <p:spPr>
          <a:xfrm rot="21275461">
            <a:off x="1627364" y="5641618"/>
            <a:ext cx="1205743"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01</a:t>
            </a:r>
            <a:endParaRPr kumimoji="0" lang="zh-CN" altLang="en-US" sz="4400" b="1"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0" name="TextBox 29"/>
          <p:cNvSpPr txBox="1"/>
          <p:nvPr/>
        </p:nvSpPr>
        <p:spPr>
          <a:xfrm rot="17393481">
            <a:off x="817030" y="2811707"/>
            <a:ext cx="121324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31" name="TextBox 30"/>
          <p:cNvSpPr txBox="1"/>
          <p:nvPr/>
        </p:nvSpPr>
        <p:spPr>
          <a:xfrm rot="18886036">
            <a:off x="1854542" y="3416271"/>
            <a:ext cx="121324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32" name="TextBox 31"/>
          <p:cNvSpPr txBox="1"/>
          <p:nvPr/>
        </p:nvSpPr>
        <p:spPr>
          <a:xfrm rot="20182062">
            <a:off x="2513090" y="4447486"/>
            <a:ext cx="121324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33" name="TextBox 32"/>
          <p:cNvSpPr txBox="1"/>
          <p:nvPr/>
        </p:nvSpPr>
        <p:spPr>
          <a:xfrm rot="21282557">
            <a:off x="3048310" y="5716332"/>
            <a:ext cx="121324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34" name="TextBox 33"/>
          <p:cNvSpPr txBox="1"/>
          <p:nvPr/>
        </p:nvSpPr>
        <p:spPr>
          <a:xfrm>
            <a:off x="2168980" y="1124744"/>
            <a:ext cx="1662685"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35" name="TextBox 34"/>
          <p:cNvSpPr txBox="1"/>
          <p:nvPr/>
        </p:nvSpPr>
        <p:spPr>
          <a:xfrm>
            <a:off x="3755658" y="2184420"/>
            <a:ext cx="1662685"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36" name="TextBox 35"/>
          <p:cNvSpPr txBox="1"/>
          <p:nvPr/>
        </p:nvSpPr>
        <p:spPr>
          <a:xfrm>
            <a:off x="4709515" y="3720632"/>
            <a:ext cx="1662685"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37" name="TextBox 36"/>
          <p:cNvSpPr txBox="1"/>
          <p:nvPr/>
        </p:nvSpPr>
        <p:spPr>
          <a:xfrm>
            <a:off x="4860032" y="5589240"/>
            <a:ext cx="1662685"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3221874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grpSp>
        <p:nvGrpSpPr>
          <p:cNvPr id="20" name="组合 19"/>
          <p:cNvGrpSpPr/>
          <p:nvPr/>
        </p:nvGrpSpPr>
        <p:grpSpPr>
          <a:xfrm>
            <a:off x="2590006" y="1124744"/>
            <a:ext cx="3806488" cy="5611000"/>
            <a:chOff x="-1001033" y="-555885"/>
            <a:chExt cx="4719444" cy="6956752"/>
          </a:xfrm>
          <a:effectLst>
            <a:outerShdw blurRad="50800" dist="38100" dir="5400000" algn="t" rotWithShape="0">
              <a:prstClr val="black">
                <a:alpha val="40000"/>
              </a:prstClr>
            </a:outerShdw>
          </a:effectLst>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020" y="4008816"/>
              <a:ext cx="3389324" cy="2370724"/>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3648" y="1560707"/>
              <a:ext cx="2262554" cy="3632706"/>
            </a:xfrm>
            <a:prstGeom prst="rect">
              <a:avLst/>
            </a:prstGeom>
          </p:spPr>
        </p:pic>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1033" y="1794632"/>
              <a:ext cx="3218055" cy="2596078"/>
            </a:xfrm>
            <a:prstGeom prst="rect">
              <a:avLst/>
            </a:prstGeom>
          </p:spPr>
        </p:pic>
        <p:pic>
          <p:nvPicPr>
            <p:cNvPr id="24" name="图片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2445" y="-555885"/>
              <a:ext cx="2253539" cy="3641720"/>
            </a:xfrm>
            <a:prstGeom prst="rect">
              <a:avLst/>
            </a:prstGeom>
          </p:spPr>
        </p:pic>
        <p:pic>
          <p:nvPicPr>
            <p:cNvPr id="25" name="图片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09827" y="2263368"/>
              <a:ext cx="883387" cy="2127342"/>
            </a:xfrm>
            <a:prstGeom prst="rect">
              <a:avLst/>
            </a:prstGeom>
          </p:spPr>
        </p:pic>
        <p:pic>
          <p:nvPicPr>
            <p:cNvPr id="26" name="图片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29185" y="3706077"/>
              <a:ext cx="1703676" cy="1487336"/>
            </a:xfrm>
            <a:prstGeom prst="rect">
              <a:avLst/>
            </a:prstGeom>
          </p:spPr>
        </p:pic>
        <p:pic>
          <p:nvPicPr>
            <p:cNvPr id="27" name="图片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99811" y="4390710"/>
              <a:ext cx="1018600" cy="2010157"/>
            </a:xfrm>
            <a:prstGeom prst="rect">
              <a:avLst/>
            </a:prstGeom>
          </p:spPr>
        </p:pic>
      </p:grpSp>
      <p:sp>
        <p:nvSpPr>
          <p:cNvPr id="28" name="TextBox 27"/>
          <p:cNvSpPr txBox="1"/>
          <p:nvPr/>
        </p:nvSpPr>
        <p:spPr>
          <a:xfrm>
            <a:off x="3837758" y="5495721"/>
            <a:ext cx="121324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9" name="TextBox 28"/>
          <p:cNvSpPr txBox="1"/>
          <p:nvPr/>
        </p:nvSpPr>
        <p:spPr>
          <a:xfrm>
            <a:off x="2712106" y="3645272"/>
            <a:ext cx="121324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0" name="TextBox 29"/>
          <p:cNvSpPr txBox="1"/>
          <p:nvPr/>
        </p:nvSpPr>
        <p:spPr>
          <a:xfrm>
            <a:off x="4835142" y="3460606"/>
            <a:ext cx="121324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1" name="TextBox 30"/>
          <p:cNvSpPr txBox="1"/>
          <p:nvPr/>
        </p:nvSpPr>
        <p:spPr>
          <a:xfrm>
            <a:off x="3834691" y="1697967"/>
            <a:ext cx="121324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2" name="TextBox 31"/>
          <p:cNvSpPr txBox="1"/>
          <p:nvPr/>
        </p:nvSpPr>
        <p:spPr>
          <a:xfrm>
            <a:off x="5427022" y="1476368"/>
            <a:ext cx="2244608"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33" name="TextBox 32"/>
          <p:cNvSpPr txBox="1"/>
          <p:nvPr/>
        </p:nvSpPr>
        <p:spPr>
          <a:xfrm>
            <a:off x="6430524" y="3193767"/>
            <a:ext cx="2244608"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34" name="TextBox 33"/>
          <p:cNvSpPr txBox="1"/>
          <p:nvPr/>
        </p:nvSpPr>
        <p:spPr>
          <a:xfrm>
            <a:off x="1463296" y="5458788"/>
            <a:ext cx="2244608"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35" name="TextBox 34"/>
          <p:cNvSpPr txBox="1"/>
          <p:nvPr/>
        </p:nvSpPr>
        <p:spPr>
          <a:xfrm>
            <a:off x="539552" y="3655725"/>
            <a:ext cx="2244608"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2405796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sp>
        <p:nvSpPr>
          <p:cNvPr id="144" name="矩形 33"/>
          <p:cNvSpPr/>
          <p:nvPr/>
        </p:nvSpPr>
        <p:spPr>
          <a:xfrm rot="21329141">
            <a:off x="3281028" y="4869740"/>
            <a:ext cx="4982379" cy="1047146"/>
          </a:xfrm>
          <a:custGeom>
            <a:avLst/>
            <a:gdLst>
              <a:gd name="connsiteX0" fmla="*/ 0 w 2908860"/>
              <a:gd name="connsiteY0" fmla="*/ 0 h 770481"/>
              <a:gd name="connsiteX1" fmla="*/ 2908860 w 2908860"/>
              <a:gd name="connsiteY1" fmla="*/ 0 h 770481"/>
              <a:gd name="connsiteX2" fmla="*/ 2908860 w 2908860"/>
              <a:gd name="connsiteY2" fmla="*/ 770481 h 770481"/>
              <a:gd name="connsiteX3" fmla="*/ 0 w 2908860"/>
              <a:gd name="connsiteY3" fmla="*/ 770481 h 770481"/>
              <a:gd name="connsiteX4" fmla="*/ 0 w 2908860"/>
              <a:gd name="connsiteY4" fmla="*/ 0 h 770481"/>
              <a:gd name="connsiteX0" fmla="*/ 249381 w 2908860"/>
              <a:gd name="connsiteY0" fmla="*/ 35626 h 770481"/>
              <a:gd name="connsiteX1" fmla="*/ 2908860 w 2908860"/>
              <a:gd name="connsiteY1" fmla="*/ 0 h 770481"/>
              <a:gd name="connsiteX2" fmla="*/ 2908860 w 2908860"/>
              <a:gd name="connsiteY2" fmla="*/ 770481 h 770481"/>
              <a:gd name="connsiteX3" fmla="*/ 0 w 2908860"/>
              <a:gd name="connsiteY3" fmla="*/ 770481 h 770481"/>
              <a:gd name="connsiteX4" fmla="*/ 249381 w 2908860"/>
              <a:gd name="connsiteY4" fmla="*/ 35626 h 770481"/>
              <a:gd name="connsiteX0" fmla="*/ 249381 w 3419499"/>
              <a:gd name="connsiteY0" fmla="*/ 0 h 734855"/>
              <a:gd name="connsiteX1" fmla="*/ 3419499 w 3419499"/>
              <a:gd name="connsiteY1" fmla="*/ 23751 h 734855"/>
              <a:gd name="connsiteX2" fmla="*/ 2908860 w 3419499"/>
              <a:gd name="connsiteY2" fmla="*/ 734855 h 734855"/>
              <a:gd name="connsiteX3" fmla="*/ 0 w 3419499"/>
              <a:gd name="connsiteY3" fmla="*/ 734855 h 734855"/>
              <a:gd name="connsiteX4" fmla="*/ 249381 w 3419499"/>
              <a:gd name="connsiteY4" fmla="*/ 0 h 734855"/>
              <a:gd name="connsiteX0" fmla="*/ 249381 w 3799510"/>
              <a:gd name="connsiteY0" fmla="*/ 0 h 734855"/>
              <a:gd name="connsiteX1" fmla="*/ 3799510 w 3799510"/>
              <a:gd name="connsiteY1" fmla="*/ 296884 h 734855"/>
              <a:gd name="connsiteX2" fmla="*/ 2908860 w 3799510"/>
              <a:gd name="connsiteY2" fmla="*/ 734855 h 734855"/>
              <a:gd name="connsiteX3" fmla="*/ 0 w 3799510"/>
              <a:gd name="connsiteY3" fmla="*/ 734855 h 734855"/>
              <a:gd name="connsiteX4" fmla="*/ 249381 w 3799510"/>
              <a:gd name="connsiteY4" fmla="*/ 0 h 734855"/>
              <a:gd name="connsiteX0" fmla="*/ 249381 w 3799510"/>
              <a:gd name="connsiteY0" fmla="*/ 0 h 485473"/>
              <a:gd name="connsiteX1" fmla="*/ 3799510 w 3799510"/>
              <a:gd name="connsiteY1" fmla="*/ 47502 h 485473"/>
              <a:gd name="connsiteX2" fmla="*/ 2908860 w 3799510"/>
              <a:gd name="connsiteY2" fmla="*/ 485473 h 485473"/>
              <a:gd name="connsiteX3" fmla="*/ 0 w 3799510"/>
              <a:gd name="connsiteY3" fmla="*/ 485473 h 485473"/>
              <a:gd name="connsiteX4" fmla="*/ 249381 w 3799510"/>
              <a:gd name="connsiteY4" fmla="*/ 0 h 485473"/>
              <a:gd name="connsiteX0" fmla="*/ 249381 w 3799510"/>
              <a:gd name="connsiteY0" fmla="*/ 0 h 568601"/>
              <a:gd name="connsiteX1" fmla="*/ 3799510 w 3799510"/>
              <a:gd name="connsiteY1" fmla="*/ 47502 h 568601"/>
              <a:gd name="connsiteX2" fmla="*/ 3003862 w 3799510"/>
              <a:gd name="connsiteY2" fmla="*/ 568601 h 568601"/>
              <a:gd name="connsiteX3" fmla="*/ 0 w 3799510"/>
              <a:gd name="connsiteY3" fmla="*/ 485473 h 568601"/>
              <a:gd name="connsiteX4" fmla="*/ 249381 w 3799510"/>
              <a:gd name="connsiteY4" fmla="*/ 0 h 568601"/>
              <a:gd name="connsiteX0" fmla="*/ 249381 w 3799510"/>
              <a:gd name="connsiteY0" fmla="*/ 0 h 544851"/>
              <a:gd name="connsiteX1" fmla="*/ 3799510 w 3799510"/>
              <a:gd name="connsiteY1" fmla="*/ 47502 h 544851"/>
              <a:gd name="connsiteX2" fmla="*/ 3716381 w 3799510"/>
              <a:gd name="connsiteY2" fmla="*/ 544851 h 544851"/>
              <a:gd name="connsiteX3" fmla="*/ 0 w 3799510"/>
              <a:gd name="connsiteY3" fmla="*/ 485473 h 544851"/>
              <a:gd name="connsiteX4" fmla="*/ 249381 w 3799510"/>
              <a:gd name="connsiteY4" fmla="*/ 0 h 544851"/>
              <a:gd name="connsiteX0" fmla="*/ 249381 w 3802254"/>
              <a:gd name="connsiteY0" fmla="*/ 0 h 644797"/>
              <a:gd name="connsiteX1" fmla="*/ 3799510 w 3802254"/>
              <a:gd name="connsiteY1" fmla="*/ 47502 h 644797"/>
              <a:gd name="connsiteX2" fmla="*/ 3802254 w 3802254"/>
              <a:gd name="connsiteY2" fmla="*/ 644797 h 644797"/>
              <a:gd name="connsiteX3" fmla="*/ 0 w 3802254"/>
              <a:gd name="connsiteY3" fmla="*/ 485473 h 644797"/>
              <a:gd name="connsiteX4" fmla="*/ 249381 w 3802254"/>
              <a:gd name="connsiteY4" fmla="*/ 0 h 644797"/>
              <a:gd name="connsiteX0" fmla="*/ 249381 w 3838069"/>
              <a:gd name="connsiteY0" fmla="*/ 0 h 644797"/>
              <a:gd name="connsiteX1" fmla="*/ 3838053 w 3838069"/>
              <a:gd name="connsiteY1" fmla="*/ 181595 h 644797"/>
              <a:gd name="connsiteX2" fmla="*/ 3802254 w 3838069"/>
              <a:gd name="connsiteY2" fmla="*/ 644797 h 644797"/>
              <a:gd name="connsiteX3" fmla="*/ 0 w 3838069"/>
              <a:gd name="connsiteY3" fmla="*/ 485473 h 644797"/>
              <a:gd name="connsiteX4" fmla="*/ 249381 w 3838069"/>
              <a:gd name="connsiteY4" fmla="*/ 0 h 644797"/>
              <a:gd name="connsiteX0" fmla="*/ 249381 w 3853936"/>
              <a:gd name="connsiteY0" fmla="*/ 0 h 644797"/>
              <a:gd name="connsiteX1" fmla="*/ 3853925 w 3853936"/>
              <a:gd name="connsiteY1" fmla="*/ 138433 h 644797"/>
              <a:gd name="connsiteX2" fmla="*/ 3802254 w 3853936"/>
              <a:gd name="connsiteY2" fmla="*/ 644797 h 644797"/>
              <a:gd name="connsiteX3" fmla="*/ 0 w 3853936"/>
              <a:gd name="connsiteY3" fmla="*/ 485473 h 644797"/>
              <a:gd name="connsiteX4" fmla="*/ 249381 w 3853936"/>
              <a:gd name="connsiteY4" fmla="*/ 0 h 644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3936" h="644797">
                <a:moveTo>
                  <a:pt x="249381" y="0"/>
                </a:moveTo>
                <a:lnTo>
                  <a:pt x="3853925" y="138433"/>
                </a:lnTo>
                <a:cubicBezTo>
                  <a:pt x="3854840" y="337531"/>
                  <a:pt x="3801339" y="445699"/>
                  <a:pt x="3802254" y="644797"/>
                </a:cubicBezTo>
                <a:lnTo>
                  <a:pt x="0" y="485473"/>
                </a:lnTo>
                <a:lnTo>
                  <a:pt x="249381" y="0"/>
                </a:lnTo>
                <a:close/>
              </a:path>
            </a:pathLst>
          </a:custGeom>
          <a:gradFill flip="none" rotWithShape="1">
            <a:gsLst>
              <a:gs pos="0">
                <a:sysClr val="window" lastClr="FFFFFF">
                  <a:lumMod val="85000"/>
                </a:sysClr>
              </a:gs>
              <a:gs pos="100000">
                <a:srgbClr val="00B0F0">
                  <a:shade val="100000"/>
                  <a:satMod val="115000"/>
                  <a:alpha val="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5" name="矩形 33"/>
          <p:cNvSpPr/>
          <p:nvPr/>
        </p:nvSpPr>
        <p:spPr>
          <a:xfrm rot="21329141">
            <a:off x="2956765" y="3909885"/>
            <a:ext cx="4982379" cy="1047146"/>
          </a:xfrm>
          <a:custGeom>
            <a:avLst/>
            <a:gdLst>
              <a:gd name="connsiteX0" fmla="*/ 0 w 2908860"/>
              <a:gd name="connsiteY0" fmla="*/ 0 h 770481"/>
              <a:gd name="connsiteX1" fmla="*/ 2908860 w 2908860"/>
              <a:gd name="connsiteY1" fmla="*/ 0 h 770481"/>
              <a:gd name="connsiteX2" fmla="*/ 2908860 w 2908860"/>
              <a:gd name="connsiteY2" fmla="*/ 770481 h 770481"/>
              <a:gd name="connsiteX3" fmla="*/ 0 w 2908860"/>
              <a:gd name="connsiteY3" fmla="*/ 770481 h 770481"/>
              <a:gd name="connsiteX4" fmla="*/ 0 w 2908860"/>
              <a:gd name="connsiteY4" fmla="*/ 0 h 770481"/>
              <a:gd name="connsiteX0" fmla="*/ 249381 w 2908860"/>
              <a:gd name="connsiteY0" fmla="*/ 35626 h 770481"/>
              <a:gd name="connsiteX1" fmla="*/ 2908860 w 2908860"/>
              <a:gd name="connsiteY1" fmla="*/ 0 h 770481"/>
              <a:gd name="connsiteX2" fmla="*/ 2908860 w 2908860"/>
              <a:gd name="connsiteY2" fmla="*/ 770481 h 770481"/>
              <a:gd name="connsiteX3" fmla="*/ 0 w 2908860"/>
              <a:gd name="connsiteY3" fmla="*/ 770481 h 770481"/>
              <a:gd name="connsiteX4" fmla="*/ 249381 w 2908860"/>
              <a:gd name="connsiteY4" fmla="*/ 35626 h 770481"/>
              <a:gd name="connsiteX0" fmla="*/ 249381 w 3419499"/>
              <a:gd name="connsiteY0" fmla="*/ 0 h 734855"/>
              <a:gd name="connsiteX1" fmla="*/ 3419499 w 3419499"/>
              <a:gd name="connsiteY1" fmla="*/ 23751 h 734855"/>
              <a:gd name="connsiteX2" fmla="*/ 2908860 w 3419499"/>
              <a:gd name="connsiteY2" fmla="*/ 734855 h 734855"/>
              <a:gd name="connsiteX3" fmla="*/ 0 w 3419499"/>
              <a:gd name="connsiteY3" fmla="*/ 734855 h 734855"/>
              <a:gd name="connsiteX4" fmla="*/ 249381 w 3419499"/>
              <a:gd name="connsiteY4" fmla="*/ 0 h 734855"/>
              <a:gd name="connsiteX0" fmla="*/ 249381 w 3799510"/>
              <a:gd name="connsiteY0" fmla="*/ 0 h 734855"/>
              <a:gd name="connsiteX1" fmla="*/ 3799510 w 3799510"/>
              <a:gd name="connsiteY1" fmla="*/ 296884 h 734855"/>
              <a:gd name="connsiteX2" fmla="*/ 2908860 w 3799510"/>
              <a:gd name="connsiteY2" fmla="*/ 734855 h 734855"/>
              <a:gd name="connsiteX3" fmla="*/ 0 w 3799510"/>
              <a:gd name="connsiteY3" fmla="*/ 734855 h 734855"/>
              <a:gd name="connsiteX4" fmla="*/ 249381 w 3799510"/>
              <a:gd name="connsiteY4" fmla="*/ 0 h 734855"/>
              <a:gd name="connsiteX0" fmla="*/ 249381 w 3799510"/>
              <a:gd name="connsiteY0" fmla="*/ 0 h 485473"/>
              <a:gd name="connsiteX1" fmla="*/ 3799510 w 3799510"/>
              <a:gd name="connsiteY1" fmla="*/ 47502 h 485473"/>
              <a:gd name="connsiteX2" fmla="*/ 2908860 w 3799510"/>
              <a:gd name="connsiteY2" fmla="*/ 485473 h 485473"/>
              <a:gd name="connsiteX3" fmla="*/ 0 w 3799510"/>
              <a:gd name="connsiteY3" fmla="*/ 485473 h 485473"/>
              <a:gd name="connsiteX4" fmla="*/ 249381 w 3799510"/>
              <a:gd name="connsiteY4" fmla="*/ 0 h 485473"/>
              <a:gd name="connsiteX0" fmla="*/ 249381 w 3799510"/>
              <a:gd name="connsiteY0" fmla="*/ 0 h 568601"/>
              <a:gd name="connsiteX1" fmla="*/ 3799510 w 3799510"/>
              <a:gd name="connsiteY1" fmla="*/ 47502 h 568601"/>
              <a:gd name="connsiteX2" fmla="*/ 3003862 w 3799510"/>
              <a:gd name="connsiteY2" fmla="*/ 568601 h 568601"/>
              <a:gd name="connsiteX3" fmla="*/ 0 w 3799510"/>
              <a:gd name="connsiteY3" fmla="*/ 485473 h 568601"/>
              <a:gd name="connsiteX4" fmla="*/ 249381 w 3799510"/>
              <a:gd name="connsiteY4" fmla="*/ 0 h 568601"/>
              <a:gd name="connsiteX0" fmla="*/ 249381 w 3799510"/>
              <a:gd name="connsiteY0" fmla="*/ 0 h 544851"/>
              <a:gd name="connsiteX1" fmla="*/ 3799510 w 3799510"/>
              <a:gd name="connsiteY1" fmla="*/ 47502 h 544851"/>
              <a:gd name="connsiteX2" fmla="*/ 3716381 w 3799510"/>
              <a:gd name="connsiteY2" fmla="*/ 544851 h 544851"/>
              <a:gd name="connsiteX3" fmla="*/ 0 w 3799510"/>
              <a:gd name="connsiteY3" fmla="*/ 485473 h 544851"/>
              <a:gd name="connsiteX4" fmla="*/ 249381 w 3799510"/>
              <a:gd name="connsiteY4" fmla="*/ 0 h 544851"/>
              <a:gd name="connsiteX0" fmla="*/ 249381 w 3802254"/>
              <a:gd name="connsiteY0" fmla="*/ 0 h 644797"/>
              <a:gd name="connsiteX1" fmla="*/ 3799510 w 3802254"/>
              <a:gd name="connsiteY1" fmla="*/ 47502 h 644797"/>
              <a:gd name="connsiteX2" fmla="*/ 3802254 w 3802254"/>
              <a:gd name="connsiteY2" fmla="*/ 644797 h 644797"/>
              <a:gd name="connsiteX3" fmla="*/ 0 w 3802254"/>
              <a:gd name="connsiteY3" fmla="*/ 485473 h 644797"/>
              <a:gd name="connsiteX4" fmla="*/ 249381 w 3802254"/>
              <a:gd name="connsiteY4" fmla="*/ 0 h 644797"/>
              <a:gd name="connsiteX0" fmla="*/ 249381 w 3838069"/>
              <a:gd name="connsiteY0" fmla="*/ 0 h 644797"/>
              <a:gd name="connsiteX1" fmla="*/ 3838053 w 3838069"/>
              <a:gd name="connsiteY1" fmla="*/ 181595 h 644797"/>
              <a:gd name="connsiteX2" fmla="*/ 3802254 w 3838069"/>
              <a:gd name="connsiteY2" fmla="*/ 644797 h 644797"/>
              <a:gd name="connsiteX3" fmla="*/ 0 w 3838069"/>
              <a:gd name="connsiteY3" fmla="*/ 485473 h 644797"/>
              <a:gd name="connsiteX4" fmla="*/ 249381 w 3838069"/>
              <a:gd name="connsiteY4" fmla="*/ 0 h 644797"/>
              <a:gd name="connsiteX0" fmla="*/ 249381 w 3853936"/>
              <a:gd name="connsiteY0" fmla="*/ 0 h 644797"/>
              <a:gd name="connsiteX1" fmla="*/ 3853925 w 3853936"/>
              <a:gd name="connsiteY1" fmla="*/ 138433 h 644797"/>
              <a:gd name="connsiteX2" fmla="*/ 3802254 w 3853936"/>
              <a:gd name="connsiteY2" fmla="*/ 644797 h 644797"/>
              <a:gd name="connsiteX3" fmla="*/ 0 w 3853936"/>
              <a:gd name="connsiteY3" fmla="*/ 485473 h 644797"/>
              <a:gd name="connsiteX4" fmla="*/ 249381 w 3853936"/>
              <a:gd name="connsiteY4" fmla="*/ 0 h 644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3936" h="644797">
                <a:moveTo>
                  <a:pt x="249381" y="0"/>
                </a:moveTo>
                <a:lnTo>
                  <a:pt x="3853925" y="138433"/>
                </a:lnTo>
                <a:cubicBezTo>
                  <a:pt x="3854840" y="337531"/>
                  <a:pt x="3801339" y="445699"/>
                  <a:pt x="3802254" y="644797"/>
                </a:cubicBezTo>
                <a:lnTo>
                  <a:pt x="0" y="485473"/>
                </a:lnTo>
                <a:lnTo>
                  <a:pt x="249381" y="0"/>
                </a:lnTo>
                <a:close/>
              </a:path>
            </a:pathLst>
          </a:custGeom>
          <a:gradFill flip="none" rotWithShape="1">
            <a:gsLst>
              <a:gs pos="0">
                <a:sysClr val="window" lastClr="FFFFFF">
                  <a:lumMod val="85000"/>
                </a:sysClr>
              </a:gs>
              <a:gs pos="100000">
                <a:srgbClr val="00B0F0">
                  <a:shade val="100000"/>
                  <a:satMod val="115000"/>
                  <a:alpha val="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6" name="矩形 33"/>
          <p:cNvSpPr/>
          <p:nvPr/>
        </p:nvSpPr>
        <p:spPr>
          <a:xfrm rot="21329141">
            <a:off x="2517249" y="2997531"/>
            <a:ext cx="4982379" cy="1047146"/>
          </a:xfrm>
          <a:custGeom>
            <a:avLst/>
            <a:gdLst>
              <a:gd name="connsiteX0" fmla="*/ 0 w 2908860"/>
              <a:gd name="connsiteY0" fmla="*/ 0 h 770481"/>
              <a:gd name="connsiteX1" fmla="*/ 2908860 w 2908860"/>
              <a:gd name="connsiteY1" fmla="*/ 0 h 770481"/>
              <a:gd name="connsiteX2" fmla="*/ 2908860 w 2908860"/>
              <a:gd name="connsiteY2" fmla="*/ 770481 h 770481"/>
              <a:gd name="connsiteX3" fmla="*/ 0 w 2908860"/>
              <a:gd name="connsiteY3" fmla="*/ 770481 h 770481"/>
              <a:gd name="connsiteX4" fmla="*/ 0 w 2908860"/>
              <a:gd name="connsiteY4" fmla="*/ 0 h 770481"/>
              <a:gd name="connsiteX0" fmla="*/ 249381 w 2908860"/>
              <a:gd name="connsiteY0" fmla="*/ 35626 h 770481"/>
              <a:gd name="connsiteX1" fmla="*/ 2908860 w 2908860"/>
              <a:gd name="connsiteY1" fmla="*/ 0 h 770481"/>
              <a:gd name="connsiteX2" fmla="*/ 2908860 w 2908860"/>
              <a:gd name="connsiteY2" fmla="*/ 770481 h 770481"/>
              <a:gd name="connsiteX3" fmla="*/ 0 w 2908860"/>
              <a:gd name="connsiteY3" fmla="*/ 770481 h 770481"/>
              <a:gd name="connsiteX4" fmla="*/ 249381 w 2908860"/>
              <a:gd name="connsiteY4" fmla="*/ 35626 h 770481"/>
              <a:gd name="connsiteX0" fmla="*/ 249381 w 3419499"/>
              <a:gd name="connsiteY0" fmla="*/ 0 h 734855"/>
              <a:gd name="connsiteX1" fmla="*/ 3419499 w 3419499"/>
              <a:gd name="connsiteY1" fmla="*/ 23751 h 734855"/>
              <a:gd name="connsiteX2" fmla="*/ 2908860 w 3419499"/>
              <a:gd name="connsiteY2" fmla="*/ 734855 h 734855"/>
              <a:gd name="connsiteX3" fmla="*/ 0 w 3419499"/>
              <a:gd name="connsiteY3" fmla="*/ 734855 h 734855"/>
              <a:gd name="connsiteX4" fmla="*/ 249381 w 3419499"/>
              <a:gd name="connsiteY4" fmla="*/ 0 h 734855"/>
              <a:gd name="connsiteX0" fmla="*/ 249381 w 3799510"/>
              <a:gd name="connsiteY0" fmla="*/ 0 h 734855"/>
              <a:gd name="connsiteX1" fmla="*/ 3799510 w 3799510"/>
              <a:gd name="connsiteY1" fmla="*/ 296884 h 734855"/>
              <a:gd name="connsiteX2" fmla="*/ 2908860 w 3799510"/>
              <a:gd name="connsiteY2" fmla="*/ 734855 h 734855"/>
              <a:gd name="connsiteX3" fmla="*/ 0 w 3799510"/>
              <a:gd name="connsiteY3" fmla="*/ 734855 h 734855"/>
              <a:gd name="connsiteX4" fmla="*/ 249381 w 3799510"/>
              <a:gd name="connsiteY4" fmla="*/ 0 h 734855"/>
              <a:gd name="connsiteX0" fmla="*/ 249381 w 3799510"/>
              <a:gd name="connsiteY0" fmla="*/ 0 h 485473"/>
              <a:gd name="connsiteX1" fmla="*/ 3799510 w 3799510"/>
              <a:gd name="connsiteY1" fmla="*/ 47502 h 485473"/>
              <a:gd name="connsiteX2" fmla="*/ 2908860 w 3799510"/>
              <a:gd name="connsiteY2" fmla="*/ 485473 h 485473"/>
              <a:gd name="connsiteX3" fmla="*/ 0 w 3799510"/>
              <a:gd name="connsiteY3" fmla="*/ 485473 h 485473"/>
              <a:gd name="connsiteX4" fmla="*/ 249381 w 3799510"/>
              <a:gd name="connsiteY4" fmla="*/ 0 h 485473"/>
              <a:gd name="connsiteX0" fmla="*/ 249381 w 3799510"/>
              <a:gd name="connsiteY0" fmla="*/ 0 h 568601"/>
              <a:gd name="connsiteX1" fmla="*/ 3799510 w 3799510"/>
              <a:gd name="connsiteY1" fmla="*/ 47502 h 568601"/>
              <a:gd name="connsiteX2" fmla="*/ 3003862 w 3799510"/>
              <a:gd name="connsiteY2" fmla="*/ 568601 h 568601"/>
              <a:gd name="connsiteX3" fmla="*/ 0 w 3799510"/>
              <a:gd name="connsiteY3" fmla="*/ 485473 h 568601"/>
              <a:gd name="connsiteX4" fmla="*/ 249381 w 3799510"/>
              <a:gd name="connsiteY4" fmla="*/ 0 h 568601"/>
              <a:gd name="connsiteX0" fmla="*/ 249381 w 3799510"/>
              <a:gd name="connsiteY0" fmla="*/ 0 h 544851"/>
              <a:gd name="connsiteX1" fmla="*/ 3799510 w 3799510"/>
              <a:gd name="connsiteY1" fmla="*/ 47502 h 544851"/>
              <a:gd name="connsiteX2" fmla="*/ 3716381 w 3799510"/>
              <a:gd name="connsiteY2" fmla="*/ 544851 h 544851"/>
              <a:gd name="connsiteX3" fmla="*/ 0 w 3799510"/>
              <a:gd name="connsiteY3" fmla="*/ 485473 h 544851"/>
              <a:gd name="connsiteX4" fmla="*/ 249381 w 3799510"/>
              <a:gd name="connsiteY4" fmla="*/ 0 h 544851"/>
              <a:gd name="connsiteX0" fmla="*/ 249381 w 3802254"/>
              <a:gd name="connsiteY0" fmla="*/ 0 h 644797"/>
              <a:gd name="connsiteX1" fmla="*/ 3799510 w 3802254"/>
              <a:gd name="connsiteY1" fmla="*/ 47502 h 644797"/>
              <a:gd name="connsiteX2" fmla="*/ 3802254 w 3802254"/>
              <a:gd name="connsiteY2" fmla="*/ 644797 h 644797"/>
              <a:gd name="connsiteX3" fmla="*/ 0 w 3802254"/>
              <a:gd name="connsiteY3" fmla="*/ 485473 h 644797"/>
              <a:gd name="connsiteX4" fmla="*/ 249381 w 3802254"/>
              <a:gd name="connsiteY4" fmla="*/ 0 h 644797"/>
              <a:gd name="connsiteX0" fmla="*/ 249381 w 3838069"/>
              <a:gd name="connsiteY0" fmla="*/ 0 h 644797"/>
              <a:gd name="connsiteX1" fmla="*/ 3838053 w 3838069"/>
              <a:gd name="connsiteY1" fmla="*/ 181595 h 644797"/>
              <a:gd name="connsiteX2" fmla="*/ 3802254 w 3838069"/>
              <a:gd name="connsiteY2" fmla="*/ 644797 h 644797"/>
              <a:gd name="connsiteX3" fmla="*/ 0 w 3838069"/>
              <a:gd name="connsiteY3" fmla="*/ 485473 h 644797"/>
              <a:gd name="connsiteX4" fmla="*/ 249381 w 3838069"/>
              <a:gd name="connsiteY4" fmla="*/ 0 h 644797"/>
              <a:gd name="connsiteX0" fmla="*/ 249381 w 3853936"/>
              <a:gd name="connsiteY0" fmla="*/ 0 h 644797"/>
              <a:gd name="connsiteX1" fmla="*/ 3853925 w 3853936"/>
              <a:gd name="connsiteY1" fmla="*/ 138433 h 644797"/>
              <a:gd name="connsiteX2" fmla="*/ 3802254 w 3853936"/>
              <a:gd name="connsiteY2" fmla="*/ 644797 h 644797"/>
              <a:gd name="connsiteX3" fmla="*/ 0 w 3853936"/>
              <a:gd name="connsiteY3" fmla="*/ 485473 h 644797"/>
              <a:gd name="connsiteX4" fmla="*/ 249381 w 3853936"/>
              <a:gd name="connsiteY4" fmla="*/ 0 h 644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3936" h="644797">
                <a:moveTo>
                  <a:pt x="249381" y="0"/>
                </a:moveTo>
                <a:lnTo>
                  <a:pt x="3853925" y="138433"/>
                </a:lnTo>
                <a:cubicBezTo>
                  <a:pt x="3854840" y="337531"/>
                  <a:pt x="3801339" y="445699"/>
                  <a:pt x="3802254" y="644797"/>
                </a:cubicBezTo>
                <a:lnTo>
                  <a:pt x="0" y="485473"/>
                </a:lnTo>
                <a:lnTo>
                  <a:pt x="249381" y="0"/>
                </a:lnTo>
                <a:close/>
              </a:path>
            </a:pathLst>
          </a:custGeom>
          <a:gradFill flip="none" rotWithShape="1">
            <a:gsLst>
              <a:gs pos="0">
                <a:sysClr val="window" lastClr="FFFFFF">
                  <a:lumMod val="85000"/>
                </a:sysClr>
              </a:gs>
              <a:gs pos="100000">
                <a:srgbClr val="00B0F0">
                  <a:shade val="100000"/>
                  <a:satMod val="115000"/>
                  <a:alpha val="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7" name="矩形 33"/>
          <p:cNvSpPr/>
          <p:nvPr/>
        </p:nvSpPr>
        <p:spPr>
          <a:xfrm rot="21329141">
            <a:off x="2053234" y="2068225"/>
            <a:ext cx="4982379" cy="1047146"/>
          </a:xfrm>
          <a:custGeom>
            <a:avLst/>
            <a:gdLst>
              <a:gd name="connsiteX0" fmla="*/ 0 w 2908860"/>
              <a:gd name="connsiteY0" fmla="*/ 0 h 770481"/>
              <a:gd name="connsiteX1" fmla="*/ 2908860 w 2908860"/>
              <a:gd name="connsiteY1" fmla="*/ 0 h 770481"/>
              <a:gd name="connsiteX2" fmla="*/ 2908860 w 2908860"/>
              <a:gd name="connsiteY2" fmla="*/ 770481 h 770481"/>
              <a:gd name="connsiteX3" fmla="*/ 0 w 2908860"/>
              <a:gd name="connsiteY3" fmla="*/ 770481 h 770481"/>
              <a:gd name="connsiteX4" fmla="*/ 0 w 2908860"/>
              <a:gd name="connsiteY4" fmla="*/ 0 h 770481"/>
              <a:gd name="connsiteX0" fmla="*/ 249381 w 2908860"/>
              <a:gd name="connsiteY0" fmla="*/ 35626 h 770481"/>
              <a:gd name="connsiteX1" fmla="*/ 2908860 w 2908860"/>
              <a:gd name="connsiteY1" fmla="*/ 0 h 770481"/>
              <a:gd name="connsiteX2" fmla="*/ 2908860 w 2908860"/>
              <a:gd name="connsiteY2" fmla="*/ 770481 h 770481"/>
              <a:gd name="connsiteX3" fmla="*/ 0 w 2908860"/>
              <a:gd name="connsiteY3" fmla="*/ 770481 h 770481"/>
              <a:gd name="connsiteX4" fmla="*/ 249381 w 2908860"/>
              <a:gd name="connsiteY4" fmla="*/ 35626 h 770481"/>
              <a:gd name="connsiteX0" fmla="*/ 249381 w 3419499"/>
              <a:gd name="connsiteY0" fmla="*/ 0 h 734855"/>
              <a:gd name="connsiteX1" fmla="*/ 3419499 w 3419499"/>
              <a:gd name="connsiteY1" fmla="*/ 23751 h 734855"/>
              <a:gd name="connsiteX2" fmla="*/ 2908860 w 3419499"/>
              <a:gd name="connsiteY2" fmla="*/ 734855 h 734855"/>
              <a:gd name="connsiteX3" fmla="*/ 0 w 3419499"/>
              <a:gd name="connsiteY3" fmla="*/ 734855 h 734855"/>
              <a:gd name="connsiteX4" fmla="*/ 249381 w 3419499"/>
              <a:gd name="connsiteY4" fmla="*/ 0 h 734855"/>
              <a:gd name="connsiteX0" fmla="*/ 249381 w 3799510"/>
              <a:gd name="connsiteY0" fmla="*/ 0 h 734855"/>
              <a:gd name="connsiteX1" fmla="*/ 3799510 w 3799510"/>
              <a:gd name="connsiteY1" fmla="*/ 296884 h 734855"/>
              <a:gd name="connsiteX2" fmla="*/ 2908860 w 3799510"/>
              <a:gd name="connsiteY2" fmla="*/ 734855 h 734855"/>
              <a:gd name="connsiteX3" fmla="*/ 0 w 3799510"/>
              <a:gd name="connsiteY3" fmla="*/ 734855 h 734855"/>
              <a:gd name="connsiteX4" fmla="*/ 249381 w 3799510"/>
              <a:gd name="connsiteY4" fmla="*/ 0 h 734855"/>
              <a:gd name="connsiteX0" fmla="*/ 249381 w 3799510"/>
              <a:gd name="connsiteY0" fmla="*/ 0 h 485473"/>
              <a:gd name="connsiteX1" fmla="*/ 3799510 w 3799510"/>
              <a:gd name="connsiteY1" fmla="*/ 47502 h 485473"/>
              <a:gd name="connsiteX2" fmla="*/ 2908860 w 3799510"/>
              <a:gd name="connsiteY2" fmla="*/ 485473 h 485473"/>
              <a:gd name="connsiteX3" fmla="*/ 0 w 3799510"/>
              <a:gd name="connsiteY3" fmla="*/ 485473 h 485473"/>
              <a:gd name="connsiteX4" fmla="*/ 249381 w 3799510"/>
              <a:gd name="connsiteY4" fmla="*/ 0 h 485473"/>
              <a:gd name="connsiteX0" fmla="*/ 249381 w 3799510"/>
              <a:gd name="connsiteY0" fmla="*/ 0 h 568601"/>
              <a:gd name="connsiteX1" fmla="*/ 3799510 w 3799510"/>
              <a:gd name="connsiteY1" fmla="*/ 47502 h 568601"/>
              <a:gd name="connsiteX2" fmla="*/ 3003862 w 3799510"/>
              <a:gd name="connsiteY2" fmla="*/ 568601 h 568601"/>
              <a:gd name="connsiteX3" fmla="*/ 0 w 3799510"/>
              <a:gd name="connsiteY3" fmla="*/ 485473 h 568601"/>
              <a:gd name="connsiteX4" fmla="*/ 249381 w 3799510"/>
              <a:gd name="connsiteY4" fmla="*/ 0 h 568601"/>
              <a:gd name="connsiteX0" fmla="*/ 249381 w 3799510"/>
              <a:gd name="connsiteY0" fmla="*/ 0 h 544851"/>
              <a:gd name="connsiteX1" fmla="*/ 3799510 w 3799510"/>
              <a:gd name="connsiteY1" fmla="*/ 47502 h 544851"/>
              <a:gd name="connsiteX2" fmla="*/ 3716381 w 3799510"/>
              <a:gd name="connsiteY2" fmla="*/ 544851 h 544851"/>
              <a:gd name="connsiteX3" fmla="*/ 0 w 3799510"/>
              <a:gd name="connsiteY3" fmla="*/ 485473 h 544851"/>
              <a:gd name="connsiteX4" fmla="*/ 249381 w 3799510"/>
              <a:gd name="connsiteY4" fmla="*/ 0 h 544851"/>
              <a:gd name="connsiteX0" fmla="*/ 249381 w 3802254"/>
              <a:gd name="connsiteY0" fmla="*/ 0 h 644797"/>
              <a:gd name="connsiteX1" fmla="*/ 3799510 w 3802254"/>
              <a:gd name="connsiteY1" fmla="*/ 47502 h 644797"/>
              <a:gd name="connsiteX2" fmla="*/ 3802254 w 3802254"/>
              <a:gd name="connsiteY2" fmla="*/ 644797 h 644797"/>
              <a:gd name="connsiteX3" fmla="*/ 0 w 3802254"/>
              <a:gd name="connsiteY3" fmla="*/ 485473 h 644797"/>
              <a:gd name="connsiteX4" fmla="*/ 249381 w 3802254"/>
              <a:gd name="connsiteY4" fmla="*/ 0 h 644797"/>
              <a:gd name="connsiteX0" fmla="*/ 249381 w 3838069"/>
              <a:gd name="connsiteY0" fmla="*/ 0 h 644797"/>
              <a:gd name="connsiteX1" fmla="*/ 3838053 w 3838069"/>
              <a:gd name="connsiteY1" fmla="*/ 181595 h 644797"/>
              <a:gd name="connsiteX2" fmla="*/ 3802254 w 3838069"/>
              <a:gd name="connsiteY2" fmla="*/ 644797 h 644797"/>
              <a:gd name="connsiteX3" fmla="*/ 0 w 3838069"/>
              <a:gd name="connsiteY3" fmla="*/ 485473 h 644797"/>
              <a:gd name="connsiteX4" fmla="*/ 249381 w 3838069"/>
              <a:gd name="connsiteY4" fmla="*/ 0 h 644797"/>
              <a:gd name="connsiteX0" fmla="*/ 249381 w 3853936"/>
              <a:gd name="connsiteY0" fmla="*/ 0 h 644797"/>
              <a:gd name="connsiteX1" fmla="*/ 3853925 w 3853936"/>
              <a:gd name="connsiteY1" fmla="*/ 138433 h 644797"/>
              <a:gd name="connsiteX2" fmla="*/ 3802254 w 3853936"/>
              <a:gd name="connsiteY2" fmla="*/ 644797 h 644797"/>
              <a:gd name="connsiteX3" fmla="*/ 0 w 3853936"/>
              <a:gd name="connsiteY3" fmla="*/ 485473 h 644797"/>
              <a:gd name="connsiteX4" fmla="*/ 249381 w 3853936"/>
              <a:gd name="connsiteY4" fmla="*/ 0 h 644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3936" h="644797">
                <a:moveTo>
                  <a:pt x="249381" y="0"/>
                </a:moveTo>
                <a:lnTo>
                  <a:pt x="3853925" y="138433"/>
                </a:lnTo>
                <a:cubicBezTo>
                  <a:pt x="3854840" y="337531"/>
                  <a:pt x="3801339" y="445699"/>
                  <a:pt x="3802254" y="644797"/>
                </a:cubicBezTo>
                <a:lnTo>
                  <a:pt x="0" y="485473"/>
                </a:lnTo>
                <a:lnTo>
                  <a:pt x="249381" y="0"/>
                </a:lnTo>
                <a:close/>
              </a:path>
            </a:pathLst>
          </a:custGeom>
          <a:gradFill flip="none" rotWithShape="1">
            <a:gsLst>
              <a:gs pos="0">
                <a:sysClr val="window" lastClr="FFFFFF">
                  <a:lumMod val="85000"/>
                </a:sysClr>
              </a:gs>
              <a:gs pos="100000">
                <a:srgbClr val="00B0F0">
                  <a:shade val="100000"/>
                  <a:satMod val="115000"/>
                  <a:alpha val="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8" name="椭圆 1"/>
          <p:cNvSpPr/>
          <p:nvPr/>
        </p:nvSpPr>
        <p:spPr>
          <a:xfrm>
            <a:off x="971600" y="1556792"/>
            <a:ext cx="1512168" cy="2520280"/>
          </a:xfrm>
          <a:custGeom>
            <a:avLst/>
            <a:gdLst/>
            <a:ahLst/>
            <a:cxnLst/>
            <a:rect l="l" t="t" r="r" b="b"/>
            <a:pathLst>
              <a:path w="1728192" h="2880320">
                <a:moveTo>
                  <a:pt x="1440160" y="0"/>
                </a:moveTo>
                <a:cubicBezTo>
                  <a:pt x="1538809" y="0"/>
                  <a:pt x="1635141" y="9919"/>
                  <a:pt x="1728192" y="28922"/>
                </a:cubicBezTo>
                <a:lnTo>
                  <a:pt x="1728192" y="474350"/>
                </a:lnTo>
                <a:cubicBezTo>
                  <a:pt x="1637035" y="446650"/>
                  <a:pt x="1540303" y="432048"/>
                  <a:pt x="1440160" y="432048"/>
                </a:cubicBezTo>
                <a:cubicBezTo>
                  <a:pt x="883395" y="432048"/>
                  <a:pt x="432048" y="883395"/>
                  <a:pt x="432048" y="1440160"/>
                </a:cubicBezTo>
                <a:cubicBezTo>
                  <a:pt x="432048" y="1996925"/>
                  <a:pt x="883395" y="2448272"/>
                  <a:pt x="1440160" y="2448272"/>
                </a:cubicBezTo>
                <a:cubicBezTo>
                  <a:pt x="1540303" y="2448272"/>
                  <a:pt x="1637035" y="2433671"/>
                  <a:pt x="1728192" y="2405971"/>
                </a:cubicBezTo>
                <a:lnTo>
                  <a:pt x="1728192" y="2851399"/>
                </a:lnTo>
                <a:cubicBezTo>
                  <a:pt x="1635141" y="2870402"/>
                  <a:pt x="1538809" y="2880320"/>
                  <a:pt x="1440160" y="2880320"/>
                </a:cubicBezTo>
                <a:cubicBezTo>
                  <a:pt x="644782" y="2880320"/>
                  <a:pt x="0" y="2235538"/>
                  <a:pt x="0" y="1440160"/>
                </a:cubicBezTo>
                <a:cubicBezTo>
                  <a:pt x="0" y="644782"/>
                  <a:pt x="644782" y="0"/>
                  <a:pt x="1440160" y="0"/>
                </a:cubicBezTo>
                <a:close/>
              </a:path>
            </a:pathLst>
          </a:custGeom>
          <a:solidFill>
            <a:srgbClr val="00B0F0"/>
          </a:solidFill>
          <a:ln w="25400" cap="flat" cmpd="sng" algn="ctr">
            <a:solidFill>
              <a:srgbClr val="00B0F0"/>
            </a:solidFill>
            <a:prstDash val="solid"/>
          </a:ln>
          <a:effectLst/>
          <a:scene3d>
            <a:camera prst="isometricOffAxis1Top">
              <a:rot lat="17925621" lon="20555290" rev="1490956"/>
            </a:camera>
            <a:lightRig rig="threePt" dir="t"/>
          </a:scene3d>
          <a:sp3d>
            <a:bevelT h="57150"/>
            <a:contourClr>
              <a:sysClr val="window" lastClr="FFFFFF">
                <a:lumMod val="50000"/>
              </a:sys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9" name="椭圆 1"/>
          <p:cNvSpPr/>
          <p:nvPr/>
        </p:nvSpPr>
        <p:spPr>
          <a:xfrm>
            <a:off x="1411116" y="2504771"/>
            <a:ext cx="1512168" cy="2520280"/>
          </a:xfrm>
          <a:custGeom>
            <a:avLst/>
            <a:gdLst/>
            <a:ahLst/>
            <a:cxnLst/>
            <a:rect l="l" t="t" r="r" b="b"/>
            <a:pathLst>
              <a:path w="1728192" h="2880320">
                <a:moveTo>
                  <a:pt x="1440160" y="0"/>
                </a:moveTo>
                <a:cubicBezTo>
                  <a:pt x="1538809" y="0"/>
                  <a:pt x="1635141" y="9919"/>
                  <a:pt x="1728192" y="28922"/>
                </a:cubicBezTo>
                <a:lnTo>
                  <a:pt x="1728192" y="474350"/>
                </a:lnTo>
                <a:cubicBezTo>
                  <a:pt x="1637035" y="446650"/>
                  <a:pt x="1540303" y="432048"/>
                  <a:pt x="1440160" y="432048"/>
                </a:cubicBezTo>
                <a:cubicBezTo>
                  <a:pt x="883395" y="432048"/>
                  <a:pt x="432048" y="883395"/>
                  <a:pt x="432048" y="1440160"/>
                </a:cubicBezTo>
                <a:cubicBezTo>
                  <a:pt x="432048" y="1996925"/>
                  <a:pt x="883395" y="2448272"/>
                  <a:pt x="1440160" y="2448272"/>
                </a:cubicBezTo>
                <a:cubicBezTo>
                  <a:pt x="1540303" y="2448272"/>
                  <a:pt x="1637035" y="2433671"/>
                  <a:pt x="1728192" y="2405971"/>
                </a:cubicBezTo>
                <a:lnTo>
                  <a:pt x="1728192" y="2851399"/>
                </a:lnTo>
                <a:cubicBezTo>
                  <a:pt x="1635141" y="2870402"/>
                  <a:pt x="1538809" y="2880320"/>
                  <a:pt x="1440160" y="2880320"/>
                </a:cubicBezTo>
                <a:cubicBezTo>
                  <a:pt x="644782" y="2880320"/>
                  <a:pt x="0" y="2235538"/>
                  <a:pt x="0" y="1440160"/>
                </a:cubicBezTo>
                <a:cubicBezTo>
                  <a:pt x="0" y="644782"/>
                  <a:pt x="644782" y="0"/>
                  <a:pt x="1440160" y="0"/>
                </a:cubicBezTo>
                <a:close/>
              </a:path>
            </a:pathLst>
          </a:custGeom>
          <a:solidFill>
            <a:srgbClr val="FFC000"/>
          </a:solidFill>
          <a:ln w="25400" cap="flat" cmpd="sng" algn="ctr">
            <a:solidFill>
              <a:srgbClr val="FFC000"/>
            </a:solidFill>
            <a:prstDash val="solid"/>
          </a:ln>
          <a:effectLst/>
          <a:scene3d>
            <a:camera prst="isometricOffAxis1Top">
              <a:rot lat="17925621" lon="20555290" rev="1490956"/>
            </a:camera>
            <a:lightRig rig="threePt" dir="t"/>
          </a:scene3d>
          <a:sp3d>
            <a:bevelT h="57150"/>
            <a:contourClr>
              <a:sysClr val="window" lastClr="FFFFFF">
                <a:lumMod val="50000"/>
              </a:sys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0" name="椭圆 1"/>
          <p:cNvSpPr/>
          <p:nvPr/>
        </p:nvSpPr>
        <p:spPr>
          <a:xfrm>
            <a:off x="1867672" y="3440875"/>
            <a:ext cx="1512168" cy="2520280"/>
          </a:xfrm>
          <a:custGeom>
            <a:avLst/>
            <a:gdLst/>
            <a:ahLst/>
            <a:cxnLst/>
            <a:rect l="l" t="t" r="r" b="b"/>
            <a:pathLst>
              <a:path w="1728192" h="2880320">
                <a:moveTo>
                  <a:pt x="1440160" y="0"/>
                </a:moveTo>
                <a:cubicBezTo>
                  <a:pt x="1538809" y="0"/>
                  <a:pt x="1635141" y="9919"/>
                  <a:pt x="1728192" y="28922"/>
                </a:cubicBezTo>
                <a:lnTo>
                  <a:pt x="1728192" y="474350"/>
                </a:lnTo>
                <a:cubicBezTo>
                  <a:pt x="1637035" y="446650"/>
                  <a:pt x="1540303" y="432048"/>
                  <a:pt x="1440160" y="432048"/>
                </a:cubicBezTo>
                <a:cubicBezTo>
                  <a:pt x="883395" y="432048"/>
                  <a:pt x="432048" y="883395"/>
                  <a:pt x="432048" y="1440160"/>
                </a:cubicBezTo>
                <a:cubicBezTo>
                  <a:pt x="432048" y="1996925"/>
                  <a:pt x="883395" y="2448272"/>
                  <a:pt x="1440160" y="2448272"/>
                </a:cubicBezTo>
                <a:cubicBezTo>
                  <a:pt x="1540303" y="2448272"/>
                  <a:pt x="1637035" y="2433671"/>
                  <a:pt x="1728192" y="2405971"/>
                </a:cubicBezTo>
                <a:lnTo>
                  <a:pt x="1728192" y="2851399"/>
                </a:lnTo>
                <a:cubicBezTo>
                  <a:pt x="1635141" y="2870402"/>
                  <a:pt x="1538809" y="2880320"/>
                  <a:pt x="1440160" y="2880320"/>
                </a:cubicBezTo>
                <a:cubicBezTo>
                  <a:pt x="644782" y="2880320"/>
                  <a:pt x="0" y="2235538"/>
                  <a:pt x="0" y="1440160"/>
                </a:cubicBezTo>
                <a:cubicBezTo>
                  <a:pt x="0" y="644782"/>
                  <a:pt x="644782" y="0"/>
                  <a:pt x="1440160" y="0"/>
                </a:cubicBezTo>
                <a:close/>
              </a:path>
            </a:pathLst>
          </a:custGeom>
          <a:solidFill>
            <a:srgbClr val="00B0F0"/>
          </a:solidFill>
          <a:ln w="25400" cap="flat" cmpd="sng" algn="ctr">
            <a:solidFill>
              <a:srgbClr val="00B0F0"/>
            </a:solidFill>
            <a:prstDash val="solid"/>
          </a:ln>
          <a:effectLst/>
          <a:scene3d>
            <a:camera prst="isometricOffAxis1Top">
              <a:rot lat="17925621" lon="20555290" rev="1490956"/>
            </a:camera>
            <a:lightRig rig="threePt" dir="t"/>
          </a:scene3d>
          <a:sp3d>
            <a:bevelT h="57150"/>
            <a:contourClr>
              <a:sysClr val="window" lastClr="FFFFFF">
                <a:lumMod val="50000"/>
              </a:sys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1" name="椭圆 1"/>
          <p:cNvSpPr/>
          <p:nvPr/>
        </p:nvSpPr>
        <p:spPr>
          <a:xfrm>
            <a:off x="2292045" y="4380390"/>
            <a:ext cx="1512168" cy="2520280"/>
          </a:xfrm>
          <a:custGeom>
            <a:avLst/>
            <a:gdLst/>
            <a:ahLst/>
            <a:cxnLst/>
            <a:rect l="l" t="t" r="r" b="b"/>
            <a:pathLst>
              <a:path w="1728192" h="2880320">
                <a:moveTo>
                  <a:pt x="1440160" y="0"/>
                </a:moveTo>
                <a:cubicBezTo>
                  <a:pt x="1538809" y="0"/>
                  <a:pt x="1635141" y="9919"/>
                  <a:pt x="1728192" y="28922"/>
                </a:cubicBezTo>
                <a:lnTo>
                  <a:pt x="1728192" y="474350"/>
                </a:lnTo>
                <a:cubicBezTo>
                  <a:pt x="1637035" y="446650"/>
                  <a:pt x="1540303" y="432048"/>
                  <a:pt x="1440160" y="432048"/>
                </a:cubicBezTo>
                <a:cubicBezTo>
                  <a:pt x="883395" y="432048"/>
                  <a:pt x="432048" y="883395"/>
                  <a:pt x="432048" y="1440160"/>
                </a:cubicBezTo>
                <a:cubicBezTo>
                  <a:pt x="432048" y="1996925"/>
                  <a:pt x="883395" y="2448272"/>
                  <a:pt x="1440160" y="2448272"/>
                </a:cubicBezTo>
                <a:cubicBezTo>
                  <a:pt x="1540303" y="2448272"/>
                  <a:pt x="1637035" y="2433671"/>
                  <a:pt x="1728192" y="2405971"/>
                </a:cubicBezTo>
                <a:lnTo>
                  <a:pt x="1728192" y="2851399"/>
                </a:lnTo>
                <a:cubicBezTo>
                  <a:pt x="1635141" y="2870402"/>
                  <a:pt x="1538809" y="2880320"/>
                  <a:pt x="1440160" y="2880320"/>
                </a:cubicBezTo>
                <a:cubicBezTo>
                  <a:pt x="644782" y="2880320"/>
                  <a:pt x="0" y="2235538"/>
                  <a:pt x="0" y="1440160"/>
                </a:cubicBezTo>
                <a:cubicBezTo>
                  <a:pt x="0" y="644782"/>
                  <a:pt x="644782" y="0"/>
                  <a:pt x="1440160" y="0"/>
                </a:cubicBezTo>
                <a:close/>
              </a:path>
            </a:pathLst>
          </a:custGeom>
          <a:solidFill>
            <a:srgbClr val="FFC000"/>
          </a:solidFill>
          <a:ln w="25400" cap="flat" cmpd="sng" algn="ctr">
            <a:solidFill>
              <a:srgbClr val="FFC000"/>
            </a:solidFill>
            <a:prstDash val="solid"/>
          </a:ln>
          <a:effectLst/>
          <a:scene3d>
            <a:camera prst="isometricOffAxis1Top">
              <a:rot lat="17925621" lon="20555290" rev="1490956"/>
            </a:camera>
            <a:lightRig rig="threePt" dir="t"/>
          </a:scene3d>
          <a:sp3d>
            <a:bevelT h="57150"/>
            <a:contourClr>
              <a:sysClr val="window" lastClr="FFFFFF">
                <a:lumMod val="50000"/>
              </a:sys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2" name="Oval 65"/>
          <p:cNvSpPr>
            <a:spLocks noChangeArrowheads="1"/>
          </p:cNvSpPr>
          <p:nvPr/>
        </p:nvSpPr>
        <p:spPr bwMode="auto">
          <a:xfrm>
            <a:off x="1687383" y="3034446"/>
            <a:ext cx="853868" cy="81125"/>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153" name="组合 152"/>
          <p:cNvGrpSpPr/>
          <p:nvPr/>
        </p:nvGrpSpPr>
        <p:grpSpPr>
          <a:xfrm>
            <a:off x="1662253" y="2142191"/>
            <a:ext cx="904128" cy="904130"/>
            <a:chOff x="3133055" y="1546405"/>
            <a:chExt cx="1559482" cy="1559485"/>
          </a:xfrm>
          <a:effectLst>
            <a:outerShdw blurRad="50800" dist="38100" dir="5400000" algn="t" rotWithShape="0">
              <a:prstClr val="black">
                <a:alpha val="40000"/>
              </a:prstClr>
            </a:outerShdw>
          </a:effectLst>
          <a:scene3d>
            <a:camera prst="orthographicFront">
              <a:rot lat="0" lon="0" rev="0"/>
            </a:camera>
            <a:lightRig rig="glow" dir="t">
              <a:rot lat="0" lon="0" rev="14100000"/>
            </a:lightRig>
          </a:scene3d>
        </p:grpSpPr>
        <p:sp>
          <p:nvSpPr>
            <p:cNvPr id="154" name="椭圆 153"/>
            <p:cNvSpPr/>
            <p:nvPr/>
          </p:nvSpPr>
          <p:spPr bwMode="auto">
            <a:xfrm rot="1267204">
              <a:off x="3133055" y="1546405"/>
              <a:ext cx="1559482" cy="1559485"/>
            </a:xfrm>
            <a:prstGeom prst="ellipse">
              <a:avLst/>
            </a:prstGeom>
            <a:gradFill flip="none" rotWithShape="1">
              <a:gsLst>
                <a:gs pos="0">
                  <a:srgbClr val="00B0F0"/>
                </a:gs>
                <a:gs pos="47000">
                  <a:srgbClr val="00B0F0"/>
                </a:gs>
                <a:gs pos="82000">
                  <a:srgbClr val="0070C0"/>
                </a:gs>
              </a:gsLst>
              <a:path path="circle">
                <a:fillToRect r="100000" b="100000"/>
              </a:path>
              <a:tileRect l="-100000" t="-100000"/>
            </a:gradFill>
            <a:ln w="635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5" name="椭圆 154"/>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6" name="椭圆 155"/>
            <p:cNvSpPr/>
            <p:nvPr/>
          </p:nvSpPr>
          <p:spPr>
            <a:xfrm>
              <a:off x="3233954" y="1715481"/>
              <a:ext cx="1357682" cy="1357683"/>
            </a:xfrm>
            <a:prstGeom prst="ellipse">
              <a:avLst/>
            </a:prstGeom>
            <a:gradFill flip="none" rotWithShape="1">
              <a:gsLst>
                <a:gs pos="28000">
                  <a:sysClr val="window" lastClr="FFFFFF">
                    <a:alpha val="0"/>
                  </a:sysClr>
                </a:gs>
                <a:gs pos="64000">
                  <a:srgbClr val="B7ECFF">
                    <a:alpha val="0"/>
                  </a:srgbClr>
                </a:gs>
                <a:gs pos="100000">
                  <a:srgbClr val="11C1FF"/>
                </a:gs>
              </a:gsLst>
              <a:lin ang="54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57" name="Oval 65"/>
          <p:cNvSpPr>
            <a:spLocks noChangeArrowheads="1"/>
          </p:cNvSpPr>
          <p:nvPr/>
        </p:nvSpPr>
        <p:spPr bwMode="auto">
          <a:xfrm>
            <a:off x="2077704" y="3946828"/>
            <a:ext cx="853868" cy="81125"/>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58" name="Oval 65"/>
          <p:cNvSpPr>
            <a:spLocks noChangeArrowheads="1"/>
          </p:cNvSpPr>
          <p:nvPr/>
        </p:nvSpPr>
        <p:spPr bwMode="auto">
          <a:xfrm>
            <a:off x="2710614" y="4873569"/>
            <a:ext cx="853868" cy="81125"/>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159" name="组合 158"/>
          <p:cNvGrpSpPr/>
          <p:nvPr/>
        </p:nvGrpSpPr>
        <p:grpSpPr>
          <a:xfrm>
            <a:off x="2685484" y="4005064"/>
            <a:ext cx="904128" cy="904130"/>
            <a:chOff x="3133055" y="1546405"/>
            <a:chExt cx="1559482" cy="1559485"/>
          </a:xfrm>
          <a:effectLst>
            <a:outerShdw blurRad="50800" dist="38100" dir="5400000" algn="t" rotWithShape="0">
              <a:prstClr val="black">
                <a:alpha val="40000"/>
              </a:prstClr>
            </a:outerShdw>
          </a:effectLst>
          <a:scene3d>
            <a:camera prst="orthographicFront">
              <a:rot lat="0" lon="0" rev="0"/>
            </a:camera>
            <a:lightRig rig="glow" dir="t">
              <a:rot lat="0" lon="0" rev="14100000"/>
            </a:lightRig>
          </a:scene3d>
        </p:grpSpPr>
        <p:sp>
          <p:nvSpPr>
            <p:cNvPr id="160" name="椭圆 159"/>
            <p:cNvSpPr/>
            <p:nvPr/>
          </p:nvSpPr>
          <p:spPr bwMode="auto">
            <a:xfrm rot="1267204">
              <a:off x="3133055" y="1546405"/>
              <a:ext cx="1559482" cy="1559485"/>
            </a:xfrm>
            <a:prstGeom prst="ellipse">
              <a:avLst/>
            </a:prstGeom>
            <a:gradFill flip="none" rotWithShape="1">
              <a:gsLst>
                <a:gs pos="0">
                  <a:srgbClr val="00B0F0"/>
                </a:gs>
                <a:gs pos="47000">
                  <a:srgbClr val="00B0F0"/>
                </a:gs>
                <a:gs pos="82000">
                  <a:srgbClr val="0070C0"/>
                </a:gs>
              </a:gsLst>
              <a:path path="circle">
                <a:fillToRect r="100000" b="100000"/>
              </a:path>
              <a:tileRect l="-100000" t="-100000"/>
            </a:gradFill>
            <a:ln w="635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1" name="椭圆 160"/>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2" name="椭圆 161"/>
            <p:cNvSpPr/>
            <p:nvPr/>
          </p:nvSpPr>
          <p:spPr>
            <a:xfrm>
              <a:off x="3233954" y="1715481"/>
              <a:ext cx="1357682" cy="1357683"/>
            </a:xfrm>
            <a:prstGeom prst="ellipse">
              <a:avLst/>
            </a:prstGeom>
            <a:gradFill flip="none" rotWithShape="1">
              <a:gsLst>
                <a:gs pos="28000">
                  <a:sysClr val="window" lastClr="FFFFFF">
                    <a:alpha val="0"/>
                  </a:sysClr>
                </a:gs>
                <a:gs pos="64000">
                  <a:srgbClr val="B7ECFF">
                    <a:alpha val="0"/>
                  </a:srgbClr>
                </a:gs>
                <a:gs pos="100000">
                  <a:srgbClr val="11C1FF"/>
                </a:gs>
              </a:gsLst>
              <a:lin ang="54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63" name="组合 162"/>
          <p:cNvGrpSpPr/>
          <p:nvPr/>
        </p:nvGrpSpPr>
        <p:grpSpPr>
          <a:xfrm>
            <a:off x="2038369" y="3051258"/>
            <a:ext cx="920915" cy="920916"/>
            <a:chOff x="3133055" y="1546405"/>
            <a:chExt cx="1559482" cy="1559485"/>
          </a:xfrm>
          <a:effectLst>
            <a:outerShdw blurRad="50800" dist="38100" dir="5400000" algn="t" rotWithShape="0">
              <a:prstClr val="black">
                <a:alpha val="40000"/>
              </a:prstClr>
            </a:outerShdw>
          </a:effectLst>
          <a:scene3d>
            <a:camera prst="orthographicFront">
              <a:rot lat="0" lon="0" rev="0"/>
            </a:camera>
            <a:lightRig rig="glow" dir="t">
              <a:rot lat="0" lon="0" rev="14100000"/>
            </a:lightRig>
          </a:scene3d>
        </p:grpSpPr>
        <p:sp>
          <p:nvSpPr>
            <p:cNvPr id="164" name="椭圆 163"/>
            <p:cNvSpPr/>
            <p:nvPr/>
          </p:nvSpPr>
          <p:spPr bwMode="auto">
            <a:xfrm rot="1267204">
              <a:off x="3133055" y="1546405"/>
              <a:ext cx="1559482" cy="1559485"/>
            </a:xfrm>
            <a:prstGeom prst="ellipse">
              <a:avLst/>
            </a:prstGeom>
            <a:gradFill flip="none" rotWithShape="1">
              <a:gsLst>
                <a:gs pos="0">
                  <a:srgbClr val="FFFF00"/>
                </a:gs>
                <a:gs pos="47000">
                  <a:srgbClr val="FFC000"/>
                </a:gs>
                <a:gs pos="82000">
                  <a:srgbClr val="F79646">
                    <a:lumMod val="75000"/>
                  </a:srgbClr>
                </a:gs>
              </a:gsLst>
              <a:path path="circle">
                <a:fillToRect r="100000" b="100000"/>
              </a:path>
              <a:tileRect l="-100000" t="-100000"/>
            </a:gradFill>
            <a:ln w="635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5" name="椭圆 164"/>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6" name="椭圆 165"/>
            <p:cNvSpPr/>
            <p:nvPr/>
          </p:nvSpPr>
          <p:spPr>
            <a:xfrm>
              <a:off x="3233954" y="1715481"/>
              <a:ext cx="1357682" cy="1357683"/>
            </a:xfrm>
            <a:prstGeom prst="ellipse">
              <a:avLst/>
            </a:prstGeom>
            <a:gradFill flip="none" rotWithShape="1">
              <a:gsLst>
                <a:gs pos="28000">
                  <a:sysClr val="window" lastClr="FFFFFF">
                    <a:alpha val="0"/>
                  </a:sysClr>
                </a:gs>
                <a:gs pos="64000">
                  <a:srgbClr val="B7ECFF">
                    <a:alpha val="0"/>
                  </a:srgbClr>
                </a:gs>
                <a:gs pos="100000">
                  <a:srgbClr val="E8990A"/>
                </a:gs>
              </a:gsLst>
              <a:lin ang="54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67" name="Oval 65"/>
          <p:cNvSpPr>
            <a:spLocks noChangeArrowheads="1"/>
          </p:cNvSpPr>
          <p:nvPr/>
        </p:nvSpPr>
        <p:spPr bwMode="auto">
          <a:xfrm>
            <a:off x="3048129" y="5815750"/>
            <a:ext cx="853868" cy="81125"/>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168" name="组合 167"/>
          <p:cNvGrpSpPr/>
          <p:nvPr/>
        </p:nvGrpSpPr>
        <p:grpSpPr>
          <a:xfrm>
            <a:off x="3008794" y="4920180"/>
            <a:ext cx="920915" cy="920916"/>
            <a:chOff x="3133055" y="1546405"/>
            <a:chExt cx="1559482" cy="1559485"/>
          </a:xfrm>
          <a:effectLst>
            <a:outerShdw blurRad="50800" dist="38100" dir="5400000" algn="t" rotWithShape="0">
              <a:prstClr val="black">
                <a:alpha val="40000"/>
              </a:prstClr>
            </a:outerShdw>
          </a:effectLst>
          <a:scene3d>
            <a:camera prst="orthographicFront">
              <a:rot lat="0" lon="0" rev="0"/>
            </a:camera>
            <a:lightRig rig="glow" dir="t">
              <a:rot lat="0" lon="0" rev="14100000"/>
            </a:lightRig>
          </a:scene3d>
        </p:grpSpPr>
        <p:sp>
          <p:nvSpPr>
            <p:cNvPr id="169" name="椭圆 168"/>
            <p:cNvSpPr/>
            <p:nvPr/>
          </p:nvSpPr>
          <p:spPr bwMode="auto">
            <a:xfrm rot="1267204">
              <a:off x="3133055" y="1546405"/>
              <a:ext cx="1559482" cy="1559485"/>
            </a:xfrm>
            <a:prstGeom prst="ellipse">
              <a:avLst/>
            </a:prstGeom>
            <a:gradFill flip="none" rotWithShape="1">
              <a:gsLst>
                <a:gs pos="0">
                  <a:srgbClr val="FFFF00"/>
                </a:gs>
                <a:gs pos="47000">
                  <a:srgbClr val="FFC000"/>
                </a:gs>
                <a:gs pos="82000">
                  <a:srgbClr val="F79646">
                    <a:lumMod val="75000"/>
                  </a:srgbClr>
                </a:gs>
              </a:gsLst>
              <a:path path="circle">
                <a:fillToRect r="100000" b="100000"/>
              </a:path>
              <a:tileRect l="-100000" t="-100000"/>
            </a:gradFill>
            <a:ln w="635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0" name="椭圆 169"/>
            <p:cNvSpPr/>
            <p:nvPr/>
          </p:nvSpPr>
          <p:spPr bwMode="auto">
            <a:xfrm rot="2140418">
              <a:off x="3352291" y="1614365"/>
              <a:ext cx="1284785" cy="1178045"/>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p3d prstMaterial="softEdge">
              <a:bevelT w="127000" prst="artDeco"/>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1" name="椭圆 170"/>
            <p:cNvSpPr/>
            <p:nvPr/>
          </p:nvSpPr>
          <p:spPr>
            <a:xfrm>
              <a:off x="3233954" y="1715481"/>
              <a:ext cx="1357682" cy="1357683"/>
            </a:xfrm>
            <a:prstGeom prst="ellipse">
              <a:avLst/>
            </a:prstGeom>
            <a:gradFill flip="none" rotWithShape="1">
              <a:gsLst>
                <a:gs pos="28000">
                  <a:sysClr val="window" lastClr="FFFFFF">
                    <a:alpha val="0"/>
                  </a:sysClr>
                </a:gs>
                <a:gs pos="64000">
                  <a:srgbClr val="B7ECFF">
                    <a:alpha val="0"/>
                  </a:srgbClr>
                </a:gs>
                <a:gs pos="100000">
                  <a:srgbClr val="E8990A"/>
                </a:gs>
              </a:gsLst>
              <a:lin ang="5400000" scaled="1"/>
              <a:tileRect/>
            </a:gradFill>
            <a:ln w="25400" cap="flat" cmpd="sng" algn="ctr">
              <a:noFill/>
              <a:prstDash val="solid"/>
            </a:ln>
            <a:effectLst/>
            <a:sp3d prstMaterial="softEdge">
              <a:bevelT w="127000" prst="artDeco"/>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72" name="TextBox 171"/>
          <p:cNvSpPr txBox="1"/>
          <p:nvPr/>
        </p:nvSpPr>
        <p:spPr>
          <a:xfrm>
            <a:off x="1727305" y="2395257"/>
            <a:ext cx="77528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01</a:t>
            </a:r>
            <a:endParaRPr kumimoji="0" lang="zh-CN" altLang="en-US" sz="24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173" name="TextBox 172"/>
          <p:cNvSpPr txBox="1"/>
          <p:nvPr/>
        </p:nvSpPr>
        <p:spPr>
          <a:xfrm>
            <a:off x="2117983" y="3297392"/>
            <a:ext cx="77528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02</a:t>
            </a:r>
            <a:endParaRPr kumimoji="0" lang="zh-CN" altLang="en-US" sz="24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174" name="TextBox 173"/>
          <p:cNvSpPr txBox="1"/>
          <p:nvPr/>
        </p:nvSpPr>
        <p:spPr>
          <a:xfrm>
            <a:off x="2743952" y="4238171"/>
            <a:ext cx="77528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03</a:t>
            </a:r>
            <a:endParaRPr kumimoji="0" lang="zh-CN" altLang="en-US" sz="24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175" name="TextBox 174"/>
          <p:cNvSpPr txBox="1"/>
          <p:nvPr/>
        </p:nvSpPr>
        <p:spPr>
          <a:xfrm>
            <a:off x="3099295" y="5161485"/>
            <a:ext cx="77528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04</a:t>
            </a:r>
            <a:endParaRPr kumimoji="0" lang="zh-CN" altLang="en-US" sz="24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176" name="TextBox 175"/>
          <p:cNvSpPr txBox="1"/>
          <p:nvPr/>
        </p:nvSpPr>
        <p:spPr>
          <a:xfrm>
            <a:off x="2713169" y="2311677"/>
            <a:ext cx="3888270"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77" name="TextBox 176"/>
          <p:cNvSpPr txBox="1"/>
          <p:nvPr/>
        </p:nvSpPr>
        <p:spPr>
          <a:xfrm>
            <a:off x="3094268" y="3241992"/>
            <a:ext cx="3888270"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78" name="TextBox 177"/>
          <p:cNvSpPr txBox="1"/>
          <p:nvPr/>
        </p:nvSpPr>
        <p:spPr>
          <a:xfrm>
            <a:off x="3707904" y="4149080"/>
            <a:ext cx="3888270"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79" name="TextBox 178"/>
          <p:cNvSpPr txBox="1"/>
          <p:nvPr/>
        </p:nvSpPr>
        <p:spPr>
          <a:xfrm>
            <a:off x="4084356" y="5085184"/>
            <a:ext cx="3888270"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89058330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mtClean="0"/>
              <a:t>单击此处添加标题</a:t>
            </a:r>
            <a:endParaRPr lang="zh-CN" altLang="en-US"/>
          </a:p>
        </p:txBody>
      </p:sp>
      <p:grpSp>
        <p:nvGrpSpPr>
          <p:cNvPr id="2" name="组合 3"/>
          <p:cNvGrpSpPr/>
          <p:nvPr/>
        </p:nvGrpSpPr>
        <p:grpSpPr>
          <a:xfrm>
            <a:off x="598488" y="2304515"/>
            <a:ext cx="2562225" cy="2154238"/>
            <a:chOff x="598488" y="2304515"/>
            <a:chExt cx="2562225" cy="2154238"/>
          </a:xfrm>
        </p:grpSpPr>
        <p:sp>
          <p:nvSpPr>
            <p:cNvPr id="5" name="AutoShape 8"/>
            <p:cNvSpPr>
              <a:spLocks noChangeArrowheads="1"/>
            </p:cNvSpPr>
            <p:nvPr/>
          </p:nvSpPr>
          <p:spPr bwMode="auto">
            <a:xfrm>
              <a:off x="601663" y="2695040"/>
              <a:ext cx="2559050" cy="417513"/>
            </a:xfrm>
            <a:prstGeom prst="roundRect">
              <a:avLst>
                <a:gd name="adj" fmla="val 16667"/>
              </a:avLst>
            </a:prstGeom>
            <a:gradFill rotWithShape="1">
              <a:gsLst>
                <a:gs pos="0">
                  <a:srgbClr val="F8F8F8"/>
                </a:gs>
                <a:gs pos="100000">
                  <a:srgbClr val="DDDDDD"/>
                </a:gs>
              </a:gsLst>
              <a:lin ang="2700000" scaled="1"/>
            </a:gradFill>
            <a:ln w="9525">
              <a:solidFill>
                <a:srgbClr val="DDDDDD"/>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4" name="Group 9"/>
            <p:cNvGrpSpPr>
              <a:grpSpLocks/>
            </p:cNvGrpSpPr>
            <p:nvPr/>
          </p:nvGrpSpPr>
          <p:grpSpPr bwMode="auto">
            <a:xfrm>
              <a:off x="784225" y="2304515"/>
              <a:ext cx="609600" cy="595313"/>
              <a:chOff x="0" y="0"/>
              <a:chExt cx="1042" cy="1019"/>
            </a:xfrm>
          </p:grpSpPr>
          <p:grpSp>
            <p:nvGrpSpPr>
              <p:cNvPr id="6" name="Group 10"/>
              <p:cNvGrpSpPr>
                <a:grpSpLocks/>
              </p:cNvGrpSpPr>
              <p:nvPr/>
            </p:nvGrpSpPr>
            <p:grpSpPr bwMode="auto">
              <a:xfrm>
                <a:off x="0" y="0"/>
                <a:ext cx="1042" cy="1019"/>
                <a:chOff x="0" y="0"/>
                <a:chExt cx="1042" cy="1019"/>
              </a:xfrm>
            </p:grpSpPr>
            <p:pic>
              <p:nvPicPr>
                <p:cNvPr id="12" name="Picture 11"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12"/>
                <p:cNvSpPr>
                  <a:spLocks noChangeArrowheads="1"/>
                </p:cNvSpPr>
                <p:nvPr/>
              </p:nvSpPr>
              <p:spPr bwMode="auto">
                <a:xfrm>
                  <a:off x="0" y="0"/>
                  <a:ext cx="1035" cy="1019"/>
                </a:xfrm>
                <a:prstGeom prst="ellipse">
                  <a:avLst/>
                </a:prstGeom>
                <a:gradFill flip="none" rotWithShape="1">
                  <a:gsLst>
                    <a:gs pos="0">
                      <a:srgbClr val="2676FF">
                        <a:lumMod val="60000"/>
                        <a:lumOff val="40000"/>
                      </a:srgbClr>
                    </a:gs>
                    <a:gs pos="100000">
                      <a:srgbClr val="2676FF"/>
                    </a:gs>
                  </a:gsLst>
                  <a:path path="shape">
                    <a:fillToRect l="50000" t="50000" r="50000" b="50000"/>
                  </a:path>
                  <a:tileRect/>
                </a:gradFill>
                <a:ln w="19050">
                  <a:solidFill>
                    <a:srgbClr val="FFFFFF"/>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rgbClr val="FFFFFF"/>
                      </a:solidFill>
                      <a:effectLst/>
                      <a:uLnTx/>
                      <a:uFillTx/>
                      <a:latin typeface="Impact" pitchFamily="34" charset="0"/>
                      <a:ea typeface="微软雅黑" pitchFamily="34" charset="-122"/>
                    </a:rPr>
                    <a:t>1</a:t>
                  </a:r>
                  <a:endParaRPr kumimoji="0" lang="zh-CN" altLang="en-US" sz="2400" b="0" i="0" u="none" strike="noStrike" kern="0" cap="none" spc="0" normalizeH="0" baseline="0" noProof="0" dirty="0" smtClean="0">
                    <a:ln>
                      <a:noFill/>
                    </a:ln>
                    <a:solidFill>
                      <a:srgbClr val="FFFFFF"/>
                    </a:solidFill>
                    <a:effectLst/>
                    <a:uLnTx/>
                    <a:uFillTx/>
                    <a:latin typeface="Impact" pitchFamily="34" charset="0"/>
                    <a:ea typeface="微软雅黑" pitchFamily="34" charset="-122"/>
                  </a:endParaRPr>
                </a:p>
              </p:txBody>
            </p:sp>
          </p:grpSp>
          <p:pic>
            <p:nvPicPr>
              <p:cNvPr id="11" name="Picture 1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 y="49"/>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Oval 15"/>
            <p:cNvSpPr>
              <a:spLocks noChangeArrowheads="1"/>
            </p:cNvSpPr>
            <p:nvPr/>
          </p:nvSpPr>
          <p:spPr bwMode="auto">
            <a:xfrm>
              <a:off x="704850" y="2925228"/>
              <a:ext cx="747713" cy="203200"/>
            </a:xfrm>
            <a:prstGeom prst="ellipse">
              <a:avLst/>
            </a:prstGeom>
            <a:gradFill rotWithShape="1">
              <a:gsLst>
                <a:gs pos="0">
                  <a:srgbClr val="2676FF">
                    <a:alpha val="50000"/>
                  </a:srgbClr>
                </a:gs>
                <a:gs pos="100000">
                  <a:srgbClr val="FFFFFF">
                    <a:alpha val="0"/>
                  </a:srgbClr>
                </a:gs>
              </a:gsLst>
              <a:path path="shape">
                <a:fillToRect l="50000" t="50000" r="50000" b="50000"/>
              </a:path>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AutoShape 16"/>
            <p:cNvSpPr>
              <a:spLocks noChangeArrowheads="1"/>
            </p:cNvSpPr>
            <p:nvPr/>
          </p:nvSpPr>
          <p:spPr bwMode="auto">
            <a:xfrm>
              <a:off x="598488" y="3169703"/>
              <a:ext cx="2559050" cy="1289050"/>
            </a:xfrm>
            <a:prstGeom prst="roundRect">
              <a:avLst>
                <a:gd name="adj" fmla="val 8745"/>
              </a:avLst>
            </a:prstGeom>
            <a:gradFill rotWithShape="1">
              <a:gsLst>
                <a:gs pos="0">
                  <a:srgbClr val="FFFFFF"/>
                </a:gs>
                <a:gs pos="100000">
                  <a:srgbClr val="EAEAEA"/>
                </a:gs>
              </a:gsLst>
              <a:lin ang="2700000" scaled="1"/>
            </a:gradFill>
            <a:ln w="9525">
              <a:solidFill>
                <a:srgbClr val="DDDDDD"/>
              </a:solidFill>
              <a:round/>
              <a:headEnd/>
              <a:tailEnd/>
            </a:ln>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单击此处添加段落文字内容</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单击此处添加段落文字内容</a:t>
              </a:r>
              <a:endParaRPr kumimoji="0" lang="zh-CN" altLang="en-US" sz="18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endParaRPr>
            </a:p>
          </p:txBody>
        </p:sp>
        <p:sp>
          <p:nvSpPr>
            <p:cNvPr id="9" name="TextBox 8"/>
            <p:cNvSpPr txBox="1"/>
            <p:nvPr/>
          </p:nvSpPr>
          <p:spPr>
            <a:xfrm>
              <a:off x="1699871" y="2730665"/>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添加标题文字</a:t>
              </a:r>
              <a:endParaRPr kumimoji="0" lang="zh-CN" altLang="en-US" sz="16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grpSp>
      <p:grpSp>
        <p:nvGrpSpPr>
          <p:cNvPr id="10" name="组合 13"/>
          <p:cNvGrpSpPr/>
          <p:nvPr/>
        </p:nvGrpSpPr>
        <p:grpSpPr>
          <a:xfrm>
            <a:off x="3287713" y="2304515"/>
            <a:ext cx="2573337" cy="2154238"/>
            <a:chOff x="3287713" y="2304515"/>
            <a:chExt cx="2573337" cy="2154238"/>
          </a:xfrm>
        </p:grpSpPr>
        <p:sp>
          <p:nvSpPr>
            <p:cNvPr id="15" name="AutoShape 4"/>
            <p:cNvSpPr>
              <a:spLocks noChangeArrowheads="1"/>
            </p:cNvSpPr>
            <p:nvPr/>
          </p:nvSpPr>
          <p:spPr bwMode="auto">
            <a:xfrm>
              <a:off x="3302000" y="2695040"/>
              <a:ext cx="2559050" cy="417513"/>
            </a:xfrm>
            <a:prstGeom prst="roundRect">
              <a:avLst>
                <a:gd name="adj" fmla="val 16667"/>
              </a:avLst>
            </a:prstGeom>
            <a:gradFill rotWithShape="1">
              <a:gsLst>
                <a:gs pos="0">
                  <a:srgbClr val="F8F8F8"/>
                </a:gs>
                <a:gs pos="100000">
                  <a:srgbClr val="DDDDDD"/>
                </a:gs>
              </a:gsLst>
              <a:lin ang="2700000" scaled="1"/>
            </a:gradFill>
            <a:ln w="9525">
              <a:solidFill>
                <a:srgbClr val="DDDDDD"/>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AutoShape 5"/>
            <p:cNvSpPr>
              <a:spLocks noChangeArrowheads="1"/>
            </p:cNvSpPr>
            <p:nvPr/>
          </p:nvSpPr>
          <p:spPr bwMode="auto">
            <a:xfrm>
              <a:off x="3287713" y="3169703"/>
              <a:ext cx="2559050" cy="1289050"/>
            </a:xfrm>
            <a:prstGeom prst="roundRect">
              <a:avLst>
                <a:gd name="adj" fmla="val 8745"/>
              </a:avLst>
            </a:prstGeom>
            <a:gradFill rotWithShape="1">
              <a:gsLst>
                <a:gs pos="0">
                  <a:srgbClr val="FFFFFF"/>
                </a:gs>
                <a:gs pos="100000">
                  <a:srgbClr val="EAEAEA"/>
                </a:gs>
              </a:gsLst>
              <a:lin ang="2700000" scaled="1"/>
            </a:gradFill>
            <a:ln w="9525">
              <a:solidFill>
                <a:srgbClr val="DDDDDD"/>
              </a:solidFill>
              <a:round/>
              <a:headEnd/>
              <a:tailEnd/>
            </a:ln>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单击此处添加段落文字内容</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单击此处添加段落文字内容</a:t>
              </a:r>
            </a:p>
          </p:txBody>
        </p:sp>
        <p:grpSp>
          <p:nvGrpSpPr>
            <p:cNvPr id="14" name="Group 22"/>
            <p:cNvGrpSpPr>
              <a:grpSpLocks/>
            </p:cNvGrpSpPr>
            <p:nvPr/>
          </p:nvGrpSpPr>
          <p:grpSpPr bwMode="auto">
            <a:xfrm>
              <a:off x="3473450" y="2304515"/>
              <a:ext cx="609600" cy="595313"/>
              <a:chOff x="0" y="0"/>
              <a:chExt cx="1042" cy="1019"/>
            </a:xfrm>
          </p:grpSpPr>
          <p:grpSp>
            <p:nvGrpSpPr>
              <p:cNvPr id="17" name="Group 23"/>
              <p:cNvGrpSpPr>
                <a:grpSpLocks/>
              </p:cNvGrpSpPr>
              <p:nvPr/>
            </p:nvGrpSpPr>
            <p:grpSpPr bwMode="auto">
              <a:xfrm>
                <a:off x="0" y="0"/>
                <a:ext cx="1042" cy="1019"/>
                <a:chOff x="0" y="0"/>
                <a:chExt cx="1042" cy="1019"/>
              </a:xfrm>
            </p:grpSpPr>
            <p:pic>
              <p:nvPicPr>
                <p:cNvPr id="22" name="Picture 24"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Oval 25"/>
                <p:cNvSpPr>
                  <a:spLocks noChangeArrowheads="1"/>
                </p:cNvSpPr>
                <p:nvPr/>
              </p:nvSpPr>
              <p:spPr bwMode="auto">
                <a:xfrm>
                  <a:off x="0" y="0"/>
                  <a:ext cx="1035" cy="1019"/>
                </a:xfrm>
                <a:prstGeom prst="ellipse">
                  <a:avLst/>
                </a:prstGeom>
                <a:gradFill flip="none" rotWithShape="1">
                  <a:gsLst>
                    <a:gs pos="0">
                      <a:srgbClr val="2676FF">
                        <a:lumMod val="60000"/>
                        <a:lumOff val="40000"/>
                      </a:srgbClr>
                    </a:gs>
                    <a:gs pos="100000">
                      <a:srgbClr val="2676FF"/>
                    </a:gs>
                  </a:gsLst>
                  <a:path path="shape">
                    <a:fillToRect l="50000" t="50000" r="50000" b="50000"/>
                  </a:path>
                  <a:tileRect/>
                </a:gradFill>
                <a:ln w="19050">
                  <a:solidFill>
                    <a:srgbClr val="FFFFFF"/>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Impact" pitchFamily="34" charset="0"/>
                      <a:ea typeface="微软雅黑" pitchFamily="34" charset="-122"/>
                    </a:rPr>
                    <a:t>2</a:t>
                  </a:r>
                  <a:endParaRPr kumimoji="0" lang="zh-CN" altLang="en-US" sz="24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grpSp>
          <p:pic>
            <p:nvPicPr>
              <p:cNvPr id="21" name="Picture 2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 y="49"/>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Oval 37"/>
            <p:cNvSpPr>
              <a:spLocks noChangeArrowheads="1"/>
            </p:cNvSpPr>
            <p:nvPr/>
          </p:nvSpPr>
          <p:spPr bwMode="auto">
            <a:xfrm>
              <a:off x="3448050" y="2925228"/>
              <a:ext cx="747713" cy="203200"/>
            </a:xfrm>
            <a:prstGeom prst="ellipse">
              <a:avLst/>
            </a:prstGeom>
            <a:gradFill rotWithShape="1">
              <a:gsLst>
                <a:gs pos="0">
                  <a:srgbClr val="2676FF">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9" name="TextBox 18"/>
            <p:cNvSpPr txBox="1"/>
            <p:nvPr/>
          </p:nvSpPr>
          <p:spPr>
            <a:xfrm>
              <a:off x="4400214" y="2730665"/>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添加标题文字</a:t>
              </a:r>
              <a:endParaRPr kumimoji="0" lang="zh-CN" altLang="en-US" sz="16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grpSp>
      <p:grpSp>
        <p:nvGrpSpPr>
          <p:cNvPr id="20" name="组合 23"/>
          <p:cNvGrpSpPr/>
          <p:nvPr/>
        </p:nvGrpSpPr>
        <p:grpSpPr>
          <a:xfrm>
            <a:off x="5984875" y="2304515"/>
            <a:ext cx="2576513" cy="2154238"/>
            <a:chOff x="5984875" y="2304515"/>
            <a:chExt cx="2576513" cy="2154238"/>
          </a:xfrm>
        </p:grpSpPr>
        <p:sp>
          <p:nvSpPr>
            <p:cNvPr id="25" name="AutoShape 3"/>
            <p:cNvSpPr>
              <a:spLocks noChangeArrowheads="1"/>
            </p:cNvSpPr>
            <p:nvPr/>
          </p:nvSpPr>
          <p:spPr bwMode="auto">
            <a:xfrm>
              <a:off x="6002338" y="2695040"/>
              <a:ext cx="2559050" cy="417513"/>
            </a:xfrm>
            <a:prstGeom prst="roundRect">
              <a:avLst>
                <a:gd name="adj" fmla="val 16667"/>
              </a:avLst>
            </a:prstGeom>
            <a:gradFill rotWithShape="1">
              <a:gsLst>
                <a:gs pos="0">
                  <a:srgbClr val="F8F8F8"/>
                </a:gs>
                <a:gs pos="100000">
                  <a:srgbClr val="DDDDDD"/>
                </a:gs>
              </a:gsLst>
              <a:lin ang="2700000" scaled="1"/>
            </a:gradFill>
            <a:ln w="9525">
              <a:solidFill>
                <a:srgbClr val="DDDDDD"/>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6" name="AutoShape 6"/>
            <p:cNvSpPr>
              <a:spLocks noChangeArrowheads="1"/>
            </p:cNvSpPr>
            <p:nvPr/>
          </p:nvSpPr>
          <p:spPr bwMode="auto">
            <a:xfrm>
              <a:off x="5984875" y="3169703"/>
              <a:ext cx="2559050" cy="1289050"/>
            </a:xfrm>
            <a:prstGeom prst="roundRect">
              <a:avLst>
                <a:gd name="adj" fmla="val 8745"/>
              </a:avLst>
            </a:prstGeom>
            <a:gradFill rotWithShape="1">
              <a:gsLst>
                <a:gs pos="0">
                  <a:srgbClr val="FFFFFF"/>
                </a:gs>
                <a:gs pos="100000">
                  <a:srgbClr val="EAEAEA"/>
                </a:gs>
              </a:gsLst>
              <a:lin ang="2700000" scaled="1"/>
            </a:gradFill>
            <a:ln w="9525">
              <a:solidFill>
                <a:srgbClr val="DDDDDD"/>
              </a:solidFill>
              <a:round/>
              <a:headEnd/>
              <a:tailEnd/>
            </a:ln>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单击此处添加段落文字内容</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单击此处添加段落文字内容</a:t>
              </a:r>
            </a:p>
          </p:txBody>
        </p:sp>
        <p:grpSp>
          <p:nvGrpSpPr>
            <p:cNvPr id="24" name="Group 28"/>
            <p:cNvGrpSpPr>
              <a:grpSpLocks/>
            </p:cNvGrpSpPr>
            <p:nvPr/>
          </p:nvGrpSpPr>
          <p:grpSpPr bwMode="auto">
            <a:xfrm>
              <a:off x="6178550" y="2304515"/>
              <a:ext cx="609600" cy="595313"/>
              <a:chOff x="0" y="0"/>
              <a:chExt cx="1042" cy="1019"/>
            </a:xfrm>
          </p:grpSpPr>
          <p:grpSp>
            <p:nvGrpSpPr>
              <p:cNvPr id="27" name="Group 29"/>
              <p:cNvGrpSpPr>
                <a:grpSpLocks/>
              </p:cNvGrpSpPr>
              <p:nvPr/>
            </p:nvGrpSpPr>
            <p:grpSpPr bwMode="auto">
              <a:xfrm>
                <a:off x="0" y="0"/>
                <a:ext cx="1042" cy="1019"/>
                <a:chOff x="0" y="0"/>
                <a:chExt cx="1042" cy="1019"/>
              </a:xfrm>
            </p:grpSpPr>
            <p:pic>
              <p:nvPicPr>
                <p:cNvPr id="32" name="Picture 30"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val 31"/>
                <p:cNvSpPr>
                  <a:spLocks noChangeArrowheads="1"/>
                </p:cNvSpPr>
                <p:nvPr/>
              </p:nvSpPr>
              <p:spPr bwMode="auto">
                <a:xfrm>
                  <a:off x="0" y="0"/>
                  <a:ext cx="1035" cy="1019"/>
                </a:xfrm>
                <a:prstGeom prst="ellipse">
                  <a:avLst/>
                </a:prstGeom>
                <a:gradFill flip="none" rotWithShape="1">
                  <a:gsLst>
                    <a:gs pos="0">
                      <a:srgbClr val="2676FF">
                        <a:lumMod val="60000"/>
                        <a:lumOff val="40000"/>
                      </a:srgbClr>
                    </a:gs>
                    <a:gs pos="100000">
                      <a:srgbClr val="2676FF"/>
                    </a:gs>
                  </a:gsLst>
                  <a:path path="shape">
                    <a:fillToRect l="50000" t="50000" r="50000" b="50000"/>
                  </a:path>
                  <a:tileRect/>
                </a:gradFill>
                <a:ln w="19050">
                  <a:solidFill>
                    <a:srgbClr val="FFFFFF"/>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Impact" pitchFamily="34" charset="0"/>
                      <a:ea typeface="微软雅黑" pitchFamily="34" charset="-122"/>
                    </a:rPr>
                    <a:t>3</a:t>
                  </a:r>
                  <a:endParaRPr kumimoji="0" lang="zh-CN" altLang="en-US" sz="24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grpSp>
          <p:pic>
            <p:nvPicPr>
              <p:cNvPr id="31" name="Picture 32"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 y="49"/>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Oval 38"/>
            <p:cNvSpPr>
              <a:spLocks noChangeArrowheads="1"/>
            </p:cNvSpPr>
            <p:nvPr/>
          </p:nvSpPr>
          <p:spPr bwMode="auto">
            <a:xfrm>
              <a:off x="6113463" y="2925228"/>
              <a:ext cx="747712" cy="203200"/>
            </a:xfrm>
            <a:prstGeom prst="ellipse">
              <a:avLst/>
            </a:prstGeom>
            <a:gradFill rotWithShape="1">
              <a:gsLst>
                <a:gs pos="0">
                  <a:srgbClr val="2676FF">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9" name="TextBox 28"/>
            <p:cNvSpPr txBox="1"/>
            <p:nvPr/>
          </p:nvSpPr>
          <p:spPr>
            <a:xfrm>
              <a:off x="7104403" y="2730665"/>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添加标题文字</a:t>
              </a:r>
              <a:endParaRPr kumimoji="0" lang="zh-CN" altLang="en-US" sz="16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46585662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grpSp>
        <p:nvGrpSpPr>
          <p:cNvPr id="14" name="组合 13"/>
          <p:cNvGrpSpPr/>
          <p:nvPr/>
        </p:nvGrpSpPr>
        <p:grpSpPr>
          <a:xfrm>
            <a:off x="1403648" y="1268760"/>
            <a:ext cx="6228452" cy="4812262"/>
            <a:chOff x="2015956" y="1602089"/>
            <a:chExt cx="5537427" cy="4278358"/>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5956" y="1602089"/>
              <a:ext cx="1736603" cy="4278358"/>
            </a:xfrm>
            <a:prstGeom prst="rect">
              <a:avLst/>
            </a:prstGeom>
            <a:effectLst>
              <a:outerShdw blurRad="50800" dist="38100" dir="5400000" algn="t" rotWithShape="0">
                <a:prstClr val="black">
                  <a:alpha val="40000"/>
                </a:prstClr>
              </a:outerShdw>
            </a:effectLst>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6255" y="1602089"/>
              <a:ext cx="1747128" cy="4278358"/>
            </a:xfrm>
            <a:prstGeom prst="rect">
              <a:avLst/>
            </a:prstGeom>
            <a:effectLst>
              <a:outerShdw blurRad="50800" dist="38100" dir="5400000" algn="t" rotWithShape="0">
                <a:prstClr val="black">
                  <a:alpha val="40000"/>
                </a:prstClr>
              </a:outerShdw>
            </a:effectLst>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26892" y="1602089"/>
              <a:ext cx="1705029" cy="4278358"/>
            </a:xfrm>
            <a:prstGeom prst="rect">
              <a:avLst/>
            </a:prstGeom>
            <a:effectLst>
              <a:outerShdw blurRad="50800" dist="38100" dir="5400000" algn="t" rotWithShape="0">
                <a:prstClr val="black">
                  <a:alpha val="40000"/>
                </a:prstClr>
              </a:outerShdw>
            </a:effectLst>
          </p:spPr>
        </p:pic>
      </p:grpSp>
      <p:sp>
        <p:nvSpPr>
          <p:cNvPr id="18" name="TextBox 17"/>
          <p:cNvSpPr txBox="1"/>
          <p:nvPr/>
        </p:nvSpPr>
        <p:spPr>
          <a:xfrm>
            <a:off x="1773683" y="3418397"/>
            <a:ext cx="121324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9" name="TextBox 18"/>
          <p:cNvSpPr txBox="1"/>
          <p:nvPr/>
        </p:nvSpPr>
        <p:spPr>
          <a:xfrm>
            <a:off x="1735322" y="3793825"/>
            <a:ext cx="1311447" cy="174547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0" name="TextBox 19"/>
          <p:cNvSpPr txBox="1"/>
          <p:nvPr/>
        </p:nvSpPr>
        <p:spPr>
          <a:xfrm>
            <a:off x="3905331" y="3418397"/>
            <a:ext cx="121324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1" name="TextBox 20"/>
          <p:cNvSpPr txBox="1"/>
          <p:nvPr/>
        </p:nvSpPr>
        <p:spPr>
          <a:xfrm>
            <a:off x="3866970" y="3793825"/>
            <a:ext cx="1311447" cy="174547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2" name="TextBox 21"/>
          <p:cNvSpPr txBox="1"/>
          <p:nvPr/>
        </p:nvSpPr>
        <p:spPr>
          <a:xfrm>
            <a:off x="6042899" y="3418397"/>
            <a:ext cx="1213246"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3" name="TextBox 22"/>
          <p:cNvSpPr txBox="1"/>
          <p:nvPr/>
        </p:nvSpPr>
        <p:spPr>
          <a:xfrm>
            <a:off x="6004538" y="3793825"/>
            <a:ext cx="1311447" cy="174547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16809130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sp>
        <p:nvSpPr>
          <p:cNvPr id="49" name="矩形 2048"/>
          <p:cNvSpPr/>
          <p:nvPr/>
        </p:nvSpPr>
        <p:spPr>
          <a:xfrm rot="19458485">
            <a:off x="3851918" y="4294567"/>
            <a:ext cx="2255381" cy="2212711"/>
          </a:xfrm>
          <a:custGeom>
            <a:avLst/>
            <a:gdLst/>
            <a:ahLst/>
            <a:cxnLst/>
            <a:rect l="l" t="t" r="r" b="b"/>
            <a:pathLst>
              <a:path w="2255381" h="2212711">
                <a:moveTo>
                  <a:pt x="1762831" y="96037"/>
                </a:moveTo>
                <a:cubicBezTo>
                  <a:pt x="1774596" y="109887"/>
                  <a:pt x="1762506" y="174600"/>
                  <a:pt x="1646561" y="364996"/>
                </a:cubicBezTo>
                <a:cubicBezTo>
                  <a:pt x="1623126" y="418934"/>
                  <a:pt x="1525944" y="582825"/>
                  <a:pt x="1395435" y="793156"/>
                </a:cubicBezTo>
                <a:cubicBezTo>
                  <a:pt x="1536134" y="778726"/>
                  <a:pt x="1697692" y="765828"/>
                  <a:pt x="1831180" y="756058"/>
                </a:cubicBezTo>
                <a:cubicBezTo>
                  <a:pt x="1885036" y="696233"/>
                  <a:pt x="2021048" y="583933"/>
                  <a:pt x="2043438" y="565200"/>
                </a:cubicBezTo>
                <a:cubicBezTo>
                  <a:pt x="2069261" y="543593"/>
                  <a:pt x="2073675" y="543820"/>
                  <a:pt x="2083864" y="544092"/>
                </a:cubicBezTo>
                <a:cubicBezTo>
                  <a:pt x="2090767" y="551669"/>
                  <a:pt x="2104986" y="572225"/>
                  <a:pt x="2104573" y="566823"/>
                </a:cubicBezTo>
                <a:cubicBezTo>
                  <a:pt x="2104160" y="561422"/>
                  <a:pt x="2125877" y="554426"/>
                  <a:pt x="2087839" y="600560"/>
                </a:cubicBezTo>
                <a:cubicBezTo>
                  <a:pt x="2079107" y="615047"/>
                  <a:pt x="2020535" y="684486"/>
                  <a:pt x="1965963" y="746391"/>
                </a:cubicBezTo>
                <a:cubicBezTo>
                  <a:pt x="2026433" y="742222"/>
                  <a:pt x="2071795" y="739277"/>
                  <a:pt x="2092922" y="737850"/>
                </a:cubicBezTo>
                <a:cubicBezTo>
                  <a:pt x="2199976" y="730624"/>
                  <a:pt x="2210042" y="735764"/>
                  <a:pt x="2233807" y="747211"/>
                </a:cubicBezTo>
                <a:cubicBezTo>
                  <a:pt x="2234375" y="766987"/>
                  <a:pt x="2225153" y="815763"/>
                  <a:pt x="2235515" y="806537"/>
                </a:cubicBezTo>
                <a:cubicBezTo>
                  <a:pt x="2245877" y="797311"/>
                  <a:pt x="2312434" y="809401"/>
                  <a:pt x="2124682" y="843303"/>
                </a:cubicBezTo>
                <a:cubicBezTo>
                  <a:pt x="2055381" y="862379"/>
                  <a:pt x="1557988" y="946248"/>
                  <a:pt x="1273593" y="987844"/>
                </a:cubicBezTo>
                <a:cubicBezTo>
                  <a:pt x="978139" y="1456310"/>
                  <a:pt x="595298" y="2038503"/>
                  <a:pt x="457887" y="2212711"/>
                </a:cubicBezTo>
                <a:lnTo>
                  <a:pt x="0" y="1868127"/>
                </a:lnTo>
                <a:cubicBezTo>
                  <a:pt x="68157" y="1710476"/>
                  <a:pt x="330540" y="1371156"/>
                  <a:pt x="606728" y="1037009"/>
                </a:cubicBezTo>
                <a:cubicBezTo>
                  <a:pt x="600981" y="804918"/>
                  <a:pt x="634997" y="289980"/>
                  <a:pt x="640268" y="205084"/>
                </a:cubicBezTo>
                <a:cubicBezTo>
                  <a:pt x="646314" y="107709"/>
                  <a:pt x="652129" y="99237"/>
                  <a:pt x="665240" y="79152"/>
                </a:cubicBezTo>
                <a:cubicBezTo>
                  <a:pt x="683136" y="80960"/>
                  <a:pt x="726034" y="94999"/>
                  <a:pt x="718931" y="84573"/>
                </a:cubicBezTo>
                <a:cubicBezTo>
                  <a:pt x="711827" y="74148"/>
                  <a:pt x="730538" y="15554"/>
                  <a:pt x="739077" y="188821"/>
                </a:cubicBezTo>
                <a:cubicBezTo>
                  <a:pt x="746782" y="243817"/>
                  <a:pt x="760402" y="582985"/>
                  <a:pt x="766840" y="844003"/>
                </a:cubicBezTo>
                <a:cubicBezTo>
                  <a:pt x="1026532" y="535400"/>
                  <a:pt x="1266755" y="263580"/>
                  <a:pt x="1333595" y="187146"/>
                </a:cubicBezTo>
                <a:cubicBezTo>
                  <a:pt x="1484649" y="14408"/>
                  <a:pt x="1513353" y="10556"/>
                  <a:pt x="1579414" y="0"/>
                </a:cubicBezTo>
                <a:cubicBezTo>
                  <a:pt x="1629596" y="41269"/>
                  <a:pt x="1736593" y="158682"/>
                  <a:pt x="1729962" y="123807"/>
                </a:cubicBezTo>
                <a:cubicBezTo>
                  <a:pt x="1727475" y="110728"/>
                  <a:pt x="1744940" y="92417"/>
                  <a:pt x="1756562" y="92996"/>
                </a:cubicBezTo>
                <a:cubicBezTo>
                  <a:pt x="1758983" y="93117"/>
                  <a:pt x="1761150" y="94058"/>
                  <a:pt x="1762831" y="96037"/>
                </a:cubicBezTo>
                <a:close/>
              </a:path>
            </a:pathLst>
          </a:custGeom>
          <a:gradFill flip="none" rotWithShape="1">
            <a:gsLst>
              <a:gs pos="0">
                <a:srgbClr val="785630">
                  <a:shade val="30000"/>
                  <a:satMod val="115000"/>
                </a:srgbClr>
              </a:gs>
              <a:gs pos="50000">
                <a:srgbClr val="785630">
                  <a:shade val="67500"/>
                  <a:satMod val="115000"/>
                </a:srgbClr>
              </a:gs>
              <a:gs pos="100000">
                <a:srgbClr val="785630">
                  <a:shade val="100000"/>
                  <a:satMod val="115000"/>
                </a:srgbClr>
              </a:gs>
            </a:gsLst>
            <a:lin ang="16200000" scaled="1"/>
            <a:tileRect/>
          </a:gradFill>
          <a:ln w="190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nvGrpSpPr>
          <p:cNvPr id="50" name="组合 49"/>
          <p:cNvGrpSpPr/>
          <p:nvPr/>
        </p:nvGrpSpPr>
        <p:grpSpPr>
          <a:xfrm>
            <a:off x="2737319" y="1701012"/>
            <a:ext cx="3975894" cy="3301949"/>
            <a:chOff x="3035930" y="2186738"/>
            <a:chExt cx="3832393" cy="3182772"/>
          </a:xfrm>
        </p:grpSpPr>
        <p:grpSp>
          <p:nvGrpSpPr>
            <p:cNvPr id="51" name="组合 50"/>
            <p:cNvGrpSpPr/>
            <p:nvPr/>
          </p:nvGrpSpPr>
          <p:grpSpPr>
            <a:xfrm>
              <a:off x="4924548" y="2318283"/>
              <a:ext cx="1023617" cy="1023617"/>
              <a:chOff x="5076056" y="2996952"/>
              <a:chExt cx="1800200" cy="1800200"/>
            </a:xfrm>
            <a:effectLst>
              <a:outerShdw blurRad="50800" dist="38100" dir="5400000" algn="t" rotWithShape="0">
                <a:prstClr val="black">
                  <a:alpha val="40000"/>
                </a:prstClr>
              </a:outerShdw>
            </a:effectLst>
          </p:grpSpPr>
          <p:sp>
            <p:nvSpPr>
              <p:cNvPr id="77" name="椭圆 76"/>
              <p:cNvSpPr/>
              <p:nvPr/>
            </p:nvSpPr>
            <p:spPr>
              <a:xfrm>
                <a:off x="5076056" y="2996952"/>
                <a:ext cx="1800200" cy="1800200"/>
              </a:xfrm>
              <a:prstGeom prst="ellipse">
                <a:avLst/>
              </a:prstGeom>
              <a:gradFill flip="none" rotWithShape="1">
                <a:gsLst>
                  <a:gs pos="0">
                    <a:sysClr val="window" lastClr="FFFFFF">
                      <a:lumMod val="75000"/>
                      <a:shade val="30000"/>
                      <a:satMod val="115000"/>
                    </a:sysClr>
                  </a:gs>
                  <a:gs pos="50000">
                    <a:sysClr val="window" lastClr="FFFFFF">
                      <a:lumMod val="75000"/>
                      <a:shade val="67500"/>
                      <a:satMod val="115000"/>
                    </a:sysClr>
                  </a:gs>
                  <a:gs pos="100000">
                    <a:sysClr val="window" lastClr="FFFFFF">
                      <a:lumMod val="75000"/>
                      <a:shade val="100000"/>
                      <a:satMod val="115000"/>
                    </a:sys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8" name="椭圆 77"/>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9" name="椭圆 78"/>
              <p:cNvSpPr/>
              <p:nvPr/>
            </p:nvSpPr>
            <p:spPr>
              <a:xfrm>
                <a:off x="5499115" y="3420011"/>
                <a:ext cx="954083" cy="954083"/>
              </a:xfrm>
              <a:prstGeom prst="ellipse">
                <a:avLst/>
              </a:prstGeom>
              <a:gradFill flip="none" rotWithShape="1">
                <a:gsLst>
                  <a:gs pos="0">
                    <a:sysClr val="window" lastClr="FFFFFF">
                      <a:lumMod val="75000"/>
                      <a:shade val="30000"/>
                      <a:satMod val="115000"/>
                    </a:sysClr>
                  </a:gs>
                  <a:gs pos="50000">
                    <a:sysClr val="window" lastClr="FFFFFF">
                      <a:lumMod val="75000"/>
                      <a:shade val="67500"/>
                      <a:satMod val="115000"/>
                    </a:sysClr>
                  </a:gs>
                  <a:gs pos="100000">
                    <a:sysClr val="window" lastClr="FFFFFF">
                      <a:lumMod val="75000"/>
                      <a:shade val="100000"/>
                      <a:satMod val="115000"/>
                    </a:sys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0" name="椭圆 79"/>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52" name="组合 51"/>
            <p:cNvGrpSpPr/>
            <p:nvPr/>
          </p:nvGrpSpPr>
          <p:grpSpPr>
            <a:xfrm>
              <a:off x="4489452" y="2186738"/>
              <a:ext cx="670353" cy="670353"/>
              <a:chOff x="5076056" y="2996952"/>
              <a:chExt cx="1800200" cy="1800200"/>
            </a:xfrm>
            <a:effectLst>
              <a:outerShdw blurRad="50800" dist="38100" dir="5400000" algn="t" rotWithShape="0">
                <a:prstClr val="black">
                  <a:alpha val="40000"/>
                </a:prstClr>
              </a:outerShdw>
            </a:effectLst>
          </p:grpSpPr>
          <p:sp>
            <p:nvSpPr>
              <p:cNvPr id="73" name="椭圆 72"/>
              <p:cNvSpPr/>
              <p:nvPr/>
            </p:nvSpPr>
            <p:spPr>
              <a:xfrm>
                <a:off x="5076056" y="2996952"/>
                <a:ext cx="1800200" cy="1800200"/>
              </a:xfrm>
              <a:prstGeom prst="ellipse">
                <a:avLst/>
              </a:pr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4" name="椭圆 73"/>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5" name="椭圆 74"/>
              <p:cNvSpPr/>
              <p:nvPr/>
            </p:nvSpPr>
            <p:spPr>
              <a:xfrm>
                <a:off x="5499115" y="3420011"/>
                <a:ext cx="954083" cy="954083"/>
              </a:xfrm>
              <a:prstGeom prst="ellipse">
                <a:avLst/>
              </a:pr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6" name="椭圆 75"/>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53" name="组合 52"/>
            <p:cNvGrpSpPr/>
            <p:nvPr/>
          </p:nvGrpSpPr>
          <p:grpSpPr>
            <a:xfrm>
              <a:off x="3035930" y="3597250"/>
              <a:ext cx="938620" cy="938620"/>
              <a:chOff x="5076056" y="2996952"/>
              <a:chExt cx="1800200" cy="1800200"/>
            </a:xfrm>
            <a:effectLst>
              <a:outerShdw blurRad="50800" dist="38100" dir="5400000" algn="t" rotWithShape="0">
                <a:prstClr val="black">
                  <a:alpha val="40000"/>
                </a:prstClr>
              </a:outerShdw>
            </a:effectLst>
          </p:grpSpPr>
          <p:sp>
            <p:nvSpPr>
              <p:cNvPr id="69" name="椭圆 68"/>
              <p:cNvSpPr/>
              <p:nvPr/>
            </p:nvSpPr>
            <p:spPr>
              <a:xfrm>
                <a:off x="5076056" y="2996952"/>
                <a:ext cx="1800200" cy="1800200"/>
              </a:xfrm>
              <a:prstGeom prst="ellipse">
                <a:avLst/>
              </a:pr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0" name="椭圆 69"/>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1" name="椭圆 70"/>
              <p:cNvSpPr/>
              <p:nvPr/>
            </p:nvSpPr>
            <p:spPr>
              <a:xfrm>
                <a:off x="5499115" y="3420011"/>
                <a:ext cx="954083" cy="954083"/>
              </a:xfrm>
              <a:prstGeom prst="ellipse">
                <a:avLst/>
              </a:pr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72" name="椭圆 71"/>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54" name="组合 53"/>
            <p:cNvGrpSpPr/>
            <p:nvPr/>
          </p:nvGrpSpPr>
          <p:grpSpPr>
            <a:xfrm>
              <a:off x="3098883" y="2364218"/>
              <a:ext cx="1872208" cy="1872208"/>
              <a:chOff x="5076056" y="2996952"/>
              <a:chExt cx="1800200" cy="1800200"/>
            </a:xfrm>
            <a:effectLst>
              <a:outerShdw blurRad="50800" dist="38100" dir="5400000" algn="t" rotWithShape="0">
                <a:prstClr val="black">
                  <a:alpha val="40000"/>
                </a:prstClr>
              </a:outerShdw>
            </a:effectLst>
          </p:grpSpPr>
          <p:sp>
            <p:nvSpPr>
              <p:cNvPr id="65" name="椭圆 64"/>
              <p:cNvSpPr/>
              <p:nvPr/>
            </p:nvSpPr>
            <p:spPr>
              <a:xfrm>
                <a:off x="5076056" y="2996952"/>
                <a:ext cx="1800200" cy="1800200"/>
              </a:xfrm>
              <a:prstGeom prst="ellipse">
                <a:avLst/>
              </a:prstGeom>
              <a:gradFill flip="none" rotWithShape="1">
                <a:gsLst>
                  <a:gs pos="0">
                    <a:srgbClr val="F79646">
                      <a:shade val="30000"/>
                      <a:satMod val="115000"/>
                    </a:srgbClr>
                  </a:gs>
                  <a:gs pos="50000">
                    <a:srgbClr val="F79646">
                      <a:shade val="67500"/>
                      <a:satMod val="115000"/>
                    </a:srgbClr>
                  </a:gs>
                  <a:gs pos="100000">
                    <a:srgbClr val="F79646">
                      <a:shade val="100000"/>
                      <a:satMod val="115000"/>
                    </a:srgb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6" name="椭圆 65"/>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7" name="椭圆 66"/>
              <p:cNvSpPr/>
              <p:nvPr/>
            </p:nvSpPr>
            <p:spPr>
              <a:xfrm>
                <a:off x="5499115" y="3420011"/>
                <a:ext cx="954083" cy="954083"/>
              </a:xfrm>
              <a:prstGeom prst="ellipse">
                <a:avLst/>
              </a:prstGeom>
              <a:gradFill flip="none" rotWithShape="1">
                <a:gsLst>
                  <a:gs pos="0">
                    <a:srgbClr val="F79646">
                      <a:shade val="30000"/>
                      <a:satMod val="115000"/>
                    </a:srgbClr>
                  </a:gs>
                  <a:gs pos="50000">
                    <a:srgbClr val="F79646">
                      <a:shade val="67500"/>
                      <a:satMod val="115000"/>
                    </a:srgbClr>
                  </a:gs>
                  <a:gs pos="100000">
                    <a:srgbClr val="F79646">
                      <a:shade val="100000"/>
                      <a:satMod val="115000"/>
                    </a:srgb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8" name="椭圆 67"/>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55" name="组合 54"/>
            <p:cNvGrpSpPr/>
            <p:nvPr/>
          </p:nvGrpSpPr>
          <p:grpSpPr>
            <a:xfrm>
              <a:off x="4636075" y="2925417"/>
              <a:ext cx="2232248" cy="2232248"/>
              <a:chOff x="5076056" y="2996952"/>
              <a:chExt cx="1800200" cy="1800200"/>
            </a:xfrm>
            <a:effectLst>
              <a:outerShdw blurRad="50800" dist="38100" dir="5400000" algn="t" rotWithShape="0">
                <a:prstClr val="black">
                  <a:alpha val="40000"/>
                </a:prstClr>
              </a:outerShdw>
            </a:effectLst>
          </p:grpSpPr>
          <p:sp>
            <p:nvSpPr>
              <p:cNvPr id="61" name="椭圆 60"/>
              <p:cNvSpPr/>
              <p:nvPr/>
            </p:nvSpPr>
            <p:spPr>
              <a:xfrm>
                <a:off x="5076056" y="2996952"/>
                <a:ext cx="1800200" cy="1800200"/>
              </a:xfrm>
              <a:prstGeom prst="ellipse">
                <a:avLst/>
              </a:pr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2" name="椭圆 61"/>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3" name="椭圆 62"/>
              <p:cNvSpPr/>
              <p:nvPr/>
            </p:nvSpPr>
            <p:spPr>
              <a:xfrm>
                <a:off x="5499115" y="3420011"/>
                <a:ext cx="954083" cy="954083"/>
              </a:xfrm>
              <a:prstGeom prst="ellipse">
                <a:avLst/>
              </a:prstGeom>
              <a:gradFill flip="none" rotWithShape="1">
                <a:gsLst>
                  <a:gs pos="0">
                    <a:srgbClr val="4BACC6">
                      <a:shade val="30000"/>
                      <a:satMod val="115000"/>
                    </a:srgbClr>
                  </a:gs>
                  <a:gs pos="50000">
                    <a:srgbClr val="4BACC6">
                      <a:shade val="67500"/>
                      <a:satMod val="115000"/>
                    </a:srgbClr>
                  </a:gs>
                  <a:gs pos="100000">
                    <a:srgbClr val="4BACC6">
                      <a:shade val="100000"/>
                      <a:satMod val="115000"/>
                    </a:srgb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4" name="椭圆 63"/>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56" name="组合 55"/>
            <p:cNvGrpSpPr/>
            <p:nvPr/>
          </p:nvGrpSpPr>
          <p:grpSpPr>
            <a:xfrm>
              <a:off x="3633019" y="4031438"/>
              <a:ext cx="1338072" cy="1338072"/>
              <a:chOff x="5076056" y="2996952"/>
              <a:chExt cx="1800200" cy="1800200"/>
            </a:xfrm>
            <a:effectLst>
              <a:outerShdw blurRad="50800" dist="38100" dir="5400000" algn="t" rotWithShape="0">
                <a:prstClr val="black">
                  <a:alpha val="40000"/>
                </a:prstClr>
              </a:outerShdw>
            </a:effectLst>
          </p:grpSpPr>
          <p:sp>
            <p:nvSpPr>
              <p:cNvPr id="57" name="椭圆 56"/>
              <p:cNvSpPr/>
              <p:nvPr/>
            </p:nvSpPr>
            <p:spPr>
              <a:xfrm>
                <a:off x="5076056" y="2996952"/>
                <a:ext cx="1800200" cy="1800200"/>
              </a:xfrm>
              <a:prstGeom prst="ellipse">
                <a:avLst/>
              </a:prstGeom>
              <a:gradFill flip="none" rotWithShape="1">
                <a:gsLst>
                  <a:gs pos="0">
                    <a:sysClr val="window" lastClr="FFFFFF">
                      <a:lumMod val="75000"/>
                      <a:shade val="30000"/>
                      <a:satMod val="115000"/>
                    </a:sysClr>
                  </a:gs>
                  <a:gs pos="50000">
                    <a:sysClr val="window" lastClr="FFFFFF">
                      <a:lumMod val="75000"/>
                      <a:shade val="67500"/>
                      <a:satMod val="115000"/>
                    </a:sysClr>
                  </a:gs>
                  <a:gs pos="100000">
                    <a:sysClr val="window" lastClr="FFFFFF">
                      <a:lumMod val="75000"/>
                      <a:shade val="100000"/>
                      <a:satMod val="115000"/>
                    </a:sys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58" name="椭圆 57"/>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59" name="椭圆 58"/>
              <p:cNvSpPr/>
              <p:nvPr/>
            </p:nvSpPr>
            <p:spPr>
              <a:xfrm>
                <a:off x="5499115" y="3420011"/>
                <a:ext cx="954083" cy="954083"/>
              </a:xfrm>
              <a:prstGeom prst="ellipse">
                <a:avLst/>
              </a:prstGeom>
              <a:gradFill flip="none" rotWithShape="1">
                <a:gsLst>
                  <a:gs pos="0">
                    <a:sysClr val="window" lastClr="FFFFFF">
                      <a:lumMod val="75000"/>
                      <a:shade val="30000"/>
                      <a:satMod val="115000"/>
                    </a:sysClr>
                  </a:gs>
                  <a:gs pos="50000">
                    <a:sysClr val="window" lastClr="FFFFFF">
                      <a:lumMod val="75000"/>
                      <a:shade val="67500"/>
                      <a:satMod val="115000"/>
                    </a:sysClr>
                  </a:gs>
                  <a:gs pos="100000">
                    <a:sysClr val="window" lastClr="FFFFFF">
                      <a:lumMod val="75000"/>
                      <a:shade val="100000"/>
                      <a:satMod val="115000"/>
                    </a:sysClr>
                  </a:gs>
                </a:gsLst>
                <a:lin ang="162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60" name="椭圆 59"/>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sp>
        <p:nvSpPr>
          <p:cNvPr id="81" name="任意多边形 80"/>
          <p:cNvSpPr/>
          <p:nvPr/>
        </p:nvSpPr>
        <p:spPr>
          <a:xfrm>
            <a:off x="6068556" y="2151395"/>
            <a:ext cx="1064712" cy="651354"/>
          </a:xfrm>
          <a:custGeom>
            <a:avLst/>
            <a:gdLst>
              <a:gd name="connsiteX0" fmla="*/ 0 w 1064712"/>
              <a:gd name="connsiteY0" fmla="*/ 651354 h 651354"/>
              <a:gd name="connsiteX1" fmla="*/ 413359 w 1064712"/>
              <a:gd name="connsiteY1" fmla="*/ 0 h 651354"/>
              <a:gd name="connsiteX2" fmla="*/ 1064712 w 1064712"/>
              <a:gd name="connsiteY2" fmla="*/ 0 h 651354"/>
            </a:gdLst>
            <a:ahLst/>
            <a:cxnLst>
              <a:cxn ang="0">
                <a:pos x="connsiteX0" y="connsiteY0"/>
              </a:cxn>
              <a:cxn ang="0">
                <a:pos x="connsiteX1" y="connsiteY1"/>
              </a:cxn>
              <a:cxn ang="0">
                <a:pos x="connsiteX2" y="connsiteY2"/>
              </a:cxn>
            </a:cxnLst>
            <a:rect l="l" t="t" r="r" b="b"/>
            <a:pathLst>
              <a:path w="1064712" h="651354">
                <a:moveTo>
                  <a:pt x="0" y="651354"/>
                </a:moveTo>
                <a:lnTo>
                  <a:pt x="413359" y="0"/>
                </a:lnTo>
                <a:lnTo>
                  <a:pt x="1064712" y="0"/>
                </a:lnTo>
              </a:path>
            </a:pathLst>
          </a:custGeom>
          <a:noFill/>
          <a:ln w="12700" cap="flat" cmpd="sng" algn="ctr">
            <a:solidFill>
              <a:srgbClr val="4BACC6">
                <a:lumMod val="75000"/>
              </a:srgbClr>
            </a:solidFill>
            <a:prstDash val="solid"/>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82" name="直接连接符 81"/>
          <p:cNvCxnSpPr/>
          <p:nvPr/>
        </p:nvCxnSpPr>
        <p:spPr>
          <a:xfrm>
            <a:off x="7133268" y="2151395"/>
            <a:ext cx="0" cy="860191"/>
          </a:xfrm>
          <a:prstGeom prst="line">
            <a:avLst/>
          </a:prstGeom>
          <a:noFill/>
          <a:ln w="12700" cap="flat" cmpd="sng" algn="ctr">
            <a:solidFill>
              <a:srgbClr val="4BACC6">
                <a:lumMod val="75000"/>
              </a:srgbClr>
            </a:solidFill>
            <a:prstDash val="solid"/>
            <a:headEnd type="oval" w="med" len="med"/>
            <a:tailEnd type="oval" w="med" len="med"/>
          </a:ln>
          <a:effectLst/>
        </p:spPr>
      </p:cxnSp>
      <p:sp>
        <p:nvSpPr>
          <p:cNvPr id="83" name="TextBox 82"/>
          <p:cNvSpPr txBox="1"/>
          <p:nvPr/>
        </p:nvSpPr>
        <p:spPr>
          <a:xfrm>
            <a:off x="7189101" y="2048951"/>
            <a:ext cx="1612343"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您的小标题</a:t>
            </a:r>
            <a:endPar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84" name="任意多边形 83"/>
          <p:cNvSpPr/>
          <p:nvPr/>
        </p:nvSpPr>
        <p:spPr>
          <a:xfrm>
            <a:off x="2235591" y="4055351"/>
            <a:ext cx="1352811" cy="400833"/>
          </a:xfrm>
          <a:custGeom>
            <a:avLst/>
            <a:gdLst>
              <a:gd name="connsiteX0" fmla="*/ 1352811 w 1352811"/>
              <a:gd name="connsiteY0" fmla="*/ 400833 h 400833"/>
              <a:gd name="connsiteX1" fmla="*/ 325677 w 1352811"/>
              <a:gd name="connsiteY1" fmla="*/ 0 h 400833"/>
              <a:gd name="connsiteX2" fmla="*/ 0 w 1352811"/>
              <a:gd name="connsiteY2" fmla="*/ 0 h 400833"/>
            </a:gdLst>
            <a:ahLst/>
            <a:cxnLst>
              <a:cxn ang="0">
                <a:pos x="connsiteX0" y="connsiteY0"/>
              </a:cxn>
              <a:cxn ang="0">
                <a:pos x="connsiteX1" y="connsiteY1"/>
              </a:cxn>
              <a:cxn ang="0">
                <a:pos x="connsiteX2" y="connsiteY2"/>
              </a:cxn>
            </a:cxnLst>
            <a:rect l="l" t="t" r="r" b="b"/>
            <a:pathLst>
              <a:path w="1352811" h="400833">
                <a:moveTo>
                  <a:pt x="1352811" y="400833"/>
                </a:moveTo>
                <a:lnTo>
                  <a:pt x="325677" y="0"/>
                </a:lnTo>
                <a:lnTo>
                  <a:pt x="0" y="0"/>
                </a:lnTo>
              </a:path>
            </a:pathLst>
          </a:custGeom>
          <a:noFill/>
          <a:ln w="12700" cap="flat" cmpd="sng" algn="ctr">
            <a:solidFill>
              <a:sysClr val="window" lastClr="FFFFFF">
                <a:lumMod val="50000"/>
              </a:sysClr>
            </a:solidFill>
            <a:prstDash val="solid"/>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85" name="直接连接符 84"/>
          <p:cNvCxnSpPr/>
          <p:nvPr/>
        </p:nvCxnSpPr>
        <p:spPr>
          <a:xfrm>
            <a:off x="2223065" y="4055351"/>
            <a:ext cx="0" cy="860191"/>
          </a:xfrm>
          <a:prstGeom prst="line">
            <a:avLst/>
          </a:prstGeom>
          <a:noFill/>
          <a:ln w="12700" cap="flat" cmpd="sng" algn="ctr">
            <a:solidFill>
              <a:sysClr val="window" lastClr="FFFFFF">
                <a:lumMod val="50000"/>
              </a:sysClr>
            </a:solidFill>
            <a:prstDash val="solid"/>
            <a:headEnd type="oval" w="med" len="med"/>
            <a:tailEnd type="oval" w="med" len="med"/>
          </a:ln>
          <a:effectLst/>
        </p:spPr>
      </p:cxnSp>
      <p:sp>
        <p:nvSpPr>
          <p:cNvPr id="86" name="TextBox 85"/>
          <p:cNvSpPr txBox="1"/>
          <p:nvPr/>
        </p:nvSpPr>
        <p:spPr>
          <a:xfrm>
            <a:off x="592533" y="4040696"/>
            <a:ext cx="1598338" cy="33855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a:t>
            </a: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小</a:t>
            </a:r>
            <a:r>
              <a:rPr kumimoji="0" lang="zh-CN" altLang="en-US" sz="16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标题</a:t>
            </a:r>
            <a:endPar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87" name="TextBox 86"/>
          <p:cNvSpPr txBox="1"/>
          <p:nvPr/>
        </p:nvSpPr>
        <p:spPr>
          <a:xfrm>
            <a:off x="664541" y="4354613"/>
            <a:ext cx="1662685"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88" name="任意多边形 87"/>
          <p:cNvSpPr/>
          <p:nvPr/>
        </p:nvSpPr>
        <p:spPr>
          <a:xfrm>
            <a:off x="2327226" y="1750562"/>
            <a:ext cx="797713" cy="839244"/>
          </a:xfrm>
          <a:custGeom>
            <a:avLst/>
            <a:gdLst>
              <a:gd name="connsiteX0" fmla="*/ 563671 w 563671"/>
              <a:gd name="connsiteY0" fmla="*/ 839244 h 839244"/>
              <a:gd name="connsiteX1" fmla="*/ 501041 w 563671"/>
              <a:gd name="connsiteY1" fmla="*/ 0 h 839244"/>
              <a:gd name="connsiteX2" fmla="*/ 0 w 563671"/>
              <a:gd name="connsiteY2" fmla="*/ 0 h 839244"/>
            </a:gdLst>
            <a:ahLst/>
            <a:cxnLst>
              <a:cxn ang="0">
                <a:pos x="connsiteX0" y="connsiteY0"/>
              </a:cxn>
              <a:cxn ang="0">
                <a:pos x="connsiteX1" y="connsiteY1"/>
              </a:cxn>
              <a:cxn ang="0">
                <a:pos x="connsiteX2" y="connsiteY2"/>
              </a:cxn>
            </a:cxnLst>
            <a:rect l="l" t="t" r="r" b="b"/>
            <a:pathLst>
              <a:path w="563671" h="839244">
                <a:moveTo>
                  <a:pt x="563671" y="839244"/>
                </a:moveTo>
                <a:lnTo>
                  <a:pt x="501041" y="0"/>
                </a:lnTo>
                <a:lnTo>
                  <a:pt x="0" y="0"/>
                </a:lnTo>
              </a:path>
            </a:pathLst>
          </a:custGeom>
          <a:noFill/>
          <a:ln w="12700" cap="flat" cmpd="sng" algn="ctr">
            <a:solidFill>
              <a:srgbClr val="F79646">
                <a:lumMod val="75000"/>
              </a:srgbClr>
            </a:solidFill>
            <a:prstDash val="solid"/>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89" name="直接连接符 88"/>
          <p:cNvCxnSpPr/>
          <p:nvPr/>
        </p:nvCxnSpPr>
        <p:spPr>
          <a:xfrm>
            <a:off x="2320725" y="1740088"/>
            <a:ext cx="0" cy="860191"/>
          </a:xfrm>
          <a:prstGeom prst="line">
            <a:avLst/>
          </a:prstGeom>
          <a:noFill/>
          <a:ln w="12700" cap="flat" cmpd="sng" algn="ctr">
            <a:solidFill>
              <a:srgbClr val="F79646">
                <a:lumMod val="75000"/>
              </a:srgbClr>
            </a:solidFill>
            <a:prstDash val="solid"/>
            <a:headEnd type="oval" w="med" len="med"/>
            <a:tailEnd type="oval" w="med" len="med"/>
          </a:ln>
          <a:effectLst/>
        </p:spPr>
      </p:cxnSp>
      <p:sp>
        <p:nvSpPr>
          <p:cNvPr id="90" name="TextBox 89"/>
          <p:cNvSpPr txBox="1"/>
          <p:nvPr/>
        </p:nvSpPr>
        <p:spPr>
          <a:xfrm>
            <a:off x="664541" y="1700808"/>
            <a:ext cx="1598338" cy="33855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a:t>
            </a: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小</a:t>
            </a:r>
            <a:r>
              <a:rPr kumimoji="0" lang="zh-CN" altLang="en-US" sz="16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标题</a:t>
            </a:r>
            <a:endPar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91" name="TextBox 90"/>
          <p:cNvSpPr txBox="1"/>
          <p:nvPr/>
        </p:nvSpPr>
        <p:spPr>
          <a:xfrm>
            <a:off x="736549" y="2014725"/>
            <a:ext cx="1662685"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92" name="TextBox 91"/>
          <p:cNvSpPr txBox="1"/>
          <p:nvPr/>
        </p:nvSpPr>
        <p:spPr>
          <a:xfrm>
            <a:off x="4586492" y="4986581"/>
            <a:ext cx="492443" cy="1272143"/>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300" normalizeH="0" baseline="0" noProof="0" dirty="0" smtClean="0">
                <a:ln>
                  <a:noFill/>
                </a:ln>
                <a:solidFill>
                  <a:sysClr val="window" lastClr="FFFFFF"/>
                </a:solidFill>
                <a:effectLst/>
                <a:uLnTx/>
                <a:uFillTx/>
                <a:latin typeface="微软雅黑" pitchFamily="34" charset="-122"/>
                <a:ea typeface="微软雅黑" pitchFamily="34" charset="-122"/>
              </a:rPr>
              <a:t>您的标题</a:t>
            </a:r>
          </a:p>
        </p:txBody>
      </p:sp>
      <p:sp>
        <p:nvSpPr>
          <p:cNvPr id="93" name="TextBox 92"/>
          <p:cNvSpPr txBox="1"/>
          <p:nvPr/>
        </p:nvSpPr>
        <p:spPr>
          <a:xfrm>
            <a:off x="7157787" y="2449571"/>
            <a:ext cx="1662685"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05308092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31" y="2348880"/>
            <a:ext cx="9144000" cy="2667000"/>
          </a:xfrm>
          <a:prstGeom prst="rect">
            <a:avLst/>
          </a:prstGeom>
          <a:effectLst>
            <a:outerShdw blurRad="50800" dist="38100" dir="5400000" algn="t" rotWithShape="0">
              <a:prstClr val="black">
                <a:alpha val="40000"/>
              </a:prstClr>
            </a:outerShdw>
          </a:effectLst>
        </p:spPr>
      </p:pic>
      <p:sp>
        <p:nvSpPr>
          <p:cNvPr id="13" name="TextBox 12"/>
          <p:cNvSpPr txBox="1"/>
          <p:nvPr/>
        </p:nvSpPr>
        <p:spPr>
          <a:xfrm>
            <a:off x="3885294" y="2497318"/>
            <a:ext cx="119076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4" name="TextBox 13"/>
          <p:cNvSpPr txBox="1"/>
          <p:nvPr/>
        </p:nvSpPr>
        <p:spPr>
          <a:xfrm>
            <a:off x="998049" y="2893838"/>
            <a:ext cx="1224136"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15" name="TextBox 14"/>
          <p:cNvSpPr txBox="1"/>
          <p:nvPr/>
        </p:nvSpPr>
        <p:spPr>
          <a:xfrm>
            <a:off x="3886422" y="2906901"/>
            <a:ext cx="1224136"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16" name="TextBox 15"/>
          <p:cNvSpPr txBox="1"/>
          <p:nvPr/>
        </p:nvSpPr>
        <p:spPr>
          <a:xfrm>
            <a:off x="6876256" y="2893838"/>
            <a:ext cx="1224136"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17" name="TextBox 16"/>
          <p:cNvSpPr txBox="1"/>
          <p:nvPr/>
        </p:nvSpPr>
        <p:spPr>
          <a:xfrm>
            <a:off x="974397" y="3429000"/>
            <a:ext cx="1869411"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8" name="TextBox 17"/>
          <p:cNvSpPr txBox="1"/>
          <p:nvPr/>
        </p:nvSpPr>
        <p:spPr>
          <a:xfrm>
            <a:off x="3611284" y="3422469"/>
            <a:ext cx="1869411"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9" name="TextBox 18"/>
          <p:cNvSpPr txBox="1"/>
          <p:nvPr/>
        </p:nvSpPr>
        <p:spPr>
          <a:xfrm>
            <a:off x="6364592" y="3422469"/>
            <a:ext cx="1869411"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选择只保留文字。</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4103171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rot="20248206">
            <a:off x="1733924" y="521378"/>
            <a:ext cx="961633" cy="1412910"/>
            <a:chOff x="1403648" y="1052736"/>
            <a:chExt cx="1803331" cy="2808312"/>
          </a:xfrm>
        </p:grpSpPr>
        <p:sp>
          <p:nvSpPr>
            <p:cNvPr id="41" name="圆角矩形 40"/>
            <p:cNvSpPr/>
            <p:nvPr/>
          </p:nvSpPr>
          <p:spPr>
            <a:xfrm>
              <a:off x="1403648" y="1052736"/>
              <a:ext cx="1803331" cy="2808312"/>
            </a:xfrm>
            <a:prstGeom prst="roundRect">
              <a:avLst>
                <a:gd name="adj" fmla="val 12132"/>
              </a:avLst>
            </a:prstGeom>
            <a:solidFill>
              <a:srgbClr val="8DB52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圆角矩形 41"/>
            <p:cNvSpPr/>
            <p:nvPr/>
          </p:nvSpPr>
          <p:spPr>
            <a:xfrm>
              <a:off x="1480545" y="1111681"/>
              <a:ext cx="1656184" cy="2691298"/>
            </a:xfrm>
            <a:prstGeom prst="roundRect">
              <a:avLst>
                <a:gd name="adj" fmla="val 12132"/>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3" name="TextBox 42"/>
          <p:cNvSpPr txBox="1"/>
          <p:nvPr/>
        </p:nvSpPr>
        <p:spPr>
          <a:xfrm rot="20248206">
            <a:off x="1645091" y="251996"/>
            <a:ext cx="829980" cy="160441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8800" b="1" i="0" u="none" strike="noStrike" kern="0" cap="none" spc="0" normalizeH="0" baseline="0" noProof="0" dirty="0">
                <a:ln>
                  <a:noFill/>
                </a:ln>
                <a:solidFill>
                  <a:sysClr val="window" lastClr="FFFFFF"/>
                </a:solidFill>
                <a:effectLst/>
                <a:uLnTx/>
                <a:uFillTx/>
                <a:latin typeface="Gungsuh" pitchFamily="18" charset="-127"/>
                <a:ea typeface="Gungsuh" pitchFamily="18" charset="-127"/>
              </a:rPr>
              <a:t>A</a:t>
            </a:r>
            <a:endParaRPr kumimoji="0" lang="en-US" altLang="zh-CN" sz="8800" b="1" i="0" u="none" strike="noStrike" kern="0" cap="none" spc="0" normalizeH="0" baseline="0" noProof="0" dirty="0" smtClean="0">
              <a:ln>
                <a:noFill/>
              </a:ln>
              <a:solidFill>
                <a:sysClr val="window" lastClr="FFFFFF"/>
              </a:solidFill>
              <a:effectLst/>
              <a:uLnTx/>
              <a:uFillTx/>
              <a:latin typeface="Gungsuh" pitchFamily="18" charset="-127"/>
              <a:ea typeface="Gungsuh" pitchFamily="18" charset="-127"/>
            </a:endParaRPr>
          </a:p>
        </p:txBody>
      </p:sp>
      <p:sp>
        <p:nvSpPr>
          <p:cNvPr id="44" name="圆角矩形 9"/>
          <p:cNvSpPr/>
          <p:nvPr/>
        </p:nvSpPr>
        <p:spPr>
          <a:xfrm rot="20248206">
            <a:off x="1874508" y="1229118"/>
            <a:ext cx="961633" cy="684647"/>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4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331640" y="1325510"/>
            <a:ext cx="1930979" cy="12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3215600" y="1173234"/>
            <a:ext cx="3804672"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47" name="TextBox 46"/>
          <p:cNvSpPr txBox="1"/>
          <p:nvPr/>
        </p:nvSpPr>
        <p:spPr>
          <a:xfrm>
            <a:off x="3215600" y="767656"/>
            <a:ext cx="2292781" cy="306480"/>
          </a:xfrm>
          <a:prstGeom prst="rect">
            <a:avLst/>
          </a:prstGeom>
          <a:noFill/>
        </p:spPr>
        <p:txBody>
          <a:bodyPr wrap="square" rtlCol="0">
            <a:spAutoFit/>
          </a:bodyPr>
          <a:lstStyle/>
          <a:p>
            <a:pPr lvl="0">
              <a:lnSpc>
                <a:spcPct val="80000"/>
              </a:lnSpc>
              <a:defRPr/>
            </a:pPr>
            <a:r>
              <a:rPr lang="en-US" altLang="zh-CN" sz="2000" b="1" kern="0" noProof="0" dirty="0" smtClean="0">
                <a:solidFill>
                  <a:srgbClr val="8DB529"/>
                </a:solidFill>
                <a:latin typeface="Gungsuh" pitchFamily="18" charset="-127"/>
                <a:ea typeface="Gungsuh" pitchFamily="18" charset="-127"/>
              </a:rPr>
              <a:t>Your text</a:t>
            </a:r>
            <a:endParaRPr kumimoji="0" lang="zh-CN" altLang="en-US" sz="2000" b="1" i="0" u="none" strike="noStrike" kern="0" cap="none" spc="0" normalizeH="0" baseline="0" noProof="0" dirty="0">
              <a:ln>
                <a:noFill/>
              </a:ln>
              <a:solidFill>
                <a:srgbClr val="8DB529"/>
              </a:solidFill>
              <a:effectLst/>
              <a:uLnTx/>
              <a:uFillTx/>
              <a:latin typeface="Gungsuh" pitchFamily="18" charset="-127"/>
              <a:ea typeface="Gungsuh" pitchFamily="18" charset="-127"/>
            </a:endParaRPr>
          </a:p>
        </p:txBody>
      </p:sp>
      <p:cxnSp>
        <p:nvCxnSpPr>
          <p:cNvPr id="48" name="直接连接符 47"/>
          <p:cNvCxnSpPr/>
          <p:nvPr/>
        </p:nvCxnSpPr>
        <p:spPr>
          <a:xfrm>
            <a:off x="3280974" y="1081980"/>
            <a:ext cx="3595282" cy="0"/>
          </a:xfrm>
          <a:prstGeom prst="line">
            <a:avLst/>
          </a:prstGeom>
          <a:noFill/>
          <a:ln w="19050" cap="flat" cmpd="sng" algn="ctr">
            <a:solidFill>
              <a:sysClr val="window" lastClr="FFFFFF">
                <a:lumMod val="65000"/>
              </a:sysClr>
            </a:solidFill>
            <a:prstDash val="solid"/>
            <a:headEnd type="oval" w="med" len="med"/>
            <a:tailEnd type="oval" w="med" len="med"/>
          </a:ln>
          <a:effectLst/>
        </p:spPr>
      </p:cxnSp>
      <p:grpSp>
        <p:nvGrpSpPr>
          <p:cNvPr id="49" name="组合 48"/>
          <p:cNvGrpSpPr/>
          <p:nvPr/>
        </p:nvGrpSpPr>
        <p:grpSpPr>
          <a:xfrm rot="20248206">
            <a:off x="2330929" y="1975140"/>
            <a:ext cx="961633" cy="1412910"/>
            <a:chOff x="1403648" y="1052736"/>
            <a:chExt cx="1803331" cy="2808312"/>
          </a:xfrm>
        </p:grpSpPr>
        <p:sp>
          <p:nvSpPr>
            <p:cNvPr id="50" name="圆角矩形 49"/>
            <p:cNvSpPr/>
            <p:nvPr/>
          </p:nvSpPr>
          <p:spPr>
            <a:xfrm>
              <a:off x="1403648" y="1052736"/>
              <a:ext cx="1803331" cy="2808312"/>
            </a:xfrm>
            <a:prstGeom prst="roundRect">
              <a:avLst>
                <a:gd name="adj" fmla="val 12132"/>
              </a:avLst>
            </a:prstGeom>
            <a:solidFill>
              <a:srgbClr val="8DB52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圆角矩形 50"/>
            <p:cNvSpPr/>
            <p:nvPr/>
          </p:nvSpPr>
          <p:spPr>
            <a:xfrm>
              <a:off x="1480545" y="1111681"/>
              <a:ext cx="1656184" cy="2691298"/>
            </a:xfrm>
            <a:prstGeom prst="roundRect">
              <a:avLst>
                <a:gd name="adj" fmla="val 12132"/>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2" name="TextBox 51"/>
          <p:cNvSpPr txBox="1"/>
          <p:nvPr/>
        </p:nvSpPr>
        <p:spPr>
          <a:xfrm rot="20248206">
            <a:off x="2242096" y="1726586"/>
            <a:ext cx="829980" cy="160441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8800" b="1" i="0" u="none" strike="noStrike" kern="0" cap="none" spc="0" normalizeH="0" baseline="0" noProof="0" dirty="0" smtClean="0">
                <a:ln>
                  <a:noFill/>
                </a:ln>
                <a:solidFill>
                  <a:sysClr val="window" lastClr="FFFFFF"/>
                </a:solidFill>
                <a:effectLst/>
                <a:uLnTx/>
                <a:uFillTx/>
                <a:latin typeface="Gungsuh" pitchFamily="18" charset="-127"/>
                <a:ea typeface="Gungsuh" pitchFamily="18" charset="-127"/>
              </a:rPr>
              <a:t>B</a:t>
            </a:r>
          </a:p>
        </p:txBody>
      </p:sp>
      <p:sp>
        <p:nvSpPr>
          <p:cNvPr id="53" name="圆角矩形 9"/>
          <p:cNvSpPr/>
          <p:nvPr/>
        </p:nvSpPr>
        <p:spPr>
          <a:xfrm rot="20248206">
            <a:off x="2471513" y="2682880"/>
            <a:ext cx="961633" cy="684647"/>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5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928645" y="2779272"/>
            <a:ext cx="1930979" cy="12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3812605" y="2626996"/>
            <a:ext cx="3804672"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56" name="TextBox 55"/>
          <p:cNvSpPr txBox="1"/>
          <p:nvPr/>
        </p:nvSpPr>
        <p:spPr>
          <a:xfrm>
            <a:off x="3812605" y="2221418"/>
            <a:ext cx="2292781" cy="306480"/>
          </a:xfrm>
          <a:prstGeom prst="rect">
            <a:avLst/>
          </a:prstGeom>
          <a:noFill/>
        </p:spPr>
        <p:txBody>
          <a:bodyPr wrap="square" rtlCol="0">
            <a:spAutoFit/>
          </a:bodyPr>
          <a:lstStyle/>
          <a:p>
            <a:pPr lvl="0">
              <a:lnSpc>
                <a:spcPct val="80000"/>
              </a:lnSpc>
              <a:defRPr/>
            </a:pPr>
            <a:r>
              <a:rPr lang="en-US" altLang="zh-CN" sz="2000" b="1" kern="0" noProof="0" dirty="0" smtClean="0">
                <a:solidFill>
                  <a:srgbClr val="8DB529"/>
                </a:solidFill>
                <a:latin typeface="Gungsuh" pitchFamily="18" charset="-127"/>
                <a:ea typeface="Gungsuh" pitchFamily="18" charset="-127"/>
              </a:rPr>
              <a:t>Your text</a:t>
            </a:r>
            <a:endParaRPr kumimoji="0" lang="zh-CN" altLang="en-US" sz="2000" b="1" i="0" u="none" strike="noStrike" kern="0" cap="none" spc="0" normalizeH="0" baseline="0" noProof="0" dirty="0">
              <a:ln>
                <a:noFill/>
              </a:ln>
              <a:solidFill>
                <a:srgbClr val="8DB529"/>
              </a:solidFill>
              <a:effectLst/>
              <a:uLnTx/>
              <a:uFillTx/>
              <a:latin typeface="Gungsuh" pitchFamily="18" charset="-127"/>
              <a:ea typeface="Gungsuh" pitchFamily="18" charset="-127"/>
            </a:endParaRPr>
          </a:p>
        </p:txBody>
      </p:sp>
      <p:cxnSp>
        <p:nvCxnSpPr>
          <p:cNvPr id="57" name="直接连接符 56"/>
          <p:cNvCxnSpPr/>
          <p:nvPr/>
        </p:nvCxnSpPr>
        <p:spPr>
          <a:xfrm>
            <a:off x="3877979" y="2535742"/>
            <a:ext cx="3595282" cy="0"/>
          </a:xfrm>
          <a:prstGeom prst="line">
            <a:avLst/>
          </a:prstGeom>
          <a:noFill/>
          <a:ln w="19050" cap="flat" cmpd="sng" algn="ctr">
            <a:solidFill>
              <a:sysClr val="window" lastClr="FFFFFF">
                <a:lumMod val="65000"/>
              </a:sysClr>
            </a:solidFill>
            <a:prstDash val="solid"/>
            <a:headEnd type="oval" w="med" len="med"/>
            <a:tailEnd type="oval" w="med" len="med"/>
          </a:ln>
          <a:effectLst/>
        </p:spPr>
      </p:cxnSp>
      <p:grpSp>
        <p:nvGrpSpPr>
          <p:cNvPr id="58" name="组合 57"/>
          <p:cNvGrpSpPr/>
          <p:nvPr/>
        </p:nvGrpSpPr>
        <p:grpSpPr>
          <a:xfrm rot="20248206">
            <a:off x="2958060" y="3436128"/>
            <a:ext cx="961633" cy="1412910"/>
            <a:chOff x="1403648" y="1052736"/>
            <a:chExt cx="1803331" cy="2808312"/>
          </a:xfrm>
        </p:grpSpPr>
        <p:sp>
          <p:nvSpPr>
            <p:cNvPr id="59" name="圆角矩形 58"/>
            <p:cNvSpPr/>
            <p:nvPr/>
          </p:nvSpPr>
          <p:spPr>
            <a:xfrm>
              <a:off x="1403648" y="1052736"/>
              <a:ext cx="1803331" cy="2808312"/>
            </a:xfrm>
            <a:prstGeom prst="roundRect">
              <a:avLst>
                <a:gd name="adj" fmla="val 12132"/>
              </a:avLst>
            </a:prstGeom>
            <a:solidFill>
              <a:srgbClr val="8DB52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圆角矩形 59"/>
            <p:cNvSpPr/>
            <p:nvPr/>
          </p:nvSpPr>
          <p:spPr>
            <a:xfrm>
              <a:off x="1480545" y="1111681"/>
              <a:ext cx="1656184" cy="2691298"/>
            </a:xfrm>
            <a:prstGeom prst="roundRect">
              <a:avLst>
                <a:gd name="adj" fmla="val 12132"/>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1" name="TextBox 60"/>
          <p:cNvSpPr txBox="1"/>
          <p:nvPr/>
        </p:nvSpPr>
        <p:spPr>
          <a:xfrm rot="20248206">
            <a:off x="2869227" y="3166746"/>
            <a:ext cx="829980" cy="160441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8800" b="1" i="0" u="none" strike="noStrike" kern="0" cap="none" spc="0" normalizeH="0" baseline="0" noProof="0" dirty="0" smtClean="0">
                <a:ln>
                  <a:noFill/>
                </a:ln>
                <a:solidFill>
                  <a:sysClr val="window" lastClr="FFFFFF"/>
                </a:solidFill>
                <a:effectLst/>
                <a:uLnTx/>
                <a:uFillTx/>
                <a:latin typeface="Gungsuh" pitchFamily="18" charset="-127"/>
                <a:ea typeface="Gungsuh" pitchFamily="18" charset="-127"/>
              </a:rPr>
              <a:t>C</a:t>
            </a:r>
          </a:p>
        </p:txBody>
      </p:sp>
      <p:sp>
        <p:nvSpPr>
          <p:cNvPr id="62" name="圆角矩形 9"/>
          <p:cNvSpPr/>
          <p:nvPr/>
        </p:nvSpPr>
        <p:spPr>
          <a:xfrm rot="20248206">
            <a:off x="3098644" y="4143868"/>
            <a:ext cx="961633" cy="684647"/>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6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555776" y="4240260"/>
            <a:ext cx="1930979" cy="12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 name="TextBox 63"/>
          <p:cNvSpPr txBox="1"/>
          <p:nvPr/>
        </p:nvSpPr>
        <p:spPr>
          <a:xfrm>
            <a:off x="4439736" y="4087984"/>
            <a:ext cx="3804672"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65" name="TextBox 64"/>
          <p:cNvSpPr txBox="1"/>
          <p:nvPr/>
        </p:nvSpPr>
        <p:spPr>
          <a:xfrm>
            <a:off x="4439736" y="3682406"/>
            <a:ext cx="2292781" cy="306480"/>
          </a:xfrm>
          <a:prstGeom prst="rect">
            <a:avLst/>
          </a:prstGeom>
          <a:noFill/>
        </p:spPr>
        <p:txBody>
          <a:bodyPr wrap="square" rtlCol="0">
            <a:spAutoFit/>
          </a:bodyPr>
          <a:lstStyle/>
          <a:p>
            <a:pPr lvl="0">
              <a:lnSpc>
                <a:spcPct val="80000"/>
              </a:lnSpc>
              <a:defRPr/>
            </a:pPr>
            <a:r>
              <a:rPr lang="en-US" altLang="zh-CN" sz="2000" b="1" kern="0" noProof="0" dirty="0" smtClean="0">
                <a:solidFill>
                  <a:srgbClr val="8DB529"/>
                </a:solidFill>
                <a:latin typeface="Gungsuh" pitchFamily="18" charset="-127"/>
                <a:ea typeface="Gungsuh" pitchFamily="18" charset="-127"/>
              </a:rPr>
              <a:t>Your text</a:t>
            </a:r>
            <a:endParaRPr kumimoji="0" lang="zh-CN" altLang="en-US" sz="2000" b="1" i="0" u="none" strike="noStrike" kern="0" cap="none" spc="0" normalizeH="0" baseline="0" noProof="0" dirty="0">
              <a:ln>
                <a:noFill/>
              </a:ln>
              <a:solidFill>
                <a:srgbClr val="8DB529"/>
              </a:solidFill>
              <a:effectLst/>
              <a:uLnTx/>
              <a:uFillTx/>
              <a:latin typeface="Gungsuh" pitchFamily="18" charset="-127"/>
              <a:ea typeface="Gungsuh" pitchFamily="18" charset="-127"/>
            </a:endParaRPr>
          </a:p>
        </p:txBody>
      </p:sp>
      <p:cxnSp>
        <p:nvCxnSpPr>
          <p:cNvPr id="66" name="直接连接符 65"/>
          <p:cNvCxnSpPr/>
          <p:nvPr/>
        </p:nvCxnSpPr>
        <p:spPr>
          <a:xfrm>
            <a:off x="4505110" y="3996730"/>
            <a:ext cx="3595282" cy="0"/>
          </a:xfrm>
          <a:prstGeom prst="line">
            <a:avLst/>
          </a:prstGeom>
          <a:noFill/>
          <a:ln w="19050" cap="flat" cmpd="sng" algn="ctr">
            <a:solidFill>
              <a:sysClr val="window" lastClr="FFFFFF">
                <a:lumMod val="65000"/>
              </a:sysClr>
            </a:solidFill>
            <a:prstDash val="solid"/>
            <a:headEnd type="oval" w="med" len="med"/>
            <a:tailEnd type="oval" w="med" len="med"/>
          </a:ln>
          <a:effectLst/>
        </p:spPr>
      </p:cxnSp>
      <p:grpSp>
        <p:nvGrpSpPr>
          <p:cNvPr id="67" name="组合 66"/>
          <p:cNvGrpSpPr/>
          <p:nvPr/>
        </p:nvGrpSpPr>
        <p:grpSpPr>
          <a:xfrm rot="20248206">
            <a:off x="3606132" y="4902842"/>
            <a:ext cx="961633" cy="1412910"/>
            <a:chOff x="1403648" y="1052736"/>
            <a:chExt cx="1803331" cy="2808312"/>
          </a:xfrm>
        </p:grpSpPr>
        <p:sp>
          <p:nvSpPr>
            <p:cNvPr id="68" name="圆角矩形 67"/>
            <p:cNvSpPr/>
            <p:nvPr/>
          </p:nvSpPr>
          <p:spPr>
            <a:xfrm>
              <a:off x="1403648" y="1052736"/>
              <a:ext cx="1803331" cy="2808312"/>
            </a:xfrm>
            <a:prstGeom prst="roundRect">
              <a:avLst>
                <a:gd name="adj" fmla="val 12132"/>
              </a:avLst>
            </a:prstGeom>
            <a:solidFill>
              <a:srgbClr val="8DB52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圆角矩形 68"/>
            <p:cNvSpPr/>
            <p:nvPr/>
          </p:nvSpPr>
          <p:spPr>
            <a:xfrm>
              <a:off x="1480545" y="1111681"/>
              <a:ext cx="1656184" cy="2691298"/>
            </a:xfrm>
            <a:prstGeom prst="roundRect">
              <a:avLst>
                <a:gd name="adj" fmla="val 12132"/>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0" name="TextBox 69"/>
          <p:cNvSpPr txBox="1"/>
          <p:nvPr/>
        </p:nvSpPr>
        <p:spPr>
          <a:xfrm rot="20248206">
            <a:off x="3517299" y="4633460"/>
            <a:ext cx="829980" cy="160441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8800" b="1" i="0" u="none" strike="noStrike" kern="0" cap="none" spc="0" normalizeH="0" baseline="0" noProof="0" dirty="0" smtClean="0">
                <a:ln>
                  <a:noFill/>
                </a:ln>
                <a:solidFill>
                  <a:sysClr val="window" lastClr="FFFFFF"/>
                </a:solidFill>
                <a:effectLst/>
                <a:uLnTx/>
                <a:uFillTx/>
                <a:latin typeface="Gungsuh" pitchFamily="18" charset="-127"/>
                <a:ea typeface="Gungsuh" pitchFamily="18" charset="-127"/>
              </a:rPr>
              <a:t>D</a:t>
            </a:r>
          </a:p>
        </p:txBody>
      </p:sp>
      <p:sp>
        <p:nvSpPr>
          <p:cNvPr id="71" name="圆角矩形 9"/>
          <p:cNvSpPr/>
          <p:nvPr/>
        </p:nvSpPr>
        <p:spPr>
          <a:xfrm rot="20248206">
            <a:off x="3746716" y="5610582"/>
            <a:ext cx="961633" cy="684647"/>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7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203848" y="5706974"/>
            <a:ext cx="1930979" cy="12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3" name="TextBox 72"/>
          <p:cNvSpPr txBox="1"/>
          <p:nvPr/>
        </p:nvSpPr>
        <p:spPr>
          <a:xfrm>
            <a:off x="5087808" y="5554698"/>
            <a:ext cx="3804672"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a:t>
            </a:r>
          </a:p>
        </p:txBody>
      </p:sp>
      <p:sp>
        <p:nvSpPr>
          <p:cNvPr id="74" name="TextBox 73"/>
          <p:cNvSpPr txBox="1"/>
          <p:nvPr/>
        </p:nvSpPr>
        <p:spPr>
          <a:xfrm>
            <a:off x="5087808" y="5149120"/>
            <a:ext cx="2292781" cy="306480"/>
          </a:xfrm>
          <a:prstGeom prst="rect">
            <a:avLst/>
          </a:prstGeom>
          <a:noFill/>
        </p:spPr>
        <p:txBody>
          <a:bodyPr wrap="square" rtlCol="0">
            <a:spAutoFit/>
          </a:bodyPr>
          <a:lstStyle/>
          <a:p>
            <a:pPr lvl="0">
              <a:lnSpc>
                <a:spcPct val="80000"/>
              </a:lnSpc>
              <a:defRPr/>
            </a:pPr>
            <a:r>
              <a:rPr lang="en-US" altLang="zh-CN" sz="2000" b="1" kern="0" noProof="0" dirty="0" smtClean="0">
                <a:solidFill>
                  <a:srgbClr val="8DB529"/>
                </a:solidFill>
                <a:latin typeface="Gungsuh" pitchFamily="18" charset="-127"/>
                <a:ea typeface="Gungsuh" pitchFamily="18" charset="-127"/>
              </a:rPr>
              <a:t>Your text</a:t>
            </a:r>
            <a:endParaRPr kumimoji="0" lang="zh-CN" altLang="en-US" sz="2000" b="1" i="0" u="none" strike="noStrike" kern="0" cap="none" spc="0" normalizeH="0" baseline="0" noProof="0" dirty="0">
              <a:ln>
                <a:noFill/>
              </a:ln>
              <a:solidFill>
                <a:srgbClr val="8DB529"/>
              </a:solidFill>
              <a:effectLst/>
              <a:uLnTx/>
              <a:uFillTx/>
              <a:latin typeface="Gungsuh" pitchFamily="18" charset="-127"/>
              <a:ea typeface="Gungsuh" pitchFamily="18" charset="-127"/>
            </a:endParaRPr>
          </a:p>
        </p:txBody>
      </p:sp>
      <p:cxnSp>
        <p:nvCxnSpPr>
          <p:cNvPr id="75" name="直接连接符 74"/>
          <p:cNvCxnSpPr/>
          <p:nvPr/>
        </p:nvCxnSpPr>
        <p:spPr>
          <a:xfrm>
            <a:off x="5153182" y="5463444"/>
            <a:ext cx="3595282" cy="0"/>
          </a:xfrm>
          <a:prstGeom prst="line">
            <a:avLst/>
          </a:prstGeom>
          <a:noFill/>
          <a:ln w="19050" cap="flat" cmpd="sng" algn="ctr">
            <a:solidFill>
              <a:sysClr val="window" lastClr="FFFFFF">
                <a:lumMod val="65000"/>
              </a:sysClr>
            </a:solidFill>
            <a:prstDash val="solid"/>
            <a:headEnd type="oval" w="med" len="med"/>
            <a:tailEnd type="oval" w="med" len="med"/>
          </a:ln>
          <a:effectLst/>
        </p:spPr>
      </p:cxnSp>
      <p:sp>
        <p:nvSpPr>
          <p:cNvPr id="76" name="矩形 49"/>
          <p:cNvSpPr/>
          <p:nvPr/>
        </p:nvSpPr>
        <p:spPr>
          <a:xfrm rot="20302543">
            <a:off x="576617" y="265747"/>
            <a:ext cx="734032" cy="6972881"/>
          </a:xfrm>
          <a:custGeom>
            <a:avLst/>
            <a:gdLst/>
            <a:ahLst/>
            <a:cxnLst/>
            <a:rect l="l" t="t" r="r" b="b"/>
            <a:pathLst>
              <a:path w="734032" h="6972881">
                <a:moveTo>
                  <a:pt x="734032" y="0"/>
                </a:moveTo>
                <a:lnTo>
                  <a:pt x="734032" y="6972881"/>
                </a:lnTo>
                <a:lnTo>
                  <a:pt x="0" y="6681897"/>
                </a:lnTo>
                <a:lnTo>
                  <a:pt x="0" y="1851660"/>
                </a:lnTo>
                <a:close/>
              </a:path>
            </a:pathLst>
          </a:custGeom>
          <a:solidFill>
            <a:srgbClr val="8DB52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7" name="TextBox 76"/>
          <p:cNvSpPr txBox="1"/>
          <p:nvPr/>
        </p:nvSpPr>
        <p:spPr>
          <a:xfrm rot="4107668">
            <a:off x="-1641094" y="4024804"/>
            <a:ext cx="5688632" cy="504754"/>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 lastClr="FFFFFF"/>
                </a:solidFill>
                <a:effectLst/>
                <a:uLnTx/>
                <a:uFillTx/>
                <a:latin typeface="Gungsuh" pitchFamily="18" charset="-127"/>
                <a:ea typeface="Gungsuh" pitchFamily="18" charset="-127"/>
                <a:cs typeface="Calibri" pitchFamily="34" charset="0"/>
              </a:rPr>
              <a:t>Click here to add your title</a:t>
            </a:r>
            <a:endParaRPr kumimoji="0" lang="zh-CN" altLang="en-US" sz="2400" b="1" i="0" u="none" strike="noStrike" kern="0" cap="none" spc="0" normalizeH="0" baseline="0" noProof="0" dirty="0">
              <a:ln>
                <a:noFill/>
              </a:ln>
              <a:solidFill>
                <a:sysClr val="window" lastClr="FFFFFF"/>
              </a:solidFill>
              <a:effectLst/>
              <a:uLnTx/>
              <a:uFillTx/>
              <a:latin typeface="Gungsuh" pitchFamily="18" charset="-127"/>
              <a:ea typeface="Gungsuh" pitchFamily="18" charset="-127"/>
              <a:cs typeface="Calibri" pitchFamily="34" charset="0"/>
            </a:endParaRPr>
          </a:p>
        </p:txBody>
      </p:sp>
    </p:spTree>
    <p:extLst>
      <p:ext uri="{BB962C8B-B14F-4D97-AF65-F5344CB8AC3E}">
        <p14:creationId xmlns:p14="http://schemas.microsoft.com/office/powerpoint/2010/main" val="226724027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5459" r="5186"/>
          <a:stretch/>
        </p:blipFill>
        <p:spPr>
          <a:xfrm>
            <a:off x="1115616" y="2473627"/>
            <a:ext cx="1523956" cy="3547661"/>
          </a:xfrm>
          <a:prstGeom prst="rect">
            <a:avLst/>
          </a:prstGeom>
          <a:effectLst>
            <a:outerShdw blurRad="50800" dist="38100" dir="5400000" algn="t" rotWithShape="0">
              <a:prstClr val="black">
                <a:alpha val="40000"/>
              </a:prstClr>
            </a:outerShdw>
          </a:effectLst>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l="3627" r="5107"/>
          <a:stretch/>
        </p:blipFill>
        <p:spPr>
          <a:xfrm>
            <a:off x="2820267" y="1988840"/>
            <a:ext cx="1625382" cy="3384375"/>
          </a:xfrm>
          <a:prstGeom prst="rect">
            <a:avLst/>
          </a:prstGeom>
          <a:effectLst>
            <a:outerShdw blurRad="50800" dist="38100" dir="5400000" algn="t" rotWithShape="0">
              <a:prstClr val="black">
                <a:alpha val="40000"/>
              </a:prstClr>
            </a:outerShdw>
          </a:effectLst>
        </p:spPr>
      </p:pic>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l="5459" r="5186"/>
          <a:stretch/>
        </p:blipFill>
        <p:spPr>
          <a:xfrm>
            <a:off x="4626344" y="2473627"/>
            <a:ext cx="1523956" cy="3547661"/>
          </a:xfrm>
          <a:prstGeom prst="rect">
            <a:avLst/>
          </a:prstGeom>
          <a:effectLst>
            <a:outerShdw blurRad="50800" dist="38100" dir="5400000" algn="t" rotWithShape="0">
              <a:prstClr val="black">
                <a:alpha val="40000"/>
              </a:prstClr>
            </a:outerShdw>
          </a:effectLst>
        </p:spPr>
      </p:pic>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l="3627" r="5107"/>
          <a:stretch/>
        </p:blipFill>
        <p:spPr>
          <a:xfrm>
            <a:off x="6330994" y="1988840"/>
            <a:ext cx="1625382" cy="3384375"/>
          </a:xfrm>
          <a:prstGeom prst="rect">
            <a:avLst/>
          </a:prstGeom>
          <a:effectLst>
            <a:outerShdw blurRad="50800" dist="38100" dir="5400000" algn="t" rotWithShape="0">
              <a:prstClr val="black">
                <a:alpha val="40000"/>
              </a:prstClr>
            </a:outerShdw>
          </a:effectLst>
        </p:spPr>
      </p:pic>
      <p:sp>
        <p:nvSpPr>
          <p:cNvPr id="20" name="TextBox 19"/>
          <p:cNvSpPr txBox="1"/>
          <p:nvPr/>
        </p:nvSpPr>
        <p:spPr>
          <a:xfrm>
            <a:off x="1248572" y="3434844"/>
            <a:ext cx="1320662" cy="177279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1" name="TextBox 20"/>
          <p:cNvSpPr txBox="1"/>
          <p:nvPr/>
        </p:nvSpPr>
        <p:spPr>
          <a:xfrm>
            <a:off x="1284321" y="2769205"/>
            <a:ext cx="119076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TextBox 21"/>
          <p:cNvSpPr txBox="1"/>
          <p:nvPr/>
        </p:nvSpPr>
        <p:spPr>
          <a:xfrm>
            <a:off x="3049300" y="2288961"/>
            <a:ext cx="119076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TextBox 22"/>
          <p:cNvSpPr txBox="1"/>
          <p:nvPr/>
        </p:nvSpPr>
        <p:spPr>
          <a:xfrm>
            <a:off x="4792941" y="2769205"/>
            <a:ext cx="119076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TextBox 23"/>
          <p:cNvSpPr txBox="1"/>
          <p:nvPr/>
        </p:nvSpPr>
        <p:spPr>
          <a:xfrm>
            <a:off x="6560027" y="2279797"/>
            <a:ext cx="119076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TextBox 24"/>
          <p:cNvSpPr txBox="1"/>
          <p:nvPr/>
        </p:nvSpPr>
        <p:spPr>
          <a:xfrm>
            <a:off x="3031242" y="2942130"/>
            <a:ext cx="1320662" cy="177279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6" name="TextBox 25"/>
          <p:cNvSpPr txBox="1"/>
          <p:nvPr/>
        </p:nvSpPr>
        <p:spPr>
          <a:xfrm>
            <a:off x="4774883" y="3481374"/>
            <a:ext cx="1320662" cy="177279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7" name="TextBox 26"/>
          <p:cNvSpPr txBox="1"/>
          <p:nvPr/>
        </p:nvSpPr>
        <p:spPr>
          <a:xfrm>
            <a:off x="6530246" y="2953871"/>
            <a:ext cx="1320662" cy="177279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55250893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200" dirty="0" smtClean="0"/>
              <a:t>单击此处添加标题</a:t>
            </a:r>
            <a:endParaRPr lang="zh-CN" altLang="en-US" sz="3200" dirty="0"/>
          </a:p>
        </p:txBody>
      </p:sp>
      <p:grpSp>
        <p:nvGrpSpPr>
          <p:cNvPr id="36" name="组合 35"/>
          <p:cNvGrpSpPr/>
          <p:nvPr/>
        </p:nvGrpSpPr>
        <p:grpSpPr>
          <a:xfrm>
            <a:off x="1043608" y="1646514"/>
            <a:ext cx="1580782" cy="4822965"/>
            <a:chOff x="1043608" y="1646514"/>
            <a:chExt cx="1580782" cy="4822965"/>
          </a:xfrm>
        </p:grpSpPr>
        <p:sp>
          <p:nvSpPr>
            <p:cNvPr id="37" name="Oval 65"/>
            <p:cNvSpPr>
              <a:spLocks noChangeArrowheads="1"/>
            </p:cNvSpPr>
            <p:nvPr/>
          </p:nvSpPr>
          <p:spPr bwMode="auto">
            <a:xfrm>
              <a:off x="1115616" y="6346159"/>
              <a:ext cx="1350787" cy="1233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38" name="组合 37"/>
            <p:cNvGrpSpPr/>
            <p:nvPr/>
          </p:nvGrpSpPr>
          <p:grpSpPr>
            <a:xfrm>
              <a:off x="1043608" y="1646514"/>
              <a:ext cx="1580782" cy="4791066"/>
              <a:chOff x="1043608" y="1646514"/>
              <a:chExt cx="1580782" cy="4791066"/>
            </a:xfrm>
            <a:effectLst>
              <a:outerShdw blurRad="50800" dist="38100" dir="5400000" algn="t" rotWithShape="0">
                <a:prstClr val="black">
                  <a:alpha val="40000"/>
                </a:prstClr>
              </a:outerShdw>
            </a:effectLst>
          </p:grpSpPr>
          <p:sp>
            <p:nvSpPr>
              <p:cNvPr id="39" name="Oval 65"/>
              <p:cNvSpPr>
                <a:spLocks noChangeArrowheads="1"/>
              </p:cNvSpPr>
              <p:nvPr/>
            </p:nvSpPr>
            <p:spPr bwMode="auto">
              <a:xfrm>
                <a:off x="1113946" y="1646514"/>
                <a:ext cx="1296144" cy="1233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40" name="图片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1684728"/>
                <a:ext cx="1580782" cy="4752852"/>
              </a:xfrm>
              <a:prstGeom prst="rect">
                <a:avLst/>
              </a:prstGeom>
            </p:spPr>
          </p:pic>
        </p:grpSp>
      </p:grpSp>
      <p:grpSp>
        <p:nvGrpSpPr>
          <p:cNvPr id="41" name="组合 40"/>
          <p:cNvGrpSpPr/>
          <p:nvPr/>
        </p:nvGrpSpPr>
        <p:grpSpPr>
          <a:xfrm>
            <a:off x="2866633" y="1640074"/>
            <a:ext cx="1580782" cy="4835720"/>
            <a:chOff x="2866633" y="1640074"/>
            <a:chExt cx="1580782" cy="4835720"/>
          </a:xfrm>
        </p:grpSpPr>
        <p:sp>
          <p:nvSpPr>
            <p:cNvPr id="42" name="Oval 65"/>
            <p:cNvSpPr>
              <a:spLocks noChangeArrowheads="1"/>
            </p:cNvSpPr>
            <p:nvPr/>
          </p:nvSpPr>
          <p:spPr bwMode="auto">
            <a:xfrm>
              <a:off x="2981630" y="6352474"/>
              <a:ext cx="1350787" cy="1233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43" name="组合 42"/>
            <p:cNvGrpSpPr/>
            <p:nvPr/>
          </p:nvGrpSpPr>
          <p:grpSpPr>
            <a:xfrm>
              <a:off x="2866633" y="1640074"/>
              <a:ext cx="1580782" cy="4813262"/>
              <a:chOff x="2866633" y="1640074"/>
              <a:chExt cx="1580782" cy="4813262"/>
            </a:xfrm>
            <a:effectLst>
              <a:outerShdw blurRad="50800" dist="38100" dir="5400000" algn="t" rotWithShape="0">
                <a:prstClr val="black">
                  <a:alpha val="40000"/>
                </a:prstClr>
              </a:outerShdw>
            </a:effectLst>
          </p:grpSpPr>
          <p:sp>
            <p:nvSpPr>
              <p:cNvPr id="44" name="Oval 65"/>
              <p:cNvSpPr>
                <a:spLocks noChangeArrowheads="1"/>
              </p:cNvSpPr>
              <p:nvPr/>
            </p:nvSpPr>
            <p:spPr bwMode="auto">
              <a:xfrm>
                <a:off x="2975106" y="1640074"/>
                <a:ext cx="1296144" cy="1233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45" name="图片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6633" y="1684728"/>
                <a:ext cx="1580782" cy="4768608"/>
              </a:xfrm>
              <a:prstGeom prst="rect">
                <a:avLst/>
              </a:prstGeom>
            </p:spPr>
          </p:pic>
        </p:grpSp>
      </p:grpSp>
      <p:grpSp>
        <p:nvGrpSpPr>
          <p:cNvPr id="46" name="组合 45"/>
          <p:cNvGrpSpPr/>
          <p:nvPr/>
        </p:nvGrpSpPr>
        <p:grpSpPr>
          <a:xfrm>
            <a:off x="4689658" y="1646514"/>
            <a:ext cx="1580782" cy="4811478"/>
            <a:chOff x="4689658" y="1646514"/>
            <a:chExt cx="1580782" cy="4811478"/>
          </a:xfrm>
        </p:grpSpPr>
        <p:sp>
          <p:nvSpPr>
            <p:cNvPr id="47" name="Oval 65"/>
            <p:cNvSpPr>
              <a:spLocks noChangeArrowheads="1"/>
            </p:cNvSpPr>
            <p:nvPr/>
          </p:nvSpPr>
          <p:spPr bwMode="auto">
            <a:xfrm>
              <a:off x="4804655" y="6334672"/>
              <a:ext cx="1350787" cy="1233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48" name="组合 47"/>
            <p:cNvGrpSpPr/>
            <p:nvPr/>
          </p:nvGrpSpPr>
          <p:grpSpPr>
            <a:xfrm>
              <a:off x="4689658" y="1646514"/>
              <a:ext cx="1580782" cy="4791066"/>
              <a:chOff x="4689658" y="1646514"/>
              <a:chExt cx="1580782" cy="4791066"/>
            </a:xfrm>
            <a:effectLst>
              <a:outerShdw blurRad="50800" dist="38100" dir="5400000" algn="t" rotWithShape="0">
                <a:prstClr val="black">
                  <a:alpha val="40000"/>
                </a:prstClr>
              </a:outerShdw>
            </a:effectLst>
          </p:grpSpPr>
          <p:sp>
            <p:nvSpPr>
              <p:cNvPr id="49" name="Oval 65"/>
              <p:cNvSpPr>
                <a:spLocks noChangeArrowheads="1"/>
              </p:cNvSpPr>
              <p:nvPr/>
            </p:nvSpPr>
            <p:spPr bwMode="auto">
              <a:xfrm>
                <a:off x="4815802" y="1646514"/>
                <a:ext cx="1296144" cy="1233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50" name="图片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9658" y="1684728"/>
                <a:ext cx="1580782" cy="4752852"/>
              </a:xfrm>
              <a:prstGeom prst="rect">
                <a:avLst/>
              </a:prstGeom>
            </p:spPr>
          </p:pic>
        </p:grpSp>
      </p:grpSp>
      <p:grpSp>
        <p:nvGrpSpPr>
          <p:cNvPr id="51" name="组合 50"/>
          <p:cNvGrpSpPr/>
          <p:nvPr/>
        </p:nvGrpSpPr>
        <p:grpSpPr>
          <a:xfrm>
            <a:off x="6512684" y="1646514"/>
            <a:ext cx="1580782" cy="4822965"/>
            <a:chOff x="6512684" y="1646514"/>
            <a:chExt cx="1580782" cy="4822965"/>
          </a:xfrm>
        </p:grpSpPr>
        <p:sp>
          <p:nvSpPr>
            <p:cNvPr id="52" name="Oval 65"/>
            <p:cNvSpPr>
              <a:spLocks noChangeArrowheads="1"/>
            </p:cNvSpPr>
            <p:nvPr/>
          </p:nvSpPr>
          <p:spPr bwMode="auto">
            <a:xfrm>
              <a:off x="6627681" y="6346159"/>
              <a:ext cx="1350787" cy="1233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53" name="组合 52"/>
            <p:cNvGrpSpPr/>
            <p:nvPr/>
          </p:nvGrpSpPr>
          <p:grpSpPr>
            <a:xfrm>
              <a:off x="6512684" y="1646514"/>
              <a:ext cx="1580782" cy="4806822"/>
              <a:chOff x="6512684" y="1646514"/>
              <a:chExt cx="1580782" cy="4806822"/>
            </a:xfrm>
            <a:effectLst>
              <a:outerShdw blurRad="50800" dist="38100" dir="5400000" algn="t" rotWithShape="0">
                <a:prstClr val="black">
                  <a:alpha val="40000"/>
                </a:prstClr>
              </a:outerShdw>
            </a:effectLst>
          </p:grpSpPr>
          <p:sp>
            <p:nvSpPr>
              <p:cNvPr id="54" name="Oval 65"/>
              <p:cNvSpPr>
                <a:spLocks noChangeArrowheads="1"/>
              </p:cNvSpPr>
              <p:nvPr/>
            </p:nvSpPr>
            <p:spPr bwMode="auto">
              <a:xfrm>
                <a:off x="6653360" y="1646514"/>
                <a:ext cx="1296144" cy="1233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55" name="图片 5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2684" y="1684728"/>
                <a:ext cx="1580782" cy="4768608"/>
              </a:xfrm>
              <a:prstGeom prst="rect">
                <a:avLst/>
              </a:prstGeom>
            </p:spPr>
          </p:pic>
        </p:grpSp>
      </p:grpSp>
      <p:sp>
        <p:nvSpPr>
          <p:cNvPr id="56" name="TextBox 55"/>
          <p:cNvSpPr txBox="1"/>
          <p:nvPr/>
        </p:nvSpPr>
        <p:spPr>
          <a:xfrm>
            <a:off x="1162508" y="2492896"/>
            <a:ext cx="124545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7" name="TextBox 56"/>
          <p:cNvSpPr txBox="1"/>
          <p:nvPr/>
        </p:nvSpPr>
        <p:spPr>
          <a:xfrm>
            <a:off x="1163422" y="4248495"/>
            <a:ext cx="1388317" cy="177279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8" name="TextBox 57"/>
          <p:cNvSpPr txBox="1"/>
          <p:nvPr/>
        </p:nvSpPr>
        <p:spPr>
          <a:xfrm>
            <a:off x="1535941" y="3393831"/>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960000"/>
                </a:solidFill>
                <a:effectLst/>
                <a:uLnTx/>
                <a:uFillTx/>
                <a:latin typeface="Arial" pitchFamily="34" charset="0"/>
                <a:ea typeface="微软雅黑" pitchFamily="34" charset="-122"/>
                <a:cs typeface="Arial" pitchFamily="34" charset="0"/>
              </a:rPr>
              <a:t>01</a:t>
            </a:r>
            <a:endParaRPr kumimoji="0" lang="zh-CN" altLang="en-US" b="1" i="0" u="none" strike="noStrike" kern="0" cap="none" spc="0" normalizeH="0" baseline="0" noProof="0" dirty="0">
              <a:ln>
                <a:noFill/>
              </a:ln>
              <a:solidFill>
                <a:srgbClr val="960000"/>
              </a:solidFill>
              <a:effectLst/>
              <a:uLnTx/>
              <a:uFillTx/>
              <a:latin typeface="Arial" pitchFamily="34" charset="0"/>
              <a:ea typeface="微软雅黑" pitchFamily="34" charset="-122"/>
              <a:cs typeface="Arial" pitchFamily="34" charset="0"/>
            </a:endParaRPr>
          </a:p>
        </p:txBody>
      </p:sp>
      <p:sp>
        <p:nvSpPr>
          <p:cNvPr id="59" name="TextBox 58"/>
          <p:cNvSpPr txBox="1"/>
          <p:nvPr/>
        </p:nvSpPr>
        <p:spPr>
          <a:xfrm>
            <a:off x="4822133" y="2492896"/>
            <a:ext cx="124545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0" name="TextBox 59"/>
          <p:cNvSpPr txBox="1"/>
          <p:nvPr/>
        </p:nvSpPr>
        <p:spPr>
          <a:xfrm>
            <a:off x="4823047" y="4248495"/>
            <a:ext cx="1388317" cy="177279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1" name="TextBox 60"/>
          <p:cNvSpPr txBox="1"/>
          <p:nvPr/>
        </p:nvSpPr>
        <p:spPr>
          <a:xfrm>
            <a:off x="5195566" y="3393831"/>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960000"/>
                </a:solidFill>
                <a:effectLst/>
                <a:uLnTx/>
                <a:uFillTx/>
                <a:latin typeface="Arial" pitchFamily="34" charset="0"/>
                <a:ea typeface="微软雅黑" pitchFamily="34" charset="-122"/>
                <a:cs typeface="Arial" pitchFamily="34" charset="0"/>
              </a:rPr>
              <a:t>03</a:t>
            </a:r>
            <a:endParaRPr kumimoji="0" lang="zh-CN" altLang="en-US" b="1" i="0" u="none" strike="noStrike" kern="0" cap="none" spc="0" normalizeH="0" baseline="0" noProof="0" dirty="0">
              <a:ln>
                <a:noFill/>
              </a:ln>
              <a:solidFill>
                <a:srgbClr val="960000"/>
              </a:solidFill>
              <a:effectLst/>
              <a:uLnTx/>
              <a:uFillTx/>
              <a:latin typeface="Arial" pitchFamily="34" charset="0"/>
              <a:ea typeface="微软雅黑" pitchFamily="34" charset="-122"/>
              <a:cs typeface="Arial" pitchFamily="34" charset="0"/>
            </a:endParaRPr>
          </a:p>
        </p:txBody>
      </p:sp>
      <p:sp>
        <p:nvSpPr>
          <p:cNvPr id="62" name="TextBox 61"/>
          <p:cNvSpPr txBox="1"/>
          <p:nvPr/>
        </p:nvSpPr>
        <p:spPr>
          <a:xfrm>
            <a:off x="6631457" y="2492896"/>
            <a:ext cx="124545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3" name="TextBox 62"/>
          <p:cNvSpPr txBox="1"/>
          <p:nvPr/>
        </p:nvSpPr>
        <p:spPr>
          <a:xfrm>
            <a:off x="6632371" y="4248495"/>
            <a:ext cx="1388317" cy="177279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4" name="TextBox 63"/>
          <p:cNvSpPr txBox="1"/>
          <p:nvPr/>
        </p:nvSpPr>
        <p:spPr>
          <a:xfrm>
            <a:off x="7004890" y="3393831"/>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7030A0"/>
                </a:solidFill>
                <a:effectLst/>
                <a:uLnTx/>
                <a:uFillTx/>
                <a:latin typeface="Arial" pitchFamily="34" charset="0"/>
                <a:ea typeface="微软雅黑" pitchFamily="34" charset="-122"/>
                <a:cs typeface="Arial" pitchFamily="34" charset="0"/>
              </a:rPr>
              <a:t>04</a:t>
            </a:r>
            <a:endParaRPr kumimoji="0" lang="zh-CN" altLang="en-US" b="1" i="0" u="none" strike="noStrike" kern="0" cap="none" spc="0" normalizeH="0" baseline="0" noProof="0" dirty="0">
              <a:ln>
                <a:noFill/>
              </a:ln>
              <a:solidFill>
                <a:srgbClr val="7030A0"/>
              </a:solidFill>
              <a:effectLst/>
              <a:uLnTx/>
              <a:uFillTx/>
              <a:latin typeface="Arial" pitchFamily="34" charset="0"/>
              <a:ea typeface="微软雅黑" pitchFamily="34" charset="-122"/>
              <a:cs typeface="Arial" pitchFamily="34" charset="0"/>
            </a:endParaRPr>
          </a:p>
        </p:txBody>
      </p:sp>
      <p:sp>
        <p:nvSpPr>
          <p:cNvPr id="65" name="TextBox 64"/>
          <p:cNvSpPr txBox="1"/>
          <p:nvPr/>
        </p:nvSpPr>
        <p:spPr>
          <a:xfrm>
            <a:off x="2977005" y="2492896"/>
            <a:ext cx="124545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6" name="TextBox 65"/>
          <p:cNvSpPr txBox="1"/>
          <p:nvPr/>
        </p:nvSpPr>
        <p:spPr>
          <a:xfrm>
            <a:off x="2977919" y="4248495"/>
            <a:ext cx="1388317" cy="177279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7" name="TextBox 66"/>
          <p:cNvSpPr txBox="1"/>
          <p:nvPr/>
        </p:nvSpPr>
        <p:spPr>
          <a:xfrm>
            <a:off x="3350438" y="3393831"/>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7030A0"/>
                </a:solidFill>
                <a:effectLst/>
                <a:uLnTx/>
                <a:uFillTx/>
                <a:latin typeface="Arial" pitchFamily="34" charset="0"/>
                <a:ea typeface="微软雅黑" pitchFamily="34" charset="-122"/>
                <a:cs typeface="Arial" pitchFamily="34" charset="0"/>
              </a:rPr>
              <a:t>02</a:t>
            </a:r>
            <a:endParaRPr kumimoji="0" lang="zh-CN" altLang="en-US" b="1" i="0" u="none" strike="noStrike" kern="0" cap="none" spc="0" normalizeH="0" baseline="0" noProof="0" dirty="0">
              <a:ln>
                <a:noFill/>
              </a:ln>
              <a:solidFill>
                <a:srgbClr val="7030A0"/>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235557615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200" dirty="0" smtClean="0"/>
              <a:t>单击此处添加标题</a:t>
            </a:r>
            <a:endParaRPr lang="zh-CN" altLang="en-US" sz="3200" dirty="0"/>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1376925"/>
            <a:ext cx="6125974" cy="5004403"/>
          </a:xfrm>
          <a:prstGeom prst="rect">
            <a:avLst/>
          </a:prstGeom>
          <a:effectLst>
            <a:outerShdw blurRad="50800" dist="38100" dir="5400000" algn="t" rotWithShape="0">
              <a:prstClr val="black">
                <a:alpha val="40000"/>
              </a:prstClr>
            </a:outerShdw>
          </a:effectLst>
        </p:spPr>
      </p:pic>
      <p:sp>
        <p:nvSpPr>
          <p:cNvPr id="10" name="TextBox 9"/>
          <p:cNvSpPr txBox="1"/>
          <p:nvPr/>
        </p:nvSpPr>
        <p:spPr>
          <a:xfrm>
            <a:off x="2102410" y="3140968"/>
            <a:ext cx="124545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11" name="TextBox 10"/>
          <p:cNvSpPr txBox="1"/>
          <p:nvPr/>
        </p:nvSpPr>
        <p:spPr>
          <a:xfrm>
            <a:off x="1763688" y="3584512"/>
            <a:ext cx="1872208"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2" name="TextBox 11"/>
          <p:cNvSpPr txBox="1"/>
          <p:nvPr/>
        </p:nvSpPr>
        <p:spPr>
          <a:xfrm>
            <a:off x="5342770" y="1772816"/>
            <a:ext cx="124545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您的标题</a:t>
            </a:r>
            <a:endParaRPr kumimoji="0" lang="zh-CN" altLang="en-US" sz="20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13" name="TextBox 12"/>
          <p:cNvSpPr txBox="1"/>
          <p:nvPr/>
        </p:nvSpPr>
        <p:spPr>
          <a:xfrm>
            <a:off x="4644008" y="2280413"/>
            <a:ext cx="2813606" cy="205287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26332889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200" dirty="0" smtClean="0"/>
              <a:t>单击此处添加标题</a:t>
            </a:r>
            <a:endParaRPr lang="zh-CN" altLang="en-US" sz="3200" dirty="0"/>
          </a:p>
        </p:txBody>
      </p:sp>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6147" y="1580908"/>
            <a:ext cx="6161481" cy="4800420"/>
          </a:xfrm>
          <a:prstGeom prst="rect">
            <a:avLst/>
          </a:prstGeom>
          <a:effectLst>
            <a:outerShdw blurRad="50800" dist="25400" dir="5400000" algn="t" rotWithShape="0">
              <a:prstClr val="black">
                <a:alpha val="65000"/>
              </a:prstClr>
            </a:outerShdw>
          </a:effectLst>
        </p:spPr>
      </p:pic>
      <p:sp>
        <p:nvSpPr>
          <p:cNvPr id="31" name="椭圆 30"/>
          <p:cNvSpPr/>
          <p:nvPr/>
        </p:nvSpPr>
        <p:spPr>
          <a:xfrm>
            <a:off x="2331966" y="2111485"/>
            <a:ext cx="1601191" cy="1601191"/>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3500000" scaled="1"/>
            <a:tileRect/>
          </a:gradFill>
          <a:ln w="25400" cap="flat" cmpd="sng" algn="ctr">
            <a:solidFill>
              <a:srgbClr val="647D3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2" name="椭圆 31"/>
          <p:cNvSpPr/>
          <p:nvPr/>
        </p:nvSpPr>
        <p:spPr>
          <a:xfrm>
            <a:off x="2237474" y="4179690"/>
            <a:ext cx="1868057" cy="1868056"/>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3500000" scaled="1"/>
            <a:tileRect/>
          </a:gradFill>
          <a:ln w="25400" cap="flat" cmpd="sng" algn="ctr">
            <a:solidFill>
              <a:srgbClr val="0070C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3" name="椭圆 32"/>
          <p:cNvSpPr/>
          <p:nvPr/>
        </p:nvSpPr>
        <p:spPr>
          <a:xfrm>
            <a:off x="5134051" y="4112974"/>
            <a:ext cx="1401042" cy="1401042"/>
          </a:xfrm>
          <a:prstGeom prst="ellipse">
            <a:avLst/>
          </a:prstGeom>
          <a:gradFill flip="none" rotWithShape="1">
            <a:gsLst>
              <a:gs pos="0">
                <a:srgbClr val="BF2BED">
                  <a:shade val="30000"/>
                  <a:satMod val="115000"/>
                </a:srgbClr>
              </a:gs>
              <a:gs pos="50000">
                <a:srgbClr val="BF2BED">
                  <a:shade val="67500"/>
                  <a:satMod val="115000"/>
                </a:srgbClr>
              </a:gs>
              <a:gs pos="100000">
                <a:srgbClr val="BF2BED">
                  <a:shade val="100000"/>
                  <a:satMod val="115000"/>
                </a:srgbClr>
              </a:gs>
            </a:gsLst>
            <a:lin ang="13500000" scaled="1"/>
            <a:tileRect/>
          </a:gradFill>
          <a:ln w="25400" cap="flat" cmpd="sng" algn="ctr">
            <a:solidFill>
              <a:srgbClr val="6F14C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4" name="椭圆 33"/>
          <p:cNvSpPr/>
          <p:nvPr/>
        </p:nvSpPr>
        <p:spPr>
          <a:xfrm>
            <a:off x="4930883" y="2467475"/>
            <a:ext cx="1200894" cy="1200893"/>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ln w="25400" cap="flat" cmpd="sng" algn="ctr">
            <a:solidFill>
              <a:srgbClr val="96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5" name="椭圆 34"/>
          <p:cNvSpPr/>
          <p:nvPr/>
        </p:nvSpPr>
        <p:spPr>
          <a:xfrm>
            <a:off x="4108387" y="1701176"/>
            <a:ext cx="778022" cy="778022"/>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ln w="25400" cap="flat" cmpd="sng" algn="ctr">
            <a:solidFill>
              <a:srgbClr val="96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6" name="椭圆 35"/>
          <p:cNvSpPr/>
          <p:nvPr/>
        </p:nvSpPr>
        <p:spPr>
          <a:xfrm>
            <a:off x="4377752" y="5471461"/>
            <a:ext cx="778022" cy="778022"/>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3500000" scaled="1"/>
            <a:tileRect/>
          </a:gradFill>
          <a:ln w="25400" cap="flat" cmpd="sng" algn="ctr">
            <a:solidFill>
              <a:srgbClr val="0070C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7" name="椭圆 36"/>
          <p:cNvSpPr/>
          <p:nvPr/>
        </p:nvSpPr>
        <p:spPr>
          <a:xfrm>
            <a:off x="1492036" y="3526938"/>
            <a:ext cx="778022" cy="778022"/>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3500000" scaled="1"/>
            <a:tileRect/>
          </a:gradFill>
          <a:ln w="25400" cap="flat" cmpd="sng" algn="ctr">
            <a:solidFill>
              <a:srgbClr val="647D3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8" name="椭圆 37"/>
          <p:cNvSpPr/>
          <p:nvPr/>
        </p:nvSpPr>
        <p:spPr>
          <a:xfrm>
            <a:off x="6372181" y="3111368"/>
            <a:ext cx="1060400" cy="1060400"/>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3500000" scaled="1"/>
            <a:tileRect/>
          </a:gradFill>
          <a:ln w="25400" cap="flat" cmpd="sng" algn="ctr">
            <a:solidFill>
              <a:srgbClr val="B086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9" name="椭圆 38"/>
          <p:cNvSpPr/>
          <p:nvPr/>
        </p:nvSpPr>
        <p:spPr>
          <a:xfrm>
            <a:off x="6371079" y="2398350"/>
            <a:ext cx="418055" cy="418055"/>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3500000" scaled="1"/>
            <a:tileRect/>
          </a:gradFill>
          <a:ln w="25400" cap="flat" cmpd="sng" algn="ctr">
            <a:solidFill>
              <a:srgbClr val="B086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0" name="椭圆 39"/>
          <p:cNvSpPr/>
          <p:nvPr/>
        </p:nvSpPr>
        <p:spPr>
          <a:xfrm>
            <a:off x="5394794" y="5840717"/>
            <a:ext cx="418055" cy="418055"/>
          </a:xfrm>
          <a:prstGeom prst="ellipse">
            <a:avLst/>
          </a:prstGeom>
          <a:gradFill flip="none" rotWithShape="1">
            <a:gsLst>
              <a:gs pos="0">
                <a:srgbClr val="BF2BED">
                  <a:shade val="30000"/>
                  <a:satMod val="115000"/>
                </a:srgbClr>
              </a:gs>
              <a:gs pos="50000">
                <a:srgbClr val="BF2BED">
                  <a:shade val="67500"/>
                  <a:satMod val="115000"/>
                </a:srgbClr>
              </a:gs>
              <a:gs pos="100000">
                <a:srgbClr val="BF2BED">
                  <a:shade val="100000"/>
                  <a:satMod val="115000"/>
                </a:srgbClr>
              </a:gs>
            </a:gsLst>
            <a:lin ang="13500000" scaled="1"/>
            <a:tileRect/>
          </a:gradFill>
          <a:ln w="25400" cap="flat" cmpd="sng" algn="ctr">
            <a:solidFill>
              <a:srgbClr val="6F14C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1" name="TextBox 40"/>
          <p:cNvSpPr txBox="1"/>
          <p:nvPr/>
        </p:nvSpPr>
        <p:spPr>
          <a:xfrm>
            <a:off x="2572013" y="2348880"/>
            <a:ext cx="119076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2" name="TextBox 41"/>
          <p:cNvSpPr txBox="1"/>
          <p:nvPr/>
        </p:nvSpPr>
        <p:spPr>
          <a:xfrm>
            <a:off x="2363198" y="2708920"/>
            <a:ext cx="1616851"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3" name="TextBox 42"/>
          <p:cNvSpPr txBox="1"/>
          <p:nvPr/>
        </p:nvSpPr>
        <p:spPr>
          <a:xfrm>
            <a:off x="2599468" y="4628829"/>
            <a:ext cx="119076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4" name="TextBox 43"/>
          <p:cNvSpPr txBox="1"/>
          <p:nvPr/>
        </p:nvSpPr>
        <p:spPr>
          <a:xfrm>
            <a:off x="2332038" y="5040433"/>
            <a:ext cx="1800200"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5" name="TextBox 44"/>
          <p:cNvSpPr txBox="1"/>
          <p:nvPr/>
        </p:nvSpPr>
        <p:spPr>
          <a:xfrm>
            <a:off x="5243044" y="4361348"/>
            <a:ext cx="119076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6" name="TextBox 45"/>
          <p:cNvSpPr txBox="1"/>
          <p:nvPr/>
        </p:nvSpPr>
        <p:spPr>
          <a:xfrm>
            <a:off x="5243518" y="4700028"/>
            <a:ext cx="1288025"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7" name="TextBox 46"/>
          <p:cNvSpPr txBox="1"/>
          <p:nvPr/>
        </p:nvSpPr>
        <p:spPr>
          <a:xfrm>
            <a:off x="4943763" y="2584847"/>
            <a:ext cx="119076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8" name="TextBox 47"/>
          <p:cNvSpPr txBox="1"/>
          <p:nvPr/>
        </p:nvSpPr>
        <p:spPr>
          <a:xfrm>
            <a:off x="5099976" y="2900081"/>
            <a:ext cx="1056200"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9" name="TextBox 48"/>
          <p:cNvSpPr txBox="1"/>
          <p:nvPr/>
        </p:nvSpPr>
        <p:spPr>
          <a:xfrm>
            <a:off x="6503372" y="3166084"/>
            <a:ext cx="79320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0" name="TextBox 49"/>
          <p:cNvSpPr txBox="1"/>
          <p:nvPr/>
        </p:nvSpPr>
        <p:spPr>
          <a:xfrm>
            <a:off x="4222113" y="1903373"/>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01</a:t>
            </a:r>
            <a:endParaRPr kumimoji="0" lang="zh-CN" altLang="en-US"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1" name="TextBox 50"/>
          <p:cNvSpPr txBox="1"/>
          <p:nvPr/>
        </p:nvSpPr>
        <p:spPr>
          <a:xfrm>
            <a:off x="1610649" y="3728634"/>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02</a:t>
            </a:r>
            <a:endParaRPr kumimoji="0" lang="zh-CN" altLang="en-US"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2" name="TextBox 51"/>
          <p:cNvSpPr txBox="1"/>
          <p:nvPr/>
        </p:nvSpPr>
        <p:spPr>
          <a:xfrm>
            <a:off x="4507633" y="5703858"/>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03</a:t>
            </a:r>
            <a:endParaRPr kumimoji="0" lang="zh-CN" altLang="en-US"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3" name="TextBox 52"/>
          <p:cNvSpPr txBox="1"/>
          <p:nvPr/>
        </p:nvSpPr>
        <p:spPr>
          <a:xfrm>
            <a:off x="5345955" y="5868428"/>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04</a:t>
            </a:r>
            <a:endParaRPr kumimoji="0" lang="zh-CN" altLang="en-US"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4" name="TextBox 53"/>
          <p:cNvSpPr txBox="1"/>
          <p:nvPr/>
        </p:nvSpPr>
        <p:spPr>
          <a:xfrm>
            <a:off x="6325289" y="2432453"/>
            <a:ext cx="51734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05</a:t>
            </a:r>
            <a:endParaRPr kumimoji="0" lang="zh-CN" altLang="en-US"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5" name="TextBox 54"/>
          <p:cNvSpPr txBox="1"/>
          <p:nvPr/>
        </p:nvSpPr>
        <p:spPr>
          <a:xfrm>
            <a:off x="6455931" y="3477562"/>
            <a:ext cx="1056200"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25050792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200" dirty="0" smtClean="0"/>
              <a:t>单击此处添加标题</a:t>
            </a:r>
            <a:endParaRPr lang="zh-CN" altLang="en-US" sz="3200" dirty="0"/>
          </a:p>
        </p:txBody>
      </p:sp>
      <p:sp>
        <p:nvSpPr>
          <p:cNvPr id="15" name="矩形 14"/>
          <p:cNvSpPr/>
          <p:nvPr/>
        </p:nvSpPr>
        <p:spPr>
          <a:xfrm rot="19204149" flipV="1">
            <a:off x="1826793" y="3518957"/>
            <a:ext cx="4766020" cy="19242"/>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椭圆 3"/>
          <p:cNvSpPr/>
          <p:nvPr/>
        </p:nvSpPr>
        <p:spPr>
          <a:xfrm rot="19204149" flipV="1">
            <a:off x="1692188" y="3465167"/>
            <a:ext cx="4964009" cy="328249"/>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矩形 13"/>
          <p:cNvSpPr/>
          <p:nvPr/>
        </p:nvSpPr>
        <p:spPr>
          <a:xfrm rot="2171826">
            <a:off x="3217459" y="1566111"/>
            <a:ext cx="2302450" cy="1112523"/>
          </a:xfrm>
          <a:custGeom>
            <a:avLst/>
            <a:gdLst/>
            <a:ahLst/>
            <a:cxnLst/>
            <a:rect l="l" t="t" r="r" b="b"/>
            <a:pathLst>
              <a:path w="2741259" h="1324552">
                <a:moveTo>
                  <a:pt x="0" y="0"/>
                </a:moveTo>
                <a:lnTo>
                  <a:pt x="2741259" y="0"/>
                </a:lnTo>
                <a:lnTo>
                  <a:pt x="2406769" y="1324552"/>
                </a:lnTo>
                <a:lnTo>
                  <a:pt x="0" y="1324552"/>
                </a:lnTo>
                <a:close/>
              </a:path>
            </a:pathLst>
          </a:custGeom>
          <a:solidFill>
            <a:srgbClr val="FDA403"/>
          </a:solidFill>
          <a:ln w="25400" cap="flat" cmpd="sng" algn="ctr">
            <a:noFill/>
            <a:prstDash val="solid"/>
          </a:ln>
          <a:effectLst>
            <a:innerShdw blurRad="114300">
              <a:srgbClr val="7C3B06"/>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矩形 14"/>
          <p:cNvSpPr/>
          <p:nvPr/>
        </p:nvSpPr>
        <p:spPr>
          <a:xfrm rot="2171826">
            <a:off x="2159816" y="2364127"/>
            <a:ext cx="2377085" cy="1112523"/>
          </a:xfrm>
          <a:custGeom>
            <a:avLst/>
            <a:gdLst/>
            <a:ahLst/>
            <a:cxnLst/>
            <a:rect l="l" t="t" r="r" b="b"/>
            <a:pathLst>
              <a:path w="2830119" h="1324552">
                <a:moveTo>
                  <a:pt x="0" y="0"/>
                </a:moveTo>
                <a:lnTo>
                  <a:pt x="2830119" y="0"/>
                </a:lnTo>
                <a:lnTo>
                  <a:pt x="2495629" y="1324552"/>
                </a:lnTo>
                <a:lnTo>
                  <a:pt x="0" y="1324552"/>
                </a:lnTo>
                <a:close/>
              </a:path>
            </a:pathLst>
          </a:custGeom>
          <a:solidFill>
            <a:srgbClr val="F5801F"/>
          </a:solidFill>
          <a:ln w="25400" cap="flat" cmpd="sng" algn="ctr">
            <a:noFill/>
            <a:prstDash val="solid"/>
          </a:ln>
          <a:effectLst>
            <a:innerShdw blurRad="114300">
              <a:srgbClr val="7C3B06"/>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矩形 15"/>
          <p:cNvSpPr/>
          <p:nvPr/>
        </p:nvSpPr>
        <p:spPr>
          <a:xfrm rot="2171826">
            <a:off x="1174056" y="3186985"/>
            <a:ext cx="2370866" cy="1112523"/>
          </a:xfrm>
          <a:custGeom>
            <a:avLst/>
            <a:gdLst/>
            <a:ahLst/>
            <a:cxnLst/>
            <a:rect l="l" t="t" r="r" b="b"/>
            <a:pathLst>
              <a:path w="2822714" h="1324552">
                <a:moveTo>
                  <a:pt x="0" y="0"/>
                </a:moveTo>
                <a:lnTo>
                  <a:pt x="2822714" y="0"/>
                </a:lnTo>
                <a:lnTo>
                  <a:pt x="2488224" y="1324552"/>
                </a:lnTo>
                <a:lnTo>
                  <a:pt x="0" y="1324552"/>
                </a:lnTo>
                <a:close/>
              </a:path>
            </a:pathLst>
          </a:custGeom>
          <a:solidFill>
            <a:srgbClr val="BD1003"/>
          </a:solidFill>
          <a:ln w="25400" cap="flat" cmpd="sng" algn="ctr">
            <a:noFill/>
            <a:prstDash val="solid"/>
          </a:ln>
          <a:effectLst>
            <a:innerShdw blurRad="114300">
              <a:srgbClr val="5E0902"/>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0" name="TextBox 19"/>
          <p:cNvSpPr txBox="1"/>
          <p:nvPr/>
        </p:nvSpPr>
        <p:spPr>
          <a:xfrm rot="2065518">
            <a:off x="3584418" y="1914783"/>
            <a:ext cx="154106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TextBox 20"/>
          <p:cNvSpPr txBox="1"/>
          <p:nvPr/>
        </p:nvSpPr>
        <p:spPr>
          <a:xfrm rot="2065518">
            <a:off x="2577824" y="2671734"/>
            <a:ext cx="154106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TextBox 21"/>
          <p:cNvSpPr txBox="1"/>
          <p:nvPr/>
        </p:nvSpPr>
        <p:spPr>
          <a:xfrm rot="2065518">
            <a:off x="1585026" y="3475732"/>
            <a:ext cx="154106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TextBox 22"/>
          <p:cNvSpPr txBox="1"/>
          <p:nvPr/>
        </p:nvSpPr>
        <p:spPr>
          <a:xfrm rot="2607145">
            <a:off x="4892243" y="3350246"/>
            <a:ext cx="2845297"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4" name="TextBox 23"/>
          <p:cNvSpPr txBox="1"/>
          <p:nvPr/>
        </p:nvSpPr>
        <p:spPr>
          <a:xfrm rot="2607145">
            <a:off x="3926740" y="4166074"/>
            <a:ext cx="2845297"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5" name="TextBox 24"/>
          <p:cNvSpPr txBox="1"/>
          <p:nvPr/>
        </p:nvSpPr>
        <p:spPr>
          <a:xfrm rot="2607145">
            <a:off x="2990636" y="4999723"/>
            <a:ext cx="2845297"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01618373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200" dirty="0" smtClean="0"/>
              <a:t>单击此处添加标题</a:t>
            </a:r>
            <a:endParaRPr lang="zh-CN" altLang="en-US" sz="3200" dirty="0"/>
          </a:p>
        </p:txBody>
      </p:sp>
      <p:sp>
        <p:nvSpPr>
          <p:cNvPr id="16" name="Oval 65"/>
          <p:cNvSpPr>
            <a:spLocks noChangeArrowheads="1"/>
          </p:cNvSpPr>
          <p:nvPr/>
        </p:nvSpPr>
        <p:spPr bwMode="auto">
          <a:xfrm>
            <a:off x="2051720" y="6476782"/>
            <a:ext cx="5112568" cy="15338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宋体"/>
            </a:endParaRP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752" y="1988841"/>
            <a:ext cx="4531605" cy="4536504"/>
          </a:xfrm>
          <a:prstGeom prst="rect">
            <a:avLst/>
          </a:prstGeom>
          <a:effectLst>
            <a:outerShdw blurRad="50800" dist="38100" dir="16200000" rotWithShape="0">
              <a:prstClr val="black">
                <a:alpha val="40000"/>
              </a:prstClr>
            </a:outerShdw>
          </a:effectLst>
        </p:spPr>
      </p:pic>
      <p:sp>
        <p:nvSpPr>
          <p:cNvPr id="18" name="TextBox 17"/>
          <p:cNvSpPr txBox="1"/>
          <p:nvPr/>
        </p:nvSpPr>
        <p:spPr>
          <a:xfrm>
            <a:off x="4259482" y="3933056"/>
            <a:ext cx="119076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19" name="TextBox 18"/>
          <p:cNvSpPr txBox="1"/>
          <p:nvPr/>
        </p:nvSpPr>
        <p:spPr>
          <a:xfrm>
            <a:off x="3491880" y="4440653"/>
            <a:ext cx="3096344"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0" name="TextBox 19"/>
          <p:cNvSpPr txBox="1"/>
          <p:nvPr/>
        </p:nvSpPr>
        <p:spPr>
          <a:xfrm>
            <a:off x="2918941" y="2823335"/>
            <a:ext cx="88441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21" name="TextBox 20"/>
          <p:cNvSpPr txBox="1"/>
          <p:nvPr/>
        </p:nvSpPr>
        <p:spPr>
          <a:xfrm>
            <a:off x="2318048" y="4283804"/>
            <a:ext cx="88441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22" name="TextBox 21"/>
          <p:cNvSpPr txBox="1"/>
          <p:nvPr/>
        </p:nvSpPr>
        <p:spPr>
          <a:xfrm>
            <a:off x="4271205" y="2276872"/>
            <a:ext cx="88441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23" name="TextBox 22"/>
          <p:cNvSpPr txBox="1"/>
          <p:nvPr/>
        </p:nvSpPr>
        <p:spPr>
          <a:xfrm>
            <a:off x="5450244" y="2681373"/>
            <a:ext cx="88441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文本</a:t>
            </a:r>
          </a:p>
        </p:txBody>
      </p:sp>
      <p:sp>
        <p:nvSpPr>
          <p:cNvPr id="24" name="TextBox 23"/>
          <p:cNvSpPr txBox="1"/>
          <p:nvPr/>
        </p:nvSpPr>
        <p:spPr>
          <a:xfrm>
            <a:off x="6660232" y="2560490"/>
            <a:ext cx="1728192"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5" name="TextBox 24"/>
          <p:cNvSpPr txBox="1"/>
          <p:nvPr/>
        </p:nvSpPr>
        <p:spPr>
          <a:xfrm>
            <a:off x="3838273" y="1268760"/>
            <a:ext cx="1728192"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6" name="TextBox 25"/>
          <p:cNvSpPr txBox="1"/>
          <p:nvPr/>
        </p:nvSpPr>
        <p:spPr>
          <a:xfrm>
            <a:off x="1115616" y="2560490"/>
            <a:ext cx="1728192"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7" name="TextBox 26"/>
          <p:cNvSpPr txBox="1"/>
          <p:nvPr/>
        </p:nvSpPr>
        <p:spPr>
          <a:xfrm>
            <a:off x="755576" y="4293096"/>
            <a:ext cx="1728192"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52485468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200" dirty="0" smtClean="0"/>
              <a:t>单击此处添加标题</a:t>
            </a:r>
            <a:endParaRPr lang="zh-CN" altLang="en-US" sz="3200" dirty="0"/>
          </a:p>
        </p:txBody>
      </p:sp>
      <p:sp>
        <p:nvSpPr>
          <p:cNvPr id="27" name="TextBox 26"/>
          <p:cNvSpPr txBox="1"/>
          <p:nvPr/>
        </p:nvSpPr>
        <p:spPr>
          <a:xfrm>
            <a:off x="7127159" y="2537476"/>
            <a:ext cx="1728192"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8" name="TextBox 27"/>
          <p:cNvSpPr txBox="1"/>
          <p:nvPr/>
        </p:nvSpPr>
        <p:spPr>
          <a:xfrm>
            <a:off x="755576" y="4693302"/>
            <a:ext cx="1728192"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9" name="TextBox 28"/>
          <p:cNvSpPr txBox="1"/>
          <p:nvPr/>
        </p:nvSpPr>
        <p:spPr>
          <a:xfrm>
            <a:off x="467544" y="3133502"/>
            <a:ext cx="1728192"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30" name="TextBox 29"/>
          <p:cNvSpPr txBox="1"/>
          <p:nvPr/>
        </p:nvSpPr>
        <p:spPr>
          <a:xfrm>
            <a:off x="946484" y="2136183"/>
            <a:ext cx="1728192"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或者复制</a:t>
            </a:r>
            <a:r>
              <a:rPr kumimoji="0" lang="zh-CN" altLang="en-US"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rPr>
              <a:t>您的</a:t>
            </a:r>
            <a:r>
              <a:rPr kumimoji="0" lang="zh-CN" altLang="en-US" sz="14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3662" y="3630154"/>
            <a:ext cx="3575462" cy="2795754"/>
          </a:xfrm>
          <a:prstGeom prst="rect">
            <a:avLst/>
          </a:prstGeom>
          <a:effectLst>
            <a:outerShdw blurRad="50800" dist="38100" dir="5400000" algn="t" rotWithShape="0">
              <a:prstClr val="black">
                <a:alpha val="40000"/>
              </a:prstClr>
            </a:outerShdw>
          </a:effectLst>
        </p:spPr>
      </p:pic>
      <p:sp>
        <p:nvSpPr>
          <p:cNvPr id="32" name="椭圆 31"/>
          <p:cNvSpPr/>
          <p:nvPr/>
        </p:nvSpPr>
        <p:spPr>
          <a:xfrm>
            <a:off x="4708855" y="2351127"/>
            <a:ext cx="2003162" cy="2003162"/>
          </a:xfrm>
          <a:prstGeom prst="ellipse">
            <a:avLst/>
          </a:prstGeom>
          <a:solidFill>
            <a:sysClr val="window" lastClr="FFFFFF"/>
          </a:solidFill>
          <a:ln w="25400" cap="flat" cmpd="sng" algn="ctr">
            <a:solidFill>
              <a:srgbClr val="4545E9"/>
            </a:solidFill>
            <a:prstDash val="solid"/>
          </a:ln>
          <a:effectLst>
            <a:innerShdw blurRad="203200">
              <a:srgbClr val="1717CB"/>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9309" y="2182220"/>
            <a:ext cx="3790852" cy="3489308"/>
          </a:xfrm>
          <a:prstGeom prst="rect">
            <a:avLst/>
          </a:prstGeom>
        </p:spPr>
      </p:pic>
      <p:sp>
        <p:nvSpPr>
          <p:cNvPr id="34" name="椭圆 33"/>
          <p:cNvSpPr/>
          <p:nvPr/>
        </p:nvSpPr>
        <p:spPr>
          <a:xfrm>
            <a:off x="3780796" y="3556020"/>
            <a:ext cx="1203456" cy="1203456"/>
          </a:xfrm>
          <a:prstGeom prst="ellipse">
            <a:avLst/>
          </a:prstGeom>
          <a:solidFill>
            <a:sysClr val="window" lastClr="FFFFFF"/>
          </a:solidFill>
          <a:ln w="25400" cap="flat" cmpd="sng" algn="ctr">
            <a:solidFill>
              <a:srgbClr val="4545E9"/>
            </a:solidFill>
            <a:prstDash val="solid"/>
          </a:ln>
          <a:effectLst>
            <a:innerShdw blurRad="203200">
              <a:srgbClr val="1717CB"/>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5" name="椭圆 34"/>
          <p:cNvSpPr/>
          <p:nvPr/>
        </p:nvSpPr>
        <p:spPr>
          <a:xfrm>
            <a:off x="3319265" y="2060848"/>
            <a:ext cx="1649238" cy="1649238"/>
          </a:xfrm>
          <a:prstGeom prst="ellipse">
            <a:avLst/>
          </a:prstGeom>
          <a:solidFill>
            <a:sysClr val="window" lastClr="FFFFFF"/>
          </a:solidFill>
          <a:ln w="25400" cap="flat" cmpd="sng" algn="ctr">
            <a:solidFill>
              <a:srgbClr val="4545E9"/>
            </a:solidFill>
            <a:prstDash val="solid"/>
          </a:ln>
          <a:effectLst>
            <a:innerShdw blurRad="203200">
              <a:srgbClr val="1717CB"/>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6" name="椭圆 35"/>
          <p:cNvSpPr/>
          <p:nvPr/>
        </p:nvSpPr>
        <p:spPr>
          <a:xfrm>
            <a:off x="2796435" y="3417272"/>
            <a:ext cx="995338" cy="995338"/>
          </a:xfrm>
          <a:prstGeom prst="ellipse">
            <a:avLst/>
          </a:prstGeom>
          <a:solidFill>
            <a:sysClr val="window" lastClr="FFFFFF"/>
          </a:solidFill>
          <a:ln w="25400" cap="flat" cmpd="sng" algn="ctr">
            <a:solidFill>
              <a:srgbClr val="4545E9"/>
            </a:solidFill>
            <a:prstDash val="solid"/>
          </a:ln>
          <a:effectLst>
            <a:innerShdw blurRad="203200">
              <a:srgbClr val="1717CB"/>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7" name="TextBox 36"/>
          <p:cNvSpPr txBox="1"/>
          <p:nvPr/>
        </p:nvSpPr>
        <p:spPr>
          <a:xfrm>
            <a:off x="5167127" y="3233862"/>
            <a:ext cx="1085424" cy="3366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8" name="TextBox 37"/>
          <p:cNvSpPr txBox="1"/>
          <p:nvPr/>
        </p:nvSpPr>
        <p:spPr>
          <a:xfrm>
            <a:off x="3580687" y="2749195"/>
            <a:ext cx="1085424" cy="3366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9" name="TextBox 38"/>
          <p:cNvSpPr txBox="1"/>
          <p:nvPr/>
        </p:nvSpPr>
        <p:spPr>
          <a:xfrm>
            <a:off x="3851021" y="4017629"/>
            <a:ext cx="1085424" cy="3366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0" name="TextBox 39"/>
          <p:cNvSpPr txBox="1"/>
          <p:nvPr/>
        </p:nvSpPr>
        <p:spPr>
          <a:xfrm>
            <a:off x="2904784" y="3663338"/>
            <a:ext cx="740575" cy="5891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1" name="任意多边形 40"/>
          <p:cNvSpPr/>
          <p:nvPr/>
        </p:nvSpPr>
        <p:spPr>
          <a:xfrm>
            <a:off x="6344259" y="2888916"/>
            <a:ext cx="748021" cy="448813"/>
          </a:xfrm>
          <a:custGeom>
            <a:avLst/>
            <a:gdLst>
              <a:gd name="connsiteX0" fmla="*/ 0 w 820615"/>
              <a:gd name="connsiteY0" fmla="*/ 492369 h 492369"/>
              <a:gd name="connsiteX1" fmla="*/ 492369 w 820615"/>
              <a:gd name="connsiteY1" fmla="*/ 0 h 492369"/>
              <a:gd name="connsiteX2" fmla="*/ 820615 w 820615"/>
              <a:gd name="connsiteY2" fmla="*/ 0 h 492369"/>
            </a:gdLst>
            <a:ahLst/>
            <a:cxnLst>
              <a:cxn ang="0">
                <a:pos x="connsiteX0" y="connsiteY0"/>
              </a:cxn>
              <a:cxn ang="0">
                <a:pos x="connsiteX1" y="connsiteY1"/>
              </a:cxn>
              <a:cxn ang="0">
                <a:pos x="connsiteX2" y="connsiteY2"/>
              </a:cxn>
            </a:cxnLst>
            <a:rect l="l" t="t" r="r" b="b"/>
            <a:pathLst>
              <a:path w="820615" h="492369">
                <a:moveTo>
                  <a:pt x="0" y="492369"/>
                </a:moveTo>
                <a:lnTo>
                  <a:pt x="492369" y="0"/>
                </a:lnTo>
                <a:lnTo>
                  <a:pt x="820615" y="0"/>
                </a:lnTo>
              </a:path>
            </a:pathLst>
          </a:custGeom>
          <a:noFill/>
          <a:ln w="12700" cap="flat" cmpd="sng" algn="ctr">
            <a:solidFill>
              <a:sysClr val="windowText" lastClr="000000">
                <a:lumMod val="50000"/>
                <a:lumOff val="50000"/>
              </a:sysClr>
            </a:solidFill>
            <a:prstDash val="solid"/>
            <a:headEnd type="diamond"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2" name="任意多边形 41"/>
          <p:cNvSpPr/>
          <p:nvPr/>
        </p:nvSpPr>
        <p:spPr>
          <a:xfrm flipH="1">
            <a:off x="2531222" y="2415283"/>
            <a:ext cx="1046553" cy="448813"/>
          </a:xfrm>
          <a:custGeom>
            <a:avLst/>
            <a:gdLst>
              <a:gd name="connsiteX0" fmla="*/ 0 w 820615"/>
              <a:gd name="connsiteY0" fmla="*/ 492369 h 492369"/>
              <a:gd name="connsiteX1" fmla="*/ 492369 w 820615"/>
              <a:gd name="connsiteY1" fmla="*/ 0 h 492369"/>
              <a:gd name="connsiteX2" fmla="*/ 820615 w 820615"/>
              <a:gd name="connsiteY2" fmla="*/ 0 h 492369"/>
            </a:gdLst>
            <a:ahLst/>
            <a:cxnLst>
              <a:cxn ang="0">
                <a:pos x="connsiteX0" y="connsiteY0"/>
              </a:cxn>
              <a:cxn ang="0">
                <a:pos x="connsiteX1" y="connsiteY1"/>
              </a:cxn>
              <a:cxn ang="0">
                <a:pos x="connsiteX2" y="connsiteY2"/>
              </a:cxn>
            </a:cxnLst>
            <a:rect l="l" t="t" r="r" b="b"/>
            <a:pathLst>
              <a:path w="820615" h="492369">
                <a:moveTo>
                  <a:pt x="0" y="492369"/>
                </a:moveTo>
                <a:lnTo>
                  <a:pt x="492369" y="0"/>
                </a:lnTo>
                <a:lnTo>
                  <a:pt x="820615" y="0"/>
                </a:lnTo>
              </a:path>
            </a:pathLst>
          </a:custGeom>
          <a:noFill/>
          <a:ln w="12700" cap="flat" cmpd="sng" algn="ctr">
            <a:solidFill>
              <a:sysClr val="windowText" lastClr="000000">
                <a:lumMod val="50000"/>
                <a:lumOff val="50000"/>
              </a:sysClr>
            </a:solidFill>
            <a:prstDash val="solid"/>
            <a:headEnd type="diamond"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3" name="任意多边形 42"/>
          <p:cNvSpPr/>
          <p:nvPr/>
        </p:nvSpPr>
        <p:spPr>
          <a:xfrm flipH="1">
            <a:off x="2051719" y="3473366"/>
            <a:ext cx="868448" cy="448813"/>
          </a:xfrm>
          <a:custGeom>
            <a:avLst/>
            <a:gdLst>
              <a:gd name="connsiteX0" fmla="*/ 0 w 820615"/>
              <a:gd name="connsiteY0" fmla="*/ 492369 h 492369"/>
              <a:gd name="connsiteX1" fmla="*/ 492369 w 820615"/>
              <a:gd name="connsiteY1" fmla="*/ 0 h 492369"/>
              <a:gd name="connsiteX2" fmla="*/ 820615 w 820615"/>
              <a:gd name="connsiteY2" fmla="*/ 0 h 492369"/>
            </a:gdLst>
            <a:ahLst/>
            <a:cxnLst>
              <a:cxn ang="0">
                <a:pos x="connsiteX0" y="connsiteY0"/>
              </a:cxn>
              <a:cxn ang="0">
                <a:pos x="connsiteX1" y="connsiteY1"/>
              </a:cxn>
              <a:cxn ang="0">
                <a:pos x="connsiteX2" y="connsiteY2"/>
              </a:cxn>
            </a:cxnLst>
            <a:rect l="l" t="t" r="r" b="b"/>
            <a:pathLst>
              <a:path w="820615" h="492369">
                <a:moveTo>
                  <a:pt x="0" y="492369"/>
                </a:moveTo>
                <a:lnTo>
                  <a:pt x="492369" y="0"/>
                </a:lnTo>
                <a:lnTo>
                  <a:pt x="820615" y="0"/>
                </a:lnTo>
              </a:path>
            </a:pathLst>
          </a:custGeom>
          <a:noFill/>
          <a:ln w="12700" cap="flat" cmpd="sng" algn="ctr">
            <a:solidFill>
              <a:sysClr val="windowText" lastClr="000000">
                <a:lumMod val="50000"/>
                <a:lumOff val="50000"/>
              </a:sysClr>
            </a:solidFill>
            <a:prstDash val="solid"/>
            <a:headEnd type="diamond"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4" name="任意多边形 43"/>
          <p:cNvSpPr/>
          <p:nvPr/>
        </p:nvSpPr>
        <p:spPr>
          <a:xfrm flipH="1" flipV="1">
            <a:off x="2323373" y="4496728"/>
            <a:ext cx="1847843" cy="539557"/>
          </a:xfrm>
          <a:custGeom>
            <a:avLst/>
            <a:gdLst>
              <a:gd name="connsiteX0" fmla="*/ 0 w 820615"/>
              <a:gd name="connsiteY0" fmla="*/ 492369 h 492369"/>
              <a:gd name="connsiteX1" fmla="*/ 492369 w 820615"/>
              <a:gd name="connsiteY1" fmla="*/ 0 h 492369"/>
              <a:gd name="connsiteX2" fmla="*/ 820615 w 820615"/>
              <a:gd name="connsiteY2" fmla="*/ 0 h 492369"/>
            </a:gdLst>
            <a:ahLst/>
            <a:cxnLst>
              <a:cxn ang="0">
                <a:pos x="connsiteX0" y="connsiteY0"/>
              </a:cxn>
              <a:cxn ang="0">
                <a:pos x="connsiteX1" y="connsiteY1"/>
              </a:cxn>
              <a:cxn ang="0">
                <a:pos x="connsiteX2" y="connsiteY2"/>
              </a:cxn>
            </a:cxnLst>
            <a:rect l="l" t="t" r="r" b="b"/>
            <a:pathLst>
              <a:path w="820615" h="492369">
                <a:moveTo>
                  <a:pt x="0" y="492369"/>
                </a:moveTo>
                <a:lnTo>
                  <a:pt x="492369" y="0"/>
                </a:lnTo>
                <a:lnTo>
                  <a:pt x="820615" y="0"/>
                </a:lnTo>
              </a:path>
            </a:pathLst>
          </a:custGeom>
          <a:noFill/>
          <a:ln w="12700" cap="flat" cmpd="sng" algn="ctr">
            <a:solidFill>
              <a:sysClr val="windowText" lastClr="000000">
                <a:lumMod val="50000"/>
                <a:lumOff val="50000"/>
              </a:sysClr>
            </a:solidFill>
            <a:prstDash val="solid"/>
            <a:headEnd type="diamond"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45" name="直接连接符 44"/>
          <p:cNvCxnSpPr/>
          <p:nvPr/>
        </p:nvCxnSpPr>
        <p:spPr>
          <a:xfrm>
            <a:off x="7092280" y="2520314"/>
            <a:ext cx="0" cy="713019"/>
          </a:xfrm>
          <a:prstGeom prst="line">
            <a:avLst/>
          </a:prstGeom>
          <a:noFill/>
          <a:ln w="9525" cap="flat" cmpd="sng" algn="ctr">
            <a:solidFill>
              <a:sysClr val="windowText" lastClr="000000">
                <a:lumMod val="50000"/>
                <a:lumOff val="50000"/>
              </a:sysClr>
            </a:solidFill>
            <a:prstDash val="solid"/>
            <a:headEnd type="diamond" w="med" len="med"/>
            <a:tailEnd type="diamond" w="med" len="med"/>
          </a:ln>
          <a:effectLst/>
        </p:spPr>
      </p:cxnSp>
      <p:cxnSp>
        <p:nvCxnSpPr>
          <p:cNvPr id="46" name="直接连接符 45"/>
          <p:cNvCxnSpPr/>
          <p:nvPr/>
        </p:nvCxnSpPr>
        <p:spPr>
          <a:xfrm>
            <a:off x="2531222" y="2182220"/>
            <a:ext cx="0" cy="566974"/>
          </a:xfrm>
          <a:prstGeom prst="line">
            <a:avLst/>
          </a:prstGeom>
          <a:noFill/>
          <a:ln w="9525" cap="flat" cmpd="sng" algn="ctr">
            <a:solidFill>
              <a:sysClr val="windowText" lastClr="000000">
                <a:lumMod val="50000"/>
                <a:lumOff val="50000"/>
              </a:sysClr>
            </a:solidFill>
            <a:prstDash val="solid"/>
            <a:headEnd type="diamond" w="med" len="med"/>
            <a:tailEnd type="diamond" w="med" len="med"/>
          </a:ln>
          <a:effectLst/>
        </p:spPr>
      </p:cxnSp>
      <p:cxnSp>
        <p:nvCxnSpPr>
          <p:cNvPr id="47" name="直接连接符 46"/>
          <p:cNvCxnSpPr/>
          <p:nvPr/>
        </p:nvCxnSpPr>
        <p:spPr>
          <a:xfrm>
            <a:off x="2051720" y="3111056"/>
            <a:ext cx="0" cy="681608"/>
          </a:xfrm>
          <a:prstGeom prst="line">
            <a:avLst/>
          </a:prstGeom>
          <a:noFill/>
          <a:ln w="9525" cap="flat" cmpd="sng" algn="ctr">
            <a:solidFill>
              <a:sysClr val="windowText" lastClr="000000">
                <a:lumMod val="50000"/>
                <a:lumOff val="50000"/>
              </a:sysClr>
            </a:solidFill>
            <a:prstDash val="solid"/>
            <a:headEnd type="diamond" w="med" len="med"/>
            <a:tailEnd type="diamond" w="med" len="med"/>
          </a:ln>
          <a:effectLst/>
        </p:spPr>
      </p:cxnSp>
      <p:cxnSp>
        <p:nvCxnSpPr>
          <p:cNvPr id="48" name="直接连接符 47"/>
          <p:cNvCxnSpPr/>
          <p:nvPr/>
        </p:nvCxnSpPr>
        <p:spPr>
          <a:xfrm>
            <a:off x="2323373" y="4674159"/>
            <a:ext cx="0" cy="707517"/>
          </a:xfrm>
          <a:prstGeom prst="line">
            <a:avLst/>
          </a:prstGeom>
          <a:noFill/>
          <a:ln w="9525" cap="flat" cmpd="sng" algn="ctr">
            <a:solidFill>
              <a:sysClr val="windowText" lastClr="000000">
                <a:lumMod val="50000"/>
                <a:lumOff val="50000"/>
              </a:sysClr>
            </a:solidFill>
            <a:prstDash val="solid"/>
            <a:headEnd type="diamond" w="med" len="med"/>
            <a:tailEnd type="diamond" w="med" len="med"/>
          </a:ln>
          <a:effectLst/>
        </p:spPr>
      </p:cxnSp>
    </p:spTree>
    <p:extLst>
      <p:ext uri="{BB962C8B-B14F-4D97-AF65-F5344CB8AC3E}">
        <p14:creationId xmlns:p14="http://schemas.microsoft.com/office/powerpoint/2010/main" val="159289187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9"/>
          <p:cNvSpPr txBox="1"/>
          <p:nvPr/>
        </p:nvSpPr>
        <p:spPr>
          <a:xfrm>
            <a:off x="1087055" y="582391"/>
            <a:ext cx="440279" cy="707886"/>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4000" b="1" kern="0">
                <a:solidFill>
                  <a:schemeClr val="accent3">
                    <a:lumMod val="75000"/>
                  </a:schemeClr>
                </a:solidFill>
                <a:latin typeface="华文中宋" pitchFamily="2" charset="-122"/>
                <a:ea typeface="华文中宋"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rgbClr val="4F81BD"/>
                </a:solidFill>
                <a:effectLst/>
                <a:uLnTx/>
                <a:uFillTx/>
                <a:latin typeface="华文中宋" pitchFamily="2" charset="-122"/>
                <a:ea typeface="华文中宋" pitchFamily="2" charset="-122"/>
              </a:rPr>
              <a:t>1</a:t>
            </a:r>
            <a:endParaRPr kumimoji="0" lang="zh-CN" altLang="en-US" sz="4000" b="1" i="0" u="none" strike="noStrike" kern="0" cap="none" spc="0" normalizeH="0" baseline="0" noProof="0" dirty="0">
              <a:ln>
                <a:noFill/>
              </a:ln>
              <a:solidFill>
                <a:srgbClr val="4F81BD"/>
              </a:solidFill>
              <a:effectLst/>
              <a:uLnTx/>
              <a:uFillTx/>
              <a:latin typeface="华文中宋" pitchFamily="2" charset="-122"/>
              <a:ea typeface="华文中宋" pitchFamily="2" charset="-122"/>
            </a:endParaRPr>
          </a:p>
        </p:txBody>
      </p:sp>
      <p:sp>
        <p:nvSpPr>
          <p:cNvPr id="17" name="TextBox 10"/>
          <p:cNvSpPr txBox="1"/>
          <p:nvPr/>
        </p:nvSpPr>
        <p:spPr>
          <a:xfrm>
            <a:off x="1590636" y="790191"/>
            <a:ext cx="319511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mn-cs"/>
              </a:rPr>
              <a:t>您的小标题写在这里</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mn-cs"/>
            </a:endParaRPr>
          </a:p>
        </p:txBody>
      </p:sp>
      <p:sp>
        <p:nvSpPr>
          <p:cNvPr id="18" name="TextBox 11"/>
          <p:cNvSpPr txBox="1"/>
          <p:nvPr/>
        </p:nvSpPr>
        <p:spPr>
          <a:xfrm>
            <a:off x="1086504" y="3133716"/>
            <a:ext cx="5861760" cy="133882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lang="zh-CN" altLang="en-US" sz="1800" dirty="0">
                <a:solidFill>
                  <a:sysClr val="windowText" lastClr="000000">
                    <a:lumMod val="65000"/>
                    <a:lumOff val="35000"/>
                  </a:sysClr>
                </a:solidFill>
                <a:latin typeface="微软雅黑" pitchFamily="34" charset="-122"/>
                <a:ea typeface="微软雅黑" pitchFamily="34" charset="-122"/>
              </a:rPr>
              <a:t>文字您的内容打在这里或者通过复制您的</a:t>
            </a:r>
            <a:r>
              <a:rPr lang="zh-CN" altLang="en-US" sz="1800" dirty="0" smtClean="0">
                <a:solidFill>
                  <a:sysClr val="windowText" lastClr="000000">
                    <a:lumMod val="65000"/>
                    <a:lumOff val="35000"/>
                  </a:sysClr>
                </a:solidFill>
                <a:latin typeface="微软雅黑" pitchFamily="34" charset="-122"/>
                <a:ea typeface="微软雅黑" pitchFamily="34" charset="-122"/>
              </a:rPr>
              <a:t>文本。</a:t>
            </a:r>
            <a:endParaRPr lang="en-US" altLang="zh-CN" sz="1800" dirty="0">
              <a:solidFill>
                <a:sysClr val="windowText" lastClr="000000">
                  <a:lumMod val="65000"/>
                  <a:lumOff val="35000"/>
                </a:sysClr>
              </a:solidFill>
              <a:latin typeface="微软雅黑" pitchFamily="34" charset="-122"/>
              <a:ea typeface="微软雅黑" pitchFamily="34" charset="-122"/>
            </a:endParaRPr>
          </a:p>
        </p:txBody>
      </p:sp>
      <p:sp>
        <p:nvSpPr>
          <p:cNvPr id="19" name="TextBox 12"/>
          <p:cNvSpPr txBox="1"/>
          <p:nvPr/>
        </p:nvSpPr>
        <p:spPr>
          <a:xfrm>
            <a:off x="1087055" y="2526414"/>
            <a:ext cx="440279"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srgbClr val="4F81BD"/>
                </a:solidFill>
                <a:effectLst/>
                <a:uLnTx/>
                <a:uFillTx/>
                <a:latin typeface="华文中宋" pitchFamily="2" charset="-122"/>
                <a:ea typeface="华文中宋" pitchFamily="2" charset="-122"/>
                <a:cs typeface="+mn-cs"/>
              </a:rPr>
              <a:t>2</a:t>
            </a:r>
            <a:endParaRPr kumimoji="0" lang="zh-CN" altLang="en-US" sz="4000" b="1" i="0" u="none" strike="noStrike" kern="0" cap="none" spc="0" normalizeH="0" baseline="0" noProof="0" dirty="0">
              <a:ln>
                <a:noFill/>
              </a:ln>
              <a:solidFill>
                <a:srgbClr val="4F81BD"/>
              </a:solidFill>
              <a:effectLst/>
              <a:uLnTx/>
              <a:uFillTx/>
              <a:latin typeface="华文中宋" pitchFamily="2" charset="-122"/>
              <a:ea typeface="华文中宋" pitchFamily="2" charset="-122"/>
              <a:cs typeface="+mn-cs"/>
            </a:endParaRPr>
          </a:p>
        </p:txBody>
      </p:sp>
      <p:sp>
        <p:nvSpPr>
          <p:cNvPr id="20" name="TextBox 13"/>
          <p:cNvSpPr txBox="1"/>
          <p:nvPr/>
        </p:nvSpPr>
        <p:spPr>
          <a:xfrm>
            <a:off x="1590636" y="2769839"/>
            <a:ext cx="319511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mn-cs"/>
              </a:rPr>
              <a:t>您的小标题写在这里</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mn-cs"/>
            </a:endParaRPr>
          </a:p>
        </p:txBody>
      </p:sp>
      <p:sp>
        <p:nvSpPr>
          <p:cNvPr id="21" name="TextBox 11"/>
          <p:cNvSpPr txBox="1"/>
          <p:nvPr/>
        </p:nvSpPr>
        <p:spPr>
          <a:xfrm>
            <a:off x="1086504" y="5053558"/>
            <a:ext cx="5861760" cy="133882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a:t>
            </a:r>
            <a:r>
              <a:rPr lang="zh-CN" altLang="en-US" sz="1800" dirty="0">
                <a:solidFill>
                  <a:sysClr val="windowText" lastClr="000000">
                    <a:lumMod val="65000"/>
                    <a:lumOff val="35000"/>
                  </a:sysClr>
                </a:solidFill>
                <a:latin typeface="微软雅黑" pitchFamily="34" charset="-122"/>
                <a:ea typeface="微软雅黑" pitchFamily="34" charset="-122"/>
              </a:rPr>
              <a:t>文字您的内容打在这里或者通过复制您的</a:t>
            </a:r>
            <a:r>
              <a:rPr lang="zh-CN" altLang="en-US" sz="1800" dirty="0" smtClean="0">
                <a:solidFill>
                  <a:sysClr val="windowText" lastClr="000000">
                    <a:lumMod val="65000"/>
                    <a:lumOff val="35000"/>
                  </a:sysClr>
                </a:solidFill>
                <a:latin typeface="微软雅黑" pitchFamily="34" charset="-122"/>
                <a:ea typeface="微软雅黑" pitchFamily="34" charset="-122"/>
              </a:rPr>
              <a:t>文本。</a:t>
            </a:r>
            <a:endParaRPr lang="en-US" altLang="zh-CN" sz="1800" dirty="0">
              <a:solidFill>
                <a:sysClr val="windowText" lastClr="000000">
                  <a:lumMod val="65000"/>
                  <a:lumOff val="35000"/>
                </a:sysClr>
              </a:solidFill>
              <a:latin typeface="微软雅黑" pitchFamily="34" charset="-122"/>
              <a:ea typeface="微软雅黑" pitchFamily="34" charset="-122"/>
            </a:endParaRPr>
          </a:p>
        </p:txBody>
      </p:sp>
      <p:sp>
        <p:nvSpPr>
          <p:cNvPr id="22" name="TextBox 12"/>
          <p:cNvSpPr txBox="1"/>
          <p:nvPr/>
        </p:nvSpPr>
        <p:spPr>
          <a:xfrm>
            <a:off x="1087055" y="4446256"/>
            <a:ext cx="440279"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srgbClr val="4F81BD"/>
                </a:solidFill>
                <a:effectLst/>
                <a:uLnTx/>
                <a:uFillTx/>
                <a:latin typeface="华文中宋" pitchFamily="2" charset="-122"/>
                <a:ea typeface="华文中宋" pitchFamily="2" charset="-122"/>
                <a:cs typeface="+mn-cs"/>
              </a:rPr>
              <a:t>3</a:t>
            </a:r>
            <a:endParaRPr kumimoji="0" lang="zh-CN" altLang="en-US" sz="4000" b="1" i="0" u="none" strike="noStrike" kern="0" cap="none" spc="0" normalizeH="0" baseline="0" noProof="0" dirty="0">
              <a:ln>
                <a:noFill/>
              </a:ln>
              <a:solidFill>
                <a:srgbClr val="4F81BD"/>
              </a:solidFill>
              <a:effectLst/>
              <a:uLnTx/>
              <a:uFillTx/>
              <a:latin typeface="华文中宋" pitchFamily="2" charset="-122"/>
              <a:ea typeface="华文中宋" pitchFamily="2" charset="-122"/>
              <a:cs typeface="+mn-cs"/>
            </a:endParaRPr>
          </a:p>
        </p:txBody>
      </p:sp>
      <p:sp>
        <p:nvSpPr>
          <p:cNvPr id="23" name="TextBox 13"/>
          <p:cNvSpPr txBox="1"/>
          <p:nvPr/>
        </p:nvSpPr>
        <p:spPr>
          <a:xfrm>
            <a:off x="1590636" y="4689681"/>
            <a:ext cx="319511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mn-cs"/>
              </a:rPr>
              <a:t>您的小标题写在这里</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mn-cs"/>
            </a:endParaRPr>
          </a:p>
        </p:txBody>
      </p:sp>
      <p:sp>
        <p:nvSpPr>
          <p:cNvPr id="24" name="TextBox 6"/>
          <p:cNvSpPr txBox="1"/>
          <p:nvPr/>
        </p:nvSpPr>
        <p:spPr>
          <a:xfrm>
            <a:off x="7692151" y="2111365"/>
            <a:ext cx="1200329" cy="3477875"/>
          </a:xfrm>
          <a:prstGeom prst="rect">
            <a:avLst/>
          </a:prstGeom>
          <a:noFill/>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600" cap="none" spc="0" normalizeH="0" baseline="0" noProof="0" dirty="0" smtClean="0">
                <a:ln>
                  <a:solidFill>
                    <a:srgbClr val="C0504D"/>
                  </a:solidFill>
                </a:ln>
                <a:solidFill>
                  <a:sysClr val="window" lastClr="FFFFFF"/>
                </a:solidFill>
                <a:effectLst/>
                <a:uLnTx/>
                <a:uFillTx/>
                <a:latin typeface="方正姚体" pitchFamily="2" charset="-122"/>
                <a:ea typeface="方正姚体" pitchFamily="2" charset="-122"/>
                <a:cs typeface="+mn-cs"/>
              </a:rPr>
              <a:t>您的标题</a:t>
            </a:r>
            <a:endParaRPr kumimoji="0" lang="zh-CN" altLang="en-US" sz="6600" b="0" i="0" u="none" strike="noStrike" kern="600" cap="none" spc="0" normalizeH="0" baseline="0" noProof="0" dirty="0">
              <a:ln>
                <a:solidFill>
                  <a:srgbClr val="C0504D"/>
                </a:solidFill>
              </a:ln>
              <a:solidFill>
                <a:sysClr val="window" lastClr="FFFFFF"/>
              </a:solidFill>
              <a:effectLst/>
              <a:uLnTx/>
              <a:uFillTx/>
              <a:latin typeface="方正姚体" pitchFamily="2" charset="-122"/>
              <a:ea typeface="方正姚体" pitchFamily="2" charset="-122"/>
              <a:cs typeface="+mn-cs"/>
            </a:endParaRPr>
          </a:p>
        </p:txBody>
      </p:sp>
      <p:sp>
        <p:nvSpPr>
          <p:cNvPr id="25" name="TextBox 24"/>
          <p:cNvSpPr txBox="1"/>
          <p:nvPr/>
        </p:nvSpPr>
        <p:spPr>
          <a:xfrm>
            <a:off x="7080913" y="-140833"/>
            <a:ext cx="1249060" cy="186204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1500" b="1" i="0" u="none" strike="noStrike" kern="0" cap="none" spc="0" normalizeH="0" baseline="0" noProof="0" dirty="0" smtClean="0">
                <a:ln>
                  <a:solidFill>
                    <a:srgbClr val="4F81BD"/>
                  </a:solidFill>
                </a:ln>
                <a:solidFill>
                  <a:sysClr val="window" lastClr="FFFFFF"/>
                </a:solidFill>
                <a:effectLst/>
                <a:uLnTx/>
                <a:uFillTx/>
                <a:latin typeface="David" pitchFamily="34" charset="-79"/>
                <a:cs typeface="David" pitchFamily="34" charset="-79"/>
              </a:rPr>
              <a:t>Y</a:t>
            </a:r>
            <a:endParaRPr kumimoji="0" lang="zh-CN" altLang="en-US" sz="11500" b="1" i="0" u="none" strike="noStrike" kern="0" cap="none" spc="0" normalizeH="0" baseline="0" noProof="0" dirty="0">
              <a:ln>
                <a:solidFill>
                  <a:srgbClr val="4F81BD"/>
                </a:solidFill>
              </a:ln>
              <a:solidFill>
                <a:sysClr val="window" lastClr="FFFFFF"/>
              </a:solidFill>
              <a:effectLst/>
              <a:uLnTx/>
              <a:uFillTx/>
              <a:latin typeface="David" pitchFamily="34" charset="-79"/>
              <a:cs typeface="David" pitchFamily="34" charset="-79"/>
            </a:endParaRPr>
          </a:p>
        </p:txBody>
      </p:sp>
      <p:sp>
        <p:nvSpPr>
          <p:cNvPr id="26" name="TextBox 25"/>
          <p:cNvSpPr txBox="1"/>
          <p:nvPr/>
        </p:nvSpPr>
        <p:spPr>
          <a:xfrm>
            <a:off x="7938373" y="639202"/>
            <a:ext cx="954107" cy="707886"/>
          </a:xfrm>
          <a:prstGeom prst="rect">
            <a:avLst/>
          </a:prstGeom>
          <a:noFill/>
        </p:spPr>
        <p:txBody>
          <a:bodyPr wrap="none" rtlCol="0">
            <a:spAutoFit/>
          </a:bodyPr>
          <a:lstStyle>
            <a:defPPr>
              <a:defRPr lang="zh-CN"/>
            </a:defPPr>
            <a:lvl1pPr>
              <a:defRPr sz="8800" b="1">
                <a:ln>
                  <a:solidFill>
                    <a:schemeClr val="accent1"/>
                  </a:solidFill>
                </a:ln>
                <a:solidFill>
                  <a:schemeClr val="bg1"/>
                </a:solidFill>
                <a:latin typeface="David" pitchFamily="34" charset="-79"/>
                <a:cs typeface="David" pitchFamily="34"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solidFill>
                    <a:srgbClr val="4F81BD"/>
                  </a:solidFill>
                </a:ln>
                <a:solidFill>
                  <a:sysClr val="window" lastClr="FFFFFF"/>
                </a:solidFill>
                <a:effectLst/>
                <a:uLnTx/>
                <a:uFillTx/>
                <a:cs typeface="David" pitchFamily="34" charset="-79"/>
              </a:rPr>
              <a:t>our</a:t>
            </a:r>
            <a:endParaRPr kumimoji="0" lang="zh-CN" altLang="en-US" sz="4000" b="1" i="0" u="none" strike="noStrike" kern="0" cap="none" spc="0" normalizeH="0" baseline="0" noProof="0" dirty="0">
              <a:ln>
                <a:solidFill>
                  <a:srgbClr val="4F81BD"/>
                </a:solidFill>
              </a:ln>
              <a:solidFill>
                <a:sysClr val="window" lastClr="FFFFFF"/>
              </a:solidFill>
              <a:effectLst/>
              <a:uLnTx/>
              <a:uFillTx/>
              <a:cs typeface="David" pitchFamily="34" charset="-79"/>
            </a:endParaRPr>
          </a:p>
        </p:txBody>
      </p:sp>
      <p:sp>
        <p:nvSpPr>
          <p:cNvPr id="27" name="TextBox 26"/>
          <p:cNvSpPr txBox="1"/>
          <p:nvPr/>
        </p:nvSpPr>
        <p:spPr>
          <a:xfrm>
            <a:off x="6731112" y="808836"/>
            <a:ext cx="1364476" cy="2215991"/>
          </a:xfrm>
          <a:prstGeom prst="rect">
            <a:avLst/>
          </a:prstGeom>
          <a:noFill/>
        </p:spPr>
        <p:txBody>
          <a:bodyPr wrap="none" rtlCol="0">
            <a:spAutoFit/>
          </a:bodyPr>
          <a:lstStyle>
            <a:defPPr>
              <a:defRPr lang="zh-CN"/>
            </a:defPPr>
            <a:lvl1pPr>
              <a:defRPr sz="8800" b="1">
                <a:ln>
                  <a:solidFill>
                    <a:schemeClr val="accent1"/>
                  </a:solidFill>
                </a:ln>
                <a:solidFill>
                  <a:schemeClr val="bg1"/>
                </a:solidFill>
                <a:latin typeface="David" pitchFamily="34" charset="-79"/>
                <a:cs typeface="David" pitchFamily="34"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800" b="1" i="0" u="none" strike="noStrike" kern="0" cap="none" spc="0" normalizeH="0" baseline="0" noProof="0" dirty="0">
                <a:ln>
                  <a:solidFill>
                    <a:srgbClr val="4F81BD"/>
                  </a:solidFill>
                </a:ln>
                <a:solidFill>
                  <a:sysClr val="window" lastClr="FFFFFF"/>
                </a:solidFill>
                <a:effectLst/>
                <a:uLnTx/>
                <a:uFillTx/>
                <a:cs typeface="David" pitchFamily="34" charset="-79"/>
              </a:rPr>
              <a:t>T</a:t>
            </a:r>
            <a:endParaRPr kumimoji="0" lang="zh-CN" altLang="en-US" sz="13800" b="1" i="0" u="none" strike="noStrike" kern="0" cap="none" spc="0" normalizeH="0" baseline="0" noProof="0" dirty="0">
              <a:ln>
                <a:solidFill>
                  <a:srgbClr val="4F81BD"/>
                </a:solidFill>
              </a:ln>
              <a:solidFill>
                <a:sysClr val="window" lastClr="FFFFFF"/>
              </a:solidFill>
              <a:effectLst/>
              <a:uLnTx/>
              <a:uFillTx/>
              <a:cs typeface="David" pitchFamily="34" charset="-79"/>
            </a:endParaRPr>
          </a:p>
        </p:txBody>
      </p:sp>
      <p:sp>
        <p:nvSpPr>
          <p:cNvPr id="28" name="TextBox 27"/>
          <p:cNvSpPr txBox="1"/>
          <p:nvPr/>
        </p:nvSpPr>
        <p:spPr>
          <a:xfrm>
            <a:off x="7649377" y="1191030"/>
            <a:ext cx="1208985" cy="1015663"/>
          </a:xfrm>
          <a:prstGeom prst="rect">
            <a:avLst/>
          </a:prstGeom>
          <a:noFill/>
        </p:spPr>
        <p:txBody>
          <a:bodyPr wrap="none" rtlCol="0">
            <a:spAutoFit/>
          </a:bodyPr>
          <a:lstStyle>
            <a:defPPr>
              <a:defRPr lang="zh-CN"/>
            </a:defPPr>
            <a:lvl1pPr>
              <a:defRPr sz="8800" b="1">
                <a:ln>
                  <a:solidFill>
                    <a:schemeClr val="accent1"/>
                  </a:solidFill>
                </a:ln>
                <a:solidFill>
                  <a:schemeClr val="bg1"/>
                </a:solidFill>
                <a:latin typeface="David" pitchFamily="34" charset="-79"/>
                <a:cs typeface="David" pitchFamily="34"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smtClean="0">
                <a:ln>
                  <a:solidFill>
                    <a:srgbClr val="4F81BD"/>
                  </a:solidFill>
                </a:ln>
                <a:solidFill>
                  <a:sysClr val="window" lastClr="FFFFFF"/>
                </a:solidFill>
                <a:effectLst/>
                <a:uLnTx/>
                <a:uFillTx/>
                <a:cs typeface="David" pitchFamily="34" charset="-79"/>
              </a:rPr>
              <a:t>itle</a:t>
            </a:r>
            <a:endParaRPr kumimoji="0" lang="zh-CN" altLang="en-US" sz="6000" b="1" i="0" u="none" strike="noStrike" kern="0" cap="none" spc="0" normalizeH="0" baseline="0" noProof="0" dirty="0">
              <a:ln>
                <a:solidFill>
                  <a:srgbClr val="4F81BD"/>
                </a:solidFill>
              </a:ln>
              <a:solidFill>
                <a:sysClr val="window" lastClr="FFFFFF"/>
              </a:solidFill>
              <a:effectLst/>
              <a:uLnTx/>
              <a:uFillTx/>
              <a:cs typeface="David" pitchFamily="34" charset="-79"/>
            </a:endParaRPr>
          </a:p>
        </p:txBody>
      </p:sp>
      <p:sp>
        <p:nvSpPr>
          <p:cNvPr id="29" name="TextBox 8"/>
          <p:cNvSpPr txBox="1"/>
          <p:nvPr/>
        </p:nvSpPr>
        <p:spPr>
          <a:xfrm>
            <a:off x="1086504" y="1154068"/>
            <a:ext cx="5861760" cy="133882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选择只</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保留</a:t>
            </a:r>
            <a:r>
              <a:rPr lang="zh-CN" altLang="en-US" sz="1800" dirty="0">
                <a:solidFill>
                  <a:sysClr val="windowText" lastClr="000000">
                    <a:lumMod val="65000"/>
                    <a:lumOff val="35000"/>
                  </a:sysClr>
                </a:solidFill>
                <a:latin typeface="微软雅黑" pitchFamily="34" charset="-122"/>
                <a:ea typeface="微软雅黑" pitchFamily="34" charset="-122"/>
              </a:rPr>
              <a:t>文字您的内容打在这里或者通过复制您的</a:t>
            </a:r>
            <a:r>
              <a:rPr lang="zh-CN" altLang="en-US" sz="1800" dirty="0" smtClean="0">
                <a:solidFill>
                  <a:sysClr val="windowText" lastClr="000000">
                    <a:lumMod val="65000"/>
                    <a:lumOff val="35000"/>
                  </a:sysClr>
                </a:solidFill>
                <a:latin typeface="微软雅黑" pitchFamily="34" charset="-122"/>
                <a:ea typeface="微软雅黑" pitchFamily="34" charset="-122"/>
              </a:rPr>
              <a:t>文本。</a:t>
            </a:r>
            <a:endParaRPr lang="en-US" altLang="zh-CN" sz="1800" dirty="0">
              <a:solidFill>
                <a:sysClr val="windowText" lastClr="000000">
                  <a:lumMod val="65000"/>
                  <a:lumOff val="3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417597377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rot="5400000">
            <a:off x="7378408" y="4584233"/>
            <a:ext cx="777904" cy="90001"/>
          </a:xfrm>
          <a:prstGeom prst="rect">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矩形 36"/>
          <p:cNvSpPr/>
          <p:nvPr/>
        </p:nvSpPr>
        <p:spPr>
          <a:xfrm rot="5400000">
            <a:off x="5160945" y="3774026"/>
            <a:ext cx="2205472" cy="84412"/>
          </a:xfrm>
          <a:prstGeom prst="rect">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矩形 37"/>
          <p:cNvSpPr/>
          <p:nvPr/>
        </p:nvSpPr>
        <p:spPr>
          <a:xfrm rot="5400000">
            <a:off x="4688796" y="4643129"/>
            <a:ext cx="665708" cy="84412"/>
          </a:xfrm>
          <a:prstGeom prst="rect">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4911671" y="4819750"/>
            <a:ext cx="198436" cy="198436"/>
          </a:xfrm>
          <a:prstGeom prst="ellipse">
            <a:avLst/>
          </a:prstGeom>
          <a:solidFill>
            <a:sysClr val="window" lastClr="FFFFFF">
              <a:lumMod val="75000"/>
            </a:sysClr>
          </a:soli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矩形 39"/>
          <p:cNvSpPr/>
          <p:nvPr/>
        </p:nvSpPr>
        <p:spPr>
          <a:xfrm rot="5400000">
            <a:off x="2913125" y="4032284"/>
            <a:ext cx="1698864" cy="74509"/>
          </a:xfrm>
          <a:prstGeom prst="rect">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矩形 40"/>
          <p:cNvSpPr/>
          <p:nvPr/>
        </p:nvSpPr>
        <p:spPr>
          <a:xfrm rot="5400000">
            <a:off x="2088765" y="4556445"/>
            <a:ext cx="638502" cy="86556"/>
          </a:xfrm>
          <a:prstGeom prst="rect">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矩形 41"/>
          <p:cNvSpPr/>
          <p:nvPr/>
        </p:nvSpPr>
        <p:spPr>
          <a:xfrm rot="5400000">
            <a:off x="-153572" y="3582455"/>
            <a:ext cx="2787054" cy="84411"/>
          </a:xfrm>
          <a:prstGeom prst="rect">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42"/>
          <p:cNvSpPr/>
          <p:nvPr/>
        </p:nvSpPr>
        <p:spPr>
          <a:xfrm>
            <a:off x="827584" y="1340768"/>
            <a:ext cx="891906" cy="891906"/>
          </a:xfrm>
          <a:prstGeom prst="ellipse">
            <a:avLst/>
          </a:prstGeom>
          <a:solidFill>
            <a:srgbClr val="0070C0"/>
          </a:solid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椭圆 43"/>
          <p:cNvSpPr/>
          <p:nvPr/>
        </p:nvSpPr>
        <p:spPr>
          <a:xfrm>
            <a:off x="3215110" y="2114555"/>
            <a:ext cx="1189208" cy="1189208"/>
          </a:xfrm>
          <a:prstGeom prst="ellipse">
            <a:avLst/>
          </a:prstGeom>
          <a:solidFill>
            <a:srgbClr val="0070C0"/>
          </a:solid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椭圆 44"/>
          <p:cNvSpPr/>
          <p:nvPr/>
        </p:nvSpPr>
        <p:spPr>
          <a:xfrm>
            <a:off x="5801825" y="1868574"/>
            <a:ext cx="891906" cy="891906"/>
          </a:xfrm>
          <a:prstGeom prst="ellipse">
            <a:avLst/>
          </a:prstGeom>
          <a:solidFill>
            <a:srgbClr val="0070C0"/>
          </a:solid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椭圆 45"/>
          <p:cNvSpPr/>
          <p:nvPr/>
        </p:nvSpPr>
        <p:spPr>
          <a:xfrm>
            <a:off x="7186669" y="3099404"/>
            <a:ext cx="1129747" cy="1129747"/>
          </a:xfrm>
          <a:prstGeom prst="ellipse">
            <a:avLst/>
          </a:prstGeom>
          <a:solidFill>
            <a:srgbClr val="0070C0"/>
          </a:solid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椭圆 46"/>
          <p:cNvSpPr/>
          <p:nvPr/>
        </p:nvSpPr>
        <p:spPr>
          <a:xfrm>
            <a:off x="1979712" y="3422684"/>
            <a:ext cx="891906" cy="891906"/>
          </a:xfrm>
          <a:prstGeom prst="ellipse">
            <a:avLst/>
          </a:prstGeom>
          <a:solidFill>
            <a:srgbClr val="0070C0"/>
          </a:solid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椭圆 47"/>
          <p:cNvSpPr/>
          <p:nvPr/>
        </p:nvSpPr>
        <p:spPr>
          <a:xfrm>
            <a:off x="4533491" y="3641200"/>
            <a:ext cx="891906" cy="891906"/>
          </a:xfrm>
          <a:prstGeom prst="ellipse">
            <a:avLst/>
          </a:prstGeom>
          <a:solidFill>
            <a:srgbClr val="0070C0"/>
          </a:solid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椭圆 48"/>
          <p:cNvSpPr/>
          <p:nvPr/>
        </p:nvSpPr>
        <p:spPr>
          <a:xfrm>
            <a:off x="1135723" y="4819750"/>
            <a:ext cx="198436" cy="198436"/>
          </a:xfrm>
          <a:prstGeom prst="ellipse">
            <a:avLst/>
          </a:prstGeom>
          <a:solidFill>
            <a:sysClr val="window" lastClr="FFFFFF">
              <a:lumMod val="75000"/>
            </a:sysClr>
          </a:soli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椭圆 49"/>
          <p:cNvSpPr/>
          <p:nvPr/>
        </p:nvSpPr>
        <p:spPr>
          <a:xfrm>
            <a:off x="2296965" y="4819750"/>
            <a:ext cx="198436" cy="198436"/>
          </a:xfrm>
          <a:prstGeom prst="ellipse">
            <a:avLst/>
          </a:prstGeom>
          <a:solidFill>
            <a:sysClr val="window" lastClr="FFFFFF">
              <a:lumMod val="75000"/>
            </a:sysClr>
          </a:soli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椭圆 50"/>
          <p:cNvSpPr/>
          <p:nvPr/>
        </p:nvSpPr>
        <p:spPr>
          <a:xfrm>
            <a:off x="3668289" y="4819750"/>
            <a:ext cx="198436" cy="198436"/>
          </a:xfrm>
          <a:prstGeom prst="ellipse">
            <a:avLst/>
          </a:prstGeom>
          <a:solidFill>
            <a:sysClr val="window" lastClr="FFFFFF">
              <a:lumMod val="75000"/>
            </a:sysClr>
          </a:soli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 51"/>
          <p:cNvSpPr/>
          <p:nvPr/>
        </p:nvSpPr>
        <p:spPr>
          <a:xfrm>
            <a:off x="6164462" y="4819750"/>
            <a:ext cx="198436" cy="198436"/>
          </a:xfrm>
          <a:prstGeom prst="ellipse">
            <a:avLst/>
          </a:prstGeom>
          <a:solidFill>
            <a:sysClr val="window" lastClr="FFFFFF">
              <a:lumMod val="75000"/>
            </a:sysClr>
          </a:soli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3" name="椭圆 52"/>
          <p:cNvSpPr/>
          <p:nvPr/>
        </p:nvSpPr>
        <p:spPr>
          <a:xfrm>
            <a:off x="7663100" y="4819750"/>
            <a:ext cx="198436" cy="198436"/>
          </a:xfrm>
          <a:prstGeom prst="ellipse">
            <a:avLst/>
          </a:prstGeom>
          <a:solidFill>
            <a:sysClr val="window" lastClr="FFFFFF">
              <a:lumMod val="75000"/>
            </a:sysClr>
          </a:soli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TextBox 53"/>
          <p:cNvSpPr txBox="1"/>
          <p:nvPr/>
        </p:nvSpPr>
        <p:spPr>
          <a:xfrm>
            <a:off x="889347" y="1519345"/>
            <a:ext cx="732297" cy="574271"/>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文本或图片</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5" name="TextBox 54"/>
          <p:cNvSpPr txBox="1"/>
          <p:nvPr/>
        </p:nvSpPr>
        <p:spPr>
          <a:xfrm>
            <a:off x="2061464" y="3592269"/>
            <a:ext cx="732297" cy="574271"/>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文本或图片</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6" name="TextBox 55"/>
          <p:cNvSpPr txBox="1"/>
          <p:nvPr/>
        </p:nvSpPr>
        <p:spPr>
          <a:xfrm>
            <a:off x="3433663" y="2463156"/>
            <a:ext cx="732297" cy="574271"/>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文本或图片</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7" name="TextBox 56"/>
          <p:cNvSpPr txBox="1"/>
          <p:nvPr/>
        </p:nvSpPr>
        <p:spPr>
          <a:xfrm>
            <a:off x="4613295" y="3825714"/>
            <a:ext cx="732297" cy="574271"/>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文本或图片</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8" name="TextBox 57"/>
          <p:cNvSpPr txBox="1"/>
          <p:nvPr/>
        </p:nvSpPr>
        <p:spPr>
          <a:xfrm>
            <a:off x="5888667" y="2038159"/>
            <a:ext cx="732297" cy="574271"/>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文本或图片</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9" name="TextBox 58"/>
          <p:cNvSpPr txBox="1"/>
          <p:nvPr/>
        </p:nvSpPr>
        <p:spPr>
          <a:xfrm>
            <a:off x="7368095" y="3406392"/>
            <a:ext cx="732297" cy="574271"/>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文本或图片</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0" name="TextBox 59"/>
          <p:cNvSpPr txBox="1"/>
          <p:nvPr/>
        </p:nvSpPr>
        <p:spPr>
          <a:xfrm>
            <a:off x="609588" y="5038098"/>
            <a:ext cx="1154100" cy="153272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这里或复制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1" name="TextBox 60"/>
          <p:cNvSpPr txBox="1"/>
          <p:nvPr/>
        </p:nvSpPr>
        <p:spPr>
          <a:xfrm>
            <a:off x="1909139" y="5038098"/>
            <a:ext cx="1186084" cy="153272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这里或复制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2" name="TextBox 61"/>
          <p:cNvSpPr txBox="1"/>
          <p:nvPr/>
        </p:nvSpPr>
        <p:spPr>
          <a:xfrm>
            <a:off x="3240674" y="5053868"/>
            <a:ext cx="1202509" cy="153272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这里或复制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3" name="TextBox 62"/>
          <p:cNvSpPr txBox="1"/>
          <p:nvPr/>
        </p:nvSpPr>
        <p:spPr>
          <a:xfrm>
            <a:off x="4588634" y="5053868"/>
            <a:ext cx="1256316" cy="153272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这里或复制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4" name="TextBox 63"/>
          <p:cNvSpPr txBox="1"/>
          <p:nvPr/>
        </p:nvSpPr>
        <p:spPr>
          <a:xfrm>
            <a:off x="5990401" y="5069638"/>
            <a:ext cx="1193283" cy="153272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这里或复制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5" name="TextBox 64"/>
          <p:cNvSpPr txBox="1"/>
          <p:nvPr/>
        </p:nvSpPr>
        <p:spPr>
          <a:xfrm>
            <a:off x="7329134" y="5069638"/>
            <a:ext cx="1131298" cy="153272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这里或复制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6" name="TextBox 65"/>
          <p:cNvSpPr txBox="1"/>
          <p:nvPr/>
        </p:nvSpPr>
        <p:spPr>
          <a:xfrm>
            <a:off x="1763689" y="461217"/>
            <a:ext cx="1296143"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标题</a:t>
            </a:r>
            <a:endParaRPr kumimoji="0" lang="zh-CN" altLang="en-US" sz="4000" b="0" i="0" u="none" strike="noStrike" kern="0" cap="none" spc="0" normalizeH="0" baseline="0" noProof="0" dirty="0">
              <a:ln>
                <a:noFill/>
              </a:ln>
              <a:solidFill>
                <a:sysClr val="windowText" lastClr="000000">
                  <a:lumMod val="75000"/>
                  <a:lumOff val="25000"/>
                </a:sysClr>
              </a:solidFill>
              <a:effectLst/>
              <a:uLnTx/>
              <a:uFillTx/>
              <a:latin typeface="方正姚体" pitchFamily="2" charset="-122"/>
              <a:ea typeface="方正姚体" pitchFamily="2" charset="-122"/>
            </a:endParaRPr>
          </a:p>
        </p:txBody>
      </p:sp>
      <p:sp>
        <p:nvSpPr>
          <p:cNvPr id="67" name="TextBox 66"/>
          <p:cNvSpPr txBox="1"/>
          <p:nvPr/>
        </p:nvSpPr>
        <p:spPr>
          <a:xfrm>
            <a:off x="770021" y="150315"/>
            <a:ext cx="1641739"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您的</a:t>
            </a:r>
            <a:endParaRPr kumimoji="0" lang="zh-CN" altLang="en-US" sz="4400" b="1" i="0" u="none" strike="noStrike" kern="0" cap="none" spc="0" normalizeH="0" baseline="0" noProof="0" dirty="0">
              <a:ln>
                <a:noFill/>
              </a:ln>
              <a:solidFill>
                <a:sysClr val="windowText" lastClr="000000">
                  <a:lumMod val="75000"/>
                  <a:lumOff val="25000"/>
                </a:sysClr>
              </a:solidFill>
              <a:effectLst/>
              <a:uLnTx/>
              <a:uFillTx/>
              <a:latin typeface="方正姚体" pitchFamily="2" charset="-122"/>
              <a:ea typeface="方正姚体" pitchFamily="2" charset="-122"/>
            </a:endParaRPr>
          </a:p>
        </p:txBody>
      </p:sp>
      <p:sp>
        <p:nvSpPr>
          <p:cNvPr id="68" name="矩形 67"/>
          <p:cNvSpPr/>
          <p:nvPr/>
        </p:nvSpPr>
        <p:spPr>
          <a:xfrm flipV="1">
            <a:off x="2987823" y="815160"/>
            <a:ext cx="6169623" cy="158400"/>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flipV="1">
            <a:off x="-4844" y="535034"/>
            <a:ext cx="792088" cy="157659"/>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29593599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1140748" y="3669308"/>
            <a:ext cx="1296144" cy="1296144"/>
          </a:xfrm>
          <a:prstGeom prst="ellipse">
            <a:avLst/>
          </a:prstGeom>
          <a:pattFill prst="narHorz">
            <a:fgClr>
              <a:srgbClr val="4BACC6">
                <a:lumMod val="75000"/>
              </a:srgbClr>
            </a:fgClr>
            <a:bgClr>
              <a:srgbClr val="4BACC6"/>
            </a:bgClr>
          </a:patt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26"/>
          <p:cNvSpPr/>
          <p:nvPr/>
        </p:nvSpPr>
        <p:spPr>
          <a:xfrm>
            <a:off x="1140748" y="2100400"/>
            <a:ext cx="1296144" cy="1296144"/>
          </a:xfrm>
          <a:prstGeom prst="ellipse">
            <a:avLst/>
          </a:prstGeom>
          <a:pattFill prst="narHorz">
            <a:fgClr>
              <a:srgbClr val="4BACC6">
                <a:lumMod val="75000"/>
              </a:srgbClr>
            </a:fgClr>
            <a:bgClr>
              <a:srgbClr val="4BACC6"/>
            </a:bgClr>
          </a:patt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椭圆 27"/>
          <p:cNvSpPr/>
          <p:nvPr/>
        </p:nvSpPr>
        <p:spPr>
          <a:xfrm>
            <a:off x="1140748" y="5238216"/>
            <a:ext cx="1296144" cy="1296144"/>
          </a:xfrm>
          <a:prstGeom prst="ellipse">
            <a:avLst/>
          </a:prstGeom>
          <a:pattFill prst="narHorz">
            <a:fgClr>
              <a:srgbClr val="4BACC6">
                <a:lumMod val="75000"/>
              </a:srgbClr>
            </a:fgClr>
            <a:bgClr>
              <a:srgbClr val="4BACC6"/>
            </a:bgClr>
          </a:patt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28"/>
          <p:cNvSpPr/>
          <p:nvPr/>
        </p:nvSpPr>
        <p:spPr>
          <a:xfrm>
            <a:off x="1140748" y="531492"/>
            <a:ext cx="1296144" cy="1296144"/>
          </a:xfrm>
          <a:prstGeom prst="ellipse">
            <a:avLst/>
          </a:prstGeom>
          <a:pattFill prst="narHorz">
            <a:fgClr>
              <a:srgbClr val="4BACC6">
                <a:lumMod val="75000"/>
              </a:srgbClr>
            </a:fgClr>
            <a:bgClr>
              <a:srgbClr val="4BACC6"/>
            </a:bgClr>
          </a:patt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矩形 29"/>
          <p:cNvSpPr/>
          <p:nvPr/>
        </p:nvSpPr>
        <p:spPr>
          <a:xfrm>
            <a:off x="6737402" y="347923"/>
            <a:ext cx="1512168" cy="6129697"/>
          </a:xfrm>
          <a:prstGeom prst="rect">
            <a:avLst/>
          </a:prstGeom>
          <a:pattFill prst="narHorz">
            <a:fgClr>
              <a:srgbClr val="4BACC6">
                <a:lumMod val="75000"/>
              </a:srgbClr>
            </a:fgClr>
            <a:bgClr>
              <a:srgbClr val="4BACC6"/>
            </a:bgClr>
          </a:patt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矩形 30"/>
          <p:cNvSpPr/>
          <p:nvPr/>
        </p:nvSpPr>
        <p:spPr>
          <a:xfrm>
            <a:off x="1852717" y="0"/>
            <a:ext cx="5328623" cy="6858000"/>
          </a:xfrm>
          <a:prstGeom prst="rect">
            <a:avLst/>
          </a:prstGeom>
          <a:solidFill>
            <a:srgbClr val="D9D9D9">
              <a:alpha val="4117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等腰三角形 31"/>
          <p:cNvSpPr/>
          <p:nvPr/>
        </p:nvSpPr>
        <p:spPr>
          <a:xfrm rot="16200000">
            <a:off x="1608800" y="5742272"/>
            <a:ext cx="360040" cy="288032"/>
          </a:xfrm>
          <a:prstGeom prst="triangle">
            <a:avLst/>
          </a:prstGeom>
          <a:solidFill>
            <a:sysClr val="window" lastClr="FFFFFF"/>
          </a:solidFill>
          <a:ln w="25400" cap="flat" cmpd="sng" algn="ctr">
            <a:noFill/>
            <a:prstDash val="solid"/>
          </a:ln>
          <a:effectLst>
            <a:innerShdw blurRad="25400" dist="254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TextBox 32"/>
          <p:cNvSpPr txBox="1"/>
          <p:nvPr/>
        </p:nvSpPr>
        <p:spPr>
          <a:xfrm>
            <a:off x="1190031" y="5557295"/>
            <a:ext cx="720080"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D</a:t>
            </a:r>
            <a:endPar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4" name="等腰三角形 33"/>
          <p:cNvSpPr/>
          <p:nvPr/>
        </p:nvSpPr>
        <p:spPr>
          <a:xfrm rot="16200000">
            <a:off x="1608800" y="1035548"/>
            <a:ext cx="360040" cy="288032"/>
          </a:xfrm>
          <a:prstGeom prst="triangle">
            <a:avLst/>
          </a:prstGeom>
          <a:solidFill>
            <a:sysClr val="window" lastClr="FFFFFF"/>
          </a:solidFill>
          <a:ln w="25400" cap="flat" cmpd="sng" algn="ctr">
            <a:noFill/>
            <a:prstDash val="solid"/>
          </a:ln>
          <a:effectLst>
            <a:innerShdw blurRad="25400" dist="254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矩形 34"/>
          <p:cNvSpPr/>
          <p:nvPr/>
        </p:nvSpPr>
        <p:spPr>
          <a:xfrm>
            <a:off x="1936616" y="-16228"/>
            <a:ext cx="5160826" cy="685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等腰三角形 35"/>
          <p:cNvSpPr/>
          <p:nvPr/>
        </p:nvSpPr>
        <p:spPr>
          <a:xfrm rot="5400000" flipH="1">
            <a:off x="1896832" y="1024041"/>
            <a:ext cx="360040" cy="288032"/>
          </a:xfrm>
          <a:prstGeom prst="triangle">
            <a:avLst/>
          </a:pr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162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TextBox 36"/>
          <p:cNvSpPr txBox="1"/>
          <p:nvPr/>
        </p:nvSpPr>
        <p:spPr>
          <a:xfrm>
            <a:off x="1190031" y="850571"/>
            <a:ext cx="720080"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a:t>
            </a:r>
            <a:endPar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8" name="等腰三角形 37"/>
          <p:cNvSpPr/>
          <p:nvPr/>
        </p:nvSpPr>
        <p:spPr>
          <a:xfrm rot="16200000">
            <a:off x="1608800" y="2604456"/>
            <a:ext cx="360040" cy="288032"/>
          </a:xfrm>
          <a:prstGeom prst="triangle">
            <a:avLst/>
          </a:prstGeom>
          <a:solidFill>
            <a:sysClr val="window" lastClr="FFFFFF"/>
          </a:solidFill>
          <a:ln w="25400" cap="flat" cmpd="sng" algn="ctr">
            <a:noFill/>
            <a:prstDash val="solid"/>
          </a:ln>
          <a:effectLst>
            <a:innerShdw blurRad="25400" dist="254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等腰三角形 38"/>
          <p:cNvSpPr/>
          <p:nvPr/>
        </p:nvSpPr>
        <p:spPr>
          <a:xfrm rot="5400000" flipH="1">
            <a:off x="1896832" y="2592949"/>
            <a:ext cx="360040" cy="288032"/>
          </a:xfrm>
          <a:prstGeom prst="triangle">
            <a:avLst/>
          </a:pr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162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TextBox 39"/>
          <p:cNvSpPr txBox="1"/>
          <p:nvPr/>
        </p:nvSpPr>
        <p:spPr>
          <a:xfrm>
            <a:off x="1190031" y="2419479"/>
            <a:ext cx="720080"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B</a:t>
            </a:r>
            <a:endPar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1" name="等腰三角形 40"/>
          <p:cNvSpPr/>
          <p:nvPr/>
        </p:nvSpPr>
        <p:spPr>
          <a:xfrm rot="16200000">
            <a:off x="1608800" y="4173364"/>
            <a:ext cx="360040" cy="288032"/>
          </a:xfrm>
          <a:prstGeom prst="triangle">
            <a:avLst/>
          </a:prstGeom>
          <a:solidFill>
            <a:sysClr val="window" lastClr="FFFFFF"/>
          </a:solidFill>
          <a:ln w="25400" cap="flat" cmpd="sng" algn="ctr">
            <a:noFill/>
            <a:prstDash val="solid"/>
          </a:ln>
          <a:effectLst>
            <a:innerShdw blurRad="25400" dist="254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等腰三角形 41"/>
          <p:cNvSpPr/>
          <p:nvPr/>
        </p:nvSpPr>
        <p:spPr>
          <a:xfrm rot="5400000" flipH="1">
            <a:off x="1896832" y="4161857"/>
            <a:ext cx="360040" cy="288032"/>
          </a:xfrm>
          <a:prstGeom prst="triangle">
            <a:avLst/>
          </a:pr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162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TextBox 42"/>
          <p:cNvSpPr txBox="1"/>
          <p:nvPr/>
        </p:nvSpPr>
        <p:spPr>
          <a:xfrm>
            <a:off x="1190031" y="4046443"/>
            <a:ext cx="720080"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C</a:t>
            </a:r>
            <a:endPar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4" name="等腰三角形 43"/>
          <p:cNvSpPr/>
          <p:nvPr/>
        </p:nvSpPr>
        <p:spPr>
          <a:xfrm rot="5400000" flipH="1">
            <a:off x="1896832" y="5730765"/>
            <a:ext cx="360040" cy="288032"/>
          </a:xfrm>
          <a:prstGeom prst="triangle">
            <a:avLst/>
          </a:prstGeom>
          <a:gradFill flip="none" rotWithShape="1">
            <a:gsLst>
              <a:gs pos="0">
                <a:srgbClr val="4BACC6">
                  <a:lumMod val="75000"/>
                  <a:shade val="30000"/>
                  <a:satMod val="115000"/>
                </a:srgbClr>
              </a:gs>
              <a:gs pos="50000">
                <a:srgbClr val="4BACC6">
                  <a:lumMod val="75000"/>
                  <a:shade val="67500"/>
                  <a:satMod val="115000"/>
                </a:srgbClr>
              </a:gs>
              <a:gs pos="100000">
                <a:srgbClr val="4BACC6">
                  <a:lumMod val="75000"/>
                  <a:shade val="100000"/>
                  <a:satMod val="115000"/>
                </a:srgbClr>
              </a:gs>
            </a:gsLst>
            <a:lin ang="162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TextBox 44"/>
          <p:cNvSpPr txBox="1"/>
          <p:nvPr/>
        </p:nvSpPr>
        <p:spPr>
          <a:xfrm>
            <a:off x="2224870" y="797417"/>
            <a:ext cx="4327634"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6" name="TextBox 45"/>
          <p:cNvSpPr txBox="1"/>
          <p:nvPr/>
        </p:nvSpPr>
        <p:spPr>
          <a:xfrm>
            <a:off x="2253378" y="2352244"/>
            <a:ext cx="4327634"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7" name="TextBox 46"/>
          <p:cNvSpPr txBox="1"/>
          <p:nvPr/>
        </p:nvSpPr>
        <p:spPr>
          <a:xfrm>
            <a:off x="2281886" y="3907071"/>
            <a:ext cx="4327634"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8" name="TextBox 47"/>
          <p:cNvSpPr txBox="1"/>
          <p:nvPr/>
        </p:nvSpPr>
        <p:spPr>
          <a:xfrm>
            <a:off x="2310394" y="5461898"/>
            <a:ext cx="4327634"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9" name="TextBox 48"/>
          <p:cNvSpPr txBox="1"/>
          <p:nvPr/>
        </p:nvSpPr>
        <p:spPr>
          <a:xfrm>
            <a:off x="7141443" y="835461"/>
            <a:ext cx="1200329" cy="3477875"/>
          </a:xfrm>
          <a:prstGeom prst="rect">
            <a:avLst/>
          </a:prstGeom>
          <a:noFill/>
        </p:spPr>
        <p:txBody>
          <a:bodyPr vert="eaVert" wrap="non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6600" b="0" i="0" u="none" strike="noStrike" kern="600" cap="none" spc="0" normalizeH="0" baseline="0" noProof="0" dirty="0" smtClean="0">
                <a:ln>
                  <a:noFill/>
                </a:ln>
                <a:solidFill>
                  <a:sysClr val="window" lastClr="FFFFFF"/>
                </a:solidFill>
                <a:effectLst>
                  <a:innerShdw blurRad="38100" dist="12700">
                    <a:srgbClr val="102B32"/>
                  </a:innerShdw>
                </a:effectLst>
                <a:uLnTx/>
                <a:uFillTx/>
                <a:latin typeface="方正姚体" pitchFamily="2" charset="-122"/>
                <a:ea typeface="方正姚体" pitchFamily="2" charset="-122"/>
              </a:rPr>
              <a:t>您的标题</a:t>
            </a:r>
            <a:endParaRPr kumimoji="0" lang="zh-CN" altLang="en-US" sz="6600" b="0" i="0" u="none" strike="noStrike" kern="600" cap="none" spc="0" normalizeH="0" baseline="0" noProof="0" dirty="0">
              <a:ln>
                <a:noFill/>
              </a:ln>
              <a:solidFill>
                <a:sysClr val="window" lastClr="FFFFFF"/>
              </a:solidFill>
              <a:effectLst>
                <a:innerShdw blurRad="38100" dist="12700">
                  <a:srgbClr val="102B32"/>
                </a:innerShdw>
              </a:effectLst>
              <a:uLnTx/>
              <a:uFillTx/>
              <a:latin typeface="方正姚体" pitchFamily="2" charset="-122"/>
              <a:ea typeface="方正姚体" pitchFamily="2" charset="-122"/>
            </a:endParaRPr>
          </a:p>
        </p:txBody>
      </p:sp>
    </p:spTree>
    <p:extLst>
      <p:ext uri="{BB962C8B-B14F-4D97-AF65-F5344CB8AC3E}">
        <p14:creationId xmlns:p14="http://schemas.microsoft.com/office/powerpoint/2010/main" val="38844281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881" y="2303512"/>
            <a:ext cx="6336406" cy="2436156"/>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881" y="4245204"/>
            <a:ext cx="6348407" cy="2424156"/>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5881" y="391202"/>
            <a:ext cx="6348407" cy="2424156"/>
          </a:xfrm>
          <a:prstGeom prst="rect">
            <a:avLst/>
          </a:prstGeom>
        </p:spPr>
      </p:pic>
      <p:sp>
        <p:nvSpPr>
          <p:cNvPr id="18" name="TextBox 17"/>
          <p:cNvSpPr txBox="1"/>
          <p:nvPr/>
        </p:nvSpPr>
        <p:spPr>
          <a:xfrm>
            <a:off x="1134830" y="873528"/>
            <a:ext cx="1073922"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rgbClr val="3D2B23"/>
                </a:solidFill>
                <a:effectLst/>
                <a:uLnTx/>
                <a:uFillTx/>
                <a:latin typeface="Adidas Unity" pitchFamily="2" charset="0"/>
                <a:ea typeface="Gungsuh" pitchFamily="18" charset="-127"/>
              </a:rPr>
              <a:t>01</a:t>
            </a:r>
            <a:endParaRPr kumimoji="0" lang="zh-CN" altLang="en-US" sz="3600" b="1" i="0" u="none" strike="noStrike" kern="0" cap="none" spc="0" normalizeH="0" baseline="0" noProof="0" dirty="0">
              <a:ln>
                <a:noFill/>
              </a:ln>
              <a:solidFill>
                <a:srgbClr val="3D2B23"/>
              </a:solidFill>
              <a:effectLst/>
              <a:uLnTx/>
              <a:uFillTx/>
              <a:latin typeface="Adidas Unity" pitchFamily="2" charset="0"/>
              <a:ea typeface="Gungsuh" pitchFamily="18" charset="-127"/>
            </a:endParaRPr>
          </a:p>
        </p:txBody>
      </p:sp>
      <p:sp>
        <p:nvSpPr>
          <p:cNvPr id="19" name="TextBox 18"/>
          <p:cNvSpPr txBox="1"/>
          <p:nvPr/>
        </p:nvSpPr>
        <p:spPr>
          <a:xfrm>
            <a:off x="1150602" y="2790189"/>
            <a:ext cx="1073922"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rgbClr val="8D8465"/>
                </a:solidFill>
                <a:effectLst/>
                <a:uLnTx/>
                <a:uFillTx/>
                <a:latin typeface="Adidas Unity" pitchFamily="2" charset="0"/>
                <a:ea typeface="Gungsuh" pitchFamily="18" charset="-127"/>
              </a:rPr>
              <a:t>02</a:t>
            </a:r>
            <a:endParaRPr kumimoji="0" lang="zh-CN" altLang="en-US" sz="3600" b="1" i="0" u="none" strike="noStrike" kern="0" cap="none" spc="0" normalizeH="0" baseline="0" noProof="0" dirty="0">
              <a:ln>
                <a:noFill/>
              </a:ln>
              <a:solidFill>
                <a:srgbClr val="8D8465"/>
              </a:solidFill>
              <a:effectLst/>
              <a:uLnTx/>
              <a:uFillTx/>
              <a:latin typeface="Adidas Unity" pitchFamily="2" charset="0"/>
              <a:ea typeface="Gungsuh" pitchFamily="18" charset="-127"/>
            </a:endParaRPr>
          </a:p>
        </p:txBody>
      </p:sp>
      <p:sp>
        <p:nvSpPr>
          <p:cNvPr id="20" name="TextBox 19"/>
          <p:cNvSpPr txBox="1"/>
          <p:nvPr/>
        </p:nvSpPr>
        <p:spPr>
          <a:xfrm>
            <a:off x="1147454" y="4709035"/>
            <a:ext cx="1073922"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rgbClr val="4BACC6"/>
                </a:solidFill>
                <a:effectLst/>
                <a:uLnTx/>
                <a:uFillTx/>
                <a:latin typeface="Adidas Unity" pitchFamily="2" charset="0"/>
                <a:ea typeface="Gungsuh" pitchFamily="18" charset="-127"/>
              </a:rPr>
              <a:t>03</a:t>
            </a:r>
            <a:endParaRPr kumimoji="0" lang="zh-CN" altLang="en-US" sz="3600" b="1" i="0" u="none" strike="noStrike" kern="0" cap="none" spc="0" normalizeH="0" baseline="0" noProof="0" dirty="0">
              <a:ln>
                <a:noFill/>
              </a:ln>
              <a:solidFill>
                <a:srgbClr val="4BACC6"/>
              </a:solidFill>
              <a:effectLst/>
              <a:uLnTx/>
              <a:uFillTx/>
              <a:latin typeface="Adidas Unity" pitchFamily="2" charset="0"/>
              <a:ea typeface="Gungsuh" pitchFamily="18" charset="-127"/>
            </a:endParaRPr>
          </a:p>
        </p:txBody>
      </p:sp>
      <p:sp>
        <p:nvSpPr>
          <p:cNvPr id="21" name="TextBox 20"/>
          <p:cNvSpPr txBox="1"/>
          <p:nvPr/>
        </p:nvSpPr>
        <p:spPr>
          <a:xfrm>
            <a:off x="2699792" y="816481"/>
            <a:ext cx="187069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 </a:t>
            </a:r>
            <a:r>
              <a:rPr kumimoji="0" lang="en-US" altLang="zh-CN" sz="20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didas Unity" pitchFamily="2" charset="0"/>
              <a:ea typeface="微软雅黑" pitchFamily="34" charset="-122"/>
              <a:cs typeface="Times New Roman" pitchFamily="18" charset="0"/>
            </a:endParaRPr>
          </a:p>
        </p:txBody>
      </p:sp>
      <p:sp>
        <p:nvSpPr>
          <p:cNvPr id="22" name="TextBox 21"/>
          <p:cNvSpPr txBox="1"/>
          <p:nvPr/>
        </p:nvSpPr>
        <p:spPr>
          <a:xfrm>
            <a:off x="2699792" y="1191275"/>
            <a:ext cx="4104456"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Click here to add your text. </a:t>
            </a:r>
          </a:p>
        </p:txBody>
      </p:sp>
      <p:sp>
        <p:nvSpPr>
          <p:cNvPr id="23" name="TextBox 22"/>
          <p:cNvSpPr txBox="1"/>
          <p:nvPr/>
        </p:nvSpPr>
        <p:spPr>
          <a:xfrm>
            <a:off x="2699792" y="2790189"/>
            <a:ext cx="187069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85000"/>
                    <a:lumOff val="15000"/>
                  </a:sysClr>
                </a:solidFill>
                <a:effectLst/>
                <a:uLnTx/>
                <a:uFillTx/>
                <a:latin typeface="Adidas Unity" pitchFamily="2"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ysClr val="windowText" lastClr="000000">
                    <a:lumMod val="85000"/>
                    <a:lumOff val="15000"/>
                  </a:sysClr>
                </a:solidFill>
                <a:effectLst/>
                <a:uLnTx/>
                <a:uFillTx/>
                <a:latin typeface="Adidas Unity" pitchFamily="2" charset="0"/>
                <a:ea typeface="微软雅黑" pitchFamily="34" charset="-122"/>
                <a:cs typeface="Times New Roman" pitchFamily="18" charset="0"/>
              </a:rPr>
              <a:t> </a:t>
            </a:r>
            <a:r>
              <a:rPr kumimoji="0" lang="en-US" altLang="zh-CN" sz="2000" b="1" i="0" u="none" strike="noStrike" kern="0" cap="none" spc="0" normalizeH="0" baseline="0" noProof="0" dirty="0" smtClean="0">
                <a:ln w="18415" cmpd="sng">
                  <a:noFill/>
                  <a:prstDash val="solid"/>
                </a:ln>
                <a:solidFill>
                  <a:sysClr val="windowText" lastClr="000000">
                    <a:lumMod val="85000"/>
                    <a:lumOff val="15000"/>
                  </a:sysClr>
                </a:solidFill>
                <a:effectLst/>
                <a:uLnTx/>
                <a:uFillTx/>
                <a:latin typeface="Adidas Unity" pitchFamily="2"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ysClr val="windowText" lastClr="000000">
                  <a:lumMod val="85000"/>
                  <a:lumOff val="15000"/>
                </a:sysClr>
              </a:solidFill>
              <a:effectLst/>
              <a:uLnTx/>
              <a:uFillTx/>
              <a:latin typeface="Adidas Unity" pitchFamily="2" charset="0"/>
              <a:ea typeface="微软雅黑" pitchFamily="34" charset="-122"/>
              <a:cs typeface="Times New Roman" pitchFamily="18" charset="0"/>
            </a:endParaRPr>
          </a:p>
        </p:txBody>
      </p:sp>
      <p:sp>
        <p:nvSpPr>
          <p:cNvPr id="24" name="TextBox 23"/>
          <p:cNvSpPr txBox="1"/>
          <p:nvPr/>
        </p:nvSpPr>
        <p:spPr>
          <a:xfrm>
            <a:off x="2699792" y="3164983"/>
            <a:ext cx="4104456"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p>
        </p:txBody>
      </p:sp>
      <p:sp>
        <p:nvSpPr>
          <p:cNvPr id="25" name="TextBox 24"/>
          <p:cNvSpPr txBox="1"/>
          <p:nvPr/>
        </p:nvSpPr>
        <p:spPr>
          <a:xfrm>
            <a:off x="2699792" y="4715289"/>
            <a:ext cx="1870696" cy="3385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3200" b="1" i="0" u="none" strike="noStrike" kern="0" cap="none" spc="0" normalizeH="0" baseline="0">
                <a:ln w="18415" cmpd="sng">
                  <a:noFill/>
                  <a:prstDash val="solid"/>
                </a:ln>
                <a:solidFill>
                  <a:schemeClr val="tx1">
                    <a:lumMod val="85000"/>
                    <a:lumOff val="15000"/>
                  </a:schemeClr>
                </a:solidFill>
                <a:uLnTx/>
                <a:uFillTx/>
                <a:latin typeface="Adidas Unity" pitchFamily="2" charset="0"/>
                <a:ea typeface="微软雅黑" pitchFamily="34" charset="-122"/>
                <a:cs typeface="Times New Roman" pitchFamily="18" charset="0"/>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a:ln w="18415" cmpd="sng">
                  <a:noFill/>
                  <a:prstDash val="solid"/>
                </a:ln>
                <a:solidFill>
                  <a:sysClr val="windowText" lastClr="000000">
                    <a:lumMod val="85000"/>
                    <a:lumOff val="15000"/>
                  </a:sysClr>
                </a:solidFill>
                <a:effectLst/>
                <a:uLnTx/>
                <a:uFillTx/>
                <a:latin typeface="Adidas Unity" pitchFamily="2"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85000"/>
                  <a:lumOff val="15000"/>
                </a:sysClr>
              </a:solidFill>
              <a:effectLst/>
              <a:uLnTx/>
              <a:uFillTx/>
              <a:latin typeface="Adidas Unity" pitchFamily="2" charset="0"/>
              <a:ea typeface="微软雅黑" pitchFamily="34" charset="-122"/>
              <a:cs typeface="Times New Roman" pitchFamily="18" charset="0"/>
            </a:endParaRPr>
          </a:p>
        </p:txBody>
      </p:sp>
      <p:sp>
        <p:nvSpPr>
          <p:cNvPr id="26" name="TextBox 25"/>
          <p:cNvSpPr txBox="1"/>
          <p:nvPr/>
        </p:nvSpPr>
        <p:spPr>
          <a:xfrm>
            <a:off x="2699792" y="5090083"/>
            <a:ext cx="4104456"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text. Click here to add your text. Click here to add your text. </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p>
        </p:txBody>
      </p:sp>
      <p:sp>
        <p:nvSpPr>
          <p:cNvPr id="27" name="TextBox 26"/>
          <p:cNvSpPr txBox="1"/>
          <p:nvPr/>
        </p:nvSpPr>
        <p:spPr>
          <a:xfrm rot="5400000">
            <a:off x="5105845" y="3172712"/>
            <a:ext cx="5688632" cy="584584"/>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algn="ctr"/>
            <a:r>
              <a:rPr lang="en-US" altLang="zh-CN" sz="3200" dirty="0">
                <a:latin typeface="Adidas Unity" pitchFamily="2" charset="0"/>
              </a:rPr>
              <a:t>Click here to add your title</a:t>
            </a:r>
            <a:endParaRPr lang="zh-CN" altLang="en-US" sz="3200" dirty="0">
              <a:latin typeface="Adidas Unity" pitchFamily="2" charset="0"/>
            </a:endParaRPr>
          </a:p>
        </p:txBody>
      </p:sp>
    </p:spTree>
    <p:extLst>
      <p:ext uri="{BB962C8B-B14F-4D97-AF65-F5344CB8AC3E}">
        <p14:creationId xmlns:p14="http://schemas.microsoft.com/office/powerpoint/2010/main" val="67289457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624108"/>
            <a:ext cx="3321804" cy="609952"/>
          </a:xfrm>
          <a:prstGeom prst="rect">
            <a:avLst/>
          </a:prstGeom>
          <a:solidFill>
            <a:srgbClr val="4BACC6">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矩形 15"/>
          <p:cNvSpPr/>
          <p:nvPr/>
        </p:nvSpPr>
        <p:spPr>
          <a:xfrm>
            <a:off x="0" y="587532"/>
            <a:ext cx="3240612" cy="609952"/>
          </a:xfrm>
          <a:prstGeom prst="rect">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TextBox 16"/>
          <p:cNvSpPr txBox="1"/>
          <p:nvPr/>
        </p:nvSpPr>
        <p:spPr>
          <a:xfrm>
            <a:off x="294568" y="159643"/>
            <a:ext cx="2759120"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0" normalizeH="0" baseline="0" noProof="0" dirty="0" smtClean="0">
                <a:ln>
                  <a:noFill/>
                </a:ln>
                <a:gradFill flip="none" rotWithShape="1">
                  <a:gsLst>
                    <a:gs pos="40000">
                      <a:sysClr val="window" lastClr="FFFFFF"/>
                    </a:gs>
                    <a:gs pos="0">
                      <a:sysClr val="window" lastClr="FFFFFF"/>
                    </a:gs>
                    <a:gs pos="43000">
                      <a:srgbClr val="4BACC6">
                        <a:lumMod val="50000"/>
                      </a:srgbClr>
                    </a:gs>
                    <a:gs pos="100000">
                      <a:srgbClr val="4BACC6">
                        <a:lumMod val="50000"/>
                      </a:srgbClr>
                    </a:gs>
                  </a:gsLst>
                  <a:lin ang="16200000" scaled="1"/>
                  <a:tileRect/>
                </a:gradFill>
                <a:effectLst/>
                <a:uLnTx/>
                <a:uFillTx/>
                <a:latin typeface="方正姚体" pitchFamily="2" charset="-122"/>
                <a:ea typeface="方正姚体" pitchFamily="2" charset="-122"/>
              </a:rPr>
              <a:t>您的标题</a:t>
            </a:r>
            <a:endParaRPr kumimoji="0" lang="zh-CN" altLang="en-US" sz="4400" b="1" i="0" u="none" strike="noStrike" kern="0" cap="none" spc="0" normalizeH="0" baseline="0" noProof="0" dirty="0">
              <a:ln>
                <a:noFill/>
              </a:ln>
              <a:gradFill flip="none" rotWithShape="1">
                <a:gsLst>
                  <a:gs pos="40000">
                    <a:sysClr val="window" lastClr="FFFFFF"/>
                  </a:gs>
                  <a:gs pos="0">
                    <a:sysClr val="window" lastClr="FFFFFF"/>
                  </a:gs>
                  <a:gs pos="43000">
                    <a:srgbClr val="4BACC6">
                      <a:lumMod val="50000"/>
                    </a:srgbClr>
                  </a:gs>
                  <a:gs pos="100000">
                    <a:srgbClr val="4BACC6">
                      <a:lumMod val="50000"/>
                    </a:srgbClr>
                  </a:gs>
                </a:gsLst>
                <a:lin ang="16200000" scaled="1"/>
                <a:tileRect/>
              </a:gradFill>
              <a:effectLst/>
              <a:uLnTx/>
              <a:uFillTx/>
              <a:latin typeface="方正姚体" pitchFamily="2" charset="-122"/>
              <a:ea typeface="方正姚体" pitchFamily="2" charset="-122"/>
            </a:endParaRPr>
          </a:p>
        </p:txBody>
      </p:sp>
      <p:sp>
        <p:nvSpPr>
          <p:cNvPr id="18" name="TextBox 17"/>
          <p:cNvSpPr txBox="1"/>
          <p:nvPr/>
        </p:nvSpPr>
        <p:spPr>
          <a:xfrm>
            <a:off x="4076355" y="1418236"/>
            <a:ext cx="4824536"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9" name="TextBox 18"/>
          <p:cNvSpPr txBox="1"/>
          <p:nvPr/>
        </p:nvSpPr>
        <p:spPr>
          <a:xfrm>
            <a:off x="4261706" y="2468864"/>
            <a:ext cx="3919105" cy="161582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285750" marR="0" lvl="0" indent="-285750" algn="just" defTabSz="914400" eaLnBrk="1" fontAlgn="auto" latinLnBrk="0" hangingPunct="1">
              <a:lnSpc>
                <a:spcPct val="150000"/>
              </a:lnSpc>
              <a:spcBef>
                <a:spcPts val="300"/>
              </a:spcBef>
              <a:spcAft>
                <a:spcPts val="300"/>
              </a:spcAft>
              <a:buClr>
                <a:srgbClr val="4BACC6">
                  <a:lumMod val="50000"/>
                </a:srgbClr>
              </a:buClr>
              <a:buSzPct val="150000"/>
              <a:buFont typeface="Wingdings" pitchFamily="2" charset="2"/>
              <a:buChar char="Ø"/>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a:p>
            <a:pPr marL="285750" marR="0" lvl="0" indent="-285750" algn="just" defTabSz="914400" eaLnBrk="1" fontAlgn="auto" latinLnBrk="0" hangingPunct="1">
              <a:lnSpc>
                <a:spcPct val="150000"/>
              </a:lnSpc>
              <a:spcBef>
                <a:spcPts val="300"/>
              </a:spcBef>
              <a:spcAft>
                <a:spcPts val="300"/>
              </a:spcAft>
              <a:buClr>
                <a:srgbClr val="4BACC6">
                  <a:lumMod val="50000"/>
                </a:srgbClr>
              </a:buClr>
              <a:buSzPct val="150000"/>
              <a:buFont typeface="Wingdings" pitchFamily="2" charset="2"/>
              <a:buChar char="Ø"/>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a:p>
            <a:pPr marL="285750" marR="0" lvl="0" indent="-285750" algn="just" defTabSz="914400" eaLnBrk="1" fontAlgn="auto" latinLnBrk="0" hangingPunct="1">
              <a:lnSpc>
                <a:spcPct val="150000"/>
              </a:lnSpc>
              <a:spcBef>
                <a:spcPts val="300"/>
              </a:spcBef>
              <a:spcAft>
                <a:spcPts val="300"/>
              </a:spcAft>
              <a:buClr>
                <a:srgbClr val="4BACC6">
                  <a:lumMod val="50000"/>
                </a:srgbClr>
              </a:buClr>
              <a:buSzPct val="150000"/>
              <a:buFont typeface="Wingdings" pitchFamily="2" charset="2"/>
              <a:buChar char="Ø"/>
              <a:tabLst/>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的内容打在这里或者通过复制您的文本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a:p>
            <a:pPr marL="285750" marR="0" lvl="0" indent="-285750" algn="just" defTabSz="914400" eaLnBrk="1" fontAlgn="auto" latinLnBrk="0" hangingPunct="1">
              <a:lnSpc>
                <a:spcPct val="150000"/>
              </a:lnSpc>
              <a:spcBef>
                <a:spcPts val="300"/>
              </a:spcBef>
              <a:spcAft>
                <a:spcPts val="300"/>
              </a:spcAft>
              <a:buClr>
                <a:srgbClr val="4BACC6">
                  <a:lumMod val="50000"/>
                </a:srgbClr>
              </a:buClr>
              <a:buSzPct val="150000"/>
              <a:buFont typeface="Wingdings" pitchFamily="2" charset="2"/>
              <a:buChar char="Ø"/>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或者</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0" name="椭圆 19"/>
          <p:cNvSpPr/>
          <p:nvPr/>
        </p:nvSpPr>
        <p:spPr>
          <a:xfrm>
            <a:off x="3785454" y="1504599"/>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Calibri"/>
                <a:ea typeface="宋体"/>
                <a:cs typeface="+mn-cs"/>
              </a:rPr>
              <a:t>1</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1" name="TextBox 20"/>
          <p:cNvSpPr txBox="1"/>
          <p:nvPr/>
        </p:nvSpPr>
        <p:spPr>
          <a:xfrm>
            <a:off x="4076355" y="4489422"/>
            <a:ext cx="4824536"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2" name="TextBox 21"/>
          <p:cNvSpPr txBox="1"/>
          <p:nvPr/>
        </p:nvSpPr>
        <p:spPr>
          <a:xfrm>
            <a:off x="4261706" y="5540050"/>
            <a:ext cx="3919105" cy="81560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285750" marR="0" lvl="0" indent="-285750" algn="just" defTabSz="914400" eaLnBrk="1" fontAlgn="auto" latinLnBrk="0" hangingPunct="1">
              <a:lnSpc>
                <a:spcPct val="150000"/>
              </a:lnSpc>
              <a:spcBef>
                <a:spcPts val="300"/>
              </a:spcBef>
              <a:spcAft>
                <a:spcPts val="300"/>
              </a:spcAft>
              <a:buClr>
                <a:srgbClr val="4BACC6">
                  <a:lumMod val="50000"/>
                </a:srgbClr>
              </a:buClr>
              <a:buSzPct val="150000"/>
              <a:buFont typeface="Wingdings" pitchFamily="2" charset="2"/>
              <a:buChar char="Ø"/>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a:p>
            <a:pPr marL="285750" marR="0" lvl="0" indent="-285750" algn="just" defTabSz="914400" eaLnBrk="1" fontAlgn="auto" latinLnBrk="0" hangingPunct="1">
              <a:lnSpc>
                <a:spcPct val="150000"/>
              </a:lnSpc>
              <a:spcBef>
                <a:spcPts val="300"/>
              </a:spcBef>
              <a:spcAft>
                <a:spcPts val="300"/>
              </a:spcAft>
              <a:buClr>
                <a:srgbClr val="4BACC6">
                  <a:lumMod val="50000"/>
                </a:srgbClr>
              </a:buClr>
              <a:buSzPct val="150000"/>
              <a:buFont typeface="Wingdings" pitchFamily="2" charset="2"/>
              <a:buChar char="Ø"/>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复制</a:t>
            </a:r>
            <a:endPar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3" name="椭圆 22"/>
          <p:cNvSpPr/>
          <p:nvPr/>
        </p:nvSpPr>
        <p:spPr>
          <a:xfrm>
            <a:off x="3785454" y="4575785"/>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Calibri"/>
                <a:ea typeface="宋体"/>
                <a:cs typeface="+mn-cs"/>
              </a:rPr>
              <a:t>2</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4" name="TextBox 23"/>
          <p:cNvSpPr txBox="1"/>
          <p:nvPr/>
        </p:nvSpPr>
        <p:spPr>
          <a:xfrm>
            <a:off x="81192" y="889707"/>
            <a:ext cx="2952328"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您的副标题写在这里或者通过复制</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TextBox 24"/>
          <p:cNvSpPr txBox="1"/>
          <p:nvPr/>
        </p:nvSpPr>
        <p:spPr>
          <a:xfrm>
            <a:off x="755576" y="2326634"/>
            <a:ext cx="2190859" cy="2973122"/>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的内容打在这里或者通过复制您的文本</a:t>
            </a: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框中选择粘贴，并选择只保留文字您的内容打在这里或者通过复制您的文本后在此框中选择</a:t>
            </a: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粘贴。</a:t>
            </a:r>
            <a:endParaRPr kumimoji="0" lang="en-US" altLang="zh-CN" sz="18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cxnSp>
        <p:nvCxnSpPr>
          <p:cNvPr id="26" name="直接连接符 25"/>
          <p:cNvCxnSpPr/>
          <p:nvPr/>
        </p:nvCxnSpPr>
        <p:spPr>
          <a:xfrm>
            <a:off x="504308" y="2348444"/>
            <a:ext cx="0" cy="2964681"/>
          </a:xfrm>
          <a:prstGeom prst="line">
            <a:avLst/>
          </a:prstGeom>
          <a:noFill/>
          <a:ln w="9525" cap="flat" cmpd="sng" algn="ctr">
            <a:solidFill>
              <a:srgbClr val="4BACC6">
                <a:lumMod val="50000"/>
              </a:srgbClr>
            </a:solidFill>
            <a:prstDash val="sysDash"/>
          </a:ln>
          <a:effectLst/>
        </p:spPr>
      </p:cxnSp>
      <p:cxnSp>
        <p:nvCxnSpPr>
          <p:cNvPr id="27" name="直接连接符 26"/>
          <p:cNvCxnSpPr/>
          <p:nvPr/>
        </p:nvCxnSpPr>
        <p:spPr>
          <a:xfrm>
            <a:off x="3240612" y="2348444"/>
            <a:ext cx="0" cy="2964681"/>
          </a:xfrm>
          <a:prstGeom prst="line">
            <a:avLst/>
          </a:prstGeom>
          <a:noFill/>
          <a:ln w="9525" cap="flat" cmpd="sng" algn="ctr">
            <a:solidFill>
              <a:srgbClr val="4BACC6">
                <a:lumMod val="50000"/>
              </a:srgbClr>
            </a:solidFill>
            <a:prstDash val="sysDash"/>
          </a:ln>
          <a:effectLst/>
        </p:spPr>
      </p:cxnSp>
    </p:spTree>
    <p:extLst>
      <p:ext uri="{BB962C8B-B14F-4D97-AF65-F5344CB8AC3E}">
        <p14:creationId xmlns:p14="http://schemas.microsoft.com/office/powerpoint/2010/main" val="378286782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59212" y="0"/>
            <a:ext cx="288032" cy="3672408"/>
          </a:xfrm>
          <a:prstGeom prst="rect">
            <a:avLst/>
          </a:prstGeom>
          <a:solidFill>
            <a:srgbClr val="2F735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 name="TextBox 8"/>
          <p:cNvSpPr txBox="1"/>
          <p:nvPr/>
        </p:nvSpPr>
        <p:spPr>
          <a:xfrm>
            <a:off x="632936" y="998288"/>
            <a:ext cx="1200329" cy="3477875"/>
          </a:xfrm>
          <a:prstGeom prst="rect">
            <a:avLst/>
          </a:prstGeom>
          <a:noFill/>
        </p:spPr>
        <p:txBody>
          <a:bodyPr vert="eaVert" wrap="non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6600" b="0" i="0" u="none" strike="noStrike" kern="600" cap="none" spc="0" normalizeH="0" baseline="0" noProof="0" dirty="0" smtClean="0">
                <a:ln>
                  <a:noFill/>
                </a:ln>
                <a:solidFill>
                  <a:sysClr val="windowText" lastClr="000000">
                    <a:lumMod val="95000"/>
                    <a:lumOff val="5000"/>
                  </a:sysClr>
                </a:solidFill>
                <a:effectLst/>
                <a:uLnTx/>
                <a:uFillTx/>
                <a:latin typeface="方正姚体" pitchFamily="2" charset="-122"/>
                <a:ea typeface="方正姚体" pitchFamily="2" charset="-122"/>
              </a:rPr>
              <a:t>您的标题</a:t>
            </a:r>
            <a:endParaRPr kumimoji="0" lang="zh-CN" altLang="en-US" sz="6600" b="0" i="0" u="none" strike="noStrike" kern="600" cap="none" spc="0" normalizeH="0" baseline="0" noProof="0" dirty="0">
              <a:ln>
                <a:noFill/>
              </a:ln>
              <a:solidFill>
                <a:sysClr val="windowText" lastClr="000000">
                  <a:lumMod val="95000"/>
                  <a:lumOff val="5000"/>
                </a:sysClr>
              </a:solidFill>
              <a:effectLst/>
              <a:uLnTx/>
              <a:uFillTx/>
              <a:latin typeface="方正姚体" pitchFamily="2" charset="-122"/>
              <a:ea typeface="方正姚体" pitchFamily="2" charset="-122"/>
            </a:endParaRPr>
          </a:p>
        </p:txBody>
      </p:sp>
      <p:sp>
        <p:nvSpPr>
          <p:cNvPr id="10" name="TextBox 9"/>
          <p:cNvSpPr txBox="1"/>
          <p:nvPr/>
        </p:nvSpPr>
        <p:spPr>
          <a:xfrm>
            <a:off x="1331640" y="2060848"/>
            <a:ext cx="677108" cy="4449295"/>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lumMod val="85000"/>
                  </a:sysClr>
                </a:solidFill>
                <a:effectLst/>
                <a:uLnTx/>
                <a:uFillTx/>
                <a:latin typeface="Modern No. 20" pitchFamily="18" charset="0"/>
                <a:ea typeface="Microsoft Himalaya" pitchFamily="2" charset="0"/>
                <a:cs typeface="Microsoft Himalaya" pitchFamily="2" charset="0"/>
              </a:rPr>
              <a:t>click </a:t>
            </a:r>
            <a:r>
              <a:rPr kumimoji="0" lang="en-US" altLang="zh-CN" sz="3200" b="1" i="0" u="none" strike="noStrike" kern="0" cap="none" spc="0" normalizeH="0" baseline="0" noProof="0" dirty="0">
                <a:ln>
                  <a:noFill/>
                </a:ln>
                <a:solidFill>
                  <a:sysClr val="window" lastClr="FFFFFF">
                    <a:lumMod val="85000"/>
                  </a:sysClr>
                </a:solidFill>
                <a:effectLst/>
                <a:uLnTx/>
                <a:uFillTx/>
                <a:latin typeface="Modern No. 20" pitchFamily="18" charset="0"/>
                <a:ea typeface="Microsoft Himalaya" pitchFamily="2" charset="0"/>
                <a:cs typeface="Microsoft Himalaya" pitchFamily="2" charset="0"/>
              </a:rPr>
              <a:t>here to add your </a:t>
            </a:r>
            <a:r>
              <a:rPr kumimoji="0" lang="en-US" altLang="zh-CN" sz="3200" b="1" i="0" u="none" strike="noStrike" kern="0" cap="none" spc="0" normalizeH="0" baseline="0" noProof="0" dirty="0" smtClean="0">
                <a:ln>
                  <a:noFill/>
                </a:ln>
                <a:solidFill>
                  <a:sysClr val="window" lastClr="FFFFFF">
                    <a:lumMod val="85000"/>
                  </a:sysClr>
                </a:solidFill>
                <a:effectLst/>
                <a:uLnTx/>
                <a:uFillTx/>
                <a:latin typeface="Modern No. 20" pitchFamily="18" charset="0"/>
                <a:ea typeface="Microsoft Himalaya" pitchFamily="2" charset="0"/>
                <a:cs typeface="Microsoft Himalaya" pitchFamily="2" charset="0"/>
              </a:rPr>
              <a:t>title</a:t>
            </a:r>
            <a:endParaRPr kumimoji="0" lang="zh-CN" altLang="en-US" sz="3200" b="1" i="0" u="none" strike="noStrike" kern="0" cap="none" spc="0" normalizeH="0" baseline="0" noProof="0" dirty="0">
              <a:ln>
                <a:noFill/>
              </a:ln>
              <a:solidFill>
                <a:sysClr val="window" lastClr="FFFFFF">
                  <a:lumMod val="85000"/>
                </a:sysClr>
              </a:solidFill>
              <a:effectLst/>
              <a:uLnTx/>
              <a:uFillTx/>
              <a:latin typeface="Modern No. 20" pitchFamily="18" charset="0"/>
              <a:ea typeface="微软雅黑" pitchFamily="34" charset="-122"/>
              <a:cs typeface="Microsoft Himalaya" pitchFamily="2" charset="0"/>
            </a:endParaRPr>
          </a:p>
        </p:txBody>
      </p:sp>
      <p:sp>
        <p:nvSpPr>
          <p:cNvPr id="11" name="矩形 4"/>
          <p:cNvSpPr/>
          <p:nvPr/>
        </p:nvSpPr>
        <p:spPr>
          <a:xfrm>
            <a:off x="2328530" y="1109472"/>
            <a:ext cx="6815470" cy="5748528"/>
          </a:xfrm>
          <a:custGeom>
            <a:avLst/>
            <a:gdLst>
              <a:gd name="connsiteX0" fmla="*/ 0 w 6804248"/>
              <a:gd name="connsiteY0" fmla="*/ 0 h 5733256"/>
              <a:gd name="connsiteX1" fmla="*/ 6804248 w 6804248"/>
              <a:gd name="connsiteY1" fmla="*/ 0 h 5733256"/>
              <a:gd name="connsiteX2" fmla="*/ 6804248 w 6804248"/>
              <a:gd name="connsiteY2" fmla="*/ 5733256 h 5733256"/>
              <a:gd name="connsiteX3" fmla="*/ 0 w 6804248"/>
              <a:gd name="connsiteY3" fmla="*/ 5733256 h 5733256"/>
              <a:gd name="connsiteX4" fmla="*/ 0 w 6804248"/>
              <a:gd name="connsiteY4" fmla="*/ 0 h 5733256"/>
              <a:gd name="connsiteX0" fmla="*/ 11080 w 6815328"/>
              <a:gd name="connsiteY0" fmla="*/ 0 h 5733256"/>
              <a:gd name="connsiteX1" fmla="*/ 6815328 w 6815328"/>
              <a:gd name="connsiteY1" fmla="*/ 0 h 5733256"/>
              <a:gd name="connsiteX2" fmla="*/ 6815328 w 6815328"/>
              <a:gd name="connsiteY2" fmla="*/ 5733256 h 5733256"/>
              <a:gd name="connsiteX3" fmla="*/ 11080 w 6815328"/>
              <a:gd name="connsiteY3" fmla="*/ 5733256 h 5733256"/>
              <a:gd name="connsiteX4" fmla="*/ 0 w 6815328"/>
              <a:gd name="connsiteY4" fmla="*/ 3739864 h 5733256"/>
              <a:gd name="connsiteX5" fmla="*/ 11080 w 6815328"/>
              <a:gd name="connsiteY5" fmla="*/ 0 h 5733256"/>
              <a:gd name="connsiteX0" fmla="*/ 11080 w 6815328"/>
              <a:gd name="connsiteY0" fmla="*/ 0 h 5733256"/>
              <a:gd name="connsiteX1" fmla="*/ 6815328 w 6815328"/>
              <a:gd name="connsiteY1" fmla="*/ 0 h 5733256"/>
              <a:gd name="connsiteX2" fmla="*/ 6815328 w 6815328"/>
              <a:gd name="connsiteY2" fmla="*/ 5733256 h 5733256"/>
              <a:gd name="connsiteX3" fmla="*/ 2205640 w 6815328"/>
              <a:gd name="connsiteY3" fmla="*/ 5733256 h 5733256"/>
              <a:gd name="connsiteX4" fmla="*/ 0 w 6815328"/>
              <a:gd name="connsiteY4" fmla="*/ 3739864 h 5733256"/>
              <a:gd name="connsiteX5" fmla="*/ 11080 w 6815328"/>
              <a:gd name="connsiteY5" fmla="*/ 0 h 5733256"/>
              <a:gd name="connsiteX0" fmla="*/ 11080 w 6815328"/>
              <a:gd name="connsiteY0" fmla="*/ 0 h 5733256"/>
              <a:gd name="connsiteX1" fmla="*/ 6815328 w 6815328"/>
              <a:gd name="connsiteY1" fmla="*/ 0 h 5733256"/>
              <a:gd name="connsiteX2" fmla="*/ 6815328 w 6815328"/>
              <a:gd name="connsiteY2" fmla="*/ 5733256 h 5733256"/>
              <a:gd name="connsiteX3" fmla="*/ 2205640 w 6815328"/>
              <a:gd name="connsiteY3" fmla="*/ 5733256 h 5733256"/>
              <a:gd name="connsiteX4" fmla="*/ 0 w 6815328"/>
              <a:gd name="connsiteY4" fmla="*/ 3739864 h 5733256"/>
              <a:gd name="connsiteX5" fmla="*/ 11080 w 6815328"/>
              <a:gd name="connsiteY5" fmla="*/ 0 h 5733256"/>
              <a:gd name="connsiteX0" fmla="*/ 11222 w 6815470"/>
              <a:gd name="connsiteY0" fmla="*/ 0 h 5733256"/>
              <a:gd name="connsiteX1" fmla="*/ 6815470 w 6815470"/>
              <a:gd name="connsiteY1" fmla="*/ 0 h 5733256"/>
              <a:gd name="connsiteX2" fmla="*/ 6815470 w 6815470"/>
              <a:gd name="connsiteY2" fmla="*/ 5733256 h 5733256"/>
              <a:gd name="connsiteX3" fmla="*/ 2205782 w 6815470"/>
              <a:gd name="connsiteY3" fmla="*/ 5733256 h 5733256"/>
              <a:gd name="connsiteX4" fmla="*/ 142 w 6815470"/>
              <a:gd name="connsiteY4" fmla="*/ 3739864 h 5733256"/>
              <a:gd name="connsiteX5" fmla="*/ 11222 w 6815470"/>
              <a:gd name="connsiteY5" fmla="*/ 0 h 5733256"/>
              <a:gd name="connsiteX0" fmla="*/ 11222 w 6815470"/>
              <a:gd name="connsiteY0" fmla="*/ 15272 h 5748528"/>
              <a:gd name="connsiteX1" fmla="*/ 4669678 w 6815470"/>
              <a:gd name="connsiteY1" fmla="*/ 0 h 5748528"/>
              <a:gd name="connsiteX2" fmla="*/ 6815470 w 6815470"/>
              <a:gd name="connsiteY2" fmla="*/ 15272 h 5748528"/>
              <a:gd name="connsiteX3" fmla="*/ 6815470 w 6815470"/>
              <a:gd name="connsiteY3" fmla="*/ 5748528 h 5748528"/>
              <a:gd name="connsiteX4" fmla="*/ 2205782 w 6815470"/>
              <a:gd name="connsiteY4" fmla="*/ 5748528 h 5748528"/>
              <a:gd name="connsiteX5" fmla="*/ 142 w 6815470"/>
              <a:gd name="connsiteY5" fmla="*/ 3755136 h 5748528"/>
              <a:gd name="connsiteX6" fmla="*/ 11222 w 6815470"/>
              <a:gd name="connsiteY6" fmla="*/ 15272 h 574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15470" h="5748528">
                <a:moveTo>
                  <a:pt x="11222" y="15272"/>
                </a:moveTo>
                <a:lnTo>
                  <a:pt x="4669678" y="0"/>
                </a:lnTo>
                <a:lnTo>
                  <a:pt x="6815470" y="15272"/>
                </a:lnTo>
                <a:lnTo>
                  <a:pt x="6815470" y="5748528"/>
                </a:lnTo>
                <a:lnTo>
                  <a:pt x="2205782" y="5748528"/>
                </a:lnTo>
                <a:cubicBezTo>
                  <a:pt x="2226473" y="5705856"/>
                  <a:pt x="-20549" y="3761232"/>
                  <a:pt x="142" y="3755136"/>
                </a:cubicBezTo>
                <a:cubicBezTo>
                  <a:pt x="3835" y="2508515"/>
                  <a:pt x="7529" y="1261893"/>
                  <a:pt x="11222" y="15272"/>
                </a:cubicBezTo>
                <a:close/>
              </a:path>
            </a:pathLst>
          </a:custGeom>
          <a:solidFill>
            <a:srgbClr val="2F735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TextBox 11"/>
          <p:cNvSpPr txBox="1"/>
          <p:nvPr/>
        </p:nvSpPr>
        <p:spPr>
          <a:xfrm>
            <a:off x="2771801" y="1356096"/>
            <a:ext cx="2808311" cy="405341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的内容打在这里或者通过复制您的文本后在此框中选择粘贴并选择只保留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 name="TextBox 12"/>
          <p:cNvSpPr txBox="1"/>
          <p:nvPr/>
        </p:nvSpPr>
        <p:spPr>
          <a:xfrm>
            <a:off x="5940152" y="1356096"/>
            <a:ext cx="2880320" cy="5493812"/>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的内容打在这里或者通过复制您的文本后在此框中选择粘贴并选择只保留</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61490676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834370" y="1051649"/>
            <a:ext cx="1296143"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说明</a:t>
            </a:r>
            <a:endParaRPr kumimoji="0" lang="zh-CN" altLang="en-US" sz="4000" b="0" i="0" u="none" strike="noStrike" kern="0" cap="none" spc="0" normalizeH="0" baseline="0" noProof="0" dirty="0">
              <a:ln>
                <a:noFill/>
              </a:ln>
              <a:solidFill>
                <a:sysClr val="windowText" lastClr="000000">
                  <a:lumMod val="75000"/>
                  <a:lumOff val="25000"/>
                </a:sysClr>
              </a:solidFill>
              <a:effectLst/>
              <a:uLnTx/>
              <a:uFillTx/>
              <a:latin typeface="方正姚体" pitchFamily="2" charset="-122"/>
              <a:ea typeface="方正姚体" pitchFamily="2" charset="-122"/>
            </a:endParaRPr>
          </a:p>
        </p:txBody>
      </p:sp>
      <p:sp>
        <p:nvSpPr>
          <p:cNvPr id="15" name="TextBox 14"/>
          <p:cNvSpPr txBox="1"/>
          <p:nvPr/>
        </p:nvSpPr>
        <p:spPr>
          <a:xfrm>
            <a:off x="1840702" y="740747"/>
            <a:ext cx="1641739"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0" normalizeH="0" baseline="0" noProof="0" dirty="0" smtClean="0">
                <a:ln>
                  <a:noFill/>
                </a:ln>
                <a:solidFill>
                  <a:sysClr val="windowText" lastClr="000000">
                    <a:lumMod val="75000"/>
                    <a:lumOff val="25000"/>
                  </a:sysClr>
                </a:solidFill>
                <a:effectLst/>
                <a:uLnTx/>
                <a:uFillTx/>
                <a:latin typeface="方正姚体" pitchFamily="2" charset="-122"/>
                <a:ea typeface="方正姚体" pitchFamily="2" charset="-122"/>
              </a:rPr>
              <a:t>产品</a:t>
            </a:r>
            <a:endParaRPr kumimoji="0" lang="zh-CN" altLang="en-US" sz="4400" b="1" i="0" u="none" strike="noStrike" kern="0" cap="none" spc="0" normalizeH="0" baseline="0" noProof="0" dirty="0">
              <a:ln>
                <a:noFill/>
              </a:ln>
              <a:solidFill>
                <a:sysClr val="windowText" lastClr="000000">
                  <a:lumMod val="75000"/>
                  <a:lumOff val="25000"/>
                </a:sysClr>
              </a:solidFill>
              <a:effectLst/>
              <a:uLnTx/>
              <a:uFillTx/>
              <a:latin typeface="方正姚体" pitchFamily="2" charset="-122"/>
              <a:ea typeface="方正姚体" pitchFamily="2" charset="-122"/>
            </a:endParaRPr>
          </a:p>
        </p:txBody>
      </p:sp>
      <p:sp>
        <p:nvSpPr>
          <p:cNvPr id="16" name="椭圆 15"/>
          <p:cNvSpPr/>
          <p:nvPr/>
        </p:nvSpPr>
        <p:spPr>
          <a:xfrm>
            <a:off x="3530783" y="2516840"/>
            <a:ext cx="290901" cy="303457"/>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Calibri"/>
                <a:ea typeface="宋体"/>
                <a:cs typeface="+mn-cs"/>
              </a:rPr>
              <a:t>1</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7" name="TextBox 16"/>
          <p:cNvSpPr txBox="1"/>
          <p:nvPr/>
        </p:nvSpPr>
        <p:spPr>
          <a:xfrm>
            <a:off x="942640" y="1420981"/>
            <a:ext cx="2016223"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rPr>
              <a:t>Product Description</a:t>
            </a:r>
            <a:endParaRPr kumimoji="0" lang="zh-CN" altLang="en-US" sz="1600" b="0" i="0" u="none" strike="noStrike" kern="0" cap="none" spc="0" normalizeH="0" baseline="0" noProof="0" dirty="0">
              <a:ln>
                <a:noFill/>
              </a:ln>
              <a:solidFill>
                <a:sysClr val="window" lastClr="FFFFFF">
                  <a:lumMod val="65000"/>
                </a:sysClr>
              </a:solidFill>
              <a:effectLst/>
              <a:uLnTx/>
              <a:uFillTx/>
              <a:latin typeface="Arial" pitchFamily="34" charset="0"/>
              <a:ea typeface="微软雅黑" pitchFamily="34" charset="-122"/>
              <a:cs typeface="Arial" pitchFamily="34" charset="0"/>
            </a:endParaRPr>
          </a:p>
        </p:txBody>
      </p:sp>
      <p:cxnSp>
        <p:nvCxnSpPr>
          <p:cNvPr id="18" name="直接连接符 17"/>
          <p:cNvCxnSpPr/>
          <p:nvPr/>
        </p:nvCxnSpPr>
        <p:spPr>
          <a:xfrm>
            <a:off x="6440" y="1595594"/>
            <a:ext cx="971600" cy="0"/>
          </a:xfrm>
          <a:prstGeom prst="line">
            <a:avLst/>
          </a:prstGeom>
          <a:noFill/>
          <a:ln w="76200" cap="flat" cmpd="sng" algn="ctr">
            <a:solidFill>
              <a:sysClr val="windowText" lastClr="000000">
                <a:lumMod val="75000"/>
                <a:lumOff val="25000"/>
              </a:sysClr>
            </a:solidFill>
            <a:prstDash val="solid"/>
          </a:ln>
          <a:effectLst/>
        </p:spPr>
      </p:cxnSp>
      <p:sp>
        <p:nvSpPr>
          <p:cNvPr id="19" name="任意多边形 18"/>
          <p:cNvSpPr/>
          <p:nvPr/>
        </p:nvSpPr>
        <p:spPr>
          <a:xfrm>
            <a:off x="3858360" y="1590258"/>
            <a:ext cx="1633728" cy="487680"/>
          </a:xfrm>
          <a:custGeom>
            <a:avLst/>
            <a:gdLst>
              <a:gd name="connsiteX0" fmla="*/ 0 w 1633728"/>
              <a:gd name="connsiteY0" fmla="*/ 0 h 487680"/>
              <a:gd name="connsiteX1" fmla="*/ 1633728 w 1633728"/>
              <a:gd name="connsiteY1" fmla="*/ 0 h 487680"/>
              <a:gd name="connsiteX2" fmla="*/ 1633728 w 1633728"/>
              <a:gd name="connsiteY2" fmla="*/ 487680 h 487680"/>
            </a:gdLst>
            <a:ahLst/>
            <a:cxnLst>
              <a:cxn ang="0">
                <a:pos x="connsiteX0" y="connsiteY0"/>
              </a:cxn>
              <a:cxn ang="0">
                <a:pos x="connsiteX1" y="connsiteY1"/>
              </a:cxn>
              <a:cxn ang="0">
                <a:pos x="connsiteX2" y="connsiteY2"/>
              </a:cxn>
            </a:cxnLst>
            <a:rect l="l" t="t" r="r" b="b"/>
            <a:pathLst>
              <a:path w="1633728" h="487680">
                <a:moveTo>
                  <a:pt x="0" y="0"/>
                </a:moveTo>
                <a:lnTo>
                  <a:pt x="1633728" y="0"/>
                </a:lnTo>
                <a:lnTo>
                  <a:pt x="1633728" y="487680"/>
                </a:lnTo>
              </a:path>
            </a:pathLst>
          </a:custGeom>
          <a:noFill/>
          <a:ln w="25400" cap="flat" cmpd="sng" algn="ctr">
            <a:solidFill>
              <a:sysClr val="windowText" lastClr="000000">
                <a:lumMod val="75000"/>
                <a:lumOff val="25000"/>
              </a:sysClr>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20" name="直接连接符 19"/>
          <p:cNvCxnSpPr/>
          <p:nvPr/>
        </p:nvCxnSpPr>
        <p:spPr>
          <a:xfrm>
            <a:off x="3575936" y="2125438"/>
            <a:ext cx="4740480" cy="0"/>
          </a:xfrm>
          <a:prstGeom prst="line">
            <a:avLst/>
          </a:prstGeom>
          <a:noFill/>
          <a:ln w="76200" cap="flat" cmpd="sng" algn="ctr">
            <a:solidFill>
              <a:sysClr val="windowText" lastClr="000000">
                <a:lumMod val="75000"/>
                <a:lumOff val="25000"/>
              </a:sysClr>
            </a:solidFill>
            <a:prstDash val="solid"/>
          </a:ln>
          <a:effectLst/>
        </p:spPr>
      </p:cxnSp>
      <p:sp>
        <p:nvSpPr>
          <p:cNvPr id="21" name="TextBox 20"/>
          <p:cNvSpPr txBox="1"/>
          <p:nvPr/>
        </p:nvSpPr>
        <p:spPr>
          <a:xfrm>
            <a:off x="3862582" y="2399688"/>
            <a:ext cx="4453833"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2" name="椭圆 21"/>
          <p:cNvSpPr/>
          <p:nvPr/>
        </p:nvSpPr>
        <p:spPr>
          <a:xfrm>
            <a:off x="3530783" y="3761418"/>
            <a:ext cx="290901" cy="303457"/>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Calibri"/>
                <a:ea typeface="宋体"/>
                <a:cs typeface="+mn-cs"/>
              </a:rPr>
              <a:t>2</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3" name="TextBox 22"/>
          <p:cNvSpPr txBox="1"/>
          <p:nvPr/>
        </p:nvSpPr>
        <p:spPr>
          <a:xfrm>
            <a:off x="3862583" y="3644266"/>
            <a:ext cx="4453832"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4" name="椭圆 23"/>
          <p:cNvSpPr/>
          <p:nvPr/>
        </p:nvSpPr>
        <p:spPr>
          <a:xfrm>
            <a:off x="3530783" y="4992185"/>
            <a:ext cx="290901" cy="303457"/>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Calibri"/>
                <a:ea typeface="宋体"/>
                <a:cs typeface="+mn-cs"/>
              </a:rPr>
              <a:t>3</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5" name="TextBox 24"/>
          <p:cNvSpPr txBox="1"/>
          <p:nvPr/>
        </p:nvSpPr>
        <p:spPr>
          <a:xfrm>
            <a:off x="3862583" y="4875033"/>
            <a:ext cx="4453832" cy="81253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80148287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6628913" y="476610"/>
            <a:ext cx="2412268"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800" b="0" i="0" u="none" strike="noStrike" kern="0" cap="none" spc="-800" normalizeH="0" baseline="0" noProof="0" dirty="0" smtClean="0">
                <a:ln>
                  <a:noFill/>
                </a:ln>
                <a:solidFill>
                  <a:srgbClr val="F79646">
                    <a:lumMod val="50000"/>
                  </a:srgbClr>
                </a:solidFill>
                <a:effectLst/>
                <a:uLnTx/>
                <a:uFillTx/>
                <a:latin typeface="方正姚体" pitchFamily="2" charset="-122"/>
                <a:ea typeface="方正姚体" pitchFamily="2" charset="-122"/>
              </a:rPr>
              <a:t>提升你的</a:t>
            </a:r>
            <a:endParaRPr kumimoji="0" lang="zh-CN" altLang="en-US" sz="4800" b="0" i="0" u="none" strike="noStrike" kern="0" cap="none" spc="-800" normalizeH="0" baseline="0" noProof="0" dirty="0">
              <a:ln>
                <a:noFill/>
              </a:ln>
              <a:solidFill>
                <a:srgbClr val="F79646">
                  <a:lumMod val="50000"/>
                </a:srgbClr>
              </a:solidFill>
              <a:effectLst/>
              <a:uLnTx/>
              <a:uFillTx/>
              <a:latin typeface="方正姚体" pitchFamily="2" charset="-122"/>
              <a:ea typeface="方正姚体" pitchFamily="2" charset="-122"/>
            </a:endParaRPr>
          </a:p>
        </p:txBody>
      </p:sp>
      <p:sp>
        <p:nvSpPr>
          <p:cNvPr id="24" name="矩形 23"/>
          <p:cNvSpPr/>
          <p:nvPr/>
        </p:nvSpPr>
        <p:spPr>
          <a:xfrm>
            <a:off x="5111510" y="1471560"/>
            <a:ext cx="648072" cy="568077"/>
          </a:xfrm>
          <a:prstGeom prst="rect">
            <a:avLst/>
          </a:prstGeom>
          <a:solidFill>
            <a:srgbClr val="F79646">
              <a:lumMod val="50000"/>
            </a:srgbClr>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rPr>
              <a:t>工</a:t>
            </a:r>
          </a:p>
        </p:txBody>
      </p:sp>
      <p:sp>
        <p:nvSpPr>
          <p:cNvPr id="25" name="矩形 24"/>
          <p:cNvSpPr/>
          <p:nvPr/>
        </p:nvSpPr>
        <p:spPr>
          <a:xfrm>
            <a:off x="5831590" y="1471560"/>
            <a:ext cx="648072" cy="568077"/>
          </a:xfrm>
          <a:prstGeom prst="rect">
            <a:avLst/>
          </a:prstGeom>
          <a:solidFill>
            <a:srgbClr val="F79646">
              <a:lumMod val="50000"/>
            </a:srgbClr>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rPr>
              <a:t>作</a:t>
            </a:r>
          </a:p>
        </p:txBody>
      </p:sp>
      <p:sp>
        <p:nvSpPr>
          <p:cNvPr id="26" name="矩形 25"/>
          <p:cNvSpPr/>
          <p:nvPr/>
        </p:nvSpPr>
        <p:spPr>
          <a:xfrm>
            <a:off x="6551670" y="1471560"/>
            <a:ext cx="648072" cy="568077"/>
          </a:xfrm>
          <a:prstGeom prst="rect">
            <a:avLst/>
          </a:prstGeom>
          <a:solidFill>
            <a:srgbClr val="F79646">
              <a:lumMod val="50000"/>
            </a:srgbClr>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rPr>
              <a:t>效</a:t>
            </a:r>
          </a:p>
        </p:txBody>
      </p:sp>
      <p:sp>
        <p:nvSpPr>
          <p:cNvPr id="27" name="菱形 26"/>
          <p:cNvSpPr/>
          <p:nvPr/>
        </p:nvSpPr>
        <p:spPr>
          <a:xfrm>
            <a:off x="7090895" y="1271842"/>
            <a:ext cx="1048454" cy="1048454"/>
          </a:xfrm>
          <a:prstGeom prst="diamond">
            <a:avLst/>
          </a:pr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rPr>
              <a:t>率</a:t>
            </a:r>
          </a:p>
        </p:txBody>
      </p:sp>
      <p:sp>
        <p:nvSpPr>
          <p:cNvPr id="28" name="菱形 27"/>
          <p:cNvSpPr/>
          <p:nvPr/>
        </p:nvSpPr>
        <p:spPr>
          <a:xfrm>
            <a:off x="540436" y="2760685"/>
            <a:ext cx="432048" cy="432048"/>
          </a:xfrm>
          <a:prstGeom prst="diamond">
            <a:avLst/>
          </a:pr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rPr>
              <a:t>A</a:t>
            </a:r>
            <a:endParaRPr kumimoji="0" lang="zh-CN" altLang="en-US" sz="24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endParaRPr>
          </a:p>
        </p:txBody>
      </p:sp>
      <p:sp>
        <p:nvSpPr>
          <p:cNvPr id="29" name="TextBox 28"/>
          <p:cNvSpPr txBox="1"/>
          <p:nvPr/>
        </p:nvSpPr>
        <p:spPr>
          <a:xfrm>
            <a:off x="937209" y="3103348"/>
            <a:ext cx="3585152"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0" name="TextBox 29"/>
          <p:cNvSpPr txBox="1"/>
          <p:nvPr/>
        </p:nvSpPr>
        <p:spPr>
          <a:xfrm>
            <a:off x="962245" y="2752880"/>
            <a:ext cx="263926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1" name="菱形 30"/>
          <p:cNvSpPr/>
          <p:nvPr/>
        </p:nvSpPr>
        <p:spPr>
          <a:xfrm>
            <a:off x="515400" y="4647548"/>
            <a:ext cx="432048" cy="432048"/>
          </a:xfrm>
          <a:prstGeom prst="diamond">
            <a:avLst/>
          </a:pr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rPr>
              <a:t>B</a:t>
            </a:r>
            <a:endParaRPr kumimoji="0" lang="zh-CN" altLang="en-US" sz="24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endParaRPr>
          </a:p>
        </p:txBody>
      </p:sp>
      <p:sp>
        <p:nvSpPr>
          <p:cNvPr id="32" name="TextBox 31"/>
          <p:cNvSpPr txBox="1"/>
          <p:nvPr/>
        </p:nvSpPr>
        <p:spPr>
          <a:xfrm>
            <a:off x="912173" y="4990211"/>
            <a:ext cx="3508628"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3" name="TextBox 32"/>
          <p:cNvSpPr txBox="1"/>
          <p:nvPr/>
        </p:nvSpPr>
        <p:spPr>
          <a:xfrm>
            <a:off x="937209" y="4639743"/>
            <a:ext cx="263926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4" name="矩形 33"/>
          <p:cNvSpPr/>
          <p:nvPr/>
        </p:nvSpPr>
        <p:spPr>
          <a:xfrm>
            <a:off x="8062673" y="1778457"/>
            <a:ext cx="1082111" cy="45719"/>
          </a:xfrm>
          <a:prstGeom prst="rect">
            <a:avLst/>
          </a:pr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0" b="0" i="0" u="none" strike="noStrike" kern="0" cap="none" spc="0" normalizeH="0" baseline="0" noProof="0">
              <a:ln>
                <a:noFill/>
              </a:ln>
              <a:solidFill>
                <a:sysClr val="window" lastClr="FFFFFF"/>
              </a:solidFill>
              <a:effectLst/>
              <a:uLnTx/>
              <a:uFillTx/>
              <a:latin typeface="方正姚体" pitchFamily="2" charset="-122"/>
              <a:ea typeface="方正姚体" pitchFamily="2" charset="-122"/>
              <a:cs typeface="+mn-cs"/>
            </a:endParaRPr>
          </a:p>
        </p:txBody>
      </p:sp>
      <p:sp>
        <p:nvSpPr>
          <p:cNvPr id="35" name="矩形 34"/>
          <p:cNvSpPr/>
          <p:nvPr/>
        </p:nvSpPr>
        <p:spPr>
          <a:xfrm>
            <a:off x="784" y="1993165"/>
            <a:ext cx="5110726" cy="45719"/>
          </a:xfrm>
          <a:prstGeom prst="rect">
            <a:avLst/>
          </a:prstGeom>
          <a:solidFill>
            <a:srgbClr val="F79646">
              <a:lumMod val="50000"/>
            </a:srgbClr>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0" b="0" i="0" u="none" strike="noStrike" kern="0" cap="none" spc="0" normalizeH="0" baseline="0" noProof="0">
              <a:ln>
                <a:noFill/>
              </a:ln>
              <a:solidFill>
                <a:sysClr val="window" lastClr="FFFFFF"/>
              </a:solidFill>
              <a:effectLst/>
              <a:uLnTx/>
              <a:uFillTx/>
              <a:latin typeface="方正姚体" pitchFamily="2" charset="-122"/>
              <a:ea typeface="方正姚体" pitchFamily="2" charset="-122"/>
              <a:cs typeface="+mn-cs"/>
            </a:endParaRPr>
          </a:p>
        </p:txBody>
      </p:sp>
      <p:sp>
        <p:nvSpPr>
          <p:cNvPr id="36" name="菱形 35"/>
          <p:cNvSpPr/>
          <p:nvPr/>
        </p:nvSpPr>
        <p:spPr>
          <a:xfrm>
            <a:off x="4865548" y="2760685"/>
            <a:ext cx="432048" cy="432048"/>
          </a:xfrm>
          <a:prstGeom prst="diamond">
            <a:avLst/>
          </a:pr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rPr>
              <a:t>C</a:t>
            </a:r>
            <a:endParaRPr kumimoji="0" lang="zh-CN" altLang="en-US" sz="24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endParaRPr>
          </a:p>
        </p:txBody>
      </p:sp>
      <p:sp>
        <p:nvSpPr>
          <p:cNvPr id="37" name="TextBox 36"/>
          <p:cNvSpPr txBox="1"/>
          <p:nvPr/>
        </p:nvSpPr>
        <p:spPr>
          <a:xfrm>
            <a:off x="5262321" y="3103348"/>
            <a:ext cx="3585152"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8" name="TextBox 37"/>
          <p:cNvSpPr txBox="1"/>
          <p:nvPr/>
        </p:nvSpPr>
        <p:spPr>
          <a:xfrm>
            <a:off x="5287357" y="2752880"/>
            <a:ext cx="263926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9" name="菱形 38"/>
          <p:cNvSpPr/>
          <p:nvPr/>
        </p:nvSpPr>
        <p:spPr>
          <a:xfrm>
            <a:off x="4840512" y="4647548"/>
            <a:ext cx="432048" cy="432048"/>
          </a:xfrm>
          <a:prstGeom prst="diamond">
            <a:avLst/>
          </a:pr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rPr>
              <a:t>D</a:t>
            </a:r>
            <a:endParaRPr kumimoji="0" lang="zh-CN" altLang="en-US" sz="2400" b="0" i="0" u="none" strike="noStrike" kern="0" cap="none" spc="0" normalizeH="0" baseline="0" noProof="0" dirty="0">
              <a:ln>
                <a:noFill/>
              </a:ln>
              <a:solidFill>
                <a:sysClr val="window" lastClr="FFFFFF"/>
              </a:solidFill>
              <a:effectLst/>
              <a:uLnTx/>
              <a:uFillTx/>
              <a:latin typeface="方正姚体" pitchFamily="2" charset="-122"/>
              <a:ea typeface="方正姚体" pitchFamily="2" charset="-122"/>
              <a:cs typeface="+mn-cs"/>
            </a:endParaRPr>
          </a:p>
        </p:txBody>
      </p:sp>
      <p:sp>
        <p:nvSpPr>
          <p:cNvPr id="40" name="TextBox 39"/>
          <p:cNvSpPr txBox="1"/>
          <p:nvPr/>
        </p:nvSpPr>
        <p:spPr>
          <a:xfrm>
            <a:off x="5237285" y="4990211"/>
            <a:ext cx="3508628" cy="1172629"/>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粘贴并</a:t>
            </a: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1" name="TextBox 40"/>
          <p:cNvSpPr txBox="1"/>
          <p:nvPr/>
        </p:nvSpPr>
        <p:spPr>
          <a:xfrm>
            <a:off x="5262321" y="4639743"/>
            <a:ext cx="263926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21793369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L 形 22"/>
          <p:cNvSpPr/>
          <p:nvPr/>
        </p:nvSpPr>
        <p:spPr>
          <a:xfrm rot="5400000">
            <a:off x="4981600" y="4319943"/>
            <a:ext cx="504056" cy="504056"/>
          </a:xfrm>
          <a:prstGeom prst="corner">
            <a:avLst>
              <a:gd name="adj1" fmla="val 5139"/>
              <a:gd name="adj2" fmla="val 4667"/>
            </a:avLst>
          </a:prstGeom>
          <a:solidFill>
            <a:sysClr val="windowText" lastClr="000000"/>
          </a:solidFill>
          <a:ln w="762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TextBox 23"/>
          <p:cNvSpPr txBox="1"/>
          <p:nvPr/>
        </p:nvSpPr>
        <p:spPr>
          <a:xfrm>
            <a:off x="7177123" y="3386201"/>
            <a:ext cx="889987" cy="186204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1500" b="0" i="0" u="none" strike="noStrike" kern="0" cap="none" spc="0" normalizeH="0" baseline="0" noProof="0" dirty="0" smtClean="0">
                <a:ln>
                  <a:noFill/>
                </a:ln>
                <a:solidFill>
                  <a:sysClr val="window" lastClr="FFFFFF">
                    <a:lumMod val="65000"/>
                  </a:sysClr>
                </a:solidFill>
                <a:effectLst/>
                <a:uLnTx/>
                <a:uFillTx/>
                <a:latin typeface="Edwardian Script ITC" pitchFamily="66" charset="0"/>
              </a:rPr>
              <a:t>3</a:t>
            </a:r>
            <a:endParaRPr kumimoji="0" lang="zh-CN" altLang="en-US" sz="11500" b="0" i="0" u="none" strike="noStrike" kern="0" cap="none" spc="0" normalizeH="0" baseline="0" noProof="0" dirty="0">
              <a:ln>
                <a:noFill/>
              </a:ln>
              <a:solidFill>
                <a:sysClr val="window" lastClr="FFFFFF">
                  <a:lumMod val="65000"/>
                </a:sysClr>
              </a:solidFill>
              <a:effectLst/>
              <a:uLnTx/>
              <a:uFillTx/>
              <a:latin typeface="Edwardian Script ITC" pitchFamily="66" charset="0"/>
            </a:endParaRPr>
          </a:p>
        </p:txBody>
      </p:sp>
      <p:sp>
        <p:nvSpPr>
          <p:cNvPr id="25" name="TextBox 24"/>
          <p:cNvSpPr txBox="1"/>
          <p:nvPr/>
        </p:nvSpPr>
        <p:spPr>
          <a:xfrm>
            <a:off x="7022256" y="4011449"/>
            <a:ext cx="675185" cy="461665"/>
          </a:xfrm>
          <a:prstGeom prst="rect">
            <a:avLst/>
          </a:prstGeom>
          <a:noFill/>
        </p:spPr>
        <p:txBody>
          <a:bodyPr wrap="none" rtlCol="0">
            <a:spAutoFit/>
          </a:bodyPr>
          <a:lstStyle/>
          <a:p>
            <a:r>
              <a:rPr lang="en-US" altLang="zh-CN" sz="2400" dirty="0" smtClean="0">
                <a:latin typeface="华文行楷" pitchFamily="2" charset="-122"/>
                <a:ea typeface="华文行楷" pitchFamily="2" charset="-122"/>
              </a:rPr>
              <a:t>Step</a:t>
            </a:r>
            <a:endParaRPr lang="zh-CN" altLang="en-US" sz="2400" dirty="0">
              <a:latin typeface="华文行楷" pitchFamily="2" charset="-122"/>
              <a:ea typeface="华文行楷" pitchFamily="2" charset="-122"/>
            </a:endParaRPr>
          </a:p>
        </p:txBody>
      </p:sp>
      <p:sp>
        <p:nvSpPr>
          <p:cNvPr id="26" name="TextBox 25"/>
          <p:cNvSpPr txBox="1"/>
          <p:nvPr/>
        </p:nvSpPr>
        <p:spPr>
          <a:xfrm>
            <a:off x="5006264" y="4344326"/>
            <a:ext cx="2249334"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C0504D"/>
                </a:solidFill>
                <a:effectLst/>
                <a:uLnTx/>
                <a:uFillTx/>
                <a:latin typeface="幼圆" pitchFamily="49" charset="-122"/>
                <a:ea typeface="幼圆" pitchFamily="49" charset="-122"/>
              </a:rPr>
              <a:t>此处输入您的标题</a:t>
            </a:r>
            <a:endParaRPr kumimoji="0" lang="zh-CN" altLang="en-US" sz="2000" b="1" i="0" u="none" strike="noStrike" kern="0" cap="none" spc="0" normalizeH="0" baseline="0" noProof="0" dirty="0">
              <a:ln>
                <a:noFill/>
              </a:ln>
              <a:solidFill>
                <a:srgbClr val="C0504D"/>
              </a:solidFill>
              <a:effectLst/>
              <a:uLnTx/>
              <a:uFillTx/>
              <a:latin typeface="幼圆" pitchFamily="49" charset="-122"/>
              <a:ea typeface="幼圆" pitchFamily="49" charset="-122"/>
            </a:endParaRPr>
          </a:p>
        </p:txBody>
      </p:sp>
      <p:sp>
        <p:nvSpPr>
          <p:cNvPr id="27" name="TextBox 26"/>
          <p:cNvSpPr txBox="1"/>
          <p:nvPr/>
        </p:nvSpPr>
        <p:spPr>
          <a:xfrm>
            <a:off x="5006264" y="4710637"/>
            <a:ext cx="2952328" cy="120032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幼圆" pitchFamily="49" charset="-122"/>
                <a:ea typeface="幼圆" pitchFamily="49" charset="-122"/>
              </a:rPr>
              <a:t>在此处输入您的文字内容或者通过复制您的文本，使用选择性粘贴功能并选择只保留文字。</a:t>
            </a: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幼圆" pitchFamily="49" charset="-122"/>
              <a:ea typeface="幼圆" pitchFamily="49" charset="-122"/>
            </a:endParaRPr>
          </a:p>
        </p:txBody>
      </p:sp>
      <p:sp>
        <p:nvSpPr>
          <p:cNvPr id="28" name="L 形 27"/>
          <p:cNvSpPr/>
          <p:nvPr/>
        </p:nvSpPr>
        <p:spPr>
          <a:xfrm flipH="1">
            <a:off x="7598552" y="5497645"/>
            <a:ext cx="504056" cy="504056"/>
          </a:xfrm>
          <a:prstGeom prst="corner">
            <a:avLst>
              <a:gd name="adj1" fmla="val 5139"/>
              <a:gd name="adj2" fmla="val 4667"/>
            </a:avLst>
          </a:prstGeom>
          <a:solidFill>
            <a:sysClr val="windowText" lastClr="000000"/>
          </a:solidFill>
          <a:ln w="762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L 形 28"/>
          <p:cNvSpPr/>
          <p:nvPr/>
        </p:nvSpPr>
        <p:spPr>
          <a:xfrm rot="5400000">
            <a:off x="827584" y="3104827"/>
            <a:ext cx="504056" cy="504056"/>
          </a:xfrm>
          <a:prstGeom prst="corner">
            <a:avLst>
              <a:gd name="adj1" fmla="val 5139"/>
              <a:gd name="adj2" fmla="val 4667"/>
            </a:avLst>
          </a:prstGeom>
          <a:solidFill>
            <a:sysClr val="windowText" lastClr="000000"/>
          </a:solidFill>
          <a:ln w="762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TextBox 29"/>
          <p:cNvSpPr txBox="1"/>
          <p:nvPr/>
        </p:nvSpPr>
        <p:spPr>
          <a:xfrm>
            <a:off x="2943444" y="2087088"/>
            <a:ext cx="889987" cy="186204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1500" b="0" i="0" u="none" strike="noStrike" kern="0" cap="none" spc="0" normalizeH="0" baseline="0" noProof="0" dirty="0" smtClean="0">
                <a:ln>
                  <a:noFill/>
                </a:ln>
                <a:solidFill>
                  <a:sysClr val="window" lastClr="FFFFFF">
                    <a:lumMod val="65000"/>
                  </a:sysClr>
                </a:solidFill>
                <a:effectLst/>
                <a:uLnTx/>
                <a:uFillTx/>
                <a:latin typeface="Edwardian Script ITC" pitchFamily="66" charset="0"/>
              </a:rPr>
              <a:t>1</a:t>
            </a:r>
            <a:endParaRPr kumimoji="0" lang="zh-CN" altLang="en-US" sz="11500" b="0" i="0" u="none" strike="noStrike" kern="0" cap="none" spc="0" normalizeH="0" baseline="0" noProof="0" dirty="0">
              <a:ln>
                <a:noFill/>
              </a:ln>
              <a:solidFill>
                <a:sysClr val="window" lastClr="FFFFFF">
                  <a:lumMod val="65000"/>
                </a:sysClr>
              </a:solidFill>
              <a:effectLst/>
              <a:uLnTx/>
              <a:uFillTx/>
              <a:latin typeface="Edwardian Script ITC" pitchFamily="66" charset="0"/>
            </a:endParaRPr>
          </a:p>
        </p:txBody>
      </p:sp>
      <p:sp>
        <p:nvSpPr>
          <p:cNvPr id="31" name="TextBox 30"/>
          <p:cNvSpPr txBox="1"/>
          <p:nvPr/>
        </p:nvSpPr>
        <p:spPr>
          <a:xfrm>
            <a:off x="2771800" y="2801220"/>
            <a:ext cx="675185" cy="461665"/>
          </a:xfrm>
          <a:prstGeom prst="rect">
            <a:avLst/>
          </a:prstGeom>
          <a:noFill/>
        </p:spPr>
        <p:txBody>
          <a:bodyPr wrap="none" rtlCol="0">
            <a:spAutoFit/>
          </a:bodyPr>
          <a:lstStyle/>
          <a:p>
            <a:r>
              <a:rPr lang="en-US" altLang="zh-CN" sz="2400" dirty="0" smtClean="0">
                <a:latin typeface="华文行楷" pitchFamily="2" charset="-122"/>
                <a:ea typeface="华文行楷" pitchFamily="2" charset="-122"/>
              </a:rPr>
              <a:t>Step</a:t>
            </a:r>
            <a:endParaRPr lang="zh-CN" altLang="en-US" sz="2400" dirty="0">
              <a:latin typeface="华文行楷" pitchFamily="2" charset="-122"/>
              <a:ea typeface="华文行楷" pitchFamily="2" charset="-122"/>
            </a:endParaRPr>
          </a:p>
        </p:txBody>
      </p:sp>
      <p:sp>
        <p:nvSpPr>
          <p:cNvPr id="32" name="TextBox 31"/>
          <p:cNvSpPr txBox="1"/>
          <p:nvPr/>
        </p:nvSpPr>
        <p:spPr>
          <a:xfrm>
            <a:off x="852248" y="3129210"/>
            <a:ext cx="2249334"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C0504D"/>
                </a:solidFill>
                <a:effectLst/>
                <a:uLnTx/>
                <a:uFillTx/>
                <a:latin typeface="幼圆" pitchFamily="49" charset="-122"/>
                <a:ea typeface="幼圆" pitchFamily="49" charset="-122"/>
              </a:rPr>
              <a:t>此处输入您的标题</a:t>
            </a:r>
            <a:endParaRPr kumimoji="0" lang="zh-CN" altLang="en-US" sz="2000" b="1" i="0" u="none" strike="noStrike" kern="0" cap="none" spc="0" normalizeH="0" baseline="0" noProof="0" dirty="0">
              <a:ln>
                <a:noFill/>
              </a:ln>
              <a:solidFill>
                <a:srgbClr val="C0504D"/>
              </a:solidFill>
              <a:effectLst/>
              <a:uLnTx/>
              <a:uFillTx/>
              <a:latin typeface="幼圆" pitchFamily="49" charset="-122"/>
              <a:ea typeface="幼圆" pitchFamily="49" charset="-122"/>
            </a:endParaRPr>
          </a:p>
        </p:txBody>
      </p:sp>
      <p:sp>
        <p:nvSpPr>
          <p:cNvPr id="33" name="TextBox 32"/>
          <p:cNvSpPr txBox="1"/>
          <p:nvPr/>
        </p:nvSpPr>
        <p:spPr>
          <a:xfrm>
            <a:off x="852248" y="3495521"/>
            <a:ext cx="2952328" cy="2308324"/>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幼圆" pitchFamily="49" charset="-122"/>
                <a:ea typeface="幼圆" pitchFamily="49" charset="-122"/>
              </a:rPr>
              <a:t>在此处输入您的文字内容或者通过复制您的文本，使用选择性粘贴功能并选择只保留文字。在此处输入您的文字内容或者通过复制您的文本，使用选择性粘贴功能并选择只保留文字。</a:t>
            </a: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幼圆" pitchFamily="49" charset="-122"/>
              <a:ea typeface="幼圆" pitchFamily="49" charset="-122"/>
            </a:endParaRPr>
          </a:p>
        </p:txBody>
      </p:sp>
      <p:sp>
        <p:nvSpPr>
          <p:cNvPr id="34" name="L 形 33"/>
          <p:cNvSpPr/>
          <p:nvPr/>
        </p:nvSpPr>
        <p:spPr>
          <a:xfrm flipH="1">
            <a:off x="3444536" y="5373216"/>
            <a:ext cx="504056" cy="504056"/>
          </a:xfrm>
          <a:prstGeom prst="corner">
            <a:avLst>
              <a:gd name="adj1" fmla="val 5139"/>
              <a:gd name="adj2" fmla="val 4667"/>
            </a:avLst>
          </a:prstGeom>
          <a:solidFill>
            <a:sysClr val="windowText" lastClr="000000"/>
          </a:solidFill>
          <a:ln w="762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L 形 34"/>
          <p:cNvSpPr/>
          <p:nvPr/>
        </p:nvSpPr>
        <p:spPr>
          <a:xfrm rot="5400000">
            <a:off x="4627438" y="1894542"/>
            <a:ext cx="504056" cy="504056"/>
          </a:xfrm>
          <a:prstGeom prst="corner">
            <a:avLst>
              <a:gd name="adj1" fmla="val 5139"/>
              <a:gd name="adj2" fmla="val 4667"/>
            </a:avLst>
          </a:prstGeom>
          <a:solidFill>
            <a:sysClr val="windowText" lastClr="000000"/>
          </a:solidFill>
          <a:ln w="762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TextBox 35"/>
          <p:cNvSpPr txBox="1"/>
          <p:nvPr/>
        </p:nvSpPr>
        <p:spPr>
          <a:xfrm>
            <a:off x="4762133" y="717748"/>
            <a:ext cx="889987" cy="186204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1500" b="0" i="0" u="none" strike="noStrike" kern="0" cap="none" spc="0" normalizeH="0" baseline="0" noProof="0" dirty="0" smtClean="0">
                <a:ln>
                  <a:noFill/>
                </a:ln>
                <a:solidFill>
                  <a:sysClr val="window" lastClr="FFFFFF">
                    <a:lumMod val="65000"/>
                  </a:sysClr>
                </a:solidFill>
                <a:effectLst/>
                <a:uLnTx/>
                <a:uFillTx/>
                <a:latin typeface="Edwardian Script ITC" pitchFamily="66" charset="0"/>
              </a:rPr>
              <a:t>2</a:t>
            </a:r>
            <a:endParaRPr kumimoji="0" lang="zh-CN" altLang="en-US" sz="11500" b="0" i="0" u="none" strike="noStrike" kern="0" cap="none" spc="0" normalizeH="0" baseline="0" noProof="0" dirty="0">
              <a:ln>
                <a:noFill/>
              </a:ln>
              <a:solidFill>
                <a:sysClr val="window" lastClr="FFFFFF">
                  <a:lumMod val="65000"/>
                </a:sysClr>
              </a:solidFill>
              <a:effectLst/>
              <a:uLnTx/>
              <a:uFillTx/>
              <a:latin typeface="Edwardian Script ITC" pitchFamily="66" charset="0"/>
            </a:endParaRPr>
          </a:p>
        </p:txBody>
      </p:sp>
      <p:sp>
        <p:nvSpPr>
          <p:cNvPr id="37" name="TextBox 36"/>
          <p:cNvSpPr txBox="1"/>
          <p:nvPr/>
        </p:nvSpPr>
        <p:spPr>
          <a:xfrm>
            <a:off x="4472879" y="1527175"/>
            <a:ext cx="675185" cy="461665"/>
          </a:xfrm>
          <a:prstGeom prst="rect">
            <a:avLst/>
          </a:prstGeom>
          <a:noFill/>
        </p:spPr>
        <p:txBody>
          <a:bodyPr wrap="none" rtlCol="0">
            <a:spAutoFit/>
          </a:bodyPr>
          <a:lstStyle/>
          <a:p>
            <a:r>
              <a:rPr lang="en-US" altLang="zh-CN" sz="2400" dirty="0" smtClean="0">
                <a:latin typeface="华文行楷" pitchFamily="2" charset="-122"/>
                <a:ea typeface="华文行楷" pitchFamily="2" charset="-122"/>
              </a:rPr>
              <a:t>Step</a:t>
            </a:r>
            <a:endParaRPr lang="zh-CN" altLang="en-US" sz="2400" dirty="0">
              <a:latin typeface="华文行楷" pitchFamily="2" charset="-122"/>
              <a:ea typeface="华文行楷" pitchFamily="2" charset="-122"/>
            </a:endParaRPr>
          </a:p>
        </p:txBody>
      </p:sp>
      <p:sp>
        <p:nvSpPr>
          <p:cNvPr id="38" name="TextBox 37"/>
          <p:cNvSpPr txBox="1"/>
          <p:nvPr/>
        </p:nvSpPr>
        <p:spPr>
          <a:xfrm>
            <a:off x="4652102" y="1918925"/>
            <a:ext cx="2249334"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C0504D"/>
                </a:solidFill>
                <a:effectLst/>
                <a:uLnTx/>
                <a:uFillTx/>
                <a:latin typeface="幼圆" pitchFamily="49" charset="-122"/>
                <a:ea typeface="幼圆" pitchFamily="49" charset="-122"/>
              </a:rPr>
              <a:t>此处输入您的标题</a:t>
            </a:r>
            <a:endParaRPr kumimoji="0" lang="zh-CN" altLang="en-US" sz="2000" b="1" i="0" u="none" strike="noStrike" kern="0" cap="none" spc="0" normalizeH="0" baseline="0" noProof="0" dirty="0">
              <a:ln>
                <a:noFill/>
              </a:ln>
              <a:solidFill>
                <a:srgbClr val="C0504D"/>
              </a:solidFill>
              <a:effectLst/>
              <a:uLnTx/>
              <a:uFillTx/>
              <a:latin typeface="幼圆" pitchFamily="49" charset="-122"/>
              <a:ea typeface="幼圆" pitchFamily="49" charset="-122"/>
            </a:endParaRPr>
          </a:p>
        </p:txBody>
      </p:sp>
      <p:sp>
        <p:nvSpPr>
          <p:cNvPr id="39" name="TextBox 38"/>
          <p:cNvSpPr txBox="1"/>
          <p:nvPr/>
        </p:nvSpPr>
        <p:spPr>
          <a:xfrm>
            <a:off x="4652102" y="2285236"/>
            <a:ext cx="3782636" cy="120032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幼圆" pitchFamily="49" charset="-122"/>
                <a:ea typeface="幼圆" pitchFamily="49" charset="-122"/>
              </a:rPr>
              <a:t>在此处输入您的文字内容或者通过复制您的文本，使用选择性粘贴功能并选择只保留文字。在此处输入您的文字内容。</a:t>
            </a: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幼圆" pitchFamily="49" charset="-122"/>
              <a:ea typeface="幼圆" pitchFamily="49" charset="-122"/>
            </a:endParaRPr>
          </a:p>
        </p:txBody>
      </p:sp>
      <p:sp>
        <p:nvSpPr>
          <p:cNvPr id="40" name="L 形 39"/>
          <p:cNvSpPr/>
          <p:nvPr/>
        </p:nvSpPr>
        <p:spPr>
          <a:xfrm flipH="1">
            <a:off x="8028384" y="2996952"/>
            <a:ext cx="504056" cy="504056"/>
          </a:xfrm>
          <a:prstGeom prst="corner">
            <a:avLst>
              <a:gd name="adj1" fmla="val 5139"/>
              <a:gd name="adj2" fmla="val 4667"/>
            </a:avLst>
          </a:prstGeom>
          <a:solidFill>
            <a:sysClr val="windowText" lastClr="000000"/>
          </a:solidFill>
          <a:ln w="762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TextBox 40"/>
          <p:cNvSpPr txBox="1"/>
          <p:nvPr/>
        </p:nvSpPr>
        <p:spPr>
          <a:xfrm>
            <a:off x="-36512" y="548680"/>
            <a:ext cx="1107996" cy="1200329"/>
          </a:xfrm>
          <a:prstGeom prst="rect">
            <a:avLst/>
          </a:prstGeom>
          <a:noFill/>
        </p:spPr>
        <p:txBody>
          <a:bodyPr wrap="none" rtlCol="0">
            <a:spAutoFit/>
          </a:bodyPr>
          <a:lstStyle/>
          <a:p>
            <a:r>
              <a:rPr lang="zh-CN" altLang="en-US" sz="7200" dirty="0" smtClean="0">
                <a:latin typeface="DFPingJuW7-B5" pitchFamily="81" charset="-120"/>
                <a:ea typeface="DFPingJuW7-B5" pitchFamily="81" charset="-120"/>
              </a:rPr>
              <a:t>“</a:t>
            </a:r>
            <a:endParaRPr lang="zh-CN" altLang="en-US" sz="7200" dirty="0">
              <a:latin typeface="DFPingJuW7-B5" pitchFamily="81" charset="-120"/>
              <a:ea typeface="DFPingJuW7-B5" pitchFamily="81" charset="-120"/>
            </a:endParaRPr>
          </a:p>
        </p:txBody>
      </p:sp>
      <p:sp>
        <p:nvSpPr>
          <p:cNvPr id="42" name="TextBox 41"/>
          <p:cNvSpPr txBox="1"/>
          <p:nvPr/>
        </p:nvSpPr>
        <p:spPr>
          <a:xfrm>
            <a:off x="3124493" y="1362986"/>
            <a:ext cx="1107996" cy="1200329"/>
          </a:xfrm>
          <a:prstGeom prst="rect">
            <a:avLst/>
          </a:prstGeom>
          <a:noFill/>
        </p:spPr>
        <p:txBody>
          <a:bodyPr wrap="none" rtlCol="0">
            <a:spAutoFit/>
          </a:bodyPr>
          <a:lstStyle/>
          <a:p>
            <a:r>
              <a:rPr lang="zh-CN" altLang="en-US" sz="7200" dirty="0" smtClean="0">
                <a:latin typeface="DFPingJuW7-B5" pitchFamily="81" charset="-120"/>
                <a:ea typeface="DFPingJuW7-B5" pitchFamily="81" charset="-120"/>
              </a:rPr>
              <a:t>”</a:t>
            </a:r>
            <a:endParaRPr lang="zh-CN" altLang="en-US" sz="7200" dirty="0">
              <a:latin typeface="DFPingJuW7-B5" pitchFamily="81" charset="-120"/>
              <a:ea typeface="DFPingJuW7-B5" pitchFamily="81" charset="-120"/>
            </a:endParaRPr>
          </a:p>
        </p:txBody>
      </p:sp>
      <p:sp>
        <p:nvSpPr>
          <p:cNvPr id="43" name="TextBox 42"/>
          <p:cNvSpPr txBox="1"/>
          <p:nvPr/>
        </p:nvSpPr>
        <p:spPr>
          <a:xfrm>
            <a:off x="975844" y="614660"/>
            <a:ext cx="2236510" cy="1323439"/>
          </a:xfrm>
          <a:prstGeom prst="rect">
            <a:avLst/>
          </a:prstGeom>
          <a:noFill/>
        </p:spPr>
        <p:txBody>
          <a:bodyPr wrap="none" rtlCol="0">
            <a:spAutoFit/>
          </a:bodyPr>
          <a:lstStyle/>
          <a:p>
            <a:r>
              <a:rPr lang="zh-CN" altLang="en-US" sz="8000" b="1" dirty="0">
                <a:latin typeface="微软雅黑" pitchFamily="34" charset="-122"/>
                <a:ea typeface="微软雅黑" pitchFamily="34" charset="-122"/>
              </a:rPr>
              <a:t>标题</a:t>
            </a:r>
          </a:p>
        </p:txBody>
      </p:sp>
    </p:spTree>
    <p:extLst>
      <p:ext uri="{BB962C8B-B14F-4D97-AF65-F5344CB8AC3E}">
        <p14:creationId xmlns:p14="http://schemas.microsoft.com/office/powerpoint/2010/main" val="420741565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11" name="组合 10"/>
          <p:cNvGrpSpPr/>
          <p:nvPr/>
        </p:nvGrpSpPr>
        <p:grpSpPr>
          <a:xfrm>
            <a:off x="2524795" y="1821712"/>
            <a:ext cx="3991421" cy="4067056"/>
            <a:chOff x="2123728" y="2039924"/>
            <a:chExt cx="4169320" cy="4248326"/>
          </a:xfrm>
          <a:effectLst>
            <a:outerShdw blurRad="50800" dist="38100" dir="5400000" algn="t" rotWithShape="0">
              <a:prstClr val="black">
                <a:alpha val="40000"/>
              </a:prstClr>
            </a:outerShdw>
          </a:effectLst>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760" y="4203590"/>
              <a:ext cx="2950220" cy="208466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3728" y="2039924"/>
              <a:ext cx="4169320" cy="2895361"/>
            </a:xfrm>
            <a:prstGeom prst="rect">
              <a:avLst/>
            </a:prstGeom>
          </p:spPr>
        </p:pic>
      </p:grpSp>
      <p:sp>
        <p:nvSpPr>
          <p:cNvPr id="14" name="TextBox 13"/>
          <p:cNvSpPr txBox="1"/>
          <p:nvPr/>
        </p:nvSpPr>
        <p:spPr>
          <a:xfrm rot="20278753">
            <a:off x="3326233" y="3119961"/>
            <a:ext cx="2021269"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TextBox 14"/>
          <p:cNvSpPr txBox="1"/>
          <p:nvPr/>
        </p:nvSpPr>
        <p:spPr>
          <a:xfrm rot="21117489">
            <a:off x="3123331" y="4706565"/>
            <a:ext cx="2021269"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TextBox 15"/>
          <p:cNvSpPr txBox="1"/>
          <p:nvPr/>
        </p:nvSpPr>
        <p:spPr>
          <a:xfrm>
            <a:off x="6546122" y="2002639"/>
            <a:ext cx="224995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7" name="TextBox 16"/>
          <p:cNvSpPr txBox="1"/>
          <p:nvPr/>
        </p:nvSpPr>
        <p:spPr>
          <a:xfrm>
            <a:off x="665857" y="4736640"/>
            <a:ext cx="2249959" cy="12126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16134505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15" name="组合 14"/>
          <p:cNvGrpSpPr/>
          <p:nvPr/>
        </p:nvGrpSpPr>
        <p:grpSpPr>
          <a:xfrm>
            <a:off x="1259632" y="5995091"/>
            <a:ext cx="5040560" cy="674269"/>
            <a:chOff x="1907704" y="5495374"/>
            <a:chExt cx="5040560" cy="674269"/>
          </a:xfrm>
        </p:grpSpPr>
        <p:sp>
          <p:nvSpPr>
            <p:cNvPr id="16" name="Oval 65"/>
            <p:cNvSpPr>
              <a:spLocks noChangeArrowheads="1"/>
            </p:cNvSpPr>
            <p:nvPr/>
          </p:nvSpPr>
          <p:spPr bwMode="auto">
            <a:xfrm>
              <a:off x="1907704" y="5495374"/>
              <a:ext cx="5040560" cy="67426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7" name="Oval 65"/>
            <p:cNvSpPr>
              <a:spLocks noChangeArrowheads="1"/>
            </p:cNvSpPr>
            <p:nvPr/>
          </p:nvSpPr>
          <p:spPr bwMode="auto">
            <a:xfrm>
              <a:off x="3285306" y="5518366"/>
              <a:ext cx="2285356" cy="425794"/>
            </a:xfrm>
            <a:prstGeom prst="ellipse">
              <a:avLst/>
            </a:prstGeom>
            <a:gradFill rotWithShape="1">
              <a:gsLst>
                <a:gs pos="0">
                  <a:sysClr val="windowText" lastClr="000000">
                    <a:lumMod val="95000"/>
                    <a:lumOff val="5000"/>
                    <a:alpha val="66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3808" y="1530595"/>
            <a:ext cx="1814191" cy="4725144"/>
          </a:xfrm>
          <a:prstGeom prst="rect">
            <a:avLst/>
          </a:prstGeom>
          <a:effectLst>
            <a:outerShdw blurRad="50800" dist="38100" dir="5400000" algn="t" rotWithShape="0">
              <a:prstClr val="black">
                <a:alpha val="40000"/>
              </a:prstClr>
            </a:outerShdw>
          </a:effectLst>
        </p:spPr>
      </p:pic>
      <p:sp>
        <p:nvSpPr>
          <p:cNvPr id="19" name="TextBox 18"/>
          <p:cNvSpPr txBox="1"/>
          <p:nvPr/>
        </p:nvSpPr>
        <p:spPr>
          <a:xfrm>
            <a:off x="3239017" y="2394691"/>
            <a:ext cx="94443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20" name="TextBox 19"/>
          <p:cNvSpPr txBox="1"/>
          <p:nvPr/>
        </p:nvSpPr>
        <p:spPr>
          <a:xfrm>
            <a:off x="3278686" y="3342518"/>
            <a:ext cx="94443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21" name="TextBox 20"/>
          <p:cNvSpPr txBox="1"/>
          <p:nvPr/>
        </p:nvSpPr>
        <p:spPr>
          <a:xfrm>
            <a:off x="3307695" y="4266899"/>
            <a:ext cx="94443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22" name="TextBox 21"/>
          <p:cNvSpPr txBox="1"/>
          <p:nvPr/>
        </p:nvSpPr>
        <p:spPr>
          <a:xfrm rot="20635108">
            <a:off x="3222613" y="5379073"/>
            <a:ext cx="1326858"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TextBox 22"/>
          <p:cNvSpPr txBox="1"/>
          <p:nvPr/>
        </p:nvSpPr>
        <p:spPr>
          <a:xfrm>
            <a:off x="4815645" y="1814213"/>
            <a:ext cx="224995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4" name="TextBox 23"/>
          <p:cNvSpPr txBox="1"/>
          <p:nvPr/>
        </p:nvSpPr>
        <p:spPr>
          <a:xfrm>
            <a:off x="4815645" y="2780928"/>
            <a:ext cx="224995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5" name="TextBox 24"/>
          <p:cNvSpPr txBox="1"/>
          <p:nvPr/>
        </p:nvSpPr>
        <p:spPr>
          <a:xfrm>
            <a:off x="4842321" y="3762268"/>
            <a:ext cx="224995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75321453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16" name="组合 15"/>
          <p:cNvGrpSpPr/>
          <p:nvPr/>
        </p:nvGrpSpPr>
        <p:grpSpPr>
          <a:xfrm>
            <a:off x="1907704" y="5851075"/>
            <a:ext cx="5040560" cy="674269"/>
            <a:chOff x="1907704" y="5495374"/>
            <a:chExt cx="5040560" cy="674269"/>
          </a:xfrm>
        </p:grpSpPr>
        <p:sp>
          <p:nvSpPr>
            <p:cNvPr id="17" name="Oval 65"/>
            <p:cNvSpPr>
              <a:spLocks noChangeArrowheads="1"/>
            </p:cNvSpPr>
            <p:nvPr/>
          </p:nvSpPr>
          <p:spPr bwMode="auto">
            <a:xfrm>
              <a:off x="1907704" y="5495374"/>
              <a:ext cx="5040560" cy="67426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8" name="Oval 65"/>
            <p:cNvSpPr>
              <a:spLocks noChangeArrowheads="1"/>
            </p:cNvSpPr>
            <p:nvPr/>
          </p:nvSpPr>
          <p:spPr bwMode="auto">
            <a:xfrm>
              <a:off x="3285306" y="5518366"/>
              <a:ext cx="2285356" cy="425794"/>
            </a:xfrm>
            <a:prstGeom prst="ellipse">
              <a:avLst/>
            </a:prstGeom>
            <a:gradFill rotWithShape="1">
              <a:gsLst>
                <a:gs pos="0">
                  <a:sysClr val="windowText" lastClr="000000">
                    <a:lumMod val="95000"/>
                    <a:lumOff val="5000"/>
                    <a:alpha val="66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2860" y="1486699"/>
            <a:ext cx="4358280" cy="4596004"/>
          </a:xfrm>
          <a:prstGeom prst="rect">
            <a:avLst/>
          </a:prstGeom>
          <a:effectLst>
            <a:outerShdw blurRad="50800" dist="38100" dir="5400000" algn="t" rotWithShape="0">
              <a:prstClr val="black">
                <a:alpha val="40000"/>
              </a:prstClr>
            </a:outerShdw>
          </a:effectLst>
        </p:spPr>
      </p:pic>
      <p:sp>
        <p:nvSpPr>
          <p:cNvPr id="20" name="TextBox 19"/>
          <p:cNvSpPr txBox="1"/>
          <p:nvPr/>
        </p:nvSpPr>
        <p:spPr>
          <a:xfrm>
            <a:off x="2586142" y="2611432"/>
            <a:ext cx="506795"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21" name="TextBox 20"/>
          <p:cNvSpPr txBox="1"/>
          <p:nvPr/>
        </p:nvSpPr>
        <p:spPr>
          <a:xfrm>
            <a:off x="3092181" y="4578643"/>
            <a:ext cx="399699"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22" name="TextBox 21"/>
          <p:cNvSpPr txBox="1"/>
          <p:nvPr/>
        </p:nvSpPr>
        <p:spPr>
          <a:xfrm rot="21185415">
            <a:off x="6244677" y="3768509"/>
            <a:ext cx="541953"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23" name="TextBox 22"/>
          <p:cNvSpPr txBox="1"/>
          <p:nvPr/>
        </p:nvSpPr>
        <p:spPr>
          <a:xfrm rot="21185415">
            <a:off x="5074094" y="1766453"/>
            <a:ext cx="541953"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文本</a:t>
            </a:r>
          </a:p>
        </p:txBody>
      </p:sp>
      <p:sp>
        <p:nvSpPr>
          <p:cNvPr id="24" name="TextBox 23"/>
          <p:cNvSpPr txBox="1"/>
          <p:nvPr/>
        </p:nvSpPr>
        <p:spPr>
          <a:xfrm>
            <a:off x="5694858" y="1552378"/>
            <a:ext cx="224995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5" name="TextBox 24"/>
          <p:cNvSpPr txBox="1"/>
          <p:nvPr/>
        </p:nvSpPr>
        <p:spPr>
          <a:xfrm>
            <a:off x="6751140" y="3855742"/>
            <a:ext cx="224995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6" name="TextBox 25"/>
          <p:cNvSpPr txBox="1"/>
          <p:nvPr/>
        </p:nvSpPr>
        <p:spPr>
          <a:xfrm>
            <a:off x="737865" y="4941168"/>
            <a:ext cx="224995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27" name="TextBox 26"/>
          <p:cNvSpPr txBox="1"/>
          <p:nvPr/>
        </p:nvSpPr>
        <p:spPr>
          <a:xfrm>
            <a:off x="449833" y="2780928"/>
            <a:ext cx="224995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文本</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33117142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9271" y="1132823"/>
            <a:ext cx="6036279" cy="5680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677033" y="2448272"/>
            <a:ext cx="2160240"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lang="zh-CN" altLang="en-US" sz="2400" b="1" dirty="0" smtClean="0">
                <a:solidFill>
                  <a:schemeClr val="bg1"/>
                </a:solidFill>
              </a:rPr>
              <a:t>您的标题</a:t>
            </a:r>
            <a:endParaRPr kumimoji="0" lang="en-US" altLang="zh-CN" sz="2400" b="1" i="0" u="none" strike="noStrike" kern="0" cap="none" spc="0" normalizeH="0" baseline="0" noProof="0" dirty="0">
              <a:ln>
                <a:noFill/>
              </a:ln>
              <a:solidFill>
                <a:schemeClr val="bg1"/>
              </a:solidFill>
              <a:effectLst/>
              <a:uLnTx/>
              <a:uFillTx/>
            </a:endParaRPr>
          </a:p>
        </p:txBody>
      </p:sp>
      <p:sp>
        <p:nvSpPr>
          <p:cNvPr id="6" name="TextBox 5"/>
          <p:cNvSpPr txBox="1"/>
          <p:nvPr/>
        </p:nvSpPr>
        <p:spPr>
          <a:xfrm>
            <a:off x="2172977" y="3600400"/>
            <a:ext cx="2160240"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lang="zh-CN" altLang="en-US" sz="2400" b="1" dirty="0" smtClean="0">
                <a:solidFill>
                  <a:schemeClr val="bg1"/>
                </a:solidFill>
              </a:rPr>
              <a:t>您的标题</a:t>
            </a:r>
            <a:endParaRPr kumimoji="0" lang="en-US" altLang="zh-CN" sz="2400" b="1" i="0" u="none" strike="noStrike" kern="0" cap="none" spc="0" normalizeH="0" baseline="0" noProof="0" dirty="0">
              <a:ln>
                <a:noFill/>
              </a:ln>
              <a:solidFill>
                <a:schemeClr val="bg1"/>
              </a:solidFill>
              <a:effectLst/>
              <a:uLnTx/>
              <a:uFillTx/>
            </a:endParaRPr>
          </a:p>
        </p:txBody>
      </p:sp>
      <p:sp>
        <p:nvSpPr>
          <p:cNvPr id="7" name="TextBox 6"/>
          <p:cNvSpPr txBox="1"/>
          <p:nvPr/>
        </p:nvSpPr>
        <p:spPr>
          <a:xfrm>
            <a:off x="1812937" y="4828136"/>
            <a:ext cx="1872208" cy="57246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lang="zh-CN" altLang="en-US" sz="2400" b="1" dirty="0" smtClean="0">
                <a:solidFill>
                  <a:schemeClr val="bg1"/>
                </a:solidFill>
              </a:rPr>
              <a:t>您的标题</a:t>
            </a:r>
            <a:endParaRPr kumimoji="0" lang="en-US" altLang="zh-CN" sz="2400" b="1" i="0" u="none" strike="noStrike" kern="0" cap="none" spc="0" normalizeH="0" baseline="0" noProof="0" dirty="0">
              <a:ln>
                <a:noFill/>
              </a:ln>
              <a:solidFill>
                <a:schemeClr val="bg1"/>
              </a:solidFill>
              <a:effectLst/>
              <a:uLnTx/>
              <a:uFillTx/>
            </a:endParaRPr>
          </a:p>
        </p:txBody>
      </p:sp>
      <p:sp>
        <p:nvSpPr>
          <p:cNvPr id="8" name="TextBox 7"/>
          <p:cNvSpPr txBox="1"/>
          <p:nvPr/>
        </p:nvSpPr>
        <p:spPr>
          <a:xfrm>
            <a:off x="5331551" y="2193066"/>
            <a:ext cx="2264785"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9" name="TextBox 8"/>
          <p:cNvSpPr txBox="1"/>
          <p:nvPr/>
        </p:nvSpPr>
        <p:spPr>
          <a:xfrm>
            <a:off x="4732728" y="3312368"/>
            <a:ext cx="2264785"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0" name="TextBox 9"/>
          <p:cNvSpPr txBox="1"/>
          <p:nvPr/>
        </p:nvSpPr>
        <p:spPr>
          <a:xfrm>
            <a:off x="4084656" y="4464496"/>
            <a:ext cx="2264785"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粘贴</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44415459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sz="3600" dirty="0" smtClean="0"/>
              <a:t>单击此处添加标题</a:t>
            </a:r>
            <a:endParaRPr lang="zh-CN" altLang="en-US" sz="3600"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2351" y="1196752"/>
            <a:ext cx="6772097" cy="1066712"/>
          </a:xfrm>
          <a:prstGeom prst="rect">
            <a:avLst/>
          </a:prstGeom>
          <a:effectLst>
            <a:innerShdw blurRad="63500" dist="50800" dir="16200000">
              <a:prstClr val="black">
                <a:alpha val="50000"/>
              </a:prstClr>
            </a:innerShdw>
          </a:effectLst>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2351" y="2938352"/>
            <a:ext cx="6772097" cy="1066712"/>
          </a:xfrm>
          <a:prstGeom prst="rect">
            <a:avLst/>
          </a:prstGeom>
          <a:effectLst>
            <a:innerShdw blurRad="63500" dist="50800" dir="16200000">
              <a:prstClr val="black">
                <a:alpha val="50000"/>
              </a:prstClr>
            </a:innerShdw>
          </a:effectLst>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2350" y="4666544"/>
            <a:ext cx="6772097" cy="1066712"/>
          </a:xfrm>
          <a:prstGeom prst="rect">
            <a:avLst/>
          </a:prstGeom>
          <a:effectLst>
            <a:innerShdw blurRad="63500" dist="50800" dir="16200000">
              <a:prstClr val="black">
                <a:alpha val="50000"/>
              </a:prstClr>
            </a:innerShdw>
          </a:effectLst>
        </p:spPr>
      </p:pic>
      <p:sp>
        <p:nvSpPr>
          <p:cNvPr id="7" name="TextBox 6"/>
          <p:cNvSpPr txBox="1"/>
          <p:nvPr/>
        </p:nvSpPr>
        <p:spPr>
          <a:xfrm>
            <a:off x="2434589" y="1556792"/>
            <a:ext cx="3312368" cy="5256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lang="zh-CN" altLang="en-US" sz="2400" b="1" dirty="0" smtClean="0">
                <a:solidFill>
                  <a:schemeClr val="bg1"/>
                </a:solidFill>
              </a:rPr>
              <a:t>您的标题</a:t>
            </a:r>
            <a:endParaRPr kumimoji="0" lang="en-US" altLang="zh-CN" sz="2400" b="1" i="0" u="none" strike="noStrike" kern="0" cap="none" spc="0" normalizeH="0" baseline="0" noProof="0" dirty="0">
              <a:ln>
                <a:noFill/>
              </a:ln>
              <a:solidFill>
                <a:schemeClr val="bg1"/>
              </a:solidFill>
              <a:effectLst/>
              <a:uLnTx/>
              <a:uFillTx/>
            </a:endParaRPr>
          </a:p>
        </p:txBody>
      </p:sp>
      <p:sp>
        <p:nvSpPr>
          <p:cNvPr id="8" name="TextBox 7"/>
          <p:cNvSpPr txBox="1"/>
          <p:nvPr/>
        </p:nvSpPr>
        <p:spPr>
          <a:xfrm>
            <a:off x="1947175" y="2276872"/>
            <a:ext cx="4064985"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9" name="TextBox 8"/>
          <p:cNvSpPr txBox="1"/>
          <p:nvPr/>
        </p:nvSpPr>
        <p:spPr>
          <a:xfrm>
            <a:off x="2434589" y="3284984"/>
            <a:ext cx="3312368" cy="5256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lang="zh-CN" altLang="en-US" sz="2400" b="1" dirty="0" smtClean="0">
                <a:solidFill>
                  <a:schemeClr val="bg1"/>
                </a:solidFill>
              </a:rPr>
              <a:t>您的标题</a:t>
            </a:r>
            <a:endParaRPr kumimoji="0" lang="en-US" altLang="zh-CN" sz="2400" b="1" i="0" u="none" strike="noStrike" kern="0" cap="none" spc="0" normalizeH="0" baseline="0" noProof="0" dirty="0">
              <a:ln>
                <a:noFill/>
              </a:ln>
              <a:solidFill>
                <a:schemeClr val="bg1"/>
              </a:solidFill>
              <a:effectLst/>
              <a:uLnTx/>
              <a:uFillTx/>
            </a:endParaRPr>
          </a:p>
        </p:txBody>
      </p:sp>
      <p:sp>
        <p:nvSpPr>
          <p:cNvPr id="10" name="TextBox 9"/>
          <p:cNvSpPr txBox="1"/>
          <p:nvPr/>
        </p:nvSpPr>
        <p:spPr>
          <a:xfrm>
            <a:off x="1947175" y="4005064"/>
            <a:ext cx="4064985"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1" name="TextBox 10"/>
          <p:cNvSpPr txBox="1"/>
          <p:nvPr/>
        </p:nvSpPr>
        <p:spPr>
          <a:xfrm>
            <a:off x="2434589" y="4996236"/>
            <a:ext cx="3312368" cy="525657"/>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lang="zh-CN" altLang="en-US" sz="2400" b="1" dirty="0" smtClean="0">
                <a:solidFill>
                  <a:schemeClr val="bg1"/>
                </a:solidFill>
              </a:rPr>
              <a:t>您的标题</a:t>
            </a:r>
            <a:endParaRPr kumimoji="0" lang="en-US" altLang="zh-CN" sz="2400" b="1" i="0" u="none" strike="noStrike" kern="0" cap="none" spc="0" normalizeH="0" baseline="0" noProof="0" dirty="0">
              <a:ln>
                <a:noFill/>
              </a:ln>
              <a:solidFill>
                <a:schemeClr val="bg1"/>
              </a:solidFill>
              <a:effectLst/>
              <a:uLnTx/>
              <a:uFillTx/>
            </a:endParaRPr>
          </a:p>
        </p:txBody>
      </p:sp>
      <p:sp>
        <p:nvSpPr>
          <p:cNvPr id="12" name="TextBox 11"/>
          <p:cNvSpPr txBox="1"/>
          <p:nvPr/>
        </p:nvSpPr>
        <p:spPr>
          <a:xfrm>
            <a:off x="1947175" y="5716316"/>
            <a:ext cx="4064985"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您的内容打在这里或者通过复制您的文本</a:t>
            </a:r>
            <a:r>
              <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框中选择粘贴，并选择只保留文字。</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905217706"/>
      </p:ext>
    </p:extLst>
  </p:cSld>
  <p:clrMapOvr>
    <a:masterClrMapping/>
  </p:clrMapOvr>
  <p:timing>
    <p:tnLst>
      <p:par>
        <p:cTn id="1" dur="indefinite" restart="never" nodeType="tmRoot"/>
      </p:par>
    </p:tnLst>
  </p:timing>
</p:sld>
</file>

<file path=ppt/theme/theme1.xml><?xml version="1.0" encoding="utf-8"?>
<a:theme xmlns:a="http://schemas.openxmlformats.org/drawingml/2006/main" name="模板从 www.mysoeasy.com 下载">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itchFamily="34" charset="-122"/>
            <a:ea typeface="微软雅黑"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29030</Words>
  <Application>Microsoft Office PowerPoint</Application>
  <PresentationFormat>全屏显示(4:3)</PresentationFormat>
  <Paragraphs>2402</Paragraphs>
  <Slides>244</Slides>
  <Notes>244</Notes>
  <HiddenSlides>0</HiddenSlides>
  <MMClips>0</MMClips>
  <ScaleCrop>false</ScaleCrop>
  <HeadingPairs>
    <vt:vector size="6" baseType="variant">
      <vt:variant>
        <vt:lpstr>已用的字体</vt:lpstr>
      </vt:variant>
      <vt:variant>
        <vt:i4>45</vt:i4>
      </vt:variant>
      <vt:variant>
        <vt:lpstr>主题</vt:lpstr>
      </vt:variant>
      <vt:variant>
        <vt:i4>2</vt:i4>
      </vt:variant>
      <vt:variant>
        <vt:lpstr>幻灯片标题</vt:lpstr>
      </vt:variant>
      <vt:variant>
        <vt:i4>244</vt:i4>
      </vt:variant>
    </vt:vector>
  </HeadingPairs>
  <TitlesOfParts>
    <vt:vector size="291" baseType="lpstr">
      <vt:lpstr>Adidas Unity</vt:lpstr>
      <vt:lpstr>Agency FB</vt:lpstr>
      <vt:lpstr>Bell MT</vt:lpstr>
      <vt:lpstr>Britannic Bold</vt:lpstr>
      <vt:lpstr>Charlemagne Std</vt:lpstr>
      <vt:lpstr>DFPingJuW7-B5</vt:lpstr>
      <vt:lpstr>Edwardian Script ITC</vt:lpstr>
      <vt:lpstr>Eras Demi ITC</vt:lpstr>
      <vt:lpstr>굴림</vt:lpstr>
      <vt:lpstr>Gungsuh</vt:lpstr>
      <vt:lpstr>HY각헤드라인M</vt:lpstr>
      <vt:lpstr>Lucida Bright</vt:lpstr>
      <vt:lpstr>Meiryo</vt:lpstr>
      <vt:lpstr>MingLiU</vt:lpstr>
      <vt:lpstr>Modern No. 20</vt:lpstr>
      <vt:lpstr>MS Gothic</vt:lpstr>
      <vt:lpstr>ＭＳ Ｐゴシック</vt:lpstr>
      <vt:lpstr>ＭＳ Ｐゴシック</vt:lpstr>
      <vt:lpstr>Orbitron</vt:lpstr>
      <vt:lpstr>Rockwell</vt:lpstr>
      <vt:lpstr>方正姚体</vt:lpstr>
      <vt:lpstr>黑体</vt:lpstr>
      <vt:lpstr>华文行楷</vt:lpstr>
      <vt:lpstr>华文琥珀</vt:lpstr>
      <vt:lpstr>华文楷体</vt:lpstr>
      <vt:lpstr>华文隶书</vt:lpstr>
      <vt:lpstr>华文新魏</vt:lpstr>
      <vt:lpstr>华文中宋</vt:lpstr>
      <vt:lpstr>隶书</vt:lpstr>
      <vt:lpstr>宋体</vt:lpstr>
      <vt:lpstr>微软雅黑</vt:lpstr>
      <vt:lpstr>幼圆</vt:lpstr>
      <vt:lpstr>Arial</vt:lpstr>
      <vt:lpstr>Arial Black</vt:lpstr>
      <vt:lpstr>Calibri</vt:lpstr>
      <vt:lpstr>Calibri Light</vt:lpstr>
      <vt:lpstr>Candara</vt:lpstr>
      <vt:lpstr>Century</vt:lpstr>
      <vt:lpstr>David</vt:lpstr>
      <vt:lpstr>Impact</vt:lpstr>
      <vt:lpstr>Microsoft Himalaya</vt:lpstr>
      <vt:lpstr>Microsoft Yi Baiti</vt:lpstr>
      <vt:lpstr>MS Reference Sans Serif</vt:lpstr>
      <vt:lpstr>Times New Roman</vt:lpstr>
      <vt:lpstr>Wingdings</vt:lpstr>
      <vt:lpstr>模板从 www.mysoeasy.com 下载</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单击此处输入标题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2013-07-20T12:47:38Z</dcterms:created>
  <dcterms:modified xsi:type="dcterms:W3CDTF">2015-08-02T03:49:09Z</dcterms:modified>
</cp:coreProperties>
</file>