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68" r:id="rId3"/>
    <p:sldId id="26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549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3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07ACEB-C3E9-4D46-9B23-A739479E6758}" type="datetimeFigureOut">
              <a:rPr lang="zh-CN" altLang="en-US" smtClean="0"/>
              <a:t>2020/7/22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E661F7-CAAB-45E1-9200-2D9994F5AF6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946583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286083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9" indent="0" algn="ctr">
              <a:buNone/>
              <a:defRPr sz="2000"/>
            </a:lvl2pPr>
            <a:lvl3pPr marL="914377" indent="0" algn="ctr">
              <a:buNone/>
              <a:defRPr sz="1800"/>
            </a:lvl3pPr>
            <a:lvl4pPr marL="1371566" indent="0" algn="ctr">
              <a:buNone/>
              <a:defRPr sz="1600"/>
            </a:lvl4pPr>
            <a:lvl5pPr marL="1828754" indent="0" algn="ctr">
              <a:buNone/>
              <a:defRPr sz="1600"/>
            </a:lvl5pPr>
            <a:lvl6pPr marL="2285943" indent="0" algn="ctr">
              <a:buNone/>
              <a:defRPr sz="1600"/>
            </a:lvl6pPr>
            <a:lvl7pPr marL="2743131" indent="0" algn="ctr">
              <a:buNone/>
              <a:defRPr sz="1600"/>
            </a:lvl7pPr>
            <a:lvl8pPr marL="3200320" indent="0" algn="ctr">
              <a:buNone/>
              <a:defRPr sz="1600"/>
            </a:lvl8pPr>
            <a:lvl9pPr marL="3657509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020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3143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69333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55207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0712577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29480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87211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58687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943793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089727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66255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08567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31762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144179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67130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6049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78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581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1832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2664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7917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892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C89A50-0280-4DDA-8480-DC2C9D23C65F}" type="datetimeFigureOut">
              <a:rPr lang="en-US" smtClean="0"/>
              <a:t>7/22/2020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4748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2020/7/22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3265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/>
          </p:cNvSpPr>
          <p:nvPr/>
        </p:nvSpPr>
        <p:spPr>
          <a:xfrm>
            <a:off x="907775" y="177009"/>
            <a:ext cx="10515600" cy="6976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d-ID" sz="3200" dirty="0" smtClean="0">
                <a:solidFill>
                  <a:schemeClr val="bg1">
                    <a:lumMod val="50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Business Circle</a:t>
            </a:r>
            <a:endParaRPr lang="en-US" sz="3200" dirty="0">
              <a:solidFill>
                <a:schemeClr val="bg1">
                  <a:lumMod val="50000"/>
                </a:schemeClr>
              </a:solidFill>
              <a:latin typeface="Roboto Light" panose="02000000000000000000" pitchFamily="2" charset="0"/>
              <a:ea typeface="Roboto Light" panose="02000000000000000000" pitchFamily="2" charset="0"/>
              <a:cs typeface="Lato" panose="020F0502020204030203" pitchFamily="34" charset="0"/>
            </a:endParaRPr>
          </a:p>
        </p:txBody>
      </p:sp>
      <p:sp>
        <p:nvSpPr>
          <p:cNvPr id="3" name="Text Placeholder 2"/>
          <p:cNvSpPr txBox="1">
            <a:spLocks/>
          </p:cNvSpPr>
          <p:nvPr/>
        </p:nvSpPr>
        <p:spPr>
          <a:xfrm>
            <a:off x="907775" y="821636"/>
            <a:ext cx="10515600" cy="34825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>
                <a:solidFill>
                  <a:schemeClr val="bg1">
                    <a:lumMod val="65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Put a relevant subtitle in </a:t>
            </a:r>
            <a:r>
              <a:rPr lang="en-US" sz="1400">
                <a:solidFill>
                  <a:schemeClr val="accent2"/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this line</a:t>
            </a:r>
          </a:p>
          <a:p>
            <a:endParaRPr lang="en-US" sz="140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  <a:cs typeface="Lato" panose="020F0502020204030203" pitchFamily="34" charset="0"/>
            </a:endParaRPr>
          </a:p>
        </p:txBody>
      </p:sp>
      <p:grpSp>
        <p:nvGrpSpPr>
          <p:cNvPr id="21" name="Group 20"/>
          <p:cNvGrpSpPr>
            <a:grpSpLocks noChangeAspect="1"/>
          </p:cNvGrpSpPr>
          <p:nvPr/>
        </p:nvGrpSpPr>
        <p:grpSpPr bwMode="auto">
          <a:xfrm>
            <a:off x="567951" y="1787435"/>
            <a:ext cx="4741863" cy="4743450"/>
            <a:chOff x="2306" y="906"/>
            <a:chExt cx="2987" cy="2988"/>
          </a:xfrm>
        </p:grpSpPr>
        <p:sp>
          <p:nvSpPr>
            <p:cNvPr id="22" name="AutoShape 3"/>
            <p:cNvSpPr>
              <a:spLocks noChangeAspect="1" noChangeArrowheads="1" noTextEdit="1"/>
            </p:cNvSpPr>
            <p:nvPr/>
          </p:nvSpPr>
          <p:spPr bwMode="auto">
            <a:xfrm>
              <a:off x="2306" y="906"/>
              <a:ext cx="2987" cy="29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5"/>
            <p:cNvSpPr>
              <a:spLocks/>
            </p:cNvSpPr>
            <p:nvPr/>
          </p:nvSpPr>
          <p:spPr bwMode="auto">
            <a:xfrm>
              <a:off x="2515" y="2261"/>
              <a:ext cx="536" cy="1431"/>
            </a:xfrm>
            <a:custGeom>
              <a:avLst/>
              <a:gdLst>
                <a:gd name="T0" fmla="*/ 536 w 536"/>
                <a:gd name="T1" fmla="*/ 1431 h 1431"/>
                <a:gd name="T2" fmla="*/ 536 w 536"/>
                <a:gd name="T3" fmla="*/ 0 h 1431"/>
                <a:gd name="T4" fmla="*/ 0 w 536"/>
                <a:gd name="T5" fmla="*/ 0 h 1431"/>
                <a:gd name="T6" fmla="*/ 0 w 536"/>
                <a:gd name="T7" fmla="*/ 895 h 1431"/>
                <a:gd name="T8" fmla="*/ 536 w 536"/>
                <a:gd name="T9" fmla="*/ 1431 h 1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1431">
                  <a:moveTo>
                    <a:pt x="536" y="1431"/>
                  </a:moveTo>
                  <a:lnTo>
                    <a:pt x="536" y="0"/>
                  </a:lnTo>
                  <a:lnTo>
                    <a:pt x="0" y="0"/>
                  </a:lnTo>
                  <a:lnTo>
                    <a:pt x="0" y="895"/>
                  </a:lnTo>
                  <a:lnTo>
                    <a:pt x="536" y="1431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6"/>
            <p:cNvSpPr>
              <a:spLocks/>
            </p:cNvSpPr>
            <p:nvPr/>
          </p:nvSpPr>
          <p:spPr bwMode="auto">
            <a:xfrm>
              <a:off x="2515" y="2261"/>
              <a:ext cx="536" cy="1431"/>
            </a:xfrm>
            <a:custGeom>
              <a:avLst/>
              <a:gdLst>
                <a:gd name="T0" fmla="*/ 536 w 536"/>
                <a:gd name="T1" fmla="*/ 1431 h 1431"/>
                <a:gd name="T2" fmla="*/ 536 w 536"/>
                <a:gd name="T3" fmla="*/ 0 h 1431"/>
                <a:gd name="T4" fmla="*/ 0 w 536"/>
                <a:gd name="T5" fmla="*/ 0 h 1431"/>
                <a:gd name="T6" fmla="*/ 0 w 536"/>
                <a:gd name="T7" fmla="*/ 895 h 1431"/>
                <a:gd name="T8" fmla="*/ 536 w 536"/>
                <a:gd name="T9" fmla="*/ 1431 h 1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1431">
                  <a:moveTo>
                    <a:pt x="536" y="1431"/>
                  </a:moveTo>
                  <a:lnTo>
                    <a:pt x="536" y="0"/>
                  </a:lnTo>
                  <a:lnTo>
                    <a:pt x="0" y="0"/>
                  </a:lnTo>
                  <a:lnTo>
                    <a:pt x="0" y="895"/>
                  </a:lnTo>
                  <a:lnTo>
                    <a:pt x="536" y="1431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7"/>
            <p:cNvSpPr>
              <a:spLocks/>
            </p:cNvSpPr>
            <p:nvPr/>
          </p:nvSpPr>
          <p:spPr bwMode="auto">
            <a:xfrm>
              <a:off x="2515" y="2508"/>
              <a:ext cx="536" cy="1184"/>
            </a:xfrm>
            <a:custGeom>
              <a:avLst/>
              <a:gdLst>
                <a:gd name="T0" fmla="*/ 536 w 536"/>
                <a:gd name="T1" fmla="*/ 0 h 1184"/>
                <a:gd name="T2" fmla="*/ 268 w 536"/>
                <a:gd name="T3" fmla="*/ 331 h 1184"/>
                <a:gd name="T4" fmla="*/ 0 w 536"/>
                <a:gd name="T5" fmla="*/ 3 h 1184"/>
                <a:gd name="T6" fmla="*/ 0 w 536"/>
                <a:gd name="T7" fmla="*/ 648 h 1184"/>
                <a:gd name="T8" fmla="*/ 536 w 536"/>
                <a:gd name="T9" fmla="*/ 1184 h 1184"/>
                <a:gd name="T10" fmla="*/ 0 w 536"/>
                <a:gd name="T11" fmla="*/ 648 h 1184"/>
                <a:gd name="T12" fmla="*/ 536 w 536"/>
                <a:gd name="T13" fmla="*/ 648 h 1184"/>
                <a:gd name="T14" fmla="*/ 536 w 536"/>
                <a:gd name="T15" fmla="*/ 0 h 1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36" h="1184">
                  <a:moveTo>
                    <a:pt x="536" y="0"/>
                  </a:moveTo>
                  <a:lnTo>
                    <a:pt x="268" y="331"/>
                  </a:lnTo>
                  <a:lnTo>
                    <a:pt x="0" y="3"/>
                  </a:lnTo>
                  <a:lnTo>
                    <a:pt x="0" y="648"/>
                  </a:lnTo>
                  <a:lnTo>
                    <a:pt x="536" y="1184"/>
                  </a:lnTo>
                  <a:lnTo>
                    <a:pt x="0" y="648"/>
                  </a:lnTo>
                  <a:lnTo>
                    <a:pt x="536" y="648"/>
                  </a:lnTo>
                  <a:lnTo>
                    <a:pt x="536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8"/>
            <p:cNvSpPr>
              <a:spLocks/>
            </p:cNvSpPr>
            <p:nvPr/>
          </p:nvSpPr>
          <p:spPr bwMode="auto">
            <a:xfrm>
              <a:off x="2515" y="2508"/>
              <a:ext cx="536" cy="1184"/>
            </a:xfrm>
            <a:custGeom>
              <a:avLst/>
              <a:gdLst>
                <a:gd name="T0" fmla="*/ 536 w 536"/>
                <a:gd name="T1" fmla="*/ 0 h 1184"/>
                <a:gd name="T2" fmla="*/ 268 w 536"/>
                <a:gd name="T3" fmla="*/ 331 h 1184"/>
                <a:gd name="T4" fmla="*/ 0 w 536"/>
                <a:gd name="T5" fmla="*/ 3 h 1184"/>
                <a:gd name="T6" fmla="*/ 0 w 536"/>
                <a:gd name="T7" fmla="*/ 648 h 1184"/>
                <a:gd name="T8" fmla="*/ 536 w 536"/>
                <a:gd name="T9" fmla="*/ 1184 h 1184"/>
                <a:gd name="T10" fmla="*/ 0 w 536"/>
                <a:gd name="T11" fmla="*/ 648 h 1184"/>
                <a:gd name="T12" fmla="*/ 536 w 536"/>
                <a:gd name="T13" fmla="*/ 648 h 1184"/>
                <a:gd name="T14" fmla="*/ 536 w 536"/>
                <a:gd name="T15" fmla="*/ 0 h 1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36" h="1184">
                  <a:moveTo>
                    <a:pt x="536" y="0"/>
                  </a:moveTo>
                  <a:lnTo>
                    <a:pt x="268" y="331"/>
                  </a:lnTo>
                  <a:lnTo>
                    <a:pt x="0" y="3"/>
                  </a:lnTo>
                  <a:lnTo>
                    <a:pt x="0" y="648"/>
                  </a:lnTo>
                  <a:lnTo>
                    <a:pt x="536" y="1184"/>
                  </a:lnTo>
                  <a:lnTo>
                    <a:pt x="0" y="648"/>
                  </a:lnTo>
                  <a:lnTo>
                    <a:pt x="536" y="648"/>
                  </a:lnTo>
                  <a:lnTo>
                    <a:pt x="53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9"/>
            <p:cNvSpPr>
              <a:spLocks/>
            </p:cNvSpPr>
            <p:nvPr/>
          </p:nvSpPr>
          <p:spPr bwMode="auto">
            <a:xfrm>
              <a:off x="2515" y="1115"/>
              <a:ext cx="1431" cy="536"/>
            </a:xfrm>
            <a:custGeom>
              <a:avLst/>
              <a:gdLst>
                <a:gd name="T0" fmla="*/ 0 w 1431"/>
                <a:gd name="T1" fmla="*/ 536 h 536"/>
                <a:gd name="T2" fmla="*/ 1431 w 1431"/>
                <a:gd name="T3" fmla="*/ 536 h 536"/>
                <a:gd name="T4" fmla="*/ 1431 w 1431"/>
                <a:gd name="T5" fmla="*/ 0 h 536"/>
                <a:gd name="T6" fmla="*/ 536 w 1431"/>
                <a:gd name="T7" fmla="*/ 0 h 536"/>
                <a:gd name="T8" fmla="*/ 0 w 1431"/>
                <a:gd name="T9" fmla="*/ 536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31" h="536">
                  <a:moveTo>
                    <a:pt x="0" y="536"/>
                  </a:moveTo>
                  <a:lnTo>
                    <a:pt x="1431" y="536"/>
                  </a:lnTo>
                  <a:lnTo>
                    <a:pt x="1431" y="0"/>
                  </a:lnTo>
                  <a:lnTo>
                    <a:pt x="536" y="0"/>
                  </a:lnTo>
                  <a:lnTo>
                    <a:pt x="0" y="536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10"/>
            <p:cNvSpPr>
              <a:spLocks/>
            </p:cNvSpPr>
            <p:nvPr/>
          </p:nvSpPr>
          <p:spPr bwMode="auto">
            <a:xfrm>
              <a:off x="2515" y="1115"/>
              <a:ext cx="1431" cy="536"/>
            </a:xfrm>
            <a:custGeom>
              <a:avLst/>
              <a:gdLst>
                <a:gd name="T0" fmla="*/ 0 w 1431"/>
                <a:gd name="T1" fmla="*/ 536 h 536"/>
                <a:gd name="T2" fmla="*/ 1431 w 1431"/>
                <a:gd name="T3" fmla="*/ 536 h 536"/>
                <a:gd name="T4" fmla="*/ 1431 w 1431"/>
                <a:gd name="T5" fmla="*/ 0 h 536"/>
                <a:gd name="T6" fmla="*/ 536 w 1431"/>
                <a:gd name="T7" fmla="*/ 0 h 536"/>
                <a:gd name="T8" fmla="*/ 0 w 1431"/>
                <a:gd name="T9" fmla="*/ 536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31" h="536">
                  <a:moveTo>
                    <a:pt x="0" y="536"/>
                  </a:moveTo>
                  <a:lnTo>
                    <a:pt x="1431" y="536"/>
                  </a:lnTo>
                  <a:lnTo>
                    <a:pt x="1431" y="0"/>
                  </a:lnTo>
                  <a:lnTo>
                    <a:pt x="536" y="0"/>
                  </a:lnTo>
                  <a:lnTo>
                    <a:pt x="0" y="536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1"/>
            <p:cNvSpPr>
              <a:spLocks/>
            </p:cNvSpPr>
            <p:nvPr/>
          </p:nvSpPr>
          <p:spPr bwMode="auto">
            <a:xfrm>
              <a:off x="3051" y="1115"/>
              <a:ext cx="644" cy="536"/>
            </a:xfrm>
            <a:custGeom>
              <a:avLst/>
              <a:gdLst>
                <a:gd name="T0" fmla="*/ 644 w 644"/>
                <a:gd name="T1" fmla="*/ 0 h 536"/>
                <a:gd name="T2" fmla="*/ 0 w 644"/>
                <a:gd name="T3" fmla="*/ 0 h 536"/>
                <a:gd name="T4" fmla="*/ 0 w 644"/>
                <a:gd name="T5" fmla="*/ 536 h 536"/>
                <a:gd name="T6" fmla="*/ 644 w 644"/>
                <a:gd name="T7" fmla="*/ 536 h 536"/>
                <a:gd name="T8" fmla="*/ 317 w 644"/>
                <a:gd name="T9" fmla="*/ 268 h 536"/>
                <a:gd name="T10" fmla="*/ 644 w 644"/>
                <a:gd name="T11" fmla="*/ 0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44" h="536">
                  <a:moveTo>
                    <a:pt x="644" y="0"/>
                  </a:moveTo>
                  <a:lnTo>
                    <a:pt x="0" y="0"/>
                  </a:lnTo>
                  <a:lnTo>
                    <a:pt x="0" y="536"/>
                  </a:lnTo>
                  <a:lnTo>
                    <a:pt x="644" y="536"/>
                  </a:lnTo>
                  <a:lnTo>
                    <a:pt x="317" y="268"/>
                  </a:lnTo>
                  <a:lnTo>
                    <a:pt x="644" y="0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2"/>
            <p:cNvSpPr>
              <a:spLocks/>
            </p:cNvSpPr>
            <p:nvPr/>
          </p:nvSpPr>
          <p:spPr bwMode="auto">
            <a:xfrm>
              <a:off x="3051" y="1115"/>
              <a:ext cx="644" cy="536"/>
            </a:xfrm>
            <a:custGeom>
              <a:avLst/>
              <a:gdLst>
                <a:gd name="T0" fmla="*/ 644 w 644"/>
                <a:gd name="T1" fmla="*/ 0 h 536"/>
                <a:gd name="T2" fmla="*/ 0 w 644"/>
                <a:gd name="T3" fmla="*/ 0 h 536"/>
                <a:gd name="T4" fmla="*/ 0 w 644"/>
                <a:gd name="T5" fmla="*/ 536 h 536"/>
                <a:gd name="T6" fmla="*/ 644 w 644"/>
                <a:gd name="T7" fmla="*/ 536 h 536"/>
                <a:gd name="T8" fmla="*/ 317 w 644"/>
                <a:gd name="T9" fmla="*/ 268 h 536"/>
                <a:gd name="T10" fmla="*/ 644 w 644"/>
                <a:gd name="T11" fmla="*/ 0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44" h="536">
                  <a:moveTo>
                    <a:pt x="644" y="0"/>
                  </a:moveTo>
                  <a:lnTo>
                    <a:pt x="0" y="0"/>
                  </a:lnTo>
                  <a:lnTo>
                    <a:pt x="0" y="536"/>
                  </a:lnTo>
                  <a:lnTo>
                    <a:pt x="644" y="536"/>
                  </a:lnTo>
                  <a:lnTo>
                    <a:pt x="317" y="268"/>
                  </a:lnTo>
                  <a:lnTo>
                    <a:pt x="64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13"/>
            <p:cNvSpPr>
              <a:spLocks/>
            </p:cNvSpPr>
            <p:nvPr/>
          </p:nvSpPr>
          <p:spPr bwMode="auto">
            <a:xfrm>
              <a:off x="2309" y="1115"/>
              <a:ext cx="947" cy="1724"/>
            </a:xfrm>
            <a:custGeom>
              <a:avLst/>
              <a:gdLst>
                <a:gd name="T0" fmla="*/ 742 w 947"/>
                <a:gd name="T1" fmla="*/ 0 h 1724"/>
                <a:gd name="T2" fmla="*/ 206 w 947"/>
                <a:gd name="T3" fmla="*/ 536 h 1724"/>
                <a:gd name="T4" fmla="*/ 206 w 947"/>
                <a:gd name="T5" fmla="*/ 1146 h 1724"/>
                <a:gd name="T6" fmla="*/ 0 w 947"/>
                <a:gd name="T7" fmla="*/ 1146 h 1724"/>
                <a:gd name="T8" fmla="*/ 474 w 947"/>
                <a:gd name="T9" fmla="*/ 1724 h 1724"/>
                <a:gd name="T10" fmla="*/ 947 w 947"/>
                <a:gd name="T11" fmla="*/ 1146 h 1724"/>
                <a:gd name="T12" fmla="*/ 742 w 947"/>
                <a:gd name="T13" fmla="*/ 1146 h 1724"/>
                <a:gd name="T14" fmla="*/ 742 w 947"/>
                <a:gd name="T15" fmla="*/ 0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47" h="1724">
                  <a:moveTo>
                    <a:pt x="742" y="0"/>
                  </a:moveTo>
                  <a:lnTo>
                    <a:pt x="206" y="536"/>
                  </a:lnTo>
                  <a:lnTo>
                    <a:pt x="206" y="1146"/>
                  </a:lnTo>
                  <a:lnTo>
                    <a:pt x="0" y="1146"/>
                  </a:lnTo>
                  <a:lnTo>
                    <a:pt x="474" y="1724"/>
                  </a:lnTo>
                  <a:lnTo>
                    <a:pt x="947" y="1146"/>
                  </a:lnTo>
                  <a:lnTo>
                    <a:pt x="742" y="1146"/>
                  </a:lnTo>
                  <a:lnTo>
                    <a:pt x="742" y="0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14"/>
            <p:cNvSpPr>
              <a:spLocks/>
            </p:cNvSpPr>
            <p:nvPr/>
          </p:nvSpPr>
          <p:spPr bwMode="auto">
            <a:xfrm>
              <a:off x="2309" y="1115"/>
              <a:ext cx="947" cy="1724"/>
            </a:xfrm>
            <a:custGeom>
              <a:avLst/>
              <a:gdLst>
                <a:gd name="T0" fmla="*/ 742 w 947"/>
                <a:gd name="T1" fmla="*/ 0 h 1724"/>
                <a:gd name="T2" fmla="*/ 206 w 947"/>
                <a:gd name="T3" fmla="*/ 536 h 1724"/>
                <a:gd name="T4" fmla="*/ 206 w 947"/>
                <a:gd name="T5" fmla="*/ 1146 h 1724"/>
                <a:gd name="T6" fmla="*/ 0 w 947"/>
                <a:gd name="T7" fmla="*/ 1146 h 1724"/>
                <a:gd name="T8" fmla="*/ 474 w 947"/>
                <a:gd name="T9" fmla="*/ 1724 h 1724"/>
                <a:gd name="T10" fmla="*/ 947 w 947"/>
                <a:gd name="T11" fmla="*/ 1146 h 1724"/>
                <a:gd name="T12" fmla="*/ 742 w 947"/>
                <a:gd name="T13" fmla="*/ 1146 h 1724"/>
                <a:gd name="T14" fmla="*/ 742 w 947"/>
                <a:gd name="T15" fmla="*/ 0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47" h="1724">
                  <a:moveTo>
                    <a:pt x="742" y="0"/>
                  </a:moveTo>
                  <a:lnTo>
                    <a:pt x="206" y="536"/>
                  </a:lnTo>
                  <a:lnTo>
                    <a:pt x="206" y="1146"/>
                  </a:lnTo>
                  <a:lnTo>
                    <a:pt x="0" y="1146"/>
                  </a:lnTo>
                  <a:lnTo>
                    <a:pt x="474" y="1724"/>
                  </a:lnTo>
                  <a:lnTo>
                    <a:pt x="947" y="1146"/>
                  </a:lnTo>
                  <a:lnTo>
                    <a:pt x="742" y="1146"/>
                  </a:lnTo>
                  <a:lnTo>
                    <a:pt x="74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15"/>
            <p:cNvSpPr>
              <a:spLocks/>
            </p:cNvSpPr>
            <p:nvPr/>
          </p:nvSpPr>
          <p:spPr bwMode="auto">
            <a:xfrm>
              <a:off x="2309" y="1115"/>
              <a:ext cx="947" cy="1724"/>
            </a:xfrm>
            <a:custGeom>
              <a:avLst/>
              <a:gdLst>
                <a:gd name="T0" fmla="*/ 742 w 947"/>
                <a:gd name="T1" fmla="*/ 0 h 1724"/>
                <a:gd name="T2" fmla="*/ 206 w 947"/>
                <a:gd name="T3" fmla="*/ 536 h 1724"/>
                <a:gd name="T4" fmla="*/ 206 w 947"/>
                <a:gd name="T5" fmla="*/ 1146 h 1724"/>
                <a:gd name="T6" fmla="*/ 0 w 947"/>
                <a:gd name="T7" fmla="*/ 1146 h 1724"/>
                <a:gd name="T8" fmla="*/ 474 w 947"/>
                <a:gd name="T9" fmla="*/ 1724 h 1724"/>
                <a:gd name="T10" fmla="*/ 947 w 947"/>
                <a:gd name="T11" fmla="*/ 1146 h 1724"/>
                <a:gd name="T12" fmla="*/ 742 w 947"/>
                <a:gd name="T13" fmla="*/ 1146 h 1724"/>
                <a:gd name="T14" fmla="*/ 742 w 947"/>
                <a:gd name="T15" fmla="*/ 536 h 1724"/>
                <a:gd name="T16" fmla="*/ 742 w 947"/>
                <a:gd name="T17" fmla="*/ 0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47" h="1724">
                  <a:moveTo>
                    <a:pt x="742" y="0"/>
                  </a:moveTo>
                  <a:lnTo>
                    <a:pt x="206" y="536"/>
                  </a:lnTo>
                  <a:lnTo>
                    <a:pt x="206" y="1146"/>
                  </a:lnTo>
                  <a:lnTo>
                    <a:pt x="0" y="1146"/>
                  </a:lnTo>
                  <a:lnTo>
                    <a:pt x="474" y="1724"/>
                  </a:lnTo>
                  <a:lnTo>
                    <a:pt x="947" y="1146"/>
                  </a:lnTo>
                  <a:lnTo>
                    <a:pt x="742" y="1146"/>
                  </a:lnTo>
                  <a:lnTo>
                    <a:pt x="742" y="536"/>
                  </a:lnTo>
                  <a:lnTo>
                    <a:pt x="742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16"/>
            <p:cNvSpPr>
              <a:spLocks/>
            </p:cNvSpPr>
            <p:nvPr/>
          </p:nvSpPr>
          <p:spPr bwMode="auto">
            <a:xfrm>
              <a:off x="2309" y="1115"/>
              <a:ext cx="947" cy="1724"/>
            </a:xfrm>
            <a:custGeom>
              <a:avLst/>
              <a:gdLst>
                <a:gd name="T0" fmla="*/ 742 w 947"/>
                <a:gd name="T1" fmla="*/ 0 h 1724"/>
                <a:gd name="T2" fmla="*/ 206 w 947"/>
                <a:gd name="T3" fmla="*/ 536 h 1724"/>
                <a:gd name="T4" fmla="*/ 206 w 947"/>
                <a:gd name="T5" fmla="*/ 1146 h 1724"/>
                <a:gd name="T6" fmla="*/ 0 w 947"/>
                <a:gd name="T7" fmla="*/ 1146 h 1724"/>
                <a:gd name="T8" fmla="*/ 474 w 947"/>
                <a:gd name="T9" fmla="*/ 1724 h 1724"/>
                <a:gd name="T10" fmla="*/ 947 w 947"/>
                <a:gd name="T11" fmla="*/ 1146 h 1724"/>
                <a:gd name="T12" fmla="*/ 742 w 947"/>
                <a:gd name="T13" fmla="*/ 1146 h 1724"/>
                <a:gd name="T14" fmla="*/ 742 w 947"/>
                <a:gd name="T15" fmla="*/ 536 h 1724"/>
                <a:gd name="T16" fmla="*/ 742 w 947"/>
                <a:gd name="T17" fmla="*/ 0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47" h="1724">
                  <a:moveTo>
                    <a:pt x="742" y="0"/>
                  </a:moveTo>
                  <a:lnTo>
                    <a:pt x="206" y="536"/>
                  </a:lnTo>
                  <a:lnTo>
                    <a:pt x="206" y="1146"/>
                  </a:lnTo>
                  <a:lnTo>
                    <a:pt x="0" y="1146"/>
                  </a:lnTo>
                  <a:lnTo>
                    <a:pt x="474" y="1724"/>
                  </a:lnTo>
                  <a:lnTo>
                    <a:pt x="947" y="1146"/>
                  </a:lnTo>
                  <a:lnTo>
                    <a:pt x="742" y="1146"/>
                  </a:lnTo>
                  <a:lnTo>
                    <a:pt x="742" y="536"/>
                  </a:lnTo>
                  <a:lnTo>
                    <a:pt x="74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7"/>
            <p:cNvSpPr>
              <a:spLocks/>
            </p:cNvSpPr>
            <p:nvPr/>
          </p:nvSpPr>
          <p:spPr bwMode="auto">
            <a:xfrm>
              <a:off x="4555" y="1115"/>
              <a:ext cx="536" cy="1431"/>
            </a:xfrm>
            <a:custGeom>
              <a:avLst/>
              <a:gdLst>
                <a:gd name="T0" fmla="*/ 0 w 536"/>
                <a:gd name="T1" fmla="*/ 0 h 1431"/>
                <a:gd name="T2" fmla="*/ 0 w 536"/>
                <a:gd name="T3" fmla="*/ 1431 h 1431"/>
                <a:gd name="T4" fmla="*/ 536 w 536"/>
                <a:gd name="T5" fmla="*/ 1431 h 1431"/>
                <a:gd name="T6" fmla="*/ 536 w 536"/>
                <a:gd name="T7" fmla="*/ 536 h 1431"/>
                <a:gd name="T8" fmla="*/ 0 w 536"/>
                <a:gd name="T9" fmla="*/ 0 h 1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1431">
                  <a:moveTo>
                    <a:pt x="0" y="0"/>
                  </a:moveTo>
                  <a:lnTo>
                    <a:pt x="0" y="1431"/>
                  </a:lnTo>
                  <a:lnTo>
                    <a:pt x="536" y="1431"/>
                  </a:lnTo>
                  <a:lnTo>
                    <a:pt x="536" y="53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18"/>
            <p:cNvSpPr>
              <a:spLocks/>
            </p:cNvSpPr>
            <p:nvPr/>
          </p:nvSpPr>
          <p:spPr bwMode="auto">
            <a:xfrm>
              <a:off x="4555" y="1115"/>
              <a:ext cx="536" cy="1431"/>
            </a:xfrm>
            <a:custGeom>
              <a:avLst/>
              <a:gdLst>
                <a:gd name="T0" fmla="*/ 0 w 536"/>
                <a:gd name="T1" fmla="*/ 0 h 1431"/>
                <a:gd name="T2" fmla="*/ 0 w 536"/>
                <a:gd name="T3" fmla="*/ 1431 h 1431"/>
                <a:gd name="T4" fmla="*/ 536 w 536"/>
                <a:gd name="T5" fmla="*/ 1431 h 1431"/>
                <a:gd name="T6" fmla="*/ 536 w 536"/>
                <a:gd name="T7" fmla="*/ 536 h 1431"/>
                <a:gd name="T8" fmla="*/ 0 w 536"/>
                <a:gd name="T9" fmla="*/ 0 h 1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1431">
                  <a:moveTo>
                    <a:pt x="0" y="0"/>
                  </a:moveTo>
                  <a:lnTo>
                    <a:pt x="0" y="1431"/>
                  </a:lnTo>
                  <a:lnTo>
                    <a:pt x="536" y="1431"/>
                  </a:lnTo>
                  <a:lnTo>
                    <a:pt x="536" y="536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9"/>
            <p:cNvSpPr>
              <a:spLocks/>
            </p:cNvSpPr>
            <p:nvPr/>
          </p:nvSpPr>
          <p:spPr bwMode="auto">
            <a:xfrm>
              <a:off x="4555" y="1651"/>
              <a:ext cx="536" cy="644"/>
            </a:xfrm>
            <a:custGeom>
              <a:avLst/>
              <a:gdLst>
                <a:gd name="T0" fmla="*/ 536 w 536"/>
                <a:gd name="T1" fmla="*/ 0 h 644"/>
                <a:gd name="T2" fmla="*/ 0 w 536"/>
                <a:gd name="T3" fmla="*/ 0 h 644"/>
                <a:gd name="T4" fmla="*/ 0 w 536"/>
                <a:gd name="T5" fmla="*/ 644 h 644"/>
                <a:gd name="T6" fmla="*/ 268 w 536"/>
                <a:gd name="T7" fmla="*/ 317 h 644"/>
                <a:gd name="T8" fmla="*/ 536 w 536"/>
                <a:gd name="T9" fmla="*/ 644 h 644"/>
                <a:gd name="T10" fmla="*/ 536 w 536"/>
                <a:gd name="T11" fmla="*/ 0 h 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6" h="644">
                  <a:moveTo>
                    <a:pt x="536" y="0"/>
                  </a:moveTo>
                  <a:lnTo>
                    <a:pt x="0" y="0"/>
                  </a:lnTo>
                  <a:lnTo>
                    <a:pt x="0" y="644"/>
                  </a:lnTo>
                  <a:lnTo>
                    <a:pt x="268" y="317"/>
                  </a:lnTo>
                  <a:lnTo>
                    <a:pt x="536" y="644"/>
                  </a:lnTo>
                  <a:lnTo>
                    <a:pt x="536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20"/>
            <p:cNvSpPr>
              <a:spLocks/>
            </p:cNvSpPr>
            <p:nvPr/>
          </p:nvSpPr>
          <p:spPr bwMode="auto">
            <a:xfrm>
              <a:off x="4555" y="1651"/>
              <a:ext cx="536" cy="644"/>
            </a:xfrm>
            <a:custGeom>
              <a:avLst/>
              <a:gdLst>
                <a:gd name="T0" fmla="*/ 536 w 536"/>
                <a:gd name="T1" fmla="*/ 0 h 644"/>
                <a:gd name="T2" fmla="*/ 0 w 536"/>
                <a:gd name="T3" fmla="*/ 0 h 644"/>
                <a:gd name="T4" fmla="*/ 0 w 536"/>
                <a:gd name="T5" fmla="*/ 644 h 644"/>
                <a:gd name="T6" fmla="*/ 268 w 536"/>
                <a:gd name="T7" fmla="*/ 317 h 644"/>
                <a:gd name="T8" fmla="*/ 536 w 536"/>
                <a:gd name="T9" fmla="*/ 644 h 644"/>
                <a:gd name="T10" fmla="*/ 536 w 536"/>
                <a:gd name="T11" fmla="*/ 0 h 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6" h="644">
                  <a:moveTo>
                    <a:pt x="536" y="0"/>
                  </a:moveTo>
                  <a:lnTo>
                    <a:pt x="0" y="0"/>
                  </a:lnTo>
                  <a:lnTo>
                    <a:pt x="0" y="644"/>
                  </a:lnTo>
                  <a:lnTo>
                    <a:pt x="268" y="317"/>
                  </a:lnTo>
                  <a:lnTo>
                    <a:pt x="536" y="644"/>
                  </a:lnTo>
                  <a:lnTo>
                    <a:pt x="53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21"/>
            <p:cNvSpPr>
              <a:spLocks/>
            </p:cNvSpPr>
            <p:nvPr/>
          </p:nvSpPr>
          <p:spPr bwMode="auto">
            <a:xfrm>
              <a:off x="3368" y="909"/>
              <a:ext cx="1723" cy="948"/>
            </a:xfrm>
            <a:custGeom>
              <a:avLst/>
              <a:gdLst>
                <a:gd name="T0" fmla="*/ 1723 w 1723"/>
                <a:gd name="T1" fmla="*/ 742 h 948"/>
                <a:gd name="T2" fmla="*/ 1187 w 1723"/>
                <a:gd name="T3" fmla="*/ 206 h 948"/>
                <a:gd name="T4" fmla="*/ 578 w 1723"/>
                <a:gd name="T5" fmla="*/ 206 h 948"/>
                <a:gd name="T6" fmla="*/ 578 w 1723"/>
                <a:gd name="T7" fmla="*/ 0 h 948"/>
                <a:gd name="T8" fmla="*/ 0 w 1723"/>
                <a:gd name="T9" fmla="*/ 474 h 948"/>
                <a:gd name="T10" fmla="*/ 578 w 1723"/>
                <a:gd name="T11" fmla="*/ 948 h 948"/>
                <a:gd name="T12" fmla="*/ 578 w 1723"/>
                <a:gd name="T13" fmla="*/ 742 h 948"/>
                <a:gd name="T14" fmla="*/ 1723 w 1723"/>
                <a:gd name="T15" fmla="*/ 742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23" h="948">
                  <a:moveTo>
                    <a:pt x="1723" y="742"/>
                  </a:moveTo>
                  <a:lnTo>
                    <a:pt x="1187" y="206"/>
                  </a:lnTo>
                  <a:lnTo>
                    <a:pt x="578" y="206"/>
                  </a:lnTo>
                  <a:lnTo>
                    <a:pt x="578" y="0"/>
                  </a:lnTo>
                  <a:lnTo>
                    <a:pt x="0" y="474"/>
                  </a:lnTo>
                  <a:lnTo>
                    <a:pt x="578" y="948"/>
                  </a:lnTo>
                  <a:lnTo>
                    <a:pt x="578" y="742"/>
                  </a:lnTo>
                  <a:lnTo>
                    <a:pt x="1723" y="742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22"/>
            <p:cNvSpPr>
              <a:spLocks/>
            </p:cNvSpPr>
            <p:nvPr/>
          </p:nvSpPr>
          <p:spPr bwMode="auto">
            <a:xfrm>
              <a:off x="3368" y="909"/>
              <a:ext cx="1723" cy="948"/>
            </a:xfrm>
            <a:custGeom>
              <a:avLst/>
              <a:gdLst>
                <a:gd name="T0" fmla="*/ 1723 w 1723"/>
                <a:gd name="T1" fmla="*/ 742 h 948"/>
                <a:gd name="T2" fmla="*/ 1187 w 1723"/>
                <a:gd name="T3" fmla="*/ 206 h 948"/>
                <a:gd name="T4" fmla="*/ 578 w 1723"/>
                <a:gd name="T5" fmla="*/ 206 h 948"/>
                <a:gd name="T6" fmla="*/ 578 w 1723"/>
                <a:gd name="T7" fmla="*/ 0 h 948"/>
                <a:gd name="T8" fmla="*/ 0 w 1723"/>
                <a:gd name="T9" fmla="*/ 474 h 948"/>
                <a:gd name="T10" fmla="*/ 578 w 1723"/>
                <a:gd name="T11" fmla="*/ 948 h 948"/>
                <a:gd name="T12" fmla="*/ 578 w 1723"/>
                <a:gd name="T13" fmla="*/ 742 h 948"/>
                <a:gd name="T14" fmla="*/ 1723 w 1723"/>
                <a:gd name="T15" fmla="*/ 742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23" h="948">
                  <a:moveTo>
                    <a:pt x="1723" y="742"/>
                  </a:moveTo>
                  <a:lnTo>
                    <a:pt x="1187" y="206"/>
                  </a:lnTo>
                  <a:lnTo>
                    <a:pt x="578" y="206"/>
                  </a:lnTo>
                  <a:lnTo>
                    <a:pt x="578" y="0"/>
                  </a:lnTo>
                  <a:lnTo>
                    <a:pt x="0" y="474"/>
                  </a:lnTo>
                  <a:lnTo>
                    <a:pt x="578" y="948"/>
                  </a:lnTo>
                  <a:lnTo>
                    <a:pt x="578" y="742"/>
                  </a:lnTo>
                  <a:lnTo>
                    <a:pt x="1723" y="742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23"/>
            <p:cNvSpPr>
              <a:spLocks/>
            </p:cNvSpPr>
            <p:nvPr/>
          </p:nvSpPr>
          <p:spPr bwMode="auto">
            <a:xfrm>
              <a:off x="3368" y="909"/>
              <a:ext cx="1723" cy="948"/>
            </a:xfrm>
            <a:custGeom>
              <a:avLst/>
              <a:gdLst>
                <a:gd name="T0" fmla="*/ 578 w 1723"/>
                <a:gd name="T1" fmla="*/ 0 h 948"/>
                <a:gd name="T2" fmla="*/ 0 w 1723"/>
                <a:gd name="T3" fmla="*/ 474 h 948"/>
                <a:gd name="T4" fmla="*/ 578 w 1723"/>
                <a:gd name="T5" fmla="*/ 948 h 948"/>
                <a:gd name="T6" fmla="*/ 578 w 1723"/>
                <a:gd name="T7" fmla="*/ 742 h 948"/>
                <a:gd name="T8" fmla="*/ 1723 w 1723"/>
                <a:gd name="T9" fmla="*/ 742 h 948"/>
                <a:gd name="T10" fmla="*/ 1187 w 1723"/>
                <a:gd name="T11" fmla="*/ 206 h 948"/>
                <a:gd name="T12" fmla="*/ 578 w 1723"/>
                <a:gd name="T13" fmla="*/ 206 h 948"/>
                <a:gd name="T14" fmla="*/ 578 w 1723"/>
                <a:gd name="T15" fmla="*/ 0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23" h="948">
                  <a:moveTo>
                    <a:pt x="578" y="0"/>
                  </a:moveTo>
                  <a:lnTo>
                    <a:pt x="0" y="474"/>
                  </a:lnTo>
                  <a:lnTo>
                    <a:pt x="578" y="948"/>
                  </a:lnTo>
                  <a:lnTo>
                    <a:pt x="578" y="742"/>
                  </a:lnTo>
                  <a:lnTo>
                    <a:pt x="1723" y="742"/>
                  </a:lnTo>
                  <a:lnTo>
                    <a:pt x="1187" y="206"/>
                  </a:lnTo>
                  <a:lnTo>
                    <a:pt x="578" y="206"/>
                  </a:lnTo>
                  <a:lnTo>
                    <a:pt x="578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24"/>
            <p:cNvSpPr>
              <a:spLocks/>
            </p:cNvSpPr>
            <p:nvPr/>
          </p:nvSpPr>
          <p:spPr bwMode="auto">
            <a:xfrm>
              <a:off x="3368" y="909"/>
              <a:ext cx="1723" cy="948"/>
            </a:xfrm>
            <a:custGeom>
              <a:avLst/>
              <a:gdLst>
                <a:gd name="T0" fmla="*/ 578 w 1723"/>
                <a:gd name="T1" fmla="*/ 0 h 948"/>
                <a:gd name="T2" fmla="*/ 0 w 1723"/>
                <a:gd name="T3" fmla="*/ 474 h 948"/>
                <a:gd name="T4" fmla="*/ 578 w 1723"/>
                <a:gd name="T5" fmla="*/ 948 h 948"/>
                <a:gd name="T6" fmla="*/ 578 w 1723"/>
                <a:gd name="T7" fmla="*/ 742 h 948"/>
                <a:gd name="T8" fmla="*/ 1723 w 1723"/>
                <a:gd name="T9" fmla="*/ 742 h 948"/>
                <a:gd name="T10" fmla="*/ 1187 w 1723"/>
                <a:gd name="T11" fmla="*/ 206 h 948"/>
                <a:gd name="T12" fmla="*/ 578 w 1723"/>
                <a:gd name="T13" fmla="*/ 206 h 948"/>
                <a:gd name="T14" fmla="*/ 578 w 1723"/>
                <a:gd name="T15" fmla="*/ 0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23" h="948">
                  <a:moveTo>
                    <a:pt x="578" y="0"/>
                  </a:moveTo>
                  <a:lnTo>
                    <a:pt x="0" y="474"/>
                  </a:lnTo>
                  <a:lnTo>
                    <a:pt x="578" y="948"/>
                  </a:lnTo>
                  <a:lnTo>
                    <a:pt x="578" y="742"/>
                  </a:lnTo>
                  <a:lnTo>
                    <a:pt x="1723" y="742"/>
                  </a:lnTo>
                  <a:lnTo>
                    <a:pt x="1187" y="206"/>
                  </a:lnTo>
                  <a:lnTo>
                    <a:pt x="578" y="206"/>
                  </a:lnTo>
                  <a:lnTo>
                    <a:pt x="57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25"/>
            <p:cNvSpPr>
              <a:spLocks/>
            </p:cNvSpPr>
            <p:nvPr/>
          </p:nvSpPr>
          <p:spPr bwMode="auto">
            <a:xfrm>
              <a:off x="3660" y="3156"/>
              <a:ext cx="1431" cy="536"/>
            </a:xfrm>
            <a:custGeom>
              <a:avLst/>
              <a:gdLst>
                <a:gd name="T0" fmla="*/ 1431 w 1431"/>
                <a:gd name="T1" fmla="*/ 0 h 536"/>
                <a:gd name="T2" fmla="*/ 0 w 1431"/>
                <a:gd name="T3" fmla="*/ 0 h 536"/>
                <a:gd name="T4" fmla="*/ 0 w 1431"/>
                <a:gd name="T5" fmla="*/ 536 h 536"/>
                <a:gd name="T6" fmla="*/ 895 w 1431"/>
                <a:gd name="T7" fmla="*/ 536 h 536"/>
                <a:gd name="T8" fmla="*/ 1431 w 1431"/>
                <a:gd name="T9" fmla="*/ 0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31" h="536">
                  <a:moveTo>
                    <a:pt x="1431" y="0"/>
                  </a:moveTo>
                  <a:lnTo>
                    <a:pt x="0" y="0"/>
                  </a:lnTo>
                  <a:lnTo>
                    <a:pt x="0" y="536"/>
                  </a:lnTo>
                  <a:lnTo>
                    <a:pt x="895" y="536"/>
                  </a:lnTo>
                  <a:lnTo>
                    <a:pt x="1431" y="0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26"/>
            <p:cNvSpPr>
              <a:spLocks/>
            </p:cNvSpPr>
            <p:nvPr/>
          </p:nvSpPr>
          <p:spPr bwMode="auto">
            <a:xfrm>
              <a:off x="3660" y="3156"/>
              <a:ext cx="1431" cy="536"/>
            </a:xfrm>
            <a:custGeom>
              <a:avLst/>
              <a:gdLst>
                <a:gd name="T0" fmla="*/ 1431 w 1431"/>
                <a:gd name="T1" fmla="*/ 0 h 536"/>
                <a:gd name="T2" fmla="*/ 0 w 1431"/>
                <a:gd name="T3" fmla="*/ 0 h 536"/>
                <a:gd name="T4" fmla="*/ 0 w 1431"/>
                <a:gd name="T5" fmla="*/ 536 h 536"/>
                <a:gd name="T6" fmla="*/ 895 w 1431"/>
                <a:gd name="T7" fmla="*/ 536 h 536"/>
                <a:gd name="T8" fmla="*/ 1431 w 1431"/>
                <a:gd name="T9" fmla="*/ 0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31" h="536">
                  <a:moveTo>
                    <a:pt x="1431" y="0"/>
                  </a:moveTo>
                  <a:lnTo>
                    <a:pt x="0" y="0"/>
                  </a:lnTo>
                  <a:lnTo>
                    <a:pt x="0" y="536"/>
                  </a:lnTo>
                  <a:lnTo>
                    <a:pt x="895" y="536"/>
                  </a:lnTo>
                  <a:lnTo>
                    <a:pt x="143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27"/>
            <p:cNvSpPr>
              <a:spLocks noEditPoints="1"/>
            </p:cNvSpPr>
            <p:nvPr/>
          </p:nvSpPr>
          <p:spPr bwMode="auto">
            <a:xfrm>
              <a:off x="3660" y="3156"/>
              <a:ext cx="1431" cy="536"/>
            </a:xfrm>
            <a:custGeom>
              <a:avLst/>
              <a:gdLst>
                <a:gd name="T0" fmla="*/ 0 w 1431"/>
                <a:gd name="T1" fmla="*/ 0 h 536"/>
                <a:gd name="T2" fmla="*/ 0 w 1431"/>
                <a:gd name="T3" fmla="*/ 0 h 536"/>
                <a:gd name="T4" fmla="*/ 0 w 1431"/>
                <a:gd name="T5" fmla="*/ 0 h 536"/>
                <a:gd name="T6" fmla="*/ 0 w 1431"/>
                <a:gd name="T7" fmla="*/ 0 h 536"/>
                <a:gd name="T8" fmla="*/ 0 w 1431"/>
                <a:gd name="T9" fmla="*/ 0 h 536"/>
                <a:gd name="T10" fmla="*/ 1431 w 1431"/>
                <a:gd name="T11" fmla="*/ 0 h 536"/>
                <a:gd name="T12" fmla="*/ 1431 w 1431"/>
                <a:gd name="T13" fmla="*/ 0 h 536"/>
                <a:gd name="T14" fmla="*/ 895 w 1431"/>
                <a:gd name="T15" fmla="*/ 536 h 536"/>
                <a:gd name="T16" fmla="*/ 895 w 1431"/>
                <a:gd name="T17" fmla="*/ 0 h 536"/>
                <a:gd name="T18" fmla="*/ 251 w 1431"/>
                <a:gd name="T19" fmla="*/ 0 h 536"/>
                <a:gd name="T20" fmla="*/ 578 w 1431"/>
                <a:gd name="T21" fmla="*/ 268 h 536"/>
                <a:gd name="T22" fmla="*/ 251 w 1431"/>
                <a:gd name="T23" fmla="*/ 536 h 536"/>
                <a:gd name="T24" fmla="*/ 895 w 1431"/>
                <a:gd name="T25" fmla="*/ 536 h 536"/>
                <a:gd name="T26" fmla="*/ 1431 w 1431"/>
                <a:gd name="T27" fmla="*/ 0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31" h="536">
                  <a:moveTo>
                    <a:pt x="0" y="0"/>
                  </a:move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  <a:moveTo>
                    <a:pt x="1431" y="0"/>
                  </a:moveTo>
                  <a:lnTo>
                    <a:pt x="1431" y="0"/>
                  </a:lnTo>
                  <a:lnTo>
                    <a:pt x="895" y="536"/>
                  </a:lnTo>
                  <a:lnTo>
                    <a:pt x="895" y="0"/>
                  </a:lnTo>
                  <a:lnTo>
                    <a:pt x="251" y="0"/>
                  </a:lnTo>
                  <a:lnTo>
                    <a:pt x="578" y="268"/>
                  </a:lnTo>
                  <a:lnTo>
                    <a:pt x="251" y="536"/>
                  </a:lnTo>
                  <a:lnTo>
                    <a:pt x="895" y="536"/>
                  </a:lnTo>
                  <a:lnTo>
                    <a:pt x="1431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8"/>
            <p:cNvSpPr>
              <a:spLocks noEditPoints="1"/>
            </p:cNvSpPr>
            <p:nvPr/>
          </p:nvSpPr>
          <p:spPr bwMode="auto">
            <a:xfrm>
              <a:off x="3660" y="3156"/>
              <a:ext cx="1431" cy="536"/>
            </a:xfrm>
            <a:custGeom>
              <a:avLst/>
              <a:gdLst>
                <a:gd name="T0" fmla="*/ 0 w 1431"/>
                <a:gd name="T1" fmla="*/ 0 h 536"/>
                <a:gd name="T2" fmla="*/ 0 w 1431"/>
                <a:gd name="T3" fmla="*/ 0 h 536"/>
                <a:gd name="T4" fmla="*/ 0 w 1431"/>
                <a:gd name="T5" fmla="*/ 0 h 536"/>
                <a:gd name="T6" fmla="*/ 0 w 1431"/>
                <a:gd name="T7" fmla="*/ 0 h 536"/>
                <a:gd name="T8" fmla="*/ 0 w 1431"/>
                <a:gd name="T9" fmla="*/ 0 h 536"/>
                <a:gd name="T10" fmla="*/ 1431 w 1431"/>
                <a:gd name="T11" fmla="*/ 0 h 536"/>
                <a:gd name="T12" fmla="*/ 1431 w 1431"/>
                <a:gd name="T13" fmla="*/ 0 h 536"/>
                <a:gd name="T14" fmla="*/ 895 w 1431"/>
                <a:gd name="T15" fmla="*/ 536 h 536"/>
                <a:gd name="T16" fmla="*/ 895 w 1431"/>
                <a:gd name="T17" fmla="*/ 0 h 536"/>
                <a:gd name="T18" fmla="*/ 251 w 1431"/>
                <a:gd name="T19" fmla="*/ 0 h 536"/>
                <a:gd name="T20" fmla="*/ 578 w 1431"/>
                <a:gd name="T21" fmla="*/ 268 h 536"/>
                <a:gd name="T22" fmla="*/ 251 w 1431"/>
                <a:gd name="T23" fmla="*/ 536 h 536"/>
                <a:gd name="T24" fmla="*/ 895 w 1431"/>
                <a:gd name="T25" fmla="*/ 536 h 536"/>
                <a:gd name="T26" fmla="*/ 1431 w 1431"/>
                <a:gd name="T27" fmla="*/ 0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31" h="536">
                  <a:moveTo>
                    <a:pt x="0" y="0"/>
                  </a:move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moveTo>
                    <a:pt x="1431" y="0"/>
                  </a:moveTo>
                  <a:lnTo>
                    <a:pt x="1431" y="0"/>
                  </a:lnTo>
                  <a:lnTo>
                    <a:pt x="895" y="536"/>
                  </a:lnTo>
                  <a:lnTo>
                    <a:pt x="895" y="0"/>
                  </a:lnTo>
                  <a:lnTo>
                    <a:pt x="251" y="0"/>
                  </a:lnTo>
                  <a:lnTo>
                    <a:pt x="578" y="268"/>
                  </a:lnTo>
                  <a:lnTo>
                    <a:pt x="251" y="536"/>
                  </a:lnTo>
                  <a:lnTo>
                    <a:pt x="895" y="536"/>
                  </a:lnTo>
                  <a:lnTo>
                    <a:pt x="143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9"/>
            <p:cNvSpPr>
              <a:spLocks/>
            </p:cNvSpPr>
            <p:nvPr/>
          </p:nvSpPr>
          <p:spPr bwMode="auto">
            <a:xfrm>
              <a:off x="4350" y="1968"/>
              <a:ext cx="947" cy="1724"/>
            </a:xfrm>
            <a:custGeom>
              <a:avLst/>
              <a:gdLst>
                <a:gd name="T0" fmla="*/ 205 w 947"/>
                <a:gd name="T1" fmla="*/ 1724 h 1724"/>
                <a:gd name="T2" fmla="*/ 741 w 947"/>
                <a:gd name="T3" fmla="*/ 1188 h 1724"/>
                <a:gd name="T4" fmla="*/ 741 w 947"/>
                <a:gd name="T5" fmla="*/ 578 h 1724"/>
                <a:gd name="T6" fmla="*/ 947 w 947"/>
                <a:gd name="T7" fmla="*/ 578 h 1724"/>
                <a:gd name="T8" fmla="*/ 473 w 947"/>
                <a:gd name="T9" fmla="*/ 0 h 1724"/>
                <a:gd name="T10" fmla="*/ 0 w 947"/>
                <a:gd name="T11" fmla="*/ 578 h 1724"/>
                <a:gd name="T12" fmla="*/ 205 w 947"/>
                <a:gd name="T13" fmla="*/ 578 h 1724"/>
                <a:gd name="T14" fmla="*/ 205 w 947"/>
                <a:gd name="T15" fmla="*/ 1724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47" h="1724">
                  <a:moveTo>
                    <a:pt x="205" y="1724"/>
                  </a:moveTo>
                  <a:lnTo>
                    <a:pt x="741" y="1188"/>
                  </a:lnTo>
                  <a:lnTo>
                    <a:pt x="741" y="578"/>
                  </a:lnTo>
                  <a:lnTo>
                    <a:pt x="947" y="578"/>
                  </a:lnTo>
                  <a:lnTo>
                    <a:pt x="473" y="0"/>
                  </a:lnTo>
                  <a:lnTo>
                    <a:pt x="0" y="578"/>
                  </a:lnTo>
                  <a:lnTo>
                    <a:pt x="205" y="578"/>
                  </a:lnTo>
                  <a:lnTo>
                    <a:pt x="205" y="1724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30"/>
            <p:cNvSpPr>
              <a:spLocks/>
            </p:cNvSpPr>
            <p:nvPr/>
          </p:nvSpPr>
          <p:spPr bwMode="auto">
            <a:xfrm>
              <a:off x="4350" y="1968"/>
              <a:ext cx="947" cy="1724"/>
            </a:xfrm>
            <a:custGeom>
              <a:avLst/>
              <a:gdLst>
                <a:gd name="T0" fmla="*/ 205 w 947"/>
                <a:gd name="T1" fmla="*/ 1724 h 1724"/>
                <a:gd name="T2" fmla="*/ 741 w 947"/>
                <a:gd name="T3" fmla="*/ 1188 h 1724"/>
                <a:gd name="T4" fmla="*/ 741 w 947"/>
                <a:gd name="T5" fmla="*/ 578 h 1724"/>
                <a:gd name="T6" fmla="*/ 947 w 947"/>
                <a:gd name="T7" fmla="*/ 578 h 1724"/>
                <a:gd name="T8" fmla="*/ 473 w 947"/>
                <a:gd name="T9" fmla="*/ 0 h 1724"/>
                <a:gd name="T10" fmla="*/ 0 w 947"/>
                <a:gd name="T11" fmla="*/ 578 h 1724"/>
                <a:gd name="T12" fmla="*/ 205 w 947"/>
                <a:gd name="T13" fmla="*/ 578 h 1724"/>
                <a:gd name="T14" fmla="*/ 205 w 947"/>
                <a:gd name="T15" fmla="*/ 1724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47" h="1724">
                  <a:moveTo>
                    <a:pt x="205" y="1724"/>
                  </a:moveTo>
                  <a:lnTo>
                    <a:pt x="741" y="1188"/>
                  </a:lnTo>
                  <a:lnTo>
                    <a:pt x="741" y="578"/>
                  </a:lnTo>
                  <a:lnTo>
                    <a:pt x="947" y="578"/>
                  </a:lnTo>
                  <a:lnTo>
                    <a:pt x="473" y="0"/>
                  </a:lnTo>
                  <a:lnTo>
                    <a:pt x="0" y="578"/>
                  </a:lnTo>
                  <a:lnTo>
                    <a:pt x="205" y="578"/>
                  </a:lnTo>
                  <a:lnTo>
                    <a:pt x="205" y="1724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31"/>
            <p:cNvSpPr>
              <a:spLocks/>
            </p:cNvSpPr>
            <p:nvPr/>
          </p:nvSpPr>
          <p:spPr bwMode="auto">
            <a:xfrm>
              <a:off x="4350" y="1968"/>
              <a:ext cx="947" cy="1724"/>
            </a:xfrm>
            <a:custGeom>
              <a:avLst/>
              <a:gdLst>
                <a:gd name="T0" fmla="*/ 473 w 947"/>
                <a:gd name="T1" fmla="*/ 0 h 1724"/>
                <a:gd name="T2" fmla="*/ 0 w 947"/>
                <a:gd name="T3" fmla="*/ 578 h 1724"/>
                <a:gd name="T4" fmla="*/ 205 w 947"/>
                <a:gd name="T5" fmla="*/ 578 h 1724"/>
                <a:gd name="T6" fmla="*/ 205 w 947"/>
                <a:gd name="T7" fmla="*/ 1724 h 1724"/>
                <a:gd name="T8" fmla="*/ 741 w 947"/>
                <a:gd name="T9" fmla="*/ 1188 h 1724"/>
                <a:gd name="T10" fmla="*/ 741 w 947"/>
                <a:gd name="T11" fmla="*/ 578 h 1724"/>
                <a:gd name="T12" fmla="*/ 947 w 947"/>
                <a:gd name="T13" fmla="*/ 578 h 1724"/>
                <a:gd name="T14" fmla="*/ 473 w 947"/>
                <a:gd name="T15" fmla="*/ 0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47" h="1724">
                  <a:moveTo>
                    <a:pt x="473" y="0"/>
                  </a:moveTo>
                  <a:lnTo>
                    <a:pt x="0" y="578"/>
                  </a:lnTo>
                  <a:lnTo>
                    <a:pt x="205" y="578"/>
                  </a:lnTo>
                  <a:lnTo>
                    <a:pt x="205" y="1724"/>
                  </a:lnTo>
                  <a:lnTo>
                    <a:pt x="741" y="1188"/>
                  </a:lnTo>
                  <a:lnTo>
                    <a:pt x="741" y="578"/>
                  </a:lnTo>
                  <a:lnTo>
                    <a:pt x="947" y="578"/>
                  </a:lnTo>
                  <a:lnTo>
                    <a:pt x="4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32"/>
            <p:cNvSpPr>
              <a:spLocks/>
            </p:cNvSpPr>
            <p:nvPr/>
          </p:nvSpPr>
          <p:spPr bwMode="auto">
            <a:xfrm>
              <a:off x="4350" y="1968"/>
              <a:ext cx="947" cy="1724"/>
            </a:xfrm>
            <a:custGeom>
              <a:avLst/>
              <a:gdLst>
                <a:gd name="T0" fmla="*/ 473 w 947"/>
                <a:gd name="T1" fmla="*/ 0 h 1724"/>
                <a:gd name="T2" fmla="*/ 0 w 947"/>
                <a:gd name="T3" fmla="*/ 578 h 1724"/>
                <a:gd name="T4" fmla="*/ 205 w 947"/>
                <a:gd name="T5" fmla="*/ 578 h 1724"/>
                <a:gd name="T6" fmla="*/ 205 w 947"/>
                <a:gd name="T7" fmla="*/ 1724 h 1724"/>
                <a:gd name="T8" fmla="*/ 741 w 947"/>
                <a:gd name="T9" fmla="*/ 1188 h 1724"/>
                <a:gd name="T10" fmla="*/ 741 w 947"/>
                <a:gd name="T11" fmla="*/ 578 h 1724"/>
                <a:gd name="T12" fmla="*/ 947 w 947"/>
                <a:gd name="T13" fmla="*/ 578 h 1724"/>
                <a:gd name="T14" fmla="*/ 473 w 947"/>
                <a:gd name="T15" fmla="*/ 0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47" h="1724">
                  <a:moveTo>
                    <a:pt x="473" y="0"/>
                  </a:moveTo>
                  <a:lnTo>
                    <a:pt x="0" y="578"/>
                  </a:lnTo>
                  <a:lnTo>
                    <a:pt x="205" y="578"/>
                  </a:lnTo>
                  <a:lnTo>
                    <a:pt x="205" y="1724"/>
                  </a:lnTo>
                  <a:lnTo>
                    <a:pt x="741" y="1188"/>
                  </a:lnTo>
                  <a:lnTo>
                    <a:pt x="741" y="578"/>
                  </a:lnTo>
                  <a:lnTo>
                    <a:pt x="947" y="578"/>
                  </a:lnTo>
                  <a:lnTo>
                    <a:pt x="473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33"/>
            <p:cNvSpPr>
              <a:spLocks/>
            </p:cNvSpPr>
            <p:nvPr/>
          </p:nvSpPr>
          <p:spPr bwMode="auto">
            <a:xfrm>
              <a:off x="2515" y="2950"/>
              <a:ext cx="1723" cy="948"/>
            </a:xfrm>
            <a:custGeom>
              <a:avLst/>
              <a:gdLst>
                <a:gd name="T0" fmla="*/ 0 w 1723"/>
                <a:gd name="T1" fmla="*/ 206 h 948"/>
                <a:gd name="T2" fmla="*/ 536 w 1723"/>
                <a:gd name="T3" fmla="*/ 742 h 948"/>
                <a:gd name="T4" fmla="*/ 1145 w 1723"/>
                <a:gd name="T5" fmla="*/ 742 h 948"/>
                <a:gd name="T6" fmla="*/ 1145 w 1723"/>
                <a:gd name="T7" fmla="*/ 948 h 948"/>
                <a:gd name="T8" fmla="*/ 1723 w 1723"/>
                <a:gd name="T9" fmla="*/ 474 h 948"/>
                <a:gd name="T10" fmla="*/ 1145 w 1723"/>
                <a:gd name="T11" fmla="*/ 0 h 948"/>
                <a:gd name="T12" fmla="*/ 1145 w 1723"/>
                <a:gd name="T13" fmla="*/ 206 h 948"/>
                <a:gd name="T14" fmla="*/ 0 w 1723"/>
                <a:gd name="T15" fmla="*/ 206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23" h="948">
                  <a:moveTo>
                    <a:pt x="0" y="206"/>
                  </a:moveTo>
                  <a:lnTo>
                    <a:pt x="536" y="742"/>
                  </a:lnTo>
                  <a:lnTo>
                    <a:pt x="1145" y="742"/>
                  </a:lnTo>
                  <a:lnTo>
                    <a:pt x="1145" y="948"/>
                  </a:lnTo>
                  <a:lnTo>
                    <a:pt x="1723" y="474"/>
                  </a:lnTo>
                  <a:lnTo>
                    <a:pt x="1145" y="0"/>
                  </a:lnTo>
                  <a:lnTo>
                    <a:pt x="1145" y="206"/>
                  </a:lnTo>
                  <a:lnTo>
                    <a:pt x="0" y="206"/>
                  </a:lnTo>
                  <a:close/>
                </a:path>
              </a:pathLst>
            </a:custGeom>
            <a:solidFill>
              <a:srgbClr val="BCBC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34"/>
            <p:cNvSpPr>
              <a:spLocks/>
            </p:cNvSpPr>
            <p:nvPr/>
          </p:nvSpPr>
          <p:spPr bwMode="auto">
            <a:xfrm>
              <a:off x="2515" y="2950"/>
              <a:ext cx="1723" cy="948"/>
            </a:xfrm>
            <a:custGeom>
              <a:avLst/>
              <a:gdLst>
                <a:gd name="T0" fmla="*/ 0 w 1723"/>
                <a:gd name="T1" fmla="*/ 206 h 948"/>
                <a:gd name="T2" fmla="*/ 536 w 1723"/>
                <a:gd name="T3" fmla="*/ 742 h 948"/>
                <a:gd name="T4" fmla="*/ 1145 w 1723"/>
                <a:gd name="T5" fmla="*/ 742 h 948"/>
                <a:gd name="T6" fmla="*/ 1145 w 1723"/>
                <a:gd name="T7" fmla="*/ 948 h 948"/>
                <a:gd name="T8" fmla="*/ 1723 w 1723"/>
                <a:gd name="T9" fmla="*/ 474 h 948"/>
                <a:gd name="T10" fmla="*/ 1145 w 1723"/>
                <a:gd name="T11" fmla="*/ 0 h 948"/>
                <a:gd name="T12" fmla="*/ 1145 w 1723"/>
                <a:gd name="T13" fmla="*/ 206 h 948"/>
                <a:gd name="T14" fmla="*/ 0 w 1723"/>
                <a:gd name="T15" fmla="*/ 206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23" h="948">
                  <a:moveTo>
                    <a:pt x="0" y="206"/>
                  </a:moveTo>
                  <a:lnTo>
                    <a:pt x="536" y="742"/>
                  </a:lnTo>
                  <a:lnTo>
                    <a:pt x="1145" y="742"/>
                  </a:lnTo>
                  <a:lnTo>
                    <a:pt x="1145" y="948"/>
                  </a:lnTo>
                  <a:lnTo>
                    <a:pt x="1723" y="474"/>
                  </a:lnTo>
                  <a:lnTo>
                    <a:pt x="1145" y="0"/>
                  </a:lnTo>
                  <a:lnTo>
                    <a:pt x="1145" y="206"/>
                  </a:lnTo>
                  <a:lnTo>
                    <a:pt x="0" y="206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35"/>
            <p:cNvSpPr>
              <a:spLocks/>
            </p:cNvSpPr>
            <p:nvPr/>
          </p:nvSpPr>
          <p:spPr bwMode="auto">
            <a:xfrm>
              <a:off x="2515" y="2950"/>
              <a:ext cx="1723" cy="948"/>
            </a:xfrm>
            <a:custGeom>
              <a:avLst/>
              <a:gdLst>
                <a:gd name="T0" fmla="*/ 1145 w 1723"/>
                <a:gd name="T1" fmla="*/ 0 h 948"/>
                <a:gd name="T2" fmla="*/ 1145 w 1723"/>
                <a:gd name="T3" fmla="*/ 206 h 948"/>
                <a:gd name="T4" fmla="*/ 536 w 1723"/>
                <a:gd name="T5" fmla="*/ 206 h 948"/>
                <a:gd name="T6" fmla="*/ 0 w 1723"/>
                <a:gd name="T7" fmla="*/ 206 h 948"/>
                <a:gd name="T8" fmla="*/ 536 w 1723"/>
                <a:gd name="T9" fmla="*/ 742 h 948"/>
                <a:gd name="T10" fmla="*/ 1145 w 1723"/>
                <a:gd name="T11" fmla="*/ 742 h 948"/>
                <a:gd name="T12" fmla="*/ 1145 w 1723"/>
                <a:gd name="T13" fmla="*/ 948 h 948"/>
                <a:gd name="T14" fmla="*/ 1723 w 1723"/>
                <a:gd name="T15" fmla="*/ 474 h 948"/>
                <a:gd name="T16" fmla="*/ 1396 w 1723"/>
                <a:gd name="T17" fmla="*/ 206 h 948"/>
                <a:gd name="T18" fmla="*/ 1145 w 1723"/>
                <a:gd name="T19" fmla="*/ 0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23" h="948">
                  <a:moveTo>
                    <a:pt x="1145" y="0"/>
                  </a:moveTo>
                  <a:lnTo>
                    <a:pt x="1145" y="206"/>
                  </a:lnTo>
                  <a:lnTo>
                    <a:pt x="536" y="206"/>
                  </a:lnTo>
                  <a:lnTo>
                    <a:pt x="0" y="206"/>
                  </a:lnTo>
                  <a:lnTo>
                    <a:pt x="536" y="742"/>
                  </a:lnTo>
                  <a:lnTo>
                    <a:pt x="1145" y="742"/>
                  </a:lnTo>
                  <a:lnTo>
                    <a:pt x="1145" y="948"/>
                  </a:lnTo>
                  <a:lnTo>
                    <a:pt x="1723" y="474"/>
                  </a:lnTo>
                  <a:lnTo>
                    <a:pt x="1396" y="206"/>
                  </a:lnTo>
                  <a:lnTo>
                    <a:pt x="114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36"/>
            <p:cNvSpPr>
              <a:spLocks/>
            </p:cNvSpPr>
            <p:nvPr/>
          </p:nvSpPr>
          <p:spPr bwMode="auto">
            <a:xfrm>
              <a:off x="2515" y="2950"/>
              <a:ext cx="1723" cy="948"/>
            </a:xfrm>
            <a:custGeom>
              <a:avLst/>
              <a:gdLst>
                <a:gd name="T0" fmla="*/ 1145 w 1723"/>
                <a:gd name="T1" fmla="*/ 0 h 948"/>
                <a:gd name="T2" fmla="*/ 1145 w 1723"/>
                <a:gd name="T3" fmla="*/ 206 h 948"/>
                <a:gd name="T4" fmla="*/ 536 w 1723"/>
                <a:gd name="T5" fmla="*/ 206 h 948"/>
                <a:gd name="T6" fmla="*/ 0 w 1723"/>
                <a:gd name="T7" fmla="*/ 206 h 948"/>
                <a:gd name="T8" fmla="*/ 536 w 1723"/>
                <a:gd name="T9" fmla="*/ 742 h 948"/>
                <a:gd name="T10" fmla="*/ 1145 w 1723"/>
                <a:gd name="T11" fmla="*/ 742 h 948"/>
                <a:gd name="T12" fmla="*/ 1145 w 1723"/>
                <a:gd name="T13" fmla="*/ 948 h 948"/>
                <a:gd name="T14" fmla="*/ 1723 w 1723"/>
                <a:gd name="T15" fmla="*/ 474 h 948"/>
                <a:gd name="T16" fmla="*/ 1396 w 1723"/>
                <a:gd name="T17" fmla="*/ 206 h 948"/>
                <a:gd name="T18" fmla="*/ 1145 w 1723"/>
                <a:gd name="T19" fmla="*/ 0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23" h="948">
                  <a:moveTo>
                    <a:pt x="1145" y="0"/>
                  </a:moveTo>
                  <a:lnTo>
                    <a:pt x="1145" y="206"/>
                  </a:lnTo>
                  <a:lnTo>
                    <a:pt x="536" y="206"/>
                  </a:lnTo>
                  <a:lnTo>
                    <a:pt x="0" y="206"/>
                  </a:lnTo>
                  <a:lnTo>
                    <a:pt x="536" y="742"/>
                  </a:lnTo>
                  <a:lnTo>
                    <a:pt x="1145" y="742"/>
                  </a:lnTo>
                  <a:lnTo>
                    <a:pt x="1145" y="948"/>
                  </a:lnTo>
                  <a:lnTo>
                    <a:pt x="1723" y="474"/>
                  </a:lnTo>
                  <a:lnTo>
                    <a:pt x="1396" y="206"/>
                  </a:lnTo>
                  <a:lnTo>
                    <a:pt x="1145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5" name="TextBox 54"/>
          <p:cNvSpPr txBox="1"/>
          <p:nvPr/>
        </p:nvSpPr>
        <p:spPr>
          <a:xfrm>
            <a:off x="1759881" y="5568810"/>
            <a:ext cx="10038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smtClean="0">
                <a:solidFill>
                  <a:schemeClr val="bg1"/>
                </a:solidFill>
                <a:latin typeface="+mj-lt"/>
              </a:rPr>
              <a:t>Analysis</a:t>
            </a:r>
            <a:endParaRPr lang="id-ID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3210045" y="2330330"/>
            <a:ext cx="84991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smtClean="0">
                <a:solidFill>
                  <a:schemeClr val="bg1"/>
                </a:solidFill>
                <a:latin typeface="+mj-lt"/>
              </a:rPr>
              <a:t>Expert</a:t>
            </a:r>
            <a:endParaRPr lang="id-ID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7" name="TextBox 56"/>
          <p:cNvSpPr txBox="1"/>
          <p:nvPr/>
        </p:nvSpPr>
        <p:spPr>
          <a:xfrm rot="16200000">
            <a:off x="3849373" y="4517905"/>
            <a:ext cx="14856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smtClean="0">
                <a:solidFill>
                  <a:schemeClr val="bg1"/>
                </a:solidFill>
                <a:latin typeface="+mj-lt"/>
              </a:rPr>
              <a:t>Presentation</a:t>
            </a:r>
            <a:endParaRPr lang="id-ID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8" name="TextBox 57"/>
          <p:cNvSpPr txBox="1"/>
          <p:nvPr/>
        </p:nvSpPr>
        <p:spPr>
          <a:xfrm rot="16200000">
            <a:off x="877902" y="3417768"/>
            <a:ext cx="8755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smtClean="0">
                <a:solidFill>
                  <a:schemeClr val="bg1"/>
                </a:solidFill>
                <a:latin typeface="+mj-lt"/>
              </a:rPr>
              <a:t>Design</a:t>
            </a:r>
            <a:endParaRPr lang="id-ID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Oval 68"/>
          <p:cNvSpPr>
            <a:spLocks noChangeArrowheads="1"/>
          </p:cNvSpPr>
          <p:nvPr/>
        </p:nvSpPr>
        <p:spPr bwMode="auto">
          <a:xfrm>
            <a:off x="5835564" y="4199418"/>
            <a:ext cx="823913" cy="823913"/>
          </a:xfrm>
          <a:prstGeom prst="ellipse">
            <a:avLst/>
          </a:prstGeom>
          <a:solidFill>
            <a:schemeClr val="accent3"/>
          </a:solidFill>
          <a:ln w="57150">
            <a:noFill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Oval 59"/>
          <p:cNvSpPr>
            <a:spLocks noChangeArrowheads="1"/>
          </p:cNvSpPr>
          <p:nvPr/>
        </p:nvSpPr>
        <p:spPr bwMode="auto">
          <a:xfrm>
            <a:off x="5854204" y="5238344"/>
            <a:ext cx="823913" cy="823913"/>
          </a:xfrm>
          <a:prstGeom prst="ellipse">
            <a:avLst/>
          </a:prstGeom>
          <a:solidFill>
            <a:schemeClr val="accent4"/>
          </a:solidFill>
          <a:ln w="57150">
            <a:noFill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Content Placeholder 2"/>
          <p:cNvSpPr txBox="1">
            <a:spLocks/>
          </p:cNvSpPr>
          <p:nvPr/>
        </p:nvSpPr>
        <p:spPr>
          <a:xfrm>
            <a:off x="6881263" y="2059221"/>
            <a:ext cx="3917821" cy="82391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d-ID" b="1" smtClean="0">
                <a:solidFill>
                  <a:schemeClr val="bg1">
                    <a:lumMod val="50000"/>
                  </a:schemeClr>
                </a:solidFill>
              </a:rPr>
              <a:t>Infomedia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/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elit. Curabitur elementum posuere pretium. </a:t>
            </a:r>
          </a:p>
        </p:txBody>
      </p:sp>
      <p:sp>
        <p:nvSpPr>
          <p:cNvPr id="62" name="Content Placeholder 2"/>
          <p:cNvSpPr txBox="1">
            <a:spLocks/>
          </p:cNvSpPr>
          <p:nvPr/>
        </p:nvSpPr>
        <p:spPr>
          <a:xfrm>
            <a:off x="6881263" y="3198634"/>
            <a:ext cx="3917821" cy="82391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d-ID" b="1" smtClean="0">
                <a:solidFill>
                  <a:schemeClr val="bg1">
                    <a:lumMod val="50000"/>
                  </a:schemeClr>
                </a:solidFill>
              </a:rPr>
              <a:t>Final Process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/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elit. Curabitur elementum posuere pretium. </a:t>
            </a:r>
          </a:p>
        </p:txBody>
      </p:sp>
      <p:sp>
        <p:nvSpPr>
          <p:cNvPr id="63" name="Content Placeholder 2"/>
          <p:cNvSpPr txBox="1">
            <a:spLocks/>
          </p:cNvSpPr>
          <p:nvPr/>
        </p:nvSpPr>
        <p:spPr>
          <a:xfrm>
            <a:off x="6881263" y="4188691"/>
            <a:ext cx="3917821" cy="82391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d-ID" b="1" dirty="0">
                <a:solidFill>
                  <a:schemeClr val="bg1">
                    <a:lumMod val="50000"/>
                  </a:schemeClr>
                </a:solidFill>
              </a:rPr>
              <a:t>Sharing 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Media</a:t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elit. Curabitur elementum posuere pretium. </a:t>
            </a:r>
          </a:p>
        </p:txBody>
      </p:sp>
      <p:sp>
        <p:nvSpPr>
          <p:cNvPr id="64" name="Content Placeholder 2"/>
          <p:cNvSpPr txBox="1">
            <a:spLocks/>
          </p:cNvSpPr>
          <p:nvPr/>
        </p:nvSpPr>
        <p:spPr>
          <a:xfrm>
            <a:off x="6881263" y="5248479"/>
            <a:ext cx="3917821" cy="82391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d-ID" b="1" smtClean="0">
                <a:solidFill>
                  <a:schemeClr val="bg1">
                    <a:lumMod val="50000"/>
                  </a:schemeClr>
                </a:solidFill>
              </a:rPr>
              <a:t>Cloud Computing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/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elit. Curabitur elementum posuere pretium. </a:t>
            </a:r>
          </a:p>
        </p:txBody>
      </p:sp>
      <p:grpSp>
        <p:nvGrpSpPr>
          <p:cNvPr id="65" name="Group 64"/>
          <p:cNvGrpSpPr/>
          <p:nvPr/>
        </p:nvGrpSpPr>
        <p:grpSpPr>
          <a:xfrm>
            <a:off x="5750691" y="2120939"/>
            <a:ext cx="823913" cy="823913"/>
            <a:chOff x="6832990" y="2145682"/>
            <a:chExt cx="823913" cy="823913"/>
          </a:xfrm>
        </p:grpSpPr>
        <p:sp>
          <p:nvSpPr>
            <p:cNvPr id="66" name="Oval 68"/>
            <p:cNvSpPr>
              <a:spLocks noChangeArrowheads="1"/>
            </p:cNvSpPr>
            <p:nvPr/>
          </p:nvSpPr>
          <p:spPr bwMode="auto">
            <a:xfrm>
              <a:off x="6832990" y="2145682"/>
              <a:ext cx="823913" cy="823913"/>
            </a:xfrm>
            <a:prstGeom prst="ellipse">
              <a:avLst/>
            </a:prstGeom>
            <a:solidFill>
              <a:schemeClr val="accent1"/>
            </a:solidFill>
            <a:ln w="57150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12"/>
            <p:cNvSpPr>
              <a:spLocks noEditPoints="1"/>
            </p:cNvSpPr>
            <p:nvPr/>
          </p:nvSpPr>
          <p:spPr bwMode="auto">
            <a:xfrm>
              <a:off x="7099504" y="2364371"/>
              <a:ext cx="290883" cy="386534"/>
            </a:xfrm>
            <a:custGeom>
              <a:avLst/>
              <a:gdLst>
                <a:gd name="T0" fmla="*/ 168 w 192"/>
                <a:gd name="T1" fmla="*/ 64 h 256"/>
                <a:gd name="T2" fmla="*/ 168 w 192"/>
                <a:gd name="T3" fmla="*/ 40 h 256"/>
                <a:gd name="T4" fmla="*/ 184 w 192"/>
                <a:gd name="T5" fmla="*/ 40 h 256"/>
                <a:gd name="T6" fmla="*/ 192 w 192"/>
                <a:gd name="T7" fmla="*/ 32 h 256"/>
                <a:gd name="T8" fmla="*/ 192 w 192"/>
                <a:gd name="T9" fmla="*/ 8 h 256"/>
                <a:gd name="T10" fmla="*/ 184 w 192"/>
                <a:gd name="T11" fmla="*/ 0 h 256"/>
                <a:gd name="T12" fmla="*/ 8 w 192"/>
                <a:gd name="T13" fmla="*/ 0 h 256"/>
                <a:gd name="T14" fmla="*/ 0 w 192"/>
                <a:gd name="T15" fmla="*/ 8 h 256"/>
                <a:gd name="T16" fmla="*/ 0 w 192"/>
                <a:gd name="T17" fmla="*/ 32 h 256"/>
                <a:gd name="T18" fmla="*/ 8 w 192"/>
                <a:gd name="T19" fmla="*/ 40 h 256"/>
                <a:gd name="T20" fmla="*/ 24 w 192"/>
                <a:gd name="T21" fmla="*/ 40 h 256"/>
                <a:gd name="T22" fmla="*/ 24 w 192"/>
                <a:gd name="T23" fmla="*/ 64 h 256"/>
                <a:gd name="T24" fmla="*/ 63 w 192"/>
                <a:gd name="T25" fmla="*/ 128 h 256"/>
                <a:gd name="T26" fmla="*/ 24 w 192"/>
                <a:gd name="T27" fmla="*/ 192 h 256"/>
                <a:gd name="T28" fmla="*/ 24 w 192"/>
                <a:gd name="T29" fmla="*/ 216 h 256"/>
                <a:gd name="T30" fmla="*/ 8 w 192"/>
                <a:gd name="T31" fmla="*/ 216 h 256"/>
                <a:gd name="T32" fmla="*/ 0 w 192"/>
                <a:gd name="T33" fmla="*/ 224 h 256"/>
                <a:gd name="T34" fmla="*/ 0 w 192"/>
                <a:gd name="T35" fmla="*/ 248 h 256"/>
                <a:gd name="T36" fmla="*/ 8 w 192"/>
                <a:gd name="T37" fmla="*/ 256 h 256"/>
                <a:gd name="T38" fmla="*/ 184 w 192"/>
                <a:gd name="T39" fmla="*/ 256 h 256"/>
                <a:gd name="T40" fmla="*/ 192 w 192"/>
                <a:gd name="T41" fmla="*/ 248 h 256"/>
                <a:gd name="T42" fmla="*/ 192 w 192"/>
                <a:gd name="T43" fmla="*/ 224 h 256"/>
                <a:gd name="T44" fmla="*/ 184 w 192"/>
                <a:gd name="T45" fmla="*/ 216 h 256"/>
                <a:gd name="T46" fmla="*/ 168 w 192"/>
                <a:gd name="T47" fmla="*/ 216 h 256"/>
                <a:gd name="T48" fmla="*/ 168 w 192"/>
                <a:gd name="T49" fmla="*/ 192 h 256"/>
                <a:gd name="T50" fmla="*/ 129 w 192"/>
                <a:gd name="T51" fmla="*/ 128 h 256"/>
                <a:gd name="T52" fmla="*/ 168 w 192"/>
                <a:gd name="T53" fmla="*/ 64 h 256"/>
                <a:gd name="T54" fmla="*/ 16 w 192"/>
                <a:gd name="T55" fmla="*/ 16 h 256"/>
                <a:gd name="T56" fmla="*/ 176 w 192"/>
                <a:gd name="T57" fmla="*/ 16 h 256"/>
                <a:gd name="T58" fmla="*/ 176 w 192"/>
                <a:gd name="T59" fmla="*/ 24 h 256"/>
                <a:gd name="T60" fmla="*/ 16 w 192"/>
                <a:gd name="T61" fmla="*/ 24 h 256"/>
                <a:gd name="T62" fmla="*/ 16 w 192"/>
                <a:gd name="T63" fmla="*/ 16 h 256"/>
                <a:gd name="T64" fmla="*/ 176 w 192"/>
                <a:gd name="T65" fmla="*/ 240 h 256"/>
                <a:gd name="T66" fmla="*/ 16 w 192"/>
                <a:gd name="T67" fmla="*/ 240 h 256"/>
                <a:gd name="T68" fmla="*/ 16 w 192"/>
                <a:gd name="T69" fmla="*/ 232 h 256"/>
                <a:gd name="T70" fmla="*/ 176 w 192"/>
                <a:gd name="T71" fmla="*/ 232 h 256"/>
                <a:gd name="T72" fmla="*/ 176 w 192"/>
                <a:gd name="T73" fmla="*/ 240 h 256"/>
                <a:gd name="T74" fmla="*/ 152 w 192"/>
                <a:gd name="T75" fmla="*/ 192 h 256"/>
                <a:gd name="T76" fmla="*/ 152 w 192"/>
                <a:gd name="T77" fmla="*/ 216 h 256"/>
                <a:gd name="T78" fmla="*/ 40 w 192"/>
                <a:gd name="T79" fmla="*/ 216 h 256"/>
                <a:gd name="T80" fmla="*/ 40 w 192"/>
                <a:gd name="T81" fmla="*/ 192 h 256"/>
                <a:gd name="T82" fmla="*/ 96 w 192"/>
                <a:gd name="T83" fmla="*/ 136 h 256"/>
                <a:gd name="T84" fmla="*/ 152 w 192"/>
                <a:gd name="T85" fmla="*/ 192 h 256"/>
                <a:gd name="T86" fmla="*/ 96 w 192"/>
                <a:gd name="T87" fmla="*/ 120 h 256"/>
                <a:gd name="T88" fmla="*/ 40 w 192"/>
                <a:gd name="T89" fmla="*/ 64 h 256"/>
                <a:gd name="T90" fmla="*/ 40 w 192"/>
                <a:gd name="T91" fmla="*/ 40 h 256"/>
                <a:gd name="T92" fmla="*/ 152 w 192"/>
                <a:gd name="T93" fmla="*/ 40 h 256"/>
                <a:gd name="T94" fmla="*/ 152 w 192"/>
                <a:gd name="T95" fmla="*/ 64 h 256"/>
                <a:gd name="T96" fmla="*/ 96 w 192"/>
                <a:gd name="T97" fmla="*/ 12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2" h="256">
                  <a:moveTo>
                    <a:pt x="168" y="64"/>
                  </a:moveTo>
                  <a:cubicBezTo>
                    <a:pt x="168" y="40"/>
                    <a:pt x="168" y="40"/>
                    <a:pt x="168" y="40"/>
                  </a:cubicBezTo>
                  <a:cubicBezTo>
                    <a:pt x="184" y="40"/>
                    <a:pt x="184" y="40"/>
                    <a:pt x="184" y="40"/>
                  </a:cubicBezTo>
                  <a:cubicBezTo>
                    <a:pt x="188" y="40"/>
                    <a:pt x="192" y="36"/>
                    <a:pt x="192" y="32"/>
                  </a:cubicBezTo>
                  <a:cubicBezTo>
                    <a:pt x="192" y="8"/>
                    <a:pt x="192" y="8"/>
                    <a:pt x="192" y="8"/>
                  </a:cubicBezTo>
                  <a:cubicBezTo>
                    <a:pt x="192" y="4"/>
                    <a:pt x="188" y="0"/>
                    <a:pt x="18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4" y="40"/>
                    <a:pt x="8" y="40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92"/>
                    <a:pt x="40" y="116"/>
                    <a:pt x="63" y="128"/>
                  </a:cubicBezTo>
                  <a:cubicBezTo>
                    <a:pt x="40" y="140"/>
                    <a:pt x="24" y="164"/>
                    <a:pt x="24" y="192"/>
                  </a:cubicBezTo>
                  <a:cubicBezTo>
                    <a:pt x="24" y="216"/>
                    <a:pt x="24" y="216"/>
                    <a:pt x="24" y="216"/>
                  </a:cubicBezTo>
                  <a:cubicBezTo>
                    <a:pt x="8" y="216"/>
                    <a:pt x="8" y="216"/>
                    <a:pt x="8" y="216"/>
                  </a:cubicBezTo>
                  <a:cubicBezTo>
                    <a:pt x="4" y="216"/>
                    <a:pt x="0" y="220"/>
                    <a:pt x="0" y="224"/>
                  </a:cubicBezTo>
                  <a:cubicBezTo>
                    <a:pt x="0" y="248"/>
                    <a:pt x="0" y="248"/>
                    <a:pt x="0" y="248"/>
                  </a:cubicBezTo>
                  <a:cubicBezTo>
                    <a:pt x="0" y="252"/>
                    <a:pt x="4" y="256"/>
                    <a:pt x="8" y="256"/>
                  </a:cubicBezTo>
                  <a:cubicBezTo>
                    <a:pt x="184" y="256"/>
                    <a:pt x="184" y="256"/>
                    <a:pt x="184" y="256"/>
                  </a:cubicBezTo>
                  <a:cubicBezTo>
                    <a:pt x="188" y="256"/>
                    <a:pt x="192" y="252"/>
                    <a:pt x="192" y="248"/>
                  </a:cubicBezTo>
                  <a:cubicBezTo>
                    <a:pt x="192" y="224"/>
                    <a:pt x="192" y="224"/>
                    <a:pt x="192" y="224"/>
                  </a:cubicBezTo>
                  <a:cubicBezTo>
                    <a:pt x="192" y="220"/>
                    <a:pt x="188" y="216"/>
                    <a:pt x="184" y="216"/>
                  </a:cubicBezTo>
                  <a:cubicBezTo>
                    <a:pt x="168" y="216"/>
                    <a:pt x="168" y="216"/>
                    <a:pt x="168" y="216"/>
                  </a:cubicBezTo>
                  <a:cubicBezTo>
                    <a:pt x="168" y="192"/>
                    <a:pt x="168" y="192"/>
                    <a:pt x="168" y="192"/>
                  </a:cubicBezTo>
                  <a:cubicBezTo>
                    <a:pt x="168" y="164"/>
                    <a:pt x="152" y="140"/>
                    <a:pt x="129" y="128"/>
                  </a:cubicBezTo>
                  <a:cubicBezTo>
                    <a:pt x="152" y="116"/>
                    <a:pt x="168" y="92"/>
                    <a:pt x="168" y="64"/>
                  </a:cubicBezTo>
                  <a:close/>
                  <a:moveTo>
                    <a:pt x="16" y="16"/>
                  </a:moveTo>
                  <a:cubicBezTo>
                    <a:pt x="176" y="16"/>
                    <a:pt x="176" y="16"/>
                    <a:pt x="176" y="16"/>
                  </a:cubicBezTo>
                  <a:cubicBezTo>
                    <a:pt x="176" y="24"/>
                    <a:pt x="176" y="24"/>
                    <a:pt x="176" y="24"/>
                  </a:cubicBezTo>
                  <a:cubicBezTo>
                    <a:pt x="16" y="24"/>
                    <a:pt x="16" y="24"/>
                    <a:pt x="16" y="24"/>
                  </a:cubicBezTo>
                  <a:lnTo>
                    <a:pt x="16" y="16"/>
                  </a:lnTo>
                  <a:close/>
                  <a:moveTo>
                    <a:pt x="176" y="240"/>
                  </a:moveTo>
                  <a:cubicBezTo>
                    <a:pt x="16" y="240"/>
                    <a:pt x="16" y="240"/>
                    <a:pt x="16" y="240"/>
                  </a:cubicBezTo>
                  <a:cubicBezTo>
                    <a:pt x="16" y="232"/>
                    <a:pt x="16" y="232"/>
                    <a:pt x="16" y="232"/>
                  </a:cubicBezTo>
                  <a:cubicBezTo>
                    <a:pt x="176" y="232"/>
                    <a:pt x="176" y="232"/>
                    <a:pt x="176" y="232"/>
                  </a:cubicBezTo>
                  <a:lnTo>
                    <a:pt x="176" y="240"/>
                  </a:lnTo>
                  <a:close/>
                  <a:moveTo>
                    <a:pt x="152" y="192"/>
                  </a:moveTo>
                  <a:cubicBezTo>
                    <a:pt x="152" y="216"/>
                    <a:pt x="152" y="216"/>
                    <a:pt x="152" y="216"/>
                  </a:cubicBezTo>
                  <a:cubicBezTo>
                    <a:pt x="40" y="216"/>
                    <a:pt x="40" y="216"/>
                    <a:pt x="40" y="216"/>
                  </a:cubicBezTo>
                  <a:cubicBezTo>
                    <a:pt x="40" y="192"/>
                    <a:pt x="40" y="192"/>
                    <a:pt x="40" y="192"/>
                  </a:cubicBezTo>
                  <a:cubicBezTo>
                    <a:pt x="40" y="161"/>
                    <a:pt x="65" y="136"/>
                    <a:pt x="96" y="136"/>
                  </a:cubicBezTo>
                  <a:cubicBezTo>
                    <a:pt x="127" y="136"/>
                    <a:pt x="152" y="161"/>
                    <a:pt x="152" y="192"/>
                  </a:cubicBezTo>
                  <a:close/>
                  <a:moveTo>
                    <a:pt x="96" y="120"/>
                  </a:moveTo>
                  <a:cubicBezTo>
                    <a:pt x="65" y="120"/>
                    <a:pt x="40" y="95"/>
                    <a:pt x="40" y="64"/>
                  </a:cubicBezTo>
                  <a:cubicBezTo>
                    <a:pt x="40" y="40"/>
                    <a:pt x="40" y="40"/>
                    <a:pt x="40" y="40"/>
                  </a:cubicBezTo>
                  <a:cubicBezTo>
                    <a:pt x="152" y="40"/>
                    <a:pt x="152" y="40"/>
                    <a:pt x="152" y="40"/>
                  </a:cubicBezTo>
                  <a:cubicBezTo>
                    <a:pt x="152" y="64"/>
                    <a:pt x="152" y="64"/>
                    <a:pt x="152" y="64"/>
                  </a:cubicBezTo>
                  <a:cubicBezTo>
                    <a:pt x="152" y="95"/>
                    <a:pt x="127" y="120"/>
                    <a:pt x="96" y="12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5787182" y="3150143"/>
            <a:ext cx="823913" cy="823913"/>
            <a:chOff x="6869481" y="3174886"/>
            <a:chExt cx="823913" cy="823913"/>
          </a:xfrm>
        </p:grpSpPr>
        <p:sp>
          <p:nvSpPr>
            <p:cNvPr id="69" name="Oval 68"/>
            <p:cNvSpPr>
              <a:spLocks noChangeArrowheads="1"/>
            </p:cNvSpPr>
            <p:nvPr/>
          </p:nvSpPr>
          <p:spPr bwMode="auto">
            <a:xfrm>
              <a:off x="6869481" y="3174886"/>
              <a:ext cx="823913" cy="823913"/>
            </a:xfrm>
            <a:prstGeom prst="ellipse">
              <a:avLst/>
            </a:prstGeom>
            <a:solidFill>
              <a:schemeClr val="accent2"/>
            </a:solidFill>
            <a:ln w="57150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70" name="Group 69"/>
            <p:cNvGrpSpPr/>
            <p:nvPr/>
          </p:nvGrpSpPr>
          <p:grpSpPr>
            <a:xfrm>
              <a:off x="7099504" y="3437424"/>
              <a:ext cx="386534" cy="314469"/>
              <a:chOff x="6275559" y="2434671"/>
              <a:chExt cx="386534" cy="314469"/>
            </a:xfrm>
            <a:solidFill>
              <a:schemeClr val="bg1"/>
            </a:solidFill>
          </p:grpSpPr>
          <p:sp>
            <p:nvSpPr>
              <p:cNvPr id="71" name="Freeform 42"/>
              <p:cNvSpPr>
                <a:spLocks noEditPoints="1"/>
              </p:cNvSpPr>
              <p:nvPr/>
            </p:nvSpPr>
            <p:spPr bwMode="auto">
              <a:xfrm>
                <a:off x="6275559" y="2434671"/>
                <a:ext cx="386534" cy="314469"/>
              </a:xfrm>
              <a:custGeom>
                <a:avLst/>
                <a:gdLst>
                  <a:gd name="T0" fmla="*/ 248 w 256"/>
                  <a:gd name="T1" fmla="*/ 0 h 208"/>
                  <a:gd name="T2" fmla="*/ 40 w 256"/>
                  <a:gd name="T3" fmla="*/ 0 h 208"/>
                  <a:gd name="T4" fmla="*/ 32 w 256"/>
                  <a:gd name="T5" fmla="*/ 8 h 208"/>
                  <a:gd name="T6" fmla="*/ 32 w 256"/>
                  <a:gd name="T7" fmla="*/ 32 h 208"/>
                  <a:gd name="T8" fmla="*/ 8 w 256"/>
                  <a:gd name="T9" fmla="*/ 32 h 208"/>
                  <a:gd name="T10" fmla="*/ 0 w 256"/>
                  <a:gd name="T11" fmla="*/ 40 h 208"/>
                  <a:gd name="T12" fmla="*/ 0 w 256"/>
                  <a:gd name="T13" fmla="*/ 200 h 208"/>
                  <a:gd name="T14" fmla="*/ 8 w 256"/>
                  <a:gd name="T15" fmla="*/ 208 h 208"/>
                  <a:gd name="T16" fmla="*/ 216 w 256"/>
                  <a:gd name="T17" fmla="*/ 208 h 208"/>
                  <a:gd name="T18" fmla="*/ 224 w 256"/>
                  <a:gd name="T19" fmla="*/ 200 h 208"/>
                  <a:gd name="T20" fmla="*/ 224 w 256"/>
                  <a:gd name="T21" fmla="*/ 176 h 208"/>
                  <a:gd name="T22" fmla="*/ 248 w 256"/>
                  <a:gd name="T23" fmla="*/ 176 h 208"/>
                  <a:gd name="T24" fmla="*/ 256 w 256"/>
                  <a:gd name="T25" fmla="*/ 168 h 208"/>
                  <a:gd name="T26" fmla="*/ 256 w 256"/>
                  <a:gd name="T27" fmla="*/ 8 h 208"/>
                  <a:gd name="T28" fmla="*/ 248 w 256"/>
                  <a:gd name="T29" fmla="*/ 0 h 208"/>
                  <a:gd name="T30" fmla="*/ 208 w 256"/>
                  <a:gd name="T31" fmla="*/ 48 h 208"/>
                  <a:gd name="T32" fmla="*/ 208 w 256"/>
                  <a:gd name="T33" fmla="*/ 175 h 208"/>
                  <a:gd name="T34" fmla="*/ 165 w 256"/>
                  <a:gd name="T35" fmla="*/ 138 h 208"/>
                  <a:gd name="T36" fmla="*/ 156 w 256"/>
                  <a:gd name="T37" fmla="*/ 137 h 208"/>
                  <a:gd name="T38" fmla="*/ 122 w 256"/>
                  <a:gd name="T39" fmla="*/ 158 h 208"/>
                  <a:gd name="T40" fmla="*/ 70 w 256"/>
                  <a:gd name="T41" fmla="*/ 99 h 208"/>
                  <a:gd name="T42" fmla="*/ 64 w 256"/>
                  <a:gd name="T43" fmla="*/ 96 h 208"/>
                  <a:gd name="T44" fmla="*/ 58 w 256"/>
                  <a:gd name="T45" fmla="*/ 98 h 208"/>
                  <a:gd name="T46" fmla="*/ 16 w 256"/>
                  <a:gd name="T47" fmla="*/ 141 h 208"/>
                  <a:gd name="T48" fmla="*/ 16 w 256"/>
                  <a:gd name="T49" fmla="*/ 48 h 208"/>
                  <a:gd name="T50" fmla="*/ 208 w 256"/>
                  <a:gd name="T51" fmla="*/ 48 h 208"/>
                  <a:gd name="T52" fmla="*/ 16 w 256"/>
                  <a:gd name="T53" fmla="*/ 163 h 208"/>
                  <a:gd name="T54" fmla="*/ 64 w 256"/>
                  <a:gd name="T55" fmla="*/ 116 h 208"/>
                  <a:gd name="T56" fmla="*/ 114 w 256"/>
                  <a:gd name="T57" fmla="*/ 173 h 208"/>
                  <a:gd name="T58" fmla="*/ 124 w 256"/>
                  <a:gd name="T59" fmla="*/ 175 h 208"/>
                  <a:gd name="T60" fmla="*/ 159 w 256"/>
                  <a:gd name="T61" fmla="*/ 154 h 208"/>
                  <a:gd name="T62" fmla="*/ 204 w 256"/>
                  <a:gd name="T63" fmla="*/ 192 h 208"/>
                  <a:gd name="T64" fmla="*/ 16 w 256"/>
                  <a:gd name="T65" fmla="*/ 192 h 208"/>
                  <a:gd name="T66" fmla="*/ 16 w 256"/>
                  <a:gd name="T67" fmla="*/ 163 h 208"/>
                  <a:gd name="T68" fmla="*/ 240 w 256"/>
                  <a:gd name="T69" fmla="*/ 160 h 208"/>
                  <a:gd name="T70" fmla="*/ 224 w 256"/>
                  <a:gd name="T71" fmla="*/ 160 h 208"/>
                  <a:gd name="T72" fmla="*/ 224 w 256"/>
                  <a:gd name="T73" fmla="*/ 40 h 208"/>
                  <a:gd name="T74" fmla="*/ 216 w 256"/>
                  <a:gd name="T75" fmla="*/ 32 h 208"/>
                  <a:gd name="T76" fmla="*/ 48 w 256"/>
                  <a:gd name="T77" fmla="*/ 32 h 208"/>
                  <a:gd name="T78" fmla="*/ 48 w 256"/>
                  <a:gd name="T79" fmla="*/ 16 h 208"/>
                  <a:gd name="T80" fmla="*/ 240 w 256"/>
                  <a:gd name="T81" fmla="*/ 16 h 208"/>
                  <a:gd name="T82" fmla="*/ 240 w 256"/>
                  <a:gd name="T83" fmla="*/ 16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256" h="208">
                    <a:moveTo>
                      <a:pt x="248" y="0"/>
                    </a:moveTo>
                    <a:cubicBezTo>
                      <a:pt x="40" y="0"/>
                      <a:pt x="40" y="0"/>
                      <a:pt x="40" y="0"/>
                    </a:cubicBezTo>
                    <a:cubicBezTo>
                      <a:pt x="36" y="0"/>
                      <a:pt x="32" y="4"/>
                      <a:pt x="32" y="8"/>
                    </a:cubicBezTo>
                    <a:cubicBezTo>
                      <a:pt x="32" y="32"/>
                      <a:pt x="32" y="32"/>
                      <a:pt x="32" y="32"/>
                    </a:cubicBezTo>
                    <a:cubicBezTo>
                      <a:pt x="8" y="32"/>
                      <a:pt x="8" y="32"/>
                      <a:pt x="8" y="32"/>
                    </a:cubicBezTo>
                    <a:cubicBezTo>
                      <a:pt x="4" y="32"/>
                      <a:pt x="0" y="36"/>
                      <a:pt x="0" y="40"/>
                    </a:cubicBezTo>
                    <a:cubicBezTo>
                      <a:pt x="0" y="200"/>
                      <a:pt x="0" y="200"/>
                      <a:pt x="0" y="200"/>
                    </a:cubicBezTo>
                    <a:cubicBezTo>
                      <a:pt x="0" y="204"/>
                      <a:pt x="4" y="208"/>
                      <a:pt x="8" y="208"/>
                    </a:cubicBezTo>
                    <a:cubicBezTo>
                      <a:pt x="216" y="208"/>
                      <a:pt x="216" y="208"/>
                      <a:pt x="216" y="208"/>
                    </a:cubicBezTo>
                    <a:cubicBezTo>
                      <a:pt x="220" y="208"/>
                      <a:pt x="224" y="204"/>
                      <a:pt x="224" y="200"/>
                    </a:cubicBezTo>
                    <a:cubicBezTo>
                      <a:pt x="224" y="176"/>
                      <a:pt x="224" y="176"/>
                      <a:pt x="224" y="176"/>
                    </a:cubicBezTo>
                    <a:cubicBezTo>
                      <a:pt x="248" y="176"/>
                      <a:pt x="248" y="176"/>
                      <a:pt x="248" y="176"/>
                    </a:cubicBezTo>
                    <a:cubicBezTo>
                      <a:pt x="252" y="176"/>
                      <a:pt x="256" y="172"/>
                      <a:pt x="256" y="168"/>
                    </a:cubicBezTo>
                    <a:cubicBezTo>
                      <a:pt x="256" y="8"/>
                      <a:pt x="256" y="8"/>
                      <a:pt x="256" y="8"/>
                    </a:cubicBezTo>
                    <a:cubicBezTo>
                      <a:pt x="256" y="4"/>
                      <a:pt x="252" y="0"/>
                      <a:pt x="248" y="0"/>
                    </a:cubicBezTo>
                    <a:close/>
                    <a:moveTo>
                      <a:pt x="208" y="48"/>
                    </a:moveTo>
                    <a:cubicBezTo>
                      <a:pt x="208" y="175"/>
                      <a:pt x="208" y="175"/>
                      <a:pt x="208" y="175"/>
                    </a:cubicBezTo>
                    <a:cubicBezTo>
                      <a:pt x="165" y="138"/>
                      <a:pt x="165" y="138"/>
                      <a:pt x="165" y="138"/>
                    </a:cubicBezTo>
                    <a:cubicBezTo>
                      <a:pt x="163" y="136"/>
                      <a:pt x="159" y="135"/>
                      <a:pt x="156" y="137"/>
                    </a:cubicBezTo>
                    <a:cubicBezTo>
                      <a:pt x="122" y="158"/>
                      <a:pt x="122" y="158"/>
                      <a:pt x="122" y="158"/>
                    </a:cubicBezTo>
                    <a:cubicBezTo>
                      <a:pt x="70" y="99"/>
                      <a:pt x="70" y="99"/>
                      <a:pt x="70" y="99"/>
                    </a:cubicBezTo>
                    <a:cubicBezTo>
                      <a:pt x="69" y="97"/>
                      <a:pt x="66" y="96"/>
                      <a:pt x="64" y="96"/>
                    </a:cubicBezTo>
                    <a:cubicBezTo>
                      <a:pt x="62" y="96"/>
                      <a:pt x="60" y="97"/>
                      <a:pt x="58" y="98"/>
                    </a:cubicBezTo>
                    <a:cubicBezTo>
                      <a:pt x="16" y="141"/>
                      <a:pt x="16" y="141"/>
                      <a:pt x="16" y="141"/>
                    </a:cubicBezTo>
                    <a:cubicBezTo>
                      <a:pt x="16" y="48"/>
                      <a:pt x="16" y="48"/>
                      <a:pt x="16" y="48"/>
                    </a:cubicBezTo>
                    <a:lnTo>
                      <a:pt x="208" y="48"/>
                    </a:lnTo>
                    <a:close/>
                    <a:moveTo>
                      <a:pt x="16" y="163"/>
                    </a:moveTo>
                    <a:cubicBezTo>
                      <a:pt x="64" y="116"/>
                      <a:pt x="64" y="116"/>
                      <a:pt x="64" y="116"/>
                    </a:cubicBezTo>
                    <a:cubicBezTo>
                      <a:pt x="114" y="173"/>
                      <a:pt x="114" y="173"/>
                      <a:pt x="114" y="173"/>
                    </a:cubicBezTo>
                    <a:cubicBezTo>
                      <a:pt x="117" y="176"/>
                      <a:pt x="121" y="177"/>
                      <a:pt x="124" y="175"/>
                    </a:cubicBezTo>
                    <a:cubicBezTo>
                      <a:pt x="159" y="154"/>
                      <a:pt x="159" y="154"/>
                      <a:pt x="159" y="154"/>
                    </a:cubicBezTo>
                    <a:cubicBezTo>
                      <a:pt x="204" y="192"/>
                      <a:pt x="204" y="192"/>
                      <a:pt x="204" y="192"/>
                    </a:cubicBezTo>
                    <a:cubicBezTo>
                      <a:pt x="16" y="192"/>
                      <a:pt x="16" y="192"/>
                      <a:pt x="16" y="192"/>
                    </a:cubicBezTo>
                    <a:lnTo>
                      <a:pt x="16" y="163"/>
                    </a:lnTo>
                    <a:close/>
                    <a:moveTo>
                      <a:pt x="240" y="160"/>
                    </a:moveTo>
                    <a:cubicBezTo>
                      <a:pt x="224" y="160"/>
                      <a:pt x="224" y="160"/>
                      <a:pt x="224" y="160"/>
                    </a:cubicBezTo>
                    <a:cubicBezTo>
                      <a:pt x="224" y="40"/>
                      <a:pt x="224" y="40"/>
                      <a:pt x="224" y="40"/>
                    </a:cubicBezTo>
                    <a:cubicBezTo>
                      <a:pt x="224" y="36"/>
                      <a:pt x="220" y="32"/>
                      <a:pt x="216" y="32"/>
                    </a:cubicBezTo>
                    <a:cubicBezTo>
                      <a:pt x="48" y="32"/>
                      <a:pt x="48" y="32"/>
                      <a:pt x="48" y="32"/>
                    </a:cubicBezTo>
                    <a:cubicBezTo>
                      <a:pt x="48" y="16"/>
                      <a:pt x="48" y="16"/>
                      <a:pt x="48" y="16"/>
                    </a:cubicBezTo>
                    <a:cubicBezTo>
                      <a:pt x="240" y="16"/>
                      <a:pt x="240" y="16"/>
                      <a:pt x="240" y="16"/>
                    </a:cubicBezTo>
                    <a:lnTo>
                      <a:pt x="240" y="1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43"/>
              <p:cNvSpPr>
                <a:spLocks noEditPoints="1"/>
              </p:cNvSpPr>
              <p:nvPr/>
            </p:nvSpPr>
            <p:spPr bwMode="auto">
              <a:xfrm>
                <a:off x="6481274" y="2531633"/>
                <a:ext cx="83858" cy="85169"/>
              </a:xfrm>
              <a:custGeom>
                <a:avLst/>
                <a:gdLst>
                  <a:gd name="T0" fmla="*/ 28 w 56"/>
                  <a:gd name="T1" fmla="*/ 56 h 56"/>
                  <a:gd name="T2" fmla="*/ 56 w 56"/>
                  <a:gd name="T3" fmla="*/ 28 h 56"/>
                  <a:gd name="T4" fmla="*/ 28 w 56"/>
                  <a:gd name="T5" fmla="*/ 0 h 56"/>
                  <a:gd name="T6" fmla="*/ 0 w 56"/>
                  <a:gd name="T7" fmla="*/ 28 h 56"/>
                  <a:gd name="T8" fmla="*/ 28 w 56"/>
                  <a:gd name="T9" fmla="*/ 56 h 56"/>
                  <a:gd name="T10" fmla="*/ 28 w 56"/>
                  <a:gd name="T11" fmla="*/ 16 h 56"/>
                  <a:gd name="T12" fmla="*/ 40 w 56"/>
                  <a:gd name="T13" fmla="*/ 28 h 56"/>
                  <a:gd name="T14" fmla="*/ 28 w 56"/>
                  <a:gd name="T15" fmla="*/ 40 h 56"/>
                  <a:gd name="T16" fmla="*/ 16 w 56"/>
                  <a:gd name="T17" fmla="*/ 28 h 56"/>
                  <a:gd name="T18" fmla="*/ 28 w 56"/>
                  <a:gd name="T19" fmla="*/ 1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" h="56">
                    <a:moveTo>
                      <a:pt x="28" y="56"/>
                    </a:moveTo>
                    <a:cubicBezTo>
                      <a:pt x="43" y="56"/>
                      <a:pt x="56" y="43"/>
                      <a:pt x="56" y="28"/>
                    </a:cubicBezTo>
                    <a:cubicBezTo>
                      <a:pt x="56" y="13"/>
                      <a:pt x="43" y="0"/>
                      <a:pt x="28" y="0"/>
                    </a:cubicBezTo>
                    <a:cubicBezTo>
                      <a:pt x="13" y="0"/>
                      <a:pt x="0" y="13"/>
                      <a:pt x="0" y="28"/>
                    </a:cubicBezTo>
                    <a:cubicBezTo>
                      <a:pt x="0" y="43"/>
                      <a:pt x="13" y="56"/>
                      <a:pt x="28" y="56"/>
                    </a:cubicBezTo>
                    <a:close/>
                    <a:moveTo>
                      <a:pt x="28" y="16"/>
                    </a:moveTo>
                    <a:cubicBezTo>
                      <a:pt x="35" y="16"/>
                      <a:pt x="40" y="21"/>
                      <a:pt x="40" y="28"/>
                    </a:cubicBezTo>
                    <a:cubicBezTo>
                      <a:pt x="40" y="35"/>
                      <a:pt x="35" y="40"/>
                      <a:pt x="28" y="40"/>
                    </a:cubicBezTo>
                    <a:cubicBezTo>
                      <a:pt x="21" y="40"/>
                      <a:pt x="16" y="35"/>
                      <a:pt x="16" y="28"/>
                    </a:cubicBezTo>
                    <a:cubicBezTo>
                      <a:pt x="16" y="21"/>
                      <a:pt x="21" y="16"/>
                      <a:pt x="2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73" name="Group 72"/>
          <p:cNvGrpSpPr/>
          <p:nvPr/>
        </p:nvGrpSpPr>
        <p:grpSpPr>
          <a:xfrm>
            <a:off x="6071582" y="4403938"/>
            <a:ext cx="386534" cy="386534"/>
            <a:chOff x="9753057" y="3268013"/>
            <a:chExt cx="386534" cy="386534"/>
          </a:xfrm>
          <a:solidFill>
            <a:schemeClr val="bg1"/>
          </a:solidFill>
        </p:grpSpPr>
        <p:sp>
          <p:nvSpPr>
            <p:cNvPr id="74" name="Freeform 94"/>
            <p:cNvSpPr>
              <a:spLocks noEditPoints="1"/>
            </p:cNvSpPr>
            <p:nvPr/>
          </p:nvSpPr>
          <p:spPr bwMode="auto">
            <a:xfrm>
              <a:off x="9753057" y="3268013"/>
              <a:ext cx="386534" cy="386534"/>
            </a:xfrm>
            <a:custGeom>
              <a:avLst/>
              <a:gdLst>
                <a:gd name="T0" fmla="*/ 251 w 256"/>
                <a:gd name="T1" fmla="*/ 97 h 256"/>
                <a:gd name="T2" fmla="*/ 216 w 256"/>
                <a:gd name="T3" fmla="*/ 83 h 256"/>
                <a:gd name="T4" fmla="*/ 216 w 256"/>
                <a:gd name="T5" fmla="*/ 8 h 256"/>
                <a:gd name="T6" fmla="*/ 208 w 256"/>
                <a:gd name="T7" fmla="*/ 0 h 256"/>
                <a:gd name="T8" fmla="*/ 48 w 256"/>
                <a:gd name="T9" fmla="*/ 0 h 256"/>
                <a:gd name="T10" fmla="*/ 40 w 256"/>
                <a:gd name="T11" fmla="*/ 8 h 256"/>
                <a:gd name="T12" fmla="*/ 40 w 256"/>
                <a:gd name="T13" fmla="*/ 83 h 256"/>
                <a:gd name="T14" fmla="*/ 5 w 256"/>
                <a:gd name="T15" fmla="*/ 97 h 256"/>
                <a:gd name="T16" fmla="*/ 0 w 256"/>
                <a:gd name="T17" fmla="*/ 104 h 256"/>
                <a:gd name="T18" fmla="*/ 0 w 256"/>
                <a:gd name="T19" fmla="*/ 104 h 256"/>
                <a:gd name="T20" fmla="*/ 0 w 256"/>
                <a:gd name="T21" fmla="*/ 248 h 256"/>
                <a:gd name="T22" fmla="*/ 8 w 256"/>
                <a:gd name="T23" fmla="*/ 256 h 256"/>
                <a:gd name="T24" fmla="*/ 248 w 256"/>
                <a:gd name="T25" fmla="*/ 256 h 256"/>
                <a:gd name="T26" fmla="*/ 256 w 256"/>
                <a:gd name="T27" fmla="*/ 248 h 256"/>
                <a:gd name="T28" fmla="*/ 256 w 256"/>
                <a:gd name="T29" fmla="*/ 104 h 256"/>
                <a:gd name="T30" fmla="*/ 256 w 256"/>
                <a:gd name="T31" fmla="*/ 104 h 256"/>
                <a:gd name="T32" fmla="*/ 251 w 256"/>
                <a:gd name="T33" fmla="*/ 97 h 256"/>
                <a:gd name="T34" fmla="*/ 232 w 256"/>
                <a:gd name="T35" fmla="*/ 106 h 256"/>
                <a:gd name="T36" fmla="*/ 216 w 256"/>
                <a:gd name="T37" fmla="*/ 116 h 256"/>
                <a:gd name="T38" fmla="*/ 216 w 256"/>
                <a:gd name="T39" fmla="*/ 100 h 256"/>
                <a:gd name="T40" fmla="*/ 232 w 256"/>
                <a:gd name="T41" fmla="*/ 106 h 256"/>
                <a:gd name="T42" fmla="*/ 200 w 256"/>
                <a:gd name="T43" fmla="*/ 16 h 256"/>
                <a:gd name="T44" fmla="*/ 200 w 256"/>
                <a:gd name="T45" fmla="*/ 88 h 256"/>
                <a:gd name="T46" fmla="*/ 200 w 256"/>
                <a:gd name="T47" fmla="*/ 88 h 256"/>
                <a:gd name="T48" fmla="*/ 200 w 256"/>
                <a:gd name="T49" fmla="*/ 126 h 256"/>
                <a:gd name="T50" fmla="*/ 128 w 256"/>
                <a:gd name="T51" fmla="*/ 171 h 256"/>
                <a:gd name="T52" fmla="*/ 56 w 256"/>
                <a:gd name="T53" fmla="*/ 126 h 256"/>
                <a:gd name="T54" fmla="*/ 56 w 256"/>
                <a:gd name="T55" fmla="*/ 88 h 256"/>
                <a:gd name="T56" fmla="*/ 56 w 256"/>
                <a:gd name="T57" fmla="*/ 88 h 256"/>
                <a:gd name="T58" fmla="*/ 56 w 256"/>
                <a:gd name="T59" fmla="*/ 16 h 256"/>
                <a:gd name="T60" fmla="*/ 200 w 256"/>
                <a:gd name="T61" fmla="*/ 16 h 256"/>
                <a:gd name="T62" fmla="*/ 40 w 256"/>
                <a:gd name="T63" fmla="*/ 116 h 256"/>
                <a:gd name="T64" fmla="*/ 24 w 256"/>
                <a:gd name="T65" fmla="*/ 106 h 256"/>
                <a:gd name="T66" fmla="*/ 40 w 256"/>
                <a:gd name="T67" fmla="*/ 100 h 256"/>
                <a:gd name="T68" fmla="*/ 40 w 256"/>
                <a:gd name="T69" fmla="*/ 116 h 256"/>
                <a:gd name="T70" fmla="*/ 16 w 256"/>
                <a:gd name="T71" fmla="*/ 240 h 256"/>
                <a:gd name="T72" fmla="*/ 16 w 256"/>
                <a:gd name="T73" fmla="*/ 120 h 256"/>
                <a:gd name="T74" fmla="*/ 124 w 256"/>
                <a:gd name="T75" fmla="*/ 187 h 256"/>
                <a:gd name="T76" fmla="*/ 128 w 256"/>
                <a:gd name="T77" fmla="*/ 188 h 256"/>
                <a:gd name="T78" fmla="*/ 132 w 256"/>
                <a:gd name="T79" fmla="*/ 187 h 256"/>
                <a:gd name="T80" fmla="*/ 240 w 256"/>
                <a:gd name="T81" fmla="*/ 120 h 256"/>
                <a:gd name="T82" fmla="*/ 240 w 256"/>
                <a:gd name="T83" fmla="*/ 240 h 256"/>
                <a:gd name="T84" fmla="*/ 16 w 256"/>
                <a:gd name="T85" fmla="*/ 24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56" h="256">
                  <a:moveTo>
                    <a:pt x="251" y="97"/>
                  </a:moveTo>
                  <a:cubicBezTo>
                    <a:pt x="216" y="83"/>
                    <a:pt x="216" y="83"/>
                    <a:pt x="216" y="83"/>
                  </a:cubicBezTo>
                  <a:cubicBezTo>
                    <a:pt x="216" y="8"/>
                    <a:pt x="216" y="8"/>
                    <a:pt x="216" y="8"/>
                  </a:cubicBezTo>
                  <a:cubicBezTo>
                    <a:pt x="216" y="4"/>
                    <a:pt x="212" y="0"/>
                    <a:pt x="20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4" y="0"/>
                    <a:pt x="40" y="4"/>
                    <a:pt x="40" y="8"/>
                  </a:cubicBezTo>
                  <a:cubicBezTo>
                    <a:pt x="40" y="83"/>
                    <a:pt x="40" y="83"/>
                    <a:pt x="40" y="83"/>
                  </a:cubicBezTo>
                  <a:cubicBezTo>
                    <a:pt x="5" y="97"/>
                    <a:pt x="5" y="97"/>
                    <a:pt x="5" y="97"/>
                  </a:cubicBezTo>
                  <a:cubicBezTo>
                    <a:pt x="2" y="98"/>
                    <a:pt x="0" y="101"/>
                    <a:pt x="0" y="104"/>
                  </a:cubicBezTo>
                  <a:cubicBezTo>
                    <a:pt x="0" y="104"/>
                    <a:pt x="0" y="104"/>
                    <a:pt x="0" y="104"/>
                  </a:cubicBezTo>
                  <a:cubicBezTo>
                    <a:pt x="0" y="248"/>
                    <a:pt x="0" y="248"/>
                    <a:pt x="0" y="248"/>
                  </a:cubicBezTo>
                  <a:cubicBezTo>
                    <a:pt x="0" y="252"/>
                    <a:pt x="4" y="256"/>
                    <a:pt x="8" y="256"/>
                  </a:cubicBezTo>
                  <a:cubicBezTo>
                    <a:pt x="248" y="256"/>
                    <a:pt x="248" y="256"/>
                    <a:pt x="248" y="256"/>
                  </a:cubicBezTo>
                  <a:cubicBezTo>
                    <a:pt x="252" y="256"/>
                    <a:pt x="256" y="252"/>
                    <a:pt x="256" y="248"/>
                  </a:cubicBezTo>
                  <a:cubicBezTo>
                    <a:pt x="256" y="104"/>
                    <a:pt x="256" y="104"/>
                    <a:pt x="256" y="104"/>
                  </a:cubicBezTo>
                  <a:cubicBezTo>
                    <a:pt x="256" y="104"/>
                    <a:pt x="256" y="104"/>
                    <a:pt x="256" y="104"/>
                  </a:cubicBezTo>
                  <a:cubicBezTo>
                    <a:pt x="256" y="101"/>
                    <a:pt x="254" y="98"/>
                    <a:pt x="251" y="97"/>
                  </a:cubicBezTo>
                  <a:close/>
                  <a:moveTo>
                    <a:pt x="232" y="106"/>
                  </a:moveTo>
                  <a:cubicBezTo>
                    <a:pt x="216" y="116"/>
                    <a:pt x="216" y="116"/>
                    <a:pt x="216" y="116"/>
                  </a:cubicBezTo>
                  <a:cubicBezTo>
                    <a:pt x="216" y="100"/>
                    <a:pt x="216" y="100"/>
                    <a:pt x="216" y="100"/>
                  </a:cubicBezTo>
                  <a:lnTo>
                    <a:pt x="232" y="106"/>
                  </a:lnTo>
                  <a:close/>
                  <a:moveTo>
                    <a:pt x="200" y="16"/>
                  </a:moveTo>
                  <a:cubicBezTo>
                    <a:pt x="200" y="88"/>
                    <a:pt x="200" y="88"/>
                    <a:pt x="200" y="88"/>
                  </a:cubicBezTo>
                  <a:cubicBezTo>
                    <a:pt x="200" y="88"/>
                    <a:pt x="200" y="88"/>
                    <a:pt x="200" y="88"/>
                  </a:cubicBezTo>
                  <a:cubicBezTo>
                    <a:pt x="200" y="126"/>
                    <a:pt x="200" y="126"/>
                    <a:pt x="200" y="126"/>
                  </a:cubicBezTo>
                  <a:cubicBezTo>
                    <a:pt x="128" y="171"/>
                    <a:pt x="128" y="171"/>
                    <a:pt x="128" y="171"/>
                  </a:cubicBezTo>
                  <a:cubicBezTo>
                    <a:pt x="56" y="126"/>
                    <a:pt x="56" y="126"/>
                    <a:pt x="56" y="126"/>
                  </a:cubicBezTo>
                  <a:cubicBezTo>
                    <a:pt x="56" y="88"/>
                    <a:pt x="56" y="88"/>
                    <a:pt x="56" y="88"/>
                  </a:cubicBezTo>
                  <a:cubicBezTo>
                    <a:pt x="56" y="88"/>
                    <a:pt x="56" y="88"/>
                    <a:pt x="56" y="88"/>
                  </a:cubicBezTo>
                  <a:cubicBezTo>
                    <a:pt x="56" y="16"/>
                    <a:pt x="56" y="16"/>
                    <a:pt x="56" y="16"/>
                  </a:cubicBezTo>
                  <a:lnTo>
                    <a:pt x="200" y="16"/>
                  </a:lnTo>
                  <a:close/>
                  <a:moveTo>
                    <a:pt x="40" y="116"/>
                  </a:moveTo>
                  <a:cubicBezTo>
                    <a:pt x="24" y="106"/>
                    <a:pt x="24" y="106"/>
                    <a:pt x="24" y="106"/>
                  </a:cubicBezTo>
                  <a:cubicBezTo>
                    <a:pt x="40" y="100"/>
                    <a:pt x="40" y="100"/>
                    <a:pt x="40" y="100"/>
                  </a:cubicBezTo>
                  <a:lnTo>
                    <a:pt x="40" y="116"/>
                  </a:lnTo>
                  <a:close/>
                  <a:moveTo>
                    <a:pt x="16" y="240"/>
                  </a:moveTo>
                  <a:cubicBezTo>
                    <a:pt x="16" y="120"/>
                    <a:pt x="16" y="120"/>
                    <a:pt x="16" y="120"/>
                  </a:cubicBezTo>
                  <a:cubicBezTo>
                    <a:pt x="124" y="187"/>
                    <a:pt x="124" y="187"/>
                    <a:pt x="124" y="187"/>
                  </a:cubicBezTo>
                  <a:cubicBezTo>
                    <a:pt x="125" y="188"/>
                    <a:pt x="127" y="188"/>
                    <a:pt x="128" y="188"/>
                  </a:cubicBezTo>
                  <a:cubicBezTo>
                    <a:pt x="129" y="188"/>
                    <a:pt x="131" y="188"/>
                    <a:pt x="132" y="187"/>
                  </a:cubicBezTo>
                  <a:cubicBezTo>
                    <a:pt x="240" y="120"/>
                    <a:pt x="240" y="120"/>
                    <a:pt x="240" y="120"/>
                  </a:cubicBezTo>
                  <a:cubicBezTo>
                    <a:pt x="240" y="240"/>
                    <a:pt x="240" y="240"/>
                    <a:pt x="240" y="240"/>
                  </a:cubicBezTo>
                  <a:lnTo>
                    <a:pt x="16" y="2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95"/>
            <p:cNvSpPr>
              <a:spLocks/>
            </p:cNvSpPr>
            <p:nvPr/>
          </p:nvSpPr>
          <p:spPr bwMode="auto">
            <a:xfrm>
              <a:off x="9958772" y="3316494"/>
              <a:ext cx="72066" cy="24895"/>
            </a:xfrm>
            <a:custGeom>
              <a:avLst/>
              <a:gdLst>
                <a:gd name="T0" fmla="*/ 8 w 48"/>
                <a:gd name="T1" fmla="*/ 16 h 16"/>
                <a:gd name="T2" fmla="*/ 40 w 48"/>
                <a:gd name="T3" fmla="*/ 16 h 16"/>
                <a:gd name="T4" fmla="*/ 48 w 48"/>
                <a:gd name="T5" fmla="*/ 8 h 16"/>
                <a:gd name="T6" fmla="*/ 40 w 48"/>
                <a:gd name="T7" fmla="*/ 0 h 16"/>
                <a:gd name="T8" fmla="*/ 8 w 48"/>
                <a:gd name="T9" fmla="*/ 0 h 16"/>
                <a:gd name="T10" fmla="*/ 0 w 48"/>
                <a:gd name="T11" fmla="*/ 8 h 16"/>
                <a:gd name="T12" fmla="*/ 8 w 4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" h="16">
                  <a:moveTo>
                    <a:pt x="8" y="16"/>
                  </a:moveTo>
                  <a:cubicBezTo>
                    <a:pt x="40" y="16"/>
                    <a:pt x="40" y="16"/>
                    <a:pt x="40" y="16"/>
                  </a:cubicBezTo>
                  <a:cubicBezTo>
                    <a:pt x="44" y="16"/>
                    <a:pt x="48" y="12"/>
                    <a:pt x="48" y="8"/>
                  </a:cubicBezTo>
                  <a:cubicBezTo>
                    <a:pt x="48" y="4"/>
                    <a:pt x="44" y="0"/>
                    <a:pt x="4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96"/>
            <p:cNvSpPr>
              <a:spLocks/>
            </p:cNvSpPr>
            <p:nvPr/>
          </p:nvSpPr>
          <p:spPr bwMode="auto">
            <a:xfrm>
              <a:off x="9861811" y="3364974"/>
              <a:ext cx="169027" cy="23585"/>
            </a:xfrm>
            <a:custGeom>
              <a:avLst/>
              <a:gdLst>
                <a:gd name="T0" fmla="*/ 8 w 112"/>
                <a:gd name="T1" fmla="*/ 16 h 16"/>
                <a:gd name="T2" fmla="*/ 104 w 112"/>
                <a:gd name="T3" fmla="*/ 16 h 16"/>
                <a:gd name="T4" fmla="*/ 112 w 112"/>
                <a:gd name="T5" fmla="*/ 8 h 16"/>
                <a:gd name="T6" fmla="*/ 104 w 112"/>
                <a:gd name="T7" fmla="*/ 0 h 16"/>
                <a:gd name="T8" fmla="*/ 8 w 112"/>
                <a:gd name="T9" fmla="*/ 0 h 16"/>
                <a:gd name="T10" fmla="*/ 0 w 112"/>
                <a:gd name="T11" fmla="*/ 8 h 16"/>
                <a:gd name="T12" fmla="*/ 8 w 112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2" h="16">
                  <a:moveTo>
                    <a:pt x="8" y="16"/>
                  </a:moveTo>
                  <a:cubicBezTo>
                    <a:pt x="104" y="16"/>
                    <a:pt x="104" y="16"/>
                    <a:pt x="104" y="16"/>
                  </a:cubicBezTo>
                  <a:cubicBezTo>
                    <a:pt x="108" y="16"/>
                    <a:pt x="112" y="12"/>
                    <a:pt x="112" y="8"/>
                  </a:cubicBezTo>
                  <a:cubicBezTo>
                    <a:pt x="112" y="4"/>
                    <a:pt x="108" y="0"/>
                    <a:pt x="10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97"/>
            <p:cNvSpPr>
              <a:spLocks/>
            </p:cNvSpPr>
            <p:nvPr/>
          </p:nvSpPr>
          <p:spPr bwMode="auto">
            <a:xfrm>
              <a:off x="9861811" y="3413455"/>
              <a:ext cx="169027" cy="23585"/>
            </a:xfrm>
            <a:custGeom>
              <a:avLst/>
              <a:gdLst>
                <a:gd name="T0" fmla="*/ 8 w 112"/>
                <a:gd name="T1" fmla="*/ 16 h 16"/>
                <a:gd name="T2" fmla="*/ 104 w 112"/>
                <a:gd name="T3" fmla="*/ 16 h 16"/>
                <a:gd name="T4" fmla="*/ 112 w 112"/>
                <a:gd name="T5" fmla="*/ 8 h 16"/>
                <a:gd name="T6" fmla="*/ 104 w 112"/>
                <a:gd name="T7" fmla="*/ 0 h 16"/>
                <a:gd name="T8" fmla="*/ 8 w 112"/>
                <a:gd name="T9" fmla="*/ 0 h 16"/>
                <a:gd name="T10" fmla="*/ 0 w 112"/>
                <a:gd name="T11" fmla="*/ 8 h 16"/>
                <a:gd name="T12" fmla="*/ 8 w 112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2" h="16">
                  <a:moveTo>
                    <a:pt x="8" y="16"/>
                  </a:moveTo>
                  <a:cubicBezTo>
                    <a:pt x="104" y="16"/>
                    <a:pt x="104" y="16"/>
                    <a:pt x="104" y="16"/>
                  </a:cubicBezTo>
                  <a:cubicBezTo>
                    <a:pt x="108" y="16"/>
                    <a:pt x="112" y="12"/>
                    <a:pt x="112" y="8"/>
                  </a:cubicBezTo>
                  <a:cubicBezTo>
                    <a:pt x="112" y="4"/>
                    <a:pt x="108" y="0"/>
                    <a:pt x="10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8" name="Group 77"/>
          <p:cNvGrpSpPr/>
          <p:nvPr/>
        </p:nvGrpSpPr>
        <p:grpSpPr>
          <a:xfrm>
            <a:off x="6090869" y="5457033"/>
            <a:ext cx="386534" cy="386534"/>
            <a:chOff x="4530258" y="5013314"/>
            <a:chExt cx="386534" cy="386534"/>
          </a:xfrm>
          <a:solidFill>
            <a:schemeClr val="bg1"/>
          </a:solidFill>
        </p:grpSpPr>
        <p:sp>
          <p:nvSpPr>
            <p:cNvPr id="79" name="Freeform 132"/>
            <p:cNvSpPr>
              <a:spLocks noEditPoints="1"/>
            </p:cNvSpPr>
            <p:nvPr/>
          </p:nvSpPr>
          <p:spPr bwMode="auto">
            <a:xfrm>
              <a:off x="4530258" y="5013314"/>
              <a:ext cx="386534" cy="386534"/>
            </a:xfrm>
            <a:custGeom>
              <a:avLst/>
              <a:gdLst>
                <a:gd name="T0" fmla="*/ 248 w 256"/>
                <a:gd name="T1" fmla="*/ 0 h 256"/>
                <a:gd name="T2" fmla="*/ 8 w 256"/>
                <a:gd name="T3" fmla="*/ 0 h 256"/>
                <a:gd name="T4" fmla="*/ 0 w 256"/>
                <a:gd name="T5" fmla="*/ 8 h 256"/>
                <a:gd name="T6" fmla="*/ 0 w 256"/>
                <a:gd name="T7" fmla="*/ 248 h 256"/>
                <a:gd name="T8" fmla="*/ 8 w 256"/>
                <a:gd name="T9" fmla="*/ 256 h 256"/>
                <a:gd name="T10" fmla="*/ 248 w 256"/>
                <a:gd name="T11" fmla="*/ 256 h 256"/>
                <a:gd name="T12" fmla="*/ 256 w 256"/>
                <a:gd name="T13" fmla="*/ 248 h 256"/>
                <a:gd name="T14" fmla="*/ 256 w 256"/>
                <a:gd name="T15" fmla="*/ 8 h 256"/>
                <a:gd name="T16" fmla="*/ 248 w 256"/>
                <a:gd name="T17" fmla="*/ 0 h 256"/>
                <a:gd name="T18" fmla="*/ 240 w 256"/>
                <a:gd name="T19" fmla="*/ 240 h 256"/>
                <a:gd name="T20" fmla="*/ 16 w 256"/>
                <a:gd name="T21" fmla="*/ 240 h 256"/>
                <a:gd name="T22" fmla="*/ 16 w 256"/>
                <a:gd name="T23" fmla="*/ 16 h 256"/>
                <a:gd name="T24" fmla="*/ 240 w 256"/>
                <a:gd name="T25" fmla="*/ 16 h 256"/>
                <a:gd name="T26" fmla="*/ 240 w 256"/>
                <a:gd name="T27" fmla="*/ 24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6" h="256">
                  <a:moveTo>
                    <a:pt x="248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8"/>
                    <a:pt x="0" y="248"/>
                    <a:pt x="0" y="248"/>
                  </a:cubicBezTo>
                  <a:cubicBezTo>
                    <a:pt x="0" y="252"/>
                    <a:pt x="4" y="256"/>
                    <a:pt x="8" y="256"/>
                  </a:cubicBezTo>
                  <a:cubicBezTo>
                    <a:pt x="248" y="256"/>
                    <a:pt x="248" y="256"/>
                    <a:pt x="248" y="256"/>
                  </a:cubicBezTo>
                  <a:cubicBezTo>
                    <a:pt x="252" y="256"/>
                    <a:pt x="256" y="252"/>
                    <a:pt x="256" y="248"/>
                  </a:cubicBezTo>
                  <a:cubicBezTo>
                    <a:pt x="256" y="8"/>
                    <a:pt x="256" y="8"/>
                    <a:pt x="256" y="8"/>
                  </a:cubicBezTo>
                  <a:cubicBezTo>
                    <a:pt x="256" y="4"/>
                    <a:pt x="252" y="0"/>
                    <a:pt x="248" y="0"/>
                  </a:cubicBezTo>
                  <a:close/>
                  <a:moveTo>
                    <a:pt x="240" y="240"/>
                  </a:moveTo>
                  <a:cubicBezTo>
                    <a:pt x="16" y="240"/>
                    <a:pt x="16" y="240"/>
                    <a:pt x="16" y="240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240" y="16"/>
                    <a:pt x="240" y="16"/>
                    <a:pt x="240" y="16"/>
                  </a:cubicBezTo>
                  <a:lnTo>
                    <a:pt x="240" y="2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133"/>
            <p:cNvSpPr>
              <a:spLocks/>
            </p:cNvSpPr>
            <p:nvPr/>
          </p:nvSpPr>
          <p:spPr bwMode="auto">
            <a:xfrm>
              <a:off x="4578738" y="5061794"/>
              <a:ext cx="96961" cy="289573"/>
            </a:xfrm>
            <a:custGeom>
              <a:avLst/>
              <a:gdLst>
                <a:gd name="T0" fmla="*/ 8 w 64"/>
                <a:gd name="T1" fmla="*/ 32 h 192"/>
                <a:gd name="T2" fmla="*/ 24 w 64"/>
                <a:gd name="T3" fmla="*/ 32 h 192"/>
                <a:gd name="T4" fmla="*/ 24 w 64"/>
                <a:gd name="T5" fmla="*/ 184 h 192"/>
                <a:gd name="T6" fmla="*/ 32 w 64"/>
                <a:gd name="T7" fmla="*/ 192 h 192"/>
                <a:gd name="T8" fmla="*/ 40 w 64"/>
                <a:gd name="T9" fmla="*/ 184 h 192"/>
                <a:gd name="T10" fmla="*/ 40 w 64"/>
                <a:gd name="T11" fmla="*/ 32 h 192"/>
                <a:gd name="T12" fmla="*/ 56 w 64"/>
                <a:gd name="T13" fmla="*/ 32 h 192"/>
                <a:gd name="T14" fmla="*/ 64 w 64"/>
                <a:gd name="T15" fmla="*/ 24 h 192"/>
                <a:gd name="T16" fmla="*/ 56 w 64"/>
                <a:gd name="T17" fmla="*/ 16 h 192"/>
                <a:gd name="T18" fmla="*/ 40 w 64"/>
                <a:gd name="T19" fmla="*/ 16 h 192"/>
                <a:gd name="T20" fmla="*/ 40 w 64"/>
                <a:gd name="T21" fmla="*/ 8 h 192"/>
                <a:gd name="T22" fmla="*/ 32 w 64"/>
                <a:gd name="T23" fmla="*/ 0 h 192"/>
                <a:gd name="T24" fmla="*/ 24 w 64"/>
                <a:gd name="T25" fmla="*/ 8 h 192"/>
                <a:gd name="T26" fmla="*/ 24 w 64"/>
                <a:gd name="T27" fmla="*/ 16 h 192"/>
                <a:gd name="T28" fmla="*/ 8 w 64"/>
                <a:gd name="T29" fmla="*/ 16 h 192"/>
                <a:gd name="T30" fmla="*/ 0 w 64"/>
                <a:gd name="T31" fmla="*/ 24 h 192"/>
                <a:gd name="T32" fmla="*/ 8 w 64"/>
                <a:gd name="T33" fmla="*/ 3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4" h="192">
                  <a:moveTo>
                    <a:pt x="8" y="32"/>
                  </a:moveTo>
                  <a:cubicBezTo>
                    <a:pt x="24" y="32"/>
                    <a:pt x="24" y="32"/>
                    <a:pt x="24" y="32"/>
                  </a:cubicBezTo>
                  <a:cubicBezTo>
                    <a:pt x="24" y="184"/>
                    <a:pt x="24" y="184"/>
                    <a:pt x="24" y="184"/>
                  </a:cubicBezTo>
                  <a:cubicBezTo>
                    <a:pt x="24" y="188"/>
                    <a:pt x="28" y="192"/>
                    <a:pt x="32" y="192"/>
                  </a:cubicBezTo>
                  <a:cubicBezTo>
                    <a:pt x="36" y="192"/>
                    <a:pt x="40" y="188"/>
                    <a:pt x="40" y="184"/>
                  </a:cubicBezTo>
                  <a:cubicBezTo>
                    <a:pt x="40" y="32"/>
                    <a:pt x="40" y="32"/>
                    <a:pt x="40" y="32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60" y="32"/>
                    <a:pt x="64" y="28"/>
                    <a:pt x="64" y="24"/>
                  </a:cubicBezTo>
                  <a:cubicBezTo>
                    <a:pt x="64" y="20"/>
                    <a:pt x="60" y="16"/>
                    <a:pt x="56" y="16"/>
                  </a:cubicBezTo>
                  <a:cubicBezTo>
                    <a:pt x="40" y="16"/>
                    <a:pt x="40" y="16"/>
                    <a:pt x="40" y="16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40" y="4"/>
                    <a:pt x="36" y="0"/>
                    <a:pt x="32" y="0"/>
                  </a:cubicBezTo>
                  <a:cubicBezTo>
                    <a:pt x="28" y="0"/>
                    <a:pt x="24" y="4"/>
                    <a:pt x="24" y="8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20"/>
                    <a:pt x="0" y="24"/>
                  </a:cubicBezTo>
                  <a:cubicBezTo>
                    <a:pt x="0" y="28"/>
                    <a:pt x="4" y="32"/>
                    <a:pt x="8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134"/>
            <p:cNvSpPr>
              <a:spLocks/>
            </p:cNvSpPr>
            <p:nvPr/>
          </p:nvSpPr>
          <p:spPr bwMode="auto">
            <a:xfrm>
              <a:off x="4772661" y="5061794"/>
              <a:ext cx="96961" cy="289573"/>
            </a:xfrm>
            <a:custGeom>
              <a:avLst/>
              <a:gdLst>
                <a:gd name="T0" fmla="*/ 8 w 64"/>
                <a:gd name="T1" fmla="*/ 176 h 192"/>
                <a:gd name="T2" fmla="*/ 24 w 64"/>
                <a:gd name="T3" fmla="*/ 176 h 192"/>
                <a:gd name="T4" fmla="*/ 24 w 64"/>
                <a:gd name="T5" fmla="*/ 184 h 192"/>
                <a:gd name="T6" fmla="*/ 32 w 64"/>
                <a:gd name="T7" fmla="*/ 192 h 192"/>
                <a:gd name="T8" fmla="*/ 40 w 64"/>
                <a:gd name="T9" fmla="*/ 184 h 192"/>
                <a:gd name="T10" fmla="*/ 40 w 64"/>
                <a:gd name="T11" fmla="*/ 176 h 192"/>
                <a:gd name="T12" fmla="*/ 56 w 64"/>
                <a:gd name="T13" fmla="*/ 176 h 192"/>
                <a:gd name="T14" fmla="*/ 64 w 64"/>
                <a:gd name="T15" fmla="*/ 168 h 192"/>
                <a:gd name="T16" fmla="*/ 56 w 64"/>
                <a:gd name="T17" fmla="*/ 160 h 192"/>
                <a:gd name="T18" fmla="*/ 40 w 64"/>
                <a:gd name="T19" fmla="*/ 160 h 192"/>
                <a:gd name="T20" fmla="*/ 40 w 64"/>
                <a:gd name="T21" fmla="*/ 8 h 192"/>
                <a:gd name="T22" fmla="*/ 32 w 64"/>
                <a:gd name="T23" fmla="*/ 0 h 192"/>
                <a:gd name="T24" fmla="*/ 24 w 64"/>
                <a:gd name="T25" fmla="*/ 8 h 192"/>
                <a:gd name="T26" fmla="*/ 24 w 64"/>
                <a:gd name="T27" fmla="*/ 160 h 192"/>
                <a:gd name="T28" fmla="*/ 8 w 64"/>
                <a:gd name="T29" fmla="*/ 160 h 192"/>
                <a:gd name="T30" fmla="*/ 0 w 64"/>
                <a:gd name="T31" fmla="*/ 168 h 192"/>
                <a:gd name="T32" fmla="*/ 8 w 64"/>
                <a:gd name="T33" fmla="*/ 17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4" h="192">
                  <a:moveTo>
                    <a:pt x="8" y="176"/>
                  </a:moveTo>
                  <a:cubicBezTo>
                    <a:pt x="24" y="176"/>
                    <a:pt x="24" y="176"/>
                    <a:pt x="24" y="176"/>
                  </a:cubicBezTo>
                  <a:cubicBezTo>
                    <a:pt x="24" y="184"/>
                    <a:pt x="24" y="184"/>
                    <a:pt x="24" y="184"/>
                  </a:cubicBezTo>
                  <a:cubicBezTo>
                    <a:pt x="24" y="188"/>
                    <a:pt x="28" y="192"/>
                    <a:pt x="32" y="192"/>
                  </a:cubicBezTo>
                  <a:cubicBezTo>
                    <a:pt x="36" y="192"/>
                    <a:pt x="40" y="188"/>
                    <a:pt x="40" y="184"/>
                  </a:cubicBezTo>
                  <a:cubicBezTo>
                    <a:pt x="40" y="176"/>
                    <a:pt x="40" y="176"/>
                    <a:pt x="40" y="176"/>
                  </a:cubicBezTo>
                  <a:cubicBezTo>
                    <a:pt x="56" y="176"/>
                    <a:pt x="56" y="176"/>
                    <a:pt x="56" y="176"/>
                  </a:cubicBezTo>
                  <a:cubicBezTo>
                    <a:pt x="60" y="176"/>
                    <a:pt x="64" y="172"/>
                    <a:pt x="64" y="168"/>
                  </a:cubicBezTo>
                  <a:cubicBezTo>
                    <a:pt x="64" y="164"/>
                    <a:pt x="60" y="160"/>
                    <a:pt x="56" y="160"/>
                  </a:cubicBezTo>
                  <a:cubicBezTo>
                    <a:pt x="40" y="160"/>
                    <a:pt x="40" y="160"/>
                    <a:pt x="40" y="160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40" y="4"/>
                    <a:pt x="36" y="0"/>
                    <a:pt x="32" y="0"/>
                  </a:cubicBezTo>
                  <a:cubicBezTo>
                    <a:pt x="28" y="0"/>
                    <a:pt x="24" y="4"/>
                    <a:pt x="24" y="8"/>
                  </a:cubicBezTo>
                  <a:cubicBezTo>
                    <a:pt x="24" y="160"/>
                    <a:pt x="24" y="160"/>
                    <a:pt x="24" y="160"/>
                  </a:cubicBezTo>
                  <a:cubicBezTo>
                    <a:pt x="8" y="160"/>
                    <a:pt x="8" y="160"/>
                    <a:pt x="8" y="160"/>
                  </a:cubicBezTo>
                  <a:cubicBezTo>
                    <a:pt x="4" y="160"/>
                    <a:pt x="0" y="164"/>
                    <a:pt x="0" y="168"/>
                  </a:cubicBezTo>
                  <a:cubicBezTo>
                    <a:pt x="0" y="172"/>
                    <a:pt x="4" y="176"/>
                    <a:pt x="8" y="17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135"/>
            <p:cNvSpPr>
              <a:spLocks/>
            </p:cNvSpPr>
            <p:nvPr/>
          </p:nvSpPr>
          <p:spPr bwMode="auto">
            <a:xfrm>
              <a:off x="4675700" y="5061794"/>
              <a:ext cx="96961" cy="289573"/>
            </a:xfrm>
            <a:custGeom>
              <a:avLst/>
              <a:gdLst>
                <a:gd name="T0" fmla="*/ 8 w 64"/>
                <a:gd name="T1" fmla="*/ 104 h 192"/>
                <a:gd name="T2" fmla="*/ 24 w 64"/>
                <a:gd name="T3" fmla="*/ 104 h 192"/>
                <a:gd name="T4" fmla="*/ 24 w 64"/>
                <a:gd name="T5" fmla="*/ 184 h 192"/>
                <a:gd name="T6" fmla="*/ 32 w 64"/>
                <a:gd name="T7" fmla="*/ 192 h 192"/>
                <a:gd name="T8" fmla="*/ 40 w 64"/>
                <a:gd name="T9" fmla="*/ 184 h 192"/>
                <a:gd name="T10" fmla="*/ 40 w 64"/>
                <a:gd name="T11" fmla="*/ 104 h 192"/>
                <a:gd name="T12" fmla="*/ 56 w 64"/>
                <a:gd name="T13" fmla="*/ 104 h 192"/>
                <a:gd name="T14" fmla="*/ 64 w 64"/>
                <a:gd name="T15" fmla="*/ 96 h 192"/>
                <a:gd name="T16" fmla="*/ 56 w 64"/>
                <a:gd name="T17" fmla="*/ 88 h 192"/>
                <a:gd name="T18" fmla="*/ 40 w 64"/>
                <a:gd name="T19" fmla="*/ 88 h 192"/>
                <a:gd name="T20" fmla="*/ 40 w 64"/>
                <a:gd name="T21" fmla="*/ 8 h 192"/>
                <a:gd name="T22" fmla="*/ 32 w 64"/>
                <a:gd name="T23" fmla="*/ 0 h 192"/>
                <a:gd name="T24" fmla="*/ 24 w 64"/>
                <a:gd name="T25" fmla="*/ 8 h 192"/>
                <a:gd name="T26" fmla="*/ 24 w 64"/>
                <a:gd name="T27" fmla="*/ 88 h 192"/>
                <a:gd name="T28" fmla="*/ 8 w 64"/>
                <a:gd name="T29" fmla="*/ 88 h 192"/>
                <a:gd name="T30" fmla="*/ 0 w 64"/>
                <a:gd name="T31" fmla="*/ 96 h 192"/>
                <a:gd name="T32" fmla="*/ 8 w 64"/>
                <a:gd name="T33" fmla="*/ 104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4" h="192">
                  <a:moveTo>
                    <a:pt x="8" y="104"/>
                  </a:moveTo>
                  <a:cubicBezTo>
                    <a:pt x="24" y="104"/>
                    <a:pt x="24" y="104"/>
                    <a:pt x="24" y="104"/>
                  </a:cubicBezTo>
                  <a:cubicBezTo>
                    <a:pt x="24" y="184"/>
                    <a:pt x="24" y="184"/>
                    <a:pt x="24" y="184"/>
                  </a:cubicBezTo>
                  <a:cubicBezTo>
                    <a:pt x="24" y="188"/>
                    <a:pt x="28" y="192"/>
                    <a:pt x="32" y="192"/>
                  </a:cubicBezTo>
                  <a:cubicBezTo>
                    <a:pt x="36" y="192"/>
                    <a:pt x="40" y="188"/>
                    <a:pt x="40" y="184"/>
                  </a:cubicBezTo>
                  <a:cubicBezTo>
                    <a:pt x="40" y="104"/>
                    <a:pt x="40" y="104"/>
                    <a:pt x="40" y="104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60" y="104"/>
                    <a:pt x="64" y="100"/>
                    <a:pt x="64" y="96"/>
                  </a:cubicBezTo>
                  <a:cubicBezTo>
                    <a:pt x="64" y="92"/>
                    <a:pt x="60" y="88"/>
                    <a:pt x="56" y="88"/>
                  </a:cubicBezTo>
                  <a:cubicBezTo>
                    <a:pt x="40" y="88"/>
                    <a:pt x="40" y="88"/>
                    <a:pt x="40" y="8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40" y="4"/>
                    <a:pt x="36" y="0"/>
                    <a:pt x="32" y="0"/>
                  </a:cubicBezTo>
                  <a:cubicBezTo>
                    <a:pt x="28" y="0"/>
                    <a:pt x="24" y="4"/>
                    <a:pt x="24" y="8"/>
                  </a:cubicBezTo>
                  <a:cubicBezTo>
                    <a:pt x="24" y="88"/>
                    <a:pt x="24" y="88"/>
                    <a:pt x="24" y="88"/>
                  </a:cubicBezTo>
                  <a:cubicBezTo>
                    <a:pt x="8" y="88"/>
                    <a:pt x="8" y="88"/>
                    <a:pt x="8" y="88"/>
                  </a:cubicBezTo>
                  <a:cubicBezTo>
                    <a:pt x="4" y="88"/>
                    <a:pt x="0" y="92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447369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7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32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7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4200"/>
                            </p:stCondLst>
                            <p:childTnLst>
                              <p:par>
                                <p:cTn id="2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5" grpId="0"/>
      <p:bldP spid="56" grpId="0"/>
      <p:bldP spid="57" grpId="0"/>
      <p:bldP spid="58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510790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nterpreneur">
      <a:dk1>
        <a:srgbClr val="7E7E7E"/>
      </a:dk1>
      <a:lt1>
        <a:srgbClr val="FFFFFF"/>
      </a:lt1>
      <a:dk2>
        <a:srgbClr val="041B31"/>
      </a:dk2>
      <a:lt2>
        <a:srgbClr val="FFFFFF"/>
      </a:lt2>
      <a:accent1>
        <a:srgbClr val="C42A13"/>
      </a:accent1>
      <a:accent2>
        <a:srgbClr val="F9711C"/>
      </a:accent2>
      <a:accent3>
        <a:srgbClr val="92AF27"/>
      </a:accent3>
      <a:accent4>
        <a:srgbClr val="38B28A"/>
      </a:accent4>
      <a:accent5>
        <a:srgbClr val="16749F"/>
      </a:accent5>
      <a:accent6>
        <a:srgbClr val="041B31"/>
      </a:accent6>
      <a:hlink>
        <a:srgbClr val="F33B48"/>
      </a:hlink>
      <a:folHlink>
        <a:srgbClr val="FFC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602</TotalTime>
  <Words>92</Words>
  <Application>Microsoft Office PowerPoint</Application>
  <PresentationFormat>宽屏</PresentationFormat>
  <Paragraphs>18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3" baseType="lpstr">
      <vt:lpstr>Meiryo</vt:lpstr>
      <vt:lpstr>宋体</vt:lpstr>
      <vt:lpstr>微软雅黑</vt:lpstr>
      <vt:lpstr>Arial</vt:lpstr>
      <vt:lpstr>Calibri</vt:lpstr>
      <vt:lpstr>Calibri Light</vt:lpstr>
      <vt:lpstr>Lato</vt:lpstr>
      <vt:lpstr>Roboto</vt:lpstr>
      <vt:lpstr>Roboto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dc:description>http://www.ypppt.com/</dc:description>
  <cp:lastModifiedBy>kan</cp:lastModifiedBy>
  <cp:revision>202</cp:revision>
  <dcterms:created xsi:type="dcterms:W3CDTF">2015-05-05T08:47:37Z</dcterms:created>
  <dcterms:modified xsi:type="dcterms:W3CDTF">2020-07-22T07:42:04Z</dcterms:modified>
</cp:coreProperties>
</file>

<file path=docProps/thumbnail.jpeg>
</file>