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1" r:id="rId2"/>
  </p:sldMasterIdLst>
  <p:notesMasterIdLst>
    <p:notesMasterId r:id="rId5"/>
  </p:notesMasterIdLst>
  <p:handoutMasterIdLst>
    <p:handoutMasterId r:id="rId6"/>
  </p:handoutMasterIdLst>
  <p:sldIdLst>
    <p:sldId id="348" r:id="rId3"/>
    <p:sldId id="349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384" userDrawn="1">
          <p15:clr>
            <a:srgbClr val="A4A3A4"/>
          </p15:clr>
        </p15:guide>
        <p15:guide id="4" pos="576" userDrawn="1">
          <p15:clr>
            <a:srgbClr val="A4A3A4"/>
          </p15:clr>
        </p15:guide>
        <p15:guide id="5" pos="7296" userDrawn="1">
          <p15:clr>
            <a:srgbClr val="A4A3A4"/>
          </p15:clr>
        </p15:guide>
        <p15:guide id="6" pos="7104" userDrawn="1">
          <p15:clr>
            <a:srgbClr val="A4A3A4"/>
          </p15:clr>
        </p15:guide>
        <p15:guide id="7" orient="horz" pos="3888" userDrawn="1">
          <p15:clr>
            <a:srgbClr val="A4A3A4"/>
          </p15:clr>
        </p15:guide>
        <p15:guide id="8" orient="horz" pos="1008" userDrawn="1">
          <p15:clr>
            <a:srgbClr val="A4A3A4"/>
          </p15:clr>
        </p15:guide>
        <p15:guide id="9" orient="horz" pos="6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CF0F1"/>
    <a:srgbClr val="E74C3C"/>
    <a:srgbClr val="94B155"/>
    <a:srgbClr val="3D9FAC"/>
    <a:srgbClr val="FEB834"/>
    <a:srgbClr val="7F8C8D"/>
    <a:srgbClr val="5B4470"/>
    <a:srgbClr val="D7562E"/>
    <a:srgbClr val="2A7BB2"/>
    <a:srgbClr val="2ECC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301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36" y="114"/>
      </p:cViewPr>
      <p:guideLst>
        <p:guide orient="horz" pos="2160"/>
        <p:guide pos="3840"/>
        <p:guide pos="384"/>
        <p:guide pos="576"/>
        <p:guide pos="7296"/>
        <p:guide pos="7104"/>
        <p:guide orient="horz" pos="3888"/>
        <p:guide orient="horz" pos="1008"/>
        <p:guide orient="horz" pos="696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68" d="100"/>
          <a:sy n="68" d="100"/>
        </p:scale>
        <p:origin x="2454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BEA46-D54C-4AD2-B959-155CDD042AD2}" type="datetimeFigureOut">
              <a:rPr lang="en-US" smtClean="0"/>
              <a:t>5/20/2022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A7A7E9-0EDB-4CC7-9ACE-74A0184176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972513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49C8BC4-5DD5-4D02-8E21-FB964EA94127}" type="datetimeFigureOut">
              <a:rPr lang="zh-CN" altLang="en-US" smtClean="0"/>
              <a:t>2022/5/20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9171CC-C38E-43DF-8797-26FC0CBE442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0032910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3593447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Screen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53480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96907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42269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38824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5267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56959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923561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7231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94961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58114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385889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041711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1">
            <a:alpha val="20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477465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4384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8" r:id="rId7"/>
    <p:sldLayoutId id="2147483679" r:id="rId8"/>
    <p:sldLayoutId id="2147483680" r:id="rId9"/>
    <p:sldLayoutId id="2147483681" r:id="rId10"/>
    <p:sldLayoutId id="214748368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657212" y="191387"/>
            <a:ext cx="287758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smtClean="0">
                <a:solidFill>
                  <a:schemeClr val="tx1">
                    <a:lumMod val="65000"/>
                    <a:lumOff val="35000"/>
                  </a:schemeClr>
                </a:solidFill>
                <a:latin typeface="GeosansLight" panose="02000603020000020003" pitchFamily="2" charset="0"/>
              </a:rPr>
              <a:t>Time Line Function</a:t>
            </a:r>
            <a:endParaRPr lang="en-US" sz="3200">
              <a:solidFill>
                <a:schemeClr val="tx1">
                  <a:lumMod val="65000"/>
                  <a:lumOff val="35000"/>
                </a:schemeClr>
              </a:solidFill>
              <a:latin typeface="GeosansLight" panose="02000603020000020003" pitchFamily="2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387845" y="776162"/>
            <a:ext cx="341631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facilis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9" name="Straight Connector 8"/>
          <p:cNvCxnSpPr/>
          <p:nvPr/>
        </p:nvCxnSpPr>
        <p:spPr>
          <a:xfrm>
            <a:off x="742382" y="2887466"/>
            <a:ext cx="2445488" cy="0"/>
          </a:xfrm>
          <a:prstGeom prst="line">
            <a:avLst/>
          </a:prstGeom>
          <a:ln w="50800">
            <a:solidFill>
              <a:srgbClr val="7F8C8D"/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Arc 9"/>
          <p:cNvSpPr/>
          <p:nvPr/>
        </p:nvSpPr>
        <p:spPr>
          <a:xfrm>
            <a:off x="3187870" y="2702409"/>
            <a:ext cx="370114" cy="370114"/>
          </a:xfrm>
          <a:prstGeom prst="arc">
            <a:avLst>
              <a:gd name="adj1" fmla="val 1821037"/>
              <a:gd name="adj2" fmla="val 19752242"/>
            </a:avLst>
          </a:prstGeom>
          <a:noFill/>
          <a:ln w="50800">
            <a:solidFill>
              <a:srgbClr val="7F8C8D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3376725" y="2887466"/>
            <a:ext cx="2445488" cy="0"/>
          </a:xfrm>
          <a:prstGeom prst="line">
            <a:avLst/>
          </a:prstGeom>
          <a:ln w="50800">
            <a:solidFill>
              <a:srgbClr val="FEB834"/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6011068" y="2887466"/>
            <a:ext cx="2445488" cy="0"/>
          </a:xfrm>
          <a:prstGeom prst="line">
            <a:avLst/>
          </a:prstGeom>
          <a:ln w="50800">
            <a:solidFill>
              <a:srgbClr val="94B155"/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8645411" y="2887466"/>
            <a:ext cx="2445488" cy="0"/>
          </a:xfrm>
          <a:prstGeom prst="line">
            <a:avLst/>
          </a:prstGeom>
          <a:ln w="50800">
            <a:solidFill>
              <a:srgbClr val="E74C3C"/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Arc 16"/>
          <p:cNvSpPr/>
          <p:nvPr/>
        </p:nvSpPr>
        <p:spPr>
          <a:xfrm>
            <a:off x="5818415" y="2702409"/>
            <a:ext cx="370114" cy="370114"/>
          </a:xfrm>
          <a:prstGeom prst="arc">
            <a:avLst>
              <a:gd name="adj1" fmla="val 1821037"/>
              <a:gd name="adj2" fmla="val 19752242"/>
            </a:avLst>
          </a:prstGeom>
          <a:noFill/>
          <a:ln w="50800">
            <a:solidFill>
              <a:srgbClr val="FEB83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Arc 17"/>
          <p:cNvSpPr/>
          <p:nvPr/>
        </p:nvSpPr>
        <p:spPr>
          <a:xfrm>
            <a:off x="8448960" y="2702409"/>
            <a:ext cx="370114" cy="370114"/>
          </a:xfrm>
          <a:prstGeom prst="arc">
            <a:avLst>
              <a:gd name="adj1" fmla="val 1821037"/>
              <a:gd name="adj2" fmla="val 19752242"/>
            </a:avLst>
          </a:prstGeom>
          <a:noFill/>
          <a:ln w="50800">
            <a:solidFill>
              <a:srgbClr val="94B15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Arc 18"/>
          <p:cNvSpPr/>
          <p:nvPr/>
        </p:nvSpPr>
        <p:spPr>
          <a:xfrm>
            <a:off x="11079505" y="2702409"/>
            <a:ext cx="370114" cy="370114"/>
          </a:xfrm>
          <a:prstGeom prst="arc">
            <a:avLst>
              <a:gd name="adj1" fmla="val 1821037"/>
              <a:gd name="adj2" fmla="val 19752242"/>
            </a:avLst>
          </a:prstGeom>
          <a:noFill/>
          <a:ln w="50800">
            <a:solidFill>
              <a:srgbClr val="E74C3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899450" y="2517743"/>
            <a:ext cx="7104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2011</a:t>
            </a:r>
            <a:endParaRPr lang="en-US" b="1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899451" y="3201094"/>
            <a:ext cx="1918178" cy="11387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smtClean="0">
                <a:solidFill>
                  <a:srgbClr val="7F8C8D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NEW PROJECT START</a:t>
            </a: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perspiciatis unde omnis iste natus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error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sit voluptatem accusantium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doloremque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3622586" y="2518134"/>
            <a:ext cx="7104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2012</a:t>
            </a:r>
            <a:endParaRPr lang="en-US" b="1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3622587" y="3201485"/>
            <a:ext cx="1918178" cy="11387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smtClean="0">
                <a:solidFill>
                  <a:srgbClr val="FEB83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NEW PROJECT START</a:t>
            </a: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perspiciatis unde omnis iste natus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error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sit voluptatem accusantium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doloremque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6341280" y="2517743"/>
            <a:ext cx="7104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2013</a:t>
            </a:r>
            <a:endParaRPr lang="en-US" b="1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6341281" y="3201094"/>
            <a:ext cx="1918178" cy="11387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smtClean="0">
                <a:solidFill>
                  <a:srgbClr val="94B155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NEW PROJECT START</a:t>
            </a: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perspiciatis unde omnis iste natus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error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sit voluptatem accusantium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doloremque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9007929" y="2517743"/>
            <a:ext cx="7104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2014</a:t>
            </a:r>
            <a:endParaRPr lang="en-US" b="1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9007930" y="3201094"/>
            <a:ext cx="1918178" cy="11387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smtClean="0">
                <a:solidFill>
                  <a:srgbClr val="E74C3C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NEW PROJECT START</a:t>
            </a: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ut perspiciatis unde omnis iste natus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error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sit voluptatem accusantium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doloremque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415490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1886744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3620</TotalTime>
  <Words>158</Words>
  <Application>Microsoft Office PowerPoint</Application>
  <PresentationFormat>宽屏</PresentationFormat>
  <Paragraphs>23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GeosansLight</vt:lpstr>
      <vt:lpstr>Meiryo</vt:lpstr>
      <vt:lpstr>宋体</vt:lpstr>
      <vt:lpstr>微软雅黑</vt:lpstr>
      <vt:lpstr>Arial</vt:lpstr>
      <vt:lpstr>Calibri</vt:lpstr>
      <vt:lpstr>Calibri Light</vt:lpstr>
      <vt:lpstr>Open Sans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/>
  <cp:lastModifiedBy>kan</cp:lastModifiedBy>
  <cp:revision>464</cp:revision>
  <dcterms:created xsi:type="dcterms:W3CDTF">2014-10-22T04:24:20Z</dcterms:created>
  <dcterms:modified xsi:type="dcterms:W3CDTF">2022-05-20T12:15:19Z</dcterms:modified>
</cp:coreProperties>
</file>

<file path=docProps/thumbnail.jpeg>
</file>