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5"/>
  </p:notesMasterIdLst>
  <p:sldIdLst>
    <p:sldId id="270" r:id="rId3"/>
    <p:sldId id="271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B59"/>
    <a:srgbClr val="2B9AED"/>
    <a:srgbClr val="198CFF"/>
    <a:srgbClr val="C0392B"/>
    <a:srgbClr val="113753"/>
    <a:srgbClr val="071621"/>
    <a:srgbClr val="2980B9"/>
    <a:srgbClr val="1AB2FD"/>
    <a:srgbClr val="F39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8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5ABC0-1996-4F80-9158-DC6ADECBB410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DECD8-244A-4910-B187-CBC0FD45BE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9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DECD8-244A-4910-B187-CBC0FD45BE1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38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319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0F5B-6BF1-49F2-AE62-80A0200A198B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05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159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36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26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168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4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62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9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8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965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98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E0F5B-6BF1-49F2-AE62-80A0200A198B}" type="datetimeFigureOut">
              <a:rPr lang="zh-CN" altLang="en-US" smtClean="0"/>
              <a:t>2020/6/9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3C945-1FDC-4A53-9735-EF326414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259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1210">
        <p:random/>
      </p:transition>
    </mc:Choice>
    <mc:Fallback xmlns="">
      <p:transition spd="slow" advTm="121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338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39"/>
          <p:cNvSpPr/>
          <p:nvPr/>
        </p:nvSpPr>
        <p:spPr>
          <a:xfrm rot="10800000" flipH="1">
            <a:off x="7453438" y="3573670"/>
            <a:ext cx="2851731" cy="2278490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3" name="Shape 1740"/>
          <p:cNvSpPr/>
          <p:nvPr/>
        </p:nvSpPr>
        <p:spPr>
          <a:xfrm rot="10800000">
            <a:off x="7349054" y="1681140"/>
            <a:ext cx="2956116" cy="2361892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" name="Shape 1741"/>
          <p:cNvSpPr/>
          <p:nvPr/>
        </p:nvSpPr>
        <p:spPr>
          <a:xfrm rot="10800000">
            <a:off x="6610692" y="4214376"/>
            <a:ext cx="1605810" cy="1358848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5" name="Shape 1742"/>
          <p:cNvSpPr/>
          <p:nvPr/>
        </p:nvSpPr>
        <p:spPr>
          <a:xfrm rot="10800000" flipV="1">
            <a:off x="6547390" y="2049574"/>
            <a:ext cx="1663018" cy="1328725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6" name="Shape 1743"/>
          <p:cNvSpPr/>
          <p:nvPr/>
        </p:nvSpPr>
        <p:spPr>
          <a:xfrm rot="10800000">
            <a:off x="4112233" y="5854598"/>
            <a:ext cx="3341204" cy="0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7" name="Shape 1744"/>
          <p:cNvSpPr/>
          <p:nvPr/>
        </p:nvSpPr>
        <p:spPr>
          <a:xfrm rot="10800000" flipH="1" flipV="1">
            <a:off x="4082748" y="1681139"/>
            <a:ext cx="3266306" cy="1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8" name="Shape 1745"/>
          <p:cNvSpPr/>
          <p:nvPr/>
        </p:nvSpPr>
        <p:spPr>
          <a:xfrm rot="10800000" flipH="1" flipV="1">
            <a:off x="4224027" y="4216246"/>
            <a:ext cx="2398855" cy="1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9" name="Shape 1746"/>
          <p:cNvSpPr/>
          <p:nvPr/>
        </p:nvSpPr>
        <p:spPr>
          <a:xfrm rot="10800000" flipH="1">
            <a:off x="4162816" y="3374813"/>
            <a:ext cx="2398856" cy="1"/>
          </a:xfrm>
          <a:prstGeom prst="line">
            <a:avLst/>
          </a:prstGeom>
          <a:noFill/>
          <a:ln w="44450" cap="flat">
            <a:solidFill>
              <a:srgbClr val="3F3F3F">
                <a:lumMod val="40000"/>
                <a:lumOff val="60000"/>
              </a:srgbClr>
            </a:solidFill>
            <a:prstDash val="solid"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grpSp>
        <p:nvGrpSpPr>
          <p:cNvPr id="10" name="Group 1749"/>
          <p:cNvGrpSpPr/>
          <p:nvPr/>
        </p:nvGrpSpPr>
        <p:grpSpPr>
          <a:xfrm rot="10800000">
            <a:off x="4082748" y="2514728"/>
            <a:ext cx="3194424" cy="436879"/>
            <a:chOff x="0" y="0"/>
            <a:chExt cx="3789584" cy="648665"/>
          </a:xfrm>
        </p:grpSpPr>
        <p:sp>
          <p:nvSpPr>
            <p:cNvPr id="11" name="Shape 1747"/>
            <p:cNvSpPr/>
            <p:nvPr/>
          </p:nvSpPr>
          <p:spPr>
            <a:xfrm flipH="1" flipV="1">
              <a:off x="628164" y="648665"/>
              <a:ext cx="3161421" cy="1"/>
            </a:xfrm>
            <a:prstGeom prst="line">
              <a:avLst/>
            </a:prstGeom>
            <a:noFill/>
            <a:ln w="44450" cap="flat">
              <a:solidFill>
                <a:srgbClr val="3F3F3F">
                  <a:lumMod val="40000"/>
                  <a:lumOff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2" name="Shape 1748"/>
            <p:cNvSpPr/>
            <p:nvPr/>
          </p:nvSpPr>
          <p:spPr>
            <a:xfrm flipH="1" flipV="1">
              <a:off x="0" y="0"/>
              <a:ext cx="641834" cy="641834"/>
            </a:xfrm>
            <a:prstGeom prst="line">
              <a:avLst/>
            </a:prstGeom>
            <a:noFill/>
            <a:ln w="44450" cap="flat">
              <a:solidFill>
                <a:srgbClr val="3F3F3F">
                  <a:lumMod val="40000"/>
                  <a:lumOff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grpSp>
        <p:nvGrpSpPr>
          <p:cNvPr id="13" name="Group 1752"/>
          <p:cNvGrpSpPr/>
          <p:nvPr/>
        </p:nvGrpSpPr>
        <p:grpSpPr>
          <a:xfrm flipH="1">
            <a:off x="4070556" y="4567004"/>
            <a:ext cx="3194424" cy="436879"/>
            <a:chOff x="0" y="0"/>
            <a:chExt cx="3789584" cy="648665"/>
          </a:xfrm>
        </p:grpSpPr>
        <p:sp>
          <p:nvSpPr>
            <p:cNvPr id="14" name="Shape 1750"/>
            <p:cNvSpPr/>
            <p:nvPr/>
          </p:nvSpPr>
          <p:spPr>
            <a:xfrm flipH="1" flipV="1">
              <a:off x="628164" y="648665"/>
              <a:ext cx="3161421" cy="1"/>
            </a:xfrm>
            <a:prstGeom prst="line">
              <a:avLst/>
            </a:prstGeom>
            <a:noFill/>
            <a:ln w="44450" cap="flat">
              <a:solidFill>
                <a:srgbClr val="3F3F3F">
                  <a:lumMod val="40000"/>
                  <a:lumOff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  <p:sp>
          <p:nvSpPr>
            <p:cNvPr id="15" name="Shape 1751"/>
            <p:cNvSpPr/>
            <p:nvPr/>
          </p:nvSpPr>
          <p:spPr>
            <a:xfrm flipH="1" flipV="1">
              <a:off x="0" y="0"/>
              <a:ext cx="641834" cy="641834"/>
            </a:xfrm>
            <a:prstGeom prst="line">
              <a:avLst/>
            </a:prstGeom>
            <a:noFill/>
            <a:ln w="44450" cap="flat">
              <a:solidFill>
                <a:srgbClr val="3F3F3F">
                  <a:lumMod val="40000"/>
                  <a:lumOff val="60000"/>
                </a:srgbClr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Lato Light"/>
              </a:endParaRPr>
            </a:p>
          </p:txBody>
        </p:sp>
      </p:grpSp>
      <p:sp>
        <p:nvSpPr>
          <p:cNvPr id="16" name="Shape 1754"/>
          <p:cNvSpPr/>
          <p:nvPr/>
        </p:nvSpPr>
        <p:spPr>
          <a:xfrm>
            <a:off x="9074719" y="2788930"/>
            <a:ext cx="1873453" cy="1872249"/>
          </a:xfrm>
          <a:prstGeom prst="ellipse">
            <a:avLst/>
          </a:prstGeom>
          <a:solidFill>
            <a:srgbClr val="3F3F3F">
              <a:lumMod val="75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>
              <a:defRPr sz="80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UltraLight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8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"/>
              <a:ea typeface="+mj-ea"/>
              <a:cs typeface="+mj-cs"/>
              <a:sym typeface="Helvetica Neue UltraLight"/>
            </a:endParaRPr>
          </a:p>
        </p:txBody>
      </p:sp>
      <p:sp>
        <p:nvSpPr>
          <p:cNvPr id="17" name="Shape 1755"/>
          <p:cNvSpPr/>
          <p:nvPr/>
        </p:nvSpPr>
        <p:spPr>
          <a:xfrm rot="10800000">
            <a:off x="6783754" y="4264373"/>
            <a:ext cx="749381" cy="750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rgbClr val="F39C12">
              <a:lumMod val="60000"/>
              <a:lumOff val="40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  <p:sp>
        <p:nvSpPr>
          <p:cNvPr id="18" name="Shape 1756"/>
          <p:cNvSpPr/>
          <p:nvPr/>
        </p:nvSpPr>
        <p:spPr>
          <a:xfrm rot="10800000">
            <a:off x="7640189" y="5008526"/>
            <a:ext cx="749381" cy="750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rgbClr val="C0392B">
              <a:lumMod val="60000"/>
              <a:lumOff val="40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  <p:sp>
        <p:nvSpPr>
          <p:cNvPr id="19" name="Shape 1757"/>
          <p:cNvSpPr/>
          <p:nvPr/>
        </p:nvSpPr>
        <p:spPr>
          <a:xfrm rot="10800000">
            <a:off x="7640189" y="1772611"/>
            <a:ext cx="749381" cy="750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rgbClr val="2980B9">
              <a:lumMod val="60000"/>
              <a:lumOff val="40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  <p:sp>
        <p:nvSpPr>
          <p:cNvPr id="20" name="Shape 1758"/>
          <p:cNvSpPr/>
          <p:nvPr/>
        </p:nvSpPr>
        <p:spPr>
          <a:xfrm rot="10800000">
            <a:off x="6783754" y="2474896"/>
            <a:ext cx="749381" cy="7502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01" y="0"/>
                </a:moveTo>
                <a:lnTo>
                  <a:pt x="11100" y="0"/>
                </a:lnTo>
                <a:cubicBezTo>
                  <a:pt x="16899" y="0"/>
                  <a:pt x="21600" y="4702"/>
                  <a:pt x="21600" y="10500"/>
                </a:cubicBezTo>
                <a:lnTo>
                  <a:pt x="21600" y="11100"/>
                </a:lnTo>
                <a:cubicBezTo>
                  <a:pt x="21600" y="16898"/>
                  <a:pt x="16899" y="21600"/>
                  <a:pt x="11100" y="21600"/>
                </a:cubicBezTo>
                <a:lnTo>
                  <a:pt x="10501" y="21600"/>
                </a:lnTo>
                <a:cubicBezTo>
                  <a:pt x="4702" y="21600"/>
                  <a:pt x="0" y="16898"/>
                  <a:pt x="0" y="11100"/>
                </a:cubicBezTo>
                <a:lnTo>
                  <a:pt x="0" y="10500"/>
                </a:lnTo>
                <a:cubicBezTo>
                  <a:pt x="0" y="4702"/>
                  <a:pt x="4702" y="0"/>
                  <a:pt x="10501" y="0"/>
                </a:cubicBezTo>
                <a:cubicBezTo>
                  <a:pt x="10501" y="0"/>
                  <a:pt x="10501" y="0"/>
                  <a:pt x="10501" y="0"/>
                </a:cubicBezTo>
                <a:close/>
              </a:path>
            </a:pathLst>
          </a:custGeom>
          <a:solidFill>
            <a:srgbClr val="41B176">
              <a:lumMod val="60000"/>
              <a:lumOff val="40000"/>
            </a:srgbClr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defTabSz="584200">
              <a:lnSpc>
                <a:spcPct val="100000"/>
              </a:lnSpc>
              <a:spcBef>
                <a:spcPts val="0"/>
              </a:spcBef>
              <a:defRPr sz="2500" cap="all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marL="0" marR="0" lvl="0" indent="0" defTabSz="584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2500" b="0" i="0" u="none" strike="noStrike" kern="0" cap="all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Light"/>
              <a:sym typeface="Helvetica Neue Light"/>
            </a:endParaRPr>
          </a:p>
        </p:txBody>
      </p:sp>
      <p:sp>
        <p:nvSpPr>
          <p:cNvPr id="21" name="Arrow: Chevron 33"/>
          <p:cNvSpPr/>
          <p:nvPr/>
        </p:nvSpPr>
        <p:spPr>
          <a:xfrm>
            <a:off x="1301678" y="1392835"/>
            <a:ext cx="3402871" cy="576597"/>
          </a:xfrm>
          <a:prstGeom prst="chevr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2" name="Arrow: Chevron 35"/>
          <p:cNvSpPr/>
          <p:nvPr/>
        </p:nvSpPr>
        <p:spPr>
          <a:xfrm>
            <a:off x="1301678" y="2235565"/>
            <a:ext cx="3402871" cy="576597"/>
          </a:xfrm>
          <a:prstGeom prst="chevron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3" name="Arrow: Chevron 36"/>
          <p:cNvSpPr/>
          <p:nvPr/>
        </p:nvSpPr>
        <p:spPr>
          <a:xfrm>
            <a:off x="1301678" y="3083272"/>
            <a:ext cx="3402871" cy="576597"/>
          </a:xfrm>
          <a:prstGeom prst="chevron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4" name="Arrow: Chevron 37"/>
          <p:cNvSpPr/>
          <p:nvPr/>
        </p:nvSpPr>
        <p:spPr>
          <a:xfrm>
            <a:off x="1301678" y="3926001"/>
            <a:ext cx="3402871" cy="576597"/>
          </a:xfrm>
          <a:prstGeom prst="chevron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5" name="Arrow: Chevron 38"/>
          <p:cNvSpPr/>
          <p:nvPr/>
        </p:nvSpPr>
        <p:spPr>
          <a:xfrm>
            <a:off x="1301678" y="4712901"/>
            <a:ext cx="3402871" cy="576597"/>
          </a:xfrm>
          <a:prstGeom prst="chevron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6" name="Arrow: Chevron 39"/>
          <p:cNvSpPr/>
          <p:nvPr/>
        </p:nvSpPr>
        <p:spPr>
          <a:xfrm>
            <a:off x="1301678" y="5555631"/>
            <a:ext cx="3402871" cy="576597"/>
          </a:xfrm>
          <a:prstGeom prst="chevron">
            <a:avLst/>
          </a:prstGeom>
          <a:solidFill>
            <a:srgbClr val="954F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7" name="TextBox 41"/>
          <p:cNvSpPr txBox="1"/>
          <p:nvPr/>
        </p:nvSpPr>
        <p:spPr>
          <a:xfrm>
            <a:off x="9382908" y="3494222"/>
            <a:ext cx="1257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2400" b="1" dirty="0">
                <a:solidFill>
                  <a:prstClr val="white"/>
                </a:solidFill>
                <a:latin typeface="Lato"/>
              </a:rPr>
              <a:t>EFFECT</a:t>
            </a:r>
          </a:p>
        </p:txBody>
      </p:sp>
      <p:sp>
        <p:nvSpPr>
          <p:cNvPr id="28" name="TextBox 42"/>
          <p:cNvSpPr txBox="1"/>
          <p:nvPr/>
        </p:nvSpPr>
        <p:spPr>
          <a:xfrm>
            <a:off x="6796806" y="1958981"/>
            <a:ext cx="723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Cause</a:t>
            </a:r>
          </a:p>
        </p:txBody>
      </p:sp>
      <p:sp>
        <p:nvSpPr>
          <p:cNvPr id="29" name="TextBox 43"/>
          <p:cNvSpPr txBox="1"/>
          <p:nvPr/>
        </p:nvSpPr>
        <p:spPr>
          <a:xfrm>
            <a:off x="6060477" y="2721928"/>
            <a:ext cx="723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Cause</a:t>
            </a:r>
          </a:p>
        </p:txBody>
      </p:sp>
      <p:sp>
        <p:nvSpPr>
          <p:cNvPr id="30" name="TextBox 44"/>
          <p:cNvSpPr txBox="1"/>
          <p:nvPr/>
        </p:nvSpPr>
        <p:spPr>
          <a:xfrm>
            <a:off x="6016889" y="4407619"/>
            <a:ext cx="723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Cause</a:t>
            </a:r>
          </a:p>
        </p:txBody>
      </p:sp>
      <p:sp>
        <p:nvSpPr>
          <p:cNvPr id="31" name="TextBox 45"/>
          <p:cNvSpPr txBox="1"/>
          <p:nvPr/>
        </p:nvSpPr>
        <p:spPr>
          <a:xfrm>
            <a:off x="6846405" y="5202516"/>
            <a:ext cx="7232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600" b="1" dirty="0">
                <a:solidFill>
                  <a:srgbClr val="3F3F3F"/>
                </a:solidFill>
                <a:latin typeface="Lato"/>
              </a:rPr>
              <a:t>Cause</a:t>
            </a:r>
          </a:p>
        </p:txBody>
      </p:sp>
      <p:sp>
        <p:nvSpPr>
          <p:cNvPr id="32" name="TextBox 46"/>
          <p:cNvSpPr txBox="1"/>
          <p:nvPr/>
        </p:nvSpPr>
        <p:spPr>
          <a:xfrm>
            <a:off x="2342515" y="1472921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3" name="TextBox 47"/>
          <p:cNvSpPr txBox="1"/>
          <p:nvPr/>
        </p:nvSpPr>
        <p:spPr>
          <a:xfrm>
            <a:off x="2342515" y="2346381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4" name="TextBox 48"/>
          <p:cNvSpPr txBox="1"/>
          <p:nvPr/>
        </p:nvSpPr>
        <p:spPr>
          <a:xfrm>
            <a:off x="2342515" y="3178785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5" name="TextBox 49"/>
          <p:cNvSpPr txBox="1"/>
          <p:nvPr/>
        </p:nvSpPr>
        <p:spPr>
          <a:xfrm>
            <a:off x="2342515" y="3970965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6" name="TextBox 50"/>
          <p:cNvSpPr txBox="1"/>
          <p:nvPr/>
        </p:nvSpPr>
        <p:spPr>
          <a:xfrm>
            <a:off x="2342515" y="4825208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7" name="TextBox 51"/>
          <p:cNvSpPr txBox="1"/>
          <p:nvPr/>
        </p:nvSpPr>
        <p:spPr>
          <a:xfrm>
            <a:off x="2342515" y="5643874"/>
            <a:ext cx="1321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2000" b="1" dirty="0">
                <a:solidFill>
                  <a:srgbClr val="FFFFFF"/>
                </a:solidFill>
                <a:latin typeface="Lato"/>
              </a:rPr>
              <a:t>Insert text</a:t>
            </a:r>
          </a:p>
        </p:txBody>
      </p:sp>
      <p:sp>
        <p:nvSpPr>
          <p:cNvPr id="38" name="Freeform 109"/>
          <p:cNvSpPr>
            <a:spLocks noEditPoints="1"/>
          </p:cNvSpPr>
          <p:nvPr/>
        </p:nvSpPr>
        <p:spPr bwMode="auto">
          <a:xfrm>
            <a:off x="7804535" y="1981836"/>
            <a:ext cx="420688" cy="331788"/>
          </a:xfrm>
          <a:custGeom>
            <a:avLst/>
            <a:gdLst>
              <a:gd name="T0" fmla="*/ 111 w 112"/>
              <a:gd name="T1" fmla="*/ 36 h 88"/>
              <a:gd name="T2" fmla="*/ 77 w 112"/>
              <a:gd name="T3" fmla="*/ 76 h 88"/>
              <a:gd name="T4" fmla="*/ 50 w 112"/>
              <a:gd name="T5" fmla="*/ 83 h 88"/>
              <a:gd name="T6" fmla="*/ 32 w 112"/>
              <a:gd name="T7" fmla="*/ 80 h 88"/>
              <a:gd name="T8" fmla="*/ 20 w 112"/>
              <a:gd name="T9" fmla="*/ 75 h 88"/>
              <a:gd name="T10" fmla="*/ 8 w 112"/>
              <a:gd name="T11" fmla="*/ 88 h 88"/>
              <a:gd name="T12" fmla="*/ 1 w 112"/>
              <a:gd name="T13" fmla="*/ 83 h 88"/>
              <a:gd name="T14" fmla="*/ 0 w 112"/>
              <a:gd name="T15" fmla="*/ 80 h 88"/>
              <a:gd name="T16" fmla="*/ 13 w 112"/>
              <a:gd name="T17" fmla="*/ 65 h 88"/>
              <a:gd name="T18" fmla="*/ 11 w 112"/>
              <a:gd name="T19" fmla="*/ 60 h 88"/>
              <a:gd name="T20" fmla="*/ 10 w 112"/>
              <a:gd name="T21" fmla="*/ 54 h 88"/>
              <a:gd name="T22" fmla="*/ 44 w 112"/>
              <a:gd name="T23" fmla="*/ 14 h 88"/>
              <a:gd name="T24" fmla="*/ 92 w 112"/>
              <a:gd name="T25" fmla="*/ 6 h 88"/>
              <a:gd name="T26" fmla="*/ 103 w 112"/>
              <a:gd name="T27" fmla="*/ 0 h 88"/>
              <a:gd name="T28" fmla="*/ 112 w 112"/>
              <a:gd name="T29" fmla="*/ 24 h 88"/>
              <a:gd name="T30" fmla="*/ 111 w 112"/>
              <a:gd name="T31" fmla="*/ 36 h 88"/>
              <a:gd name="T32" fmla="*/ 76 w 112"/>
              <a:gd name="T33" fmla="*/ 32 h 88"/>
              <a:gd name="T34" fmla="*/ 25 w 112"/>
              <a:gd name="T35" fmla="*/ 57 h 88"/>
              <a:gd name="T36" fmla="*/ 24 w 112"/>
              <a:gd name="T37" fmla="*/ 60 h 88"/>
              <a:gd name="T38" fmla="*/ 28 w 112"/>
              <a:gd name="T39" fmla="*/ 64 h 88"/>
              <a:gd name="T40" fmla="*/ 31 w 112"/>
              <a:gd name="T41" fmla="*/ 63 h 88"/>
              <a:gd name="T42" fmla="*/ 40 w 112"/>
              <a:gd name="T43" fmla="*/ 54 h 88"/>
              <a:gd name="T44" fmla="*/ 76 w 112"/>
              <a:gd name="T45" fmla="*/ 40 h 88"/>
              <a:gd name="T46" fmla="*/ 80 w 112"/>
              <a:gd name="T47" fmla="*/ 36 h 88"/>
              <a:gd name="T48" fmla="*/ 76 w 112"/>
              <a:gd name="T49" fmla="*/ 3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2" h="88">
                <a:moveTo>
                  <a:pt x="111" y="36"/>
                </a:moveTo>
                <a:cubicBezTo>
                  <a:pt x="107" y="55"/>
                  <a:pt x="94" y="68"/>
                  <a:pt x="77" y="76"/>
                </a:cubicBezTo>
                <a:cubicBezTo>
                  <a:pt x="69" y="81"/>
                  <a:pt x="59" y="83"/>
                  <a:pt x="50" y="83"/>
                </a:cubicBezTo>
                <a:cubicBezTo>
                  <a:pt x="44" y="83"/>
                  <a:pt x="37" y="82"/>
                  <a:pt x="32" y="80"/>
                </a:cubicBezTo>
                <a:cubicBezTo>
                  <a:pt x="29" y="79"/>
                  <a:pt x="23" y="75"/>
                  <a:pt x="20" y="75"/>
                </a:cubicBezTo>
                <a:cubicBezTo>
                  <a:pt x="17" y="75"/>
                  <a:pt x="13" y="88"/>
                  <a:pt x="8" y="88"/>
                </a:cubicBezTo>
                <a:cubicBezTo>
                  <a:pt x="4" y="88"/>
                  <a:pt x="3" y="86"/>
                  <a:pt x="1" y="83"/>
                </a:cubicBezTo>
                <a:cubicBezTo>
                  <a:pt x="1" y="82"/>
                  <a:pt x="0" y="82"/>
                  <a:pt x="0" y="80"/>
                </a:cubicBezTo>
                <a:cubicBezTo>
                  <a:pt x="0" y="74"/>
                  <a:pt x="13" y="69"/>
                  <a:pt x="13" y="65"/>
                </a:cubicBezTo>
                <a:cubicBezTo>
                  <a:pt x="13" y="65"/>
                  <a:pt x="11" y="61"/>
                  <a:pt x="11" y="60"/>
                </a:cubicBezTo>
                <a:cubicBezTo>
                  <a:pt x="10" y="58"/>
                  <a:pt x="10" y="56"/>
                  <a:pt x="10" y="54"/>
                </a:cubicBezTo>
                <a:cubicBezTo>
                  <a:pt x="10" y="34"/>
                  <a:pt x="26" y="20"/>
                  <a:pt x="44" y="14"/>
                </a:cubicBezTo>
                <a:cubicBezTo>
                  <a:pt x="56" y="10"/>
                  <a:pt x="84" y="14"/>
                  <a:pt x="92" y="6"/>
                </a:cubicBezTo>
                <a:cubicBezTo>
                  <a:pt x="96" y="3"/>
                  <a:pt x="98" y="0"/>
                  <a:pt x="103" y="0"/>
                </a:cubicBezTo>
                <a:cubicBezTo>
                  <a:pt x="110" y="0"/>
                  <a:pt x="112" y="18"/>
                  <a:pt x="112" y="24"/>
                </a:cubicBezTo>
                <a:cubicBezTo>
                  <a:pt x="112" y="28"/>
                  <a:pt x="112" y="32"/>
                  <a:pt x="111" y="36"/>
                </a:cubicBezTo>
                <a:close/>
                <a:moveTo>
                  <a:pt x="76" y="32"/>
                </a:moveTo>
                <a:cubicBezTo>
                  <a:pt x="54" y="32"/>
                  <a:pt x="40" y="41"/>
                  <a:pt x="25" y="57"/>
                </a:cubicBezTo>
                <a:cubicBezTo>
                  <a:pt x="25" y="58"/>
                  <a:pt x="24" y="59"/>
                  <a:pt x="24" y="60"/>
                </a:cubicBezTo>
                <a:cubicBezTo>
                  <a:pt x="24" y="62"/>
                  <a:pt x="26" y="64"/>
                  <a:pt x="28" y="64"/>
                </a:cubicBezTo>
                <a:cubicBezTo>
                  <a:pt x="29" y="64"/>
                  <a:pt x="30" y="64"/>
                  <a:pt x="31" y="63"/>
                </a:cubicBezTo>
                <a:cubicBezTo>
                  <a:pt x="34" y="60"/>
                  <a:pt x="37" y="57"/>
                  <a:pt x="40" y="54"/>
                </a:cubicBezTo>
                <a:cubicBezTo>
                  <a:pt x="51" y="44"/>
                  <a:pt x="61" y="40"/>
                  <a:pt x="76" y="40"/>
                </a:cubicBezTo>
                <a:cubicBezTo>
                  <a:pt x="78" y="40"/>
                  <a:pt x="80" y="38"/>
                  <a:pt x="80" y="36"/>
                </a:cubicBezTo>
                <a:cubicBezTo>
                  <a:pt x="80" y="34"/>
                  <a:pt x="78" y="32"/>
                  <a:pt x="76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39" name="Freeform 125"/>
          <p:cNvSpPr>
            <a:spLocks noEditPoints="1"/>
          </p:cNvSpPr>
          <p:nvPr/>
        </p:nvSpPr>
        <p:spPr bwMode="auto">
          <a:xfrm>
            <a:off x="6960800" y="4453756"/>
            <a:ext cx="395288" cy="371475"/>
          </a:xfrm>
          <a:custGeom>
            <a:avLst/>
            <a:gdLst>
              <a:gd name="T0" fmla="*/ 98 w 105"/>
              <a:gd name="T1" fmla="*/ 75 h 99"/>
              <a:gd name="T2" fmla="*/ 90 w 105"/>
              <a:gd name="T3" fmla="*/ 68 h 99"/>
              <a:gd name="T4" fmla="*/ 84 w 105"/>
              <a:gd name="T5" fmla="*/ 74 h 99"/>
              <a:gd name="T6" fmla="*/ 98 w 105"/>
              <a:gd name="T7" fmla="*/ 88 h 99"/>
              <a:gd name="T8" fmla="*/ 100 w 105"/>
              <a:gd name="T9" fmla="*/ 92 h 99"/>
              <a:gd name="T10" fmla="*/ 92 w 105"/>
              <a:gd name="T11" fmla="*/ 99 h 99"/>
              <a:gd name="T12" fmla="*/ 88 w 105"/>
              <a:gd name="T13" fmla="*/ 98 h 99"/>
              <a:gd name="T14" fmla="*/ 46 w 105"/>
              <a:gd name="T15" fmla="*/ 56 h 99"/>
              <a:gd name="T16" fmla="*/ 23 w 105"/>
              <a:gd name="T17" fmla="*/ 64 h 99"/>
              <a:gd name="T18" fmla="*/ 0 w 105"/>
              <a:gd name="T19" fmla="*/ 41 h 99"/>
              <a:gd name="T20" fmla="*/ 41 w 105"/>
              <a:gd name="T21" fmla="*/ 0 h 99"/>
              <a:gd name="T22" fmla="*/ 64 w 105"/>
              <a:gd name="T23" fmla="*/ 23 h 99"/>
              <a:gd name="T24" fmla="*/ 56 w 105"/>
              <a:gd name="T25" fmla="*/ 46 h 99"/>
              <a:gd name="T26" fmla="*/ 78 w 105"/>
              <a:gd name="T27" fmla="*/ 68 h 99"/>
              <a:gd name="T28" fmla="*/ 84 w 105"/>
              <a:gd name="T29" fmla="*/ 62 h 99"/>
              <a:gd name="T30" fmla="*/ 77 w 105"/>
              <a:gd name="T31" fmla="*/ 54 h 99"/>
              <a:gd name="T32" fmla="*/ 84 w 105"/>
              <a:gd name="T33" fmla="*/ 47 h 99"/>
              <a:gd name="T34" fmla="*/ 86 w 105"/>
              <a:gd name="T35" fmla="*/ 47 h 99"/>
              <a:gd name="T36" fmla="*/ 105 w 105"/>
              <a:gd name="T37" fmla="*/ 68 h 99"/>
              <a:gd name="T38" fmla="*/ 98 w 105"/>
              <a:gd name="T39" fmla="*/ 75 h 99"/>
              <a:gd name="T40" fmla="*/ 40 w 105"/>
              <a:gd name="T41" fmla="*/ 12 h 99"/>
              <a:gd name="T42" fmla="*/ 28 w 105"/>
              <a:gd name="T43" fmla="*/ 24 h 99"/>
              <a:gd name="T44" fmla="*/ 29 w 105"/>
              <a:gd name="T45" fmla="*/ 29 h 99"/>
              <a:gd name="T46" fmla="*/ 24 w 105"/>
              <a:gd name="T47" fmla="*/ 28 h 99"/>
              <a:gd name="T48" fmla="*/ 12 w 105"/>
              <a:gd name="T49" fmla="*/ 40 h 99"/>
              <a:gd name="T50" fmla="*/ 24 w 105"/>
              <a:gd name="T51" fmla="*/ 52 h 99"/>
              <a:gd name="T52" fmla="*/ 36 w 105"/>
              <a:gd name="T53" fmla="*/ 40 h 99"/>
              <a:gd name="T54" fmla="*/ 35 w 105"/>
              <a:gd name="T55" fmla="*/ 35 h 99"/>
              <a:gd name="T56" fmla="*/ 40 w 105"/>
              <a:gd name="T57" fmla="*/ 36 h 99"/>
              <a:gd name="T58" fmla="*/ 52 w 105"/>
              <a:gd name="T59" fmla="*/ 24 h 99"/>
              <a:gd name="T60" fmla="*/ 40 w 105"/>
              <a:gd name="T61" fmla="*/ 1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5" h="99">
                <a:moveTo>
                  <a:pt x="98" y="75"/>
                </a:moveTo>
                <a:cubicBezTo>
                  <a:pt x="97" y="75"/>
                  <a:pt x="91" y="69"/>
                  <a:pt x="90" y="68"/>
                </a:cubicBezTo>
                <a:cubicBezTo>
                  <a:pt x="84" y="74"/>
                  <a:pt x="84" y="74"/>
                  <a:pt x="84" y="74"/>
                </a:cubicBezTo>
                <a:cubicBezTo>
                  <a:pt x="98" y="88"/>
                  <a:pt x="98" y="88"/>
                  <a:pt x="98" y="88"/>
                </a:cubicBezTo>
                <a:cubicBezTo>
                  <a:pt x="99" y="89"/>
                  <a:pt x="100" y="90"/>
                  <a:pt x="100" y="92"/>
                </a:cubicBezTo>
                <a:cubicBezTo>
                  <a:pt x="100" y="95"/>
                  <a:pt x="96" y="99"/>
                  <a:pt x="92" y="99"/>
                </a:cubicBezTo>
                <a:cubicBezTo>
                  <a:pt x="91" y="99"/>
                  <a:pt x="89" y="99"/>
                  <a:pt x="88" y="98"/>
                </a:cubicBezTo>
                <a:cubicBezTo>
                  <a:pt x="46" y="56"/>
                  <a:pt x="46" y="56"/>
                  <a:pt x="46" y="56"/>
                </a:cubicBezTo>
                <a:cubicBezTo>
                  <a:pt x="39" y="61"/>
                  <a:pt x="31" y="64"/>
                  <a:pt x="23" y="64"/>
                </a:cubicBezTo>
                <a:cubicBezTo>
                  <a:pt x="10" y="64"/>
                  <a:pt x="0" y="55"/>
                  <a:pt x="0" y="41"/>
                </a:cubicBezTo>
                <a:cubicBezTo>
                  <a:pt x="0" y="21"/>
                  <a:pt x="21" y="0"/>
                  <a:pt x="41" y="0"/>
                </a:cubicBezTo>
                <a:cubicBezTo>
                  <a:pt x="55" y="0"/>
                  <a:pt x="64" y="9"/>
                  <a:pt x="64" y="23"/>
                </a:cubicBezTo>
                <a:cubicBezTo>
                  <a:pt x="64" y="31"/>
                  <a:pt x="61" y="39"/>
                  <a:pt x="56" y="46"/>
                </a:cubicBezTo>
                <a:cubicBezTo>
                  <a:pt x="78" y="68"/>
                  <a:pt x="78" y="68"/>
                  <a:pt x="78" y="68"/>
                </a:cubicBezTo>
                <a:cubicBezTo>
                  <a:pt x="84" y="62"/>
                  <a:pt x="84" y="62"/>
                  <a:pt x="84" y="62"/>
                </a:cubicBezTo>
                <a:cubicBezTo>
                  <a:pt x="83" y="61"/>
                  <a:pt x="77" y="56"/>
                  <a:pt x="77" y="54"/>
                </a:cubicBezTo>
                <a:cubicBezTo>
                  <a:pt x="77" y="53"/>
                  <a:pt x="83" y="47"/>
                  <a:pt x="84" y="47"/>
                </a:cubicBezTo>
                <a:cubicBezTo>
                  <a:pt x="85" y="47"/>
                  <a:pt x="85" y="47"/>
                  <a:pt x="86" y="47"/>
                </a:cubicBezTo>
                <a:cubicBezTo>
                  <a:pt x="88" y="50"/>
                  <a:pt x="105" y="66"/>
                  <a:pt x="105" y="68"/>
                </a:cubicBezTo>
                <a:cubicBezTo>
                  <a:pt x="105" y="69"/>
                  <a:pt x="100" y="75"/>
                  <a:pt x="98" y="75"/>
                </a:cubicBezTo>
                <a:close/>
                <a:moveTo>
                  <a:pt x="40" y="12"/>
                </a:moveTo>
                <a:cubicBezTo>
                  <a:pt x="34" y="12"/>
                  <a:pt x="28" y="17"/>
                  <a:pt x="28" y="24"/>
                </a:cubicBezTo>
                <a:cubicBezTo>
                  <a:pt x="28" y="26"/>
                  <a:pt x="29" y="28"/>
                  <a:pt x="29" y="29"/>
                </a:cubicBezTo>
                <a:cubicBezTo>
                  <a:pt x="28" y="28"/>
                  <a:pt x="26" y="28"/>
                  <a:pt x="24" y="28"/>
                </a:cubicBezTo>
                <a:cubicBezTo>
                  <a:pt x="18" y="28"/>
                  <a:pt x="12" y="33"/>
                  <a:pt x="12" y="40"/>
                </a:cubicBezTo>
                <a:cubicBezTo>
                  <a:pt x="12" y="47"/>
                  <a:pt x="18" y="52"/>
                  <a:pt x="24" y="52"/>
                </a:cubicBezTo>
                <a:cubicBezTo>
                  <a:pt x="31" y="52"/>
                  <a:pt x="36" y="47"/>
                  <a:pt x="36" y="40"/>
                </a:cubicBezTo>
                <a:cubicBezTo>
                  <a:pt x="36" y="38"/>
                  <a:pt x="36" y="36"/>
                  <a:pt x="35" y="35"/>
                </a:cubicBezTo>
                <a:cubicBezTo>
                  <a:pt x="37" y="36"/>
                  <a:pt x="38" y="36"/>
                  <a:pt x="40" y="36"/>
                </a:cubicBezTo>
                <a:cubicBezTo>
                  <a:pt x="47" y="36"/>
                  <a:pt x="52" y="31"/>
                  <a:pt x="52" y="24"/>
                </a:cubicBezTo>
                <a:cubicBezTo>
                  <a:pt x="52" y="17"/>
                  <a:pt x="47" y="12"/>
                  <a:pt x="40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0" name="Freeform 149"/>
          <p:cNvSpPr>
            <a:spLocks noEditPoints="1"/>
          </p:cNvSpPr>
          <p:nvPr/>
        </p:nvSpPr>
        <p:spPr bwMode="auto">
          <a:xfrm>
            <a:off x="6948100" y="2668246"/>
            <a:ext cx="420688" cy="363538"/>
          </a:xfrm>
          <a:custGeom>
            <a:avLst/>
            <a:gdLst>
              <a:gd name="T0" fmla="*/ 112 w 112"/>
              <a:gd name="T1" fmla="*/ 40 h 97"/>
              <a:gd name="T2" fmla="*/ 104 w 112"/>
              <a:gd name="T3" fmla="*/ 48 h 97"/>
              <a:gd name="T4" fmla="*/ 104 w 112"/>
              <a:gd name="T5" fmla="*/ 72 h 97"/>
              <a:gd name="T6" fmla="*/ 96 w 112"/>
              <a:gd name="T7" fmla="*/ 80 h 97"/>
              <a:gd name="T8" fmla="*/ 45 w 112"/>
              <a:gd name="T9" fmla="*/ 56 h 97"/>
              <a:gd name="T10" fmla="*/ 40 w 112"/>
              <a:gd name="T11" fmla="*/ 72 h 97"/>
              <a:gd name="T12" fmla="*/ 48 w 112"/>
              <a:gd name="T13" fmla="*/ 89 h 97"/>
              <a:gd name="T14" fmla="*/ 22 w 112"/>
              <a:gd name="T15" fmla="*/ 92 h 97"/>
              <a:gd name="T16" fmla="*/ 17 w 112"/>
              <a:gd name="T17" fmla="*/ 56 h 97"/>
              <a:gd name="T18" fmla="*/ 10 w 112"/>
              <a:gd name="T19" fmla="*/ 56 h 97"/>
              <a:gd name="T20" fmla="*/ 0 w 112"/>
              <a:gd name="T21" fmla="*/ 46 h 97"/>
              <a:gd name="T22" fmla="*/ 0 w 112"/>
              <a:gd name="T23" fmla="*/ 34 h 97"/>
              <a:gd name="T24" fmla="*/ 10 w 112"/>
              <a:gd name="T25" fmla="*/ 24 h 97"/>
              <a:gd name="T26" fmla="*/ 40 w 112"/>
              <a:gd name="T27" fmla="*/ 24 h 97"/>
              <a:gd name="T28" fmla="*/ 96 w 112"/>
              <a:gd name="T29" fmla="*/ 0 h 97"/>
              <a:gd name="T30" fmla="*/ 104 w 112"/>
              <a:gd name="T31" fmla="*/ 8 h 97"/>
              <a:gd name="T32" fmla="*/ 104 w 112"/>
              <a:gd name="T33" fmla="*/ 32 h 97"/>
              <a:gd name="T34" fmla="*/ 112 w 112"/>
              <a:gd name="T35" fmla="*/ 40 h 97"/>
              <a:gd name="T36" fmla="*/ 96 w 112"/>
              <a:gd name="T37" fmla="*/ 10 h 97"/>
              <a:gd name="T38" fmla="*/ 48 w 112"/>
              <a:gd name="T39" fmla="*/ 31 h 97"/>
              <a:gd name="T40" fmla="*/ 48 w 112"/>
              <a:gd name="T41" fmla="*/ 48 h 97"/>
              <a:gd name="T42" fmla="*/ 96 w 112"/>
              <a:gd name="T43" fmla="*/ 69 h 97"/>
              <a:gd name="T44" fmla="*/ 96 w 112"/>
              <a:gd name="T45" fmla="*/ 1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97">
                <a:moveTo>
                  <a:pt x="112" y="40"/>
                </a:moveTo>
                <a:cubicBezTo>
                  <a:pt x="112" y="44"/>
                  <a:pt x="108" y="48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6"/>
                  <a:pt x="100" y="80"/>
                  <a:pt x="96" y="80"/>
                </a:cubicBezTo>
                <a:cubicBezTo>
                  <a:pt x="84" y="70"/>
                  <a:pt x="67" y="58"/>
                  <a:pt x="45" y="56"/>
                </a:cubicBezTo>
                <a:cubicBezTo>
                  <a:pt x="37" y="58"/>
                  <a:pt x="35" y="67"/>
                  <a:pt x="40" y="72"/>
                </a:cubicBezTo>
                <a:cubicBezTo>
                  <a:pt x="35" y="79"/>
                  <a:pt x="41" y="84"/>
                  <a:pt x="48" y="89"/>
                </a:cubicBezTo>
                <a:cubicBezTo>
                  <a:pt x="44" y="97"/>
                  <a:pt x="28" y="97"/>
                  <a:pt x="22" y="92"/>
                </a:cubicBezTo>
                <a:cubicBezTo>
                  <a:pt x="18" y="81"/>
                  <a:pt x="13" y="70"/>
                  <a:pt x="17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4" y="56"/>
                  <a:pt x="0" y="51"/>
                  <a:pt x="0" y="4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8"/>
                  <a:pt x="4" y="24"/>
                  <a:pt x="1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64" y="24"/>
                  <a:pt x="84" y="10"/>
                  <a:pt x="96" y="0"/>
                </a:cubicBezTo>
                <a:cubicBezTo>
                  <a:pt x="100" y="0"/>
                  <a:pt x="104" y="3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8" y="32"/>
                  <a:pt x="112" y="35"/>
                  <a:pt x="112" y="40"/>
                </a:cubicBezTo>
                <a:close/>
                <a:moveTo>
                  <a:pt x="96" y="10"/>
                </a:moveTo>
                <a:cubicBezTo>
                  <a:pt x="79" y="22"/>
                  <a:pt x="63" y="29"/>
                  <a:pt x="48" y="31"/>
                </a:cubicBezTo>
                <a:cubicBezTo>
                  <a:pt x="48" y="48"/>
                  <a:pt x="48" y="48"/>
                  <a:pt x="48" y="48"/>
                </a:cubicBezTo>
                <a:cubicBezTo>
                  <a:pt x="63" y="50"/>
                  <a:pt x="79" y="57"/>
                  <a:pt x="96" y="69"/>
                </a:cubicBezTo>
                <a:lnTo>
                  <a:pt x="96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sp>
        <p:nvSpPr>
          <p:cNvPr id="41" name="Freeform 160"/>
          <p:cNvSpPr>
            <a:spLocks noEditPoints="1"/>
          </p:cNvSpPr>
          <p:nvPr/>
        </p:nvSpPr>
        <p:spPr bwMode="auto">
          <a:xfrm>
            <a:off x="7823585" y="5191559"/>
            <a:ext cx="382588" cy="384175"/>
          </a:xfrm>
          <a:custGeom>
            <a:avLst/>
            <a:gdLst>
              <a:gd name="T0" fmla="*/ 97 w 102"/>
              <a:gd name="T1" fmla="*/ 87 h 102"/>
              <a:gd name="T2" fmla="*/ 88 w 102"/>
              <a:gd name="T3" fmla="*/ 96 h 102"/>
              <a:gd name="T4" fmla="*/ 75 w 102"/>
              <a:gd name="T5" fmla="*/ 102 h 102"/>
              <a:gd name="T6" fmla="*/ 62 w 102"/>
              <a:gd name="T7" fmla="*/ 96 h 102"/>
              <a:gd name="T8" fmla="*/ 50 w 102"/>
              <a:gd name="T9" fmla="*/ 83 h 102"/>
              <a:gd name="T10" fmla="*/ 44 w 102"/>
              <a:gd name="T11" fmla="*/ 71 h 102"/>
              <a:gd name="T12" fmla="*/ 50 w 102"/>
              <a:gd name="T13" fmla="*/ 58 h 102"/>
              <a:gd name="T14" fmla="*/ 44 w 102"/>
              <a:gd name="T15" fmla="*/ 52 h 102"/>
              <a:gd name="T16" fmla="*/ 31 w 102"/>
              <a:gd name="T17" fmla="*/ 58 h 102"/>
              <a:gd name="T18" fmla="*/ 19 w 102"/>
              <a:gd name="T19" fmla="*/ 52 h 102"/>
              <a:gd name="T20" fmla="*/ 6 w 102"/>
              <a:gd name="T21" fmla="*/ 39 h 102"/>
              <a:gd name="T22" fmla="*/ 0 w 102"/>
              <a:gd name="T23" fmla="*/ 27 h 102"/>
              <a:gd name="T24" fmla="*/ 6 w 102"/>
              <a:gd name="T25" fmla="*/ 14 h 102"/>
              <a:gd name="T26" fmla="*/ 15 w 102"/>
              <a:gd name="T27" fmla="*/ 5 h 102"/>
              <a:gd name="T28" fmla="*/ 28 w 102"/>
              <a:gd name="T29" fmla="*/ 0 h 102"/>
              <a:gd name="T30" fmla="*/ 40 w 102"/>
              <a:gd name="T31" fmla="*/ 5 h 102"/>
              <a:gd name="T32" fmla="*/ 53 w 102"/>
              <a:gd name="T33" fmla="*/ 18 h 102"/>
              <a:gd name="T34" fmla="*/ 58 w 102"/>
              <a:gd name="T35" fmla="*/ 31 h 102"/>
              <a:gd name="T36" fmla="*/ 53 w 102"/>
              <a:gd name="T37" fmla="*/ 44 h 102"/>
              <a:gd name="T38" fmla="*/ 58 w 102"/>
              <a:gd name="T39" fmla="*/ 49 h 102"/>
              <a:gd name="T40" fmla="*/ 71 w 102"/>
              <a:gd name="T41" fmla="*/ 44 h 102"/>
              <a:gd name="T42" fmla="*/ 84 w 102"/>
              <a:gd name="T43" fmla="*/ 49 h 102"/>
              <a:gd name="T44" fmla="*/ 97 w 102"/>
              <a:gd name="T45" fmla="*/ 62 h 102"/>
              <a:gd name="T46" fmla="*/ 102 w 102"/>
              <a:gd name="T47" fmla="*/ 75 h 102"/>
              <a:gd name="T48" fmla="*/ 97 w 102"/>
              <a:gd name="T49" fmla="*/ 87 h 102"/>
              <a:gd name="T50" fmla="*/ 45 w 102"/>
              <a:gd name="T51" fmla="*/ 26 h 102"/>
              <a:gd name="T52" fmla="*/ 32 w 102"/>
              <a:gd name="T53" fmla="*/ 13 h 102"/>
              <a:gd name="T54" fmla="*/ 28 w 102"/>
              <a:gd name="T55" fmla="*/ 12 h 102"/>
              <a:gd name="T56" fmla="*/ 23 w 102"/>
              <a:gd name="T57" fmla="*/ 13 h 102"/>
              <a:gd name="T58" fmla="*/ 14 w 102"/>
              <a:gd name="T59" fmla="*/ 22 h 102"/>
              <a:gd name="T60" fmla="*/ 12 w 102"/>
              <a:gd name="T61" fmla="*/ 27 h 102"/>
              <a:gd name="T62" fmla="*/ 14 w 102"/>
              <a:gd name="T63" fmla="*/ 31 h 102"/>
              <a:gd name="T64" fmla="*/ 27 w 102"/>
              <a:gd name="T65" fmla="*/ 44 h 102"/>
              <a:gd name="T66" fmla="*/ 31 w 102"/>
              <a:gd name="T67" fmla="*/ 46 h 102"/>
              <a:gd name="T68" fmla="*/ 36 w 102"/>
              <a:gd name="T69" fmla="*/ 44 h 102"/>
              <a:gd name="T70" fmla="*/ 31 w 102"/>
              <a:gd name="T71" fmla="*/ 37 h 102"/>
              <a:gd name="T72" fmla="*/ 37 w 102"/>
              <a:gd name="T73" fmla="*/ 31 h 102"/>
              <a:gd name="T74" fmla="*/ 44 w 102"/>
              <a:gd name="T75" fmla="*/ 35 h 102"/>
              <a:gd name="T76" fmla="*/ 46 w 102"/>
              <a:gd name="T77" fmla="*/ 31 h 102"/>
              <a:gd name="T78" fmla="*/ 45 w 102"/>
              <a:gd name="T79" fmla="*/ 26 h 102"/>
              <a:gd name="T80" fmla="*/ 89 w 102"/>
              <a:gd name="T81" fmla="*/ 70 h 102"/>
              <a:gd name="T82" fmla="*/ 76 w 102"/>
              <a:gd name="T83" fmla="*/ 57 h 102"/>
              <a:gd name="T84" fmla="*/ 71 w 102"/>
              <a:gd name="T85" fmla="*/ 56 h 102"/>
              <a:gd name="T86" fmla="*/ 67 w 102"/>
              <a:gd name="T87" fmla="*/ 58 h 102"/>
              <a:gd name="T88" fmla="*/ 71 w 102"/>
              <a:gd name="T89" fmla="*/ 65 h 102"/>
              <a:gd name="T90" fmla="*/ 65 w 102"/>
              <a:gd name="T91" fmla="*/ 71 h 102"/>
              <a:gd name="T92" fmla="*/ 58 w 102"/>
              <a:gd name="T93" fmla="*/ 66 h 102"/>
              <a:gd name="T94" fmla="*/ 56 w 102"/>
              <a:gd name="T95" fmla="*/ 71 h 102"/>
              <a:gd name="T96" fmla="*/ 58 w 102"/>
              <a:gd name="T97" fmla="*/ 75 h 102"/>
              <a:gd name="T98" fmla="*/ 71 w 102"/>
              <a:gd name="T99" fmla="*/ 88 h 102"/>
              <a:gd name="T100" fmla="*/ 75 w 102"/>
              <a:gd name="T101" fmla="*/ 90 h 102"/>
              <a:gd name="T102" fmla="*/ 79 w 102"/>
              <a:gd name="T103" fmla="*/ 88 h 102"/>
              <a:gd name="T104" fmla="*/ 89 w 102"/>
              <a:gd name="T105" fmla="*/ 79 h 102"/>
              <a:gd name="T106" fmla="*/ 90 w 102"/>
              <a:gd name="T107" fmla="*/ 75 h 102"/>
              <a:gd name="T108" fmla="*/ 89 w 102"/>
              <a:gd name="T109" fmla="*/ 7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2" h="102">
                <a:moveTo>
                  <a:pt x="97" y="87"/>
                </a:moveTo>
                <a:cubicBezTo>
                  <a:pt x="88" y="96"/>
                  <a:pt x="88" y="96"/>
                  <a:pt x="88" y="96"/>
                </a:cubicBezTo>
                <a:cubicBezTo>
                  <a:pt x="84" y="100"/>
                  <a:pt x="80" y="102"/>
                  <a:pt x="75" y="102"/>
                </a:cubicBezTo>
                <a:cubicBezTo>
                  <a:pt x="70" y="102"/>
                  <a:pt x="66" y="100"/>
                  <a:pt x="62" y="96"/>
                </a:cubicBezTo>
                <a:cubicBezTo>
                  <a:pt x="50" y="83"/>
                  <a:pt x="50" y="83"/>
                  <a:pt x="50" y="83"/>
                </a:cubicBezTo>
                <a:cubicBezTo>
                  <a:pt x="46" y="80"/>
                  <a:pt x="44" y="75"/>
                  <a:pt x="44" y="71"/>
                </a:cubicBezTo>
                <a:cubicBezTo>
                  <a:pt x="44" y="66"/>
                  <a:pt x="46" y="61"/>
                  <a:pt x="50" y="58"/>
                </a:cubicBezTo>
                <a:cubicBezTo>
                  <a:pt x="44" y="52"/>
                  <a:pt x="44" y="52"/>
                  <a:pt x="44" y="52"/>
                </a:cubicBezTo>
                <a:cubicBezTo>
                  <a:pt x="41" y="56"/>
                  <a:pt x="36" y="58"/>
                  <a:pt x="31" y="58"/>
                </a:cubicBezTo>
                <a:cubicBezTo>
                  <a:pt x="27" y="58"/>
                  <a:pt x="22" y="56"/>
                  <a:pt x="19" y="52"/>
                </a:cubicBezTo>
                <a:cubicBezTo>
                  <a:pt x="6" y="39"/>
                  <a:pt x="6" y="39"/>
                  <a:pt x="6" y="39"/>
                </a:cubicBezTo>
                <a:cubicBezTo>
                  <a:pt x="2" y="36"/>
                  <a:pt x="0" y="31"/>
                  <a:pt x="0" y="27"/>
                </a:cubicBezTo>
                <a:cubicBezTo>
                  <a:pt x="0" y="22"/>
                  <a:pt x="2" y="17"/>
                  <a:pt x="6" y="14"/>
                </a:cubicBezTo>
                <a:cubicBezTo>
                  <a:pt x="15" y="5"/>
                  <a:pt x="15" y="5"/>
                  <a:pt x="15" y="5"/>
                </a:cubicBezTo>
                <a:cubicBezTo>
                  <a:pt x="18" y="1"/>
                  <a:pt x="23" y="0"/>
                  <a:pt x="28" y="0"/>
                </a:cubicBezTo>
                <a:cubicBezTo>
                  <a:pt x="32" y="0"/>
                  <a:pt x="37" y="2"/>
                  <a:pt x="40" y="5"/>
                </a:cubicBezTo>
                <a:cubicBezTo>
                  <a:pt x="53" y="18"/>
                  <a:pt x="53" y="18"/>
                  <a:pt x="53" y="18"/>
                </a:cubicBezTo>
                <a:cubicBezTo>
                  <a:pt x="57" y="21"/>
                  <a:pt x="58" y="26"/>
                  <a:pt x="58" y="31"/>
                </a:cubicBezTo>
                <a:cubicBezTo>
                  <a:pt x="58" y="36"/>
                  <a:pt x="56" y="40"/>
                  <a:pt x="53" y="44"/>
                </a:cubicBezTo>
                <a:cubicBezTo>
                  <a:pt x="58" y="49"/>
                  <a:pt x="58" y="49"/>
                  <a:pt x="58" y="49"/>
                </a:cubicBezTo>
                <a:cubicBezTo>
                  <a:pt x="62" y="46"/>
                  <a:pt x="66" y="44"/>
                  <a:pt x="71" y="44"/>
                </a:cubicBezTo>
                <a:cubicBezTo>
                  <a:pt x="76" y="44"/>
                  <a:pt x="81" y="46"/>
                  <a:pt x="84" y="49"/>
                </a:cubicBezTo>
                <a:cubicBezTo>
                  <a:pt x="97" y="62"/>
                  <a:pt x="97" y="62"/>
                  <a:pt x="97" y="62"/>
                </a:cubicBezTo>
                <a:cubicBezTo>
                  <a:pt x="100" y="65"/>
                  <a:pt x="102" y="70"/>
                  <a:pt x="102" y="75"/>
                </a:cubicBezTo>
                <a:cubicBezTo>
                  <a:pt x="102" y="79"/>
                  <a:pt x="100" y="84"/>
                  <a:pt x="97" y="87"/>
                </a:cubicBezTo>
                <a:close/>
                <a:moveTo>
                  <a:pt x="45" y="26"/>
                </a:moveTo>
                <a:cubicBezTo>
                  <a:pt x="32" y="13"/>
                  <a:pt x="32" y="13"/>
                  <a:pt x="32" y="13"/>
                </a:cubicBezTo>
                <a:cubicBezTo>
                  <a:pt x="31" y="12"/>
                  <a:pt x="29" y="12"/>
                  <a:pt x="28" y="12"/>
                </a:cubicBezTo>
                <a:cubicBezTo>
                  <a:pt x="26" y="12"/>
                  <a:pt x="24" y="12"/>
                  <a:pt x="23" y="13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4"/>
                  <a:pt x="12" y="25"/>
                  <a:pt x="12" y="27"/>
                </a:cubicBezTo>
                <a:cubicBezTo>
                  <a:pt x="12" y="28"/>
                  <a:pt x="13" y="30"/>
                  <a:pt x="14" y="31"/>
                </a:cubicBezTo>
                <a:cubicBezTo>
                  <a:pt x="27" y="44"/>
                  <a:pt x="27" y="44"/>
                  <a:pt x="27" y="44"/>
                </a:cubicBezTo>
                <a:cubicBezTo>
                  <a:pt x="28" y="45"/>
                  <a:pt x="30" y="46"/>
                  <a:pt x="31" y="46"/>
                </a:cubicBezTo>
                <a:cubicBezTo>
                  <a:pt x="33" y="46"/>
                  <a:pt x="35" y="45"/>
                  <a:pt x="36" y="44"/>
                </a:cubicBezTo>
                <a:cubicBezTo>
                  <a:pt x="34" y="42"/>
                  <a:pt x="31" y="40"/>
                  <a:pt x="31" y="37"/>
                </a:cubicBezTo>
                <a:cubicBezTo>
                  <a:pt x="31" y="33"/>
                  <a:pt x="34" y="31"/>
                  <a:pt x="37" y="31"/>
                </a:cubicBezTo>
                <a:cubicBezTo>
                  <a:pt x="41" y="31"/>
                  <a:pt x="42" y="33"/>
                  <a:pt x="44" y="35"/>
                </a:cubicBezTo>
                <a:cubicBezTo>
                  <a:pt x="46" y="34"/>
                  <a:pt x="46" y="32"/>
                  <a:pt x="46" y="31"/>
                </a:cubicBezTo>
                <a:cubicBezTo>
                  <a:pt x="46" y="29"/>
                  <a:pt x="46" y="27"/>
                  <a:pt x="45" y="26"/>
                </a:cubicBezTo>
                <a:close/>
                <a:moveTo>
                  <a:pt x="89" y="70"/>
                </a:moveTo>
                <a:cubicBezTo>
                  <a:pt x="76" y="57"/>
                  <a:pt x="76" y="57"/>
                  <a:pt x="76" y="57"/>
                </a:cubicBezTo>
                <a:cubicBezTo>
                  <a:pt x="74" y="56"/>
                  <a:pt x="73" y="56"/>
                  <a:pt x="71" y="56"/>
                </a:cubicBezTo>
                <a:cubicBezTo>
                  <a:pt x="69" y="56"/>
                  <a:pt x="68" y="56"/>
                  <a:pt x="67" y="58"/>
                </a:cubicBezTo>
                <a:cubicBezTo>
                  <a:pt x="69" y="60"/>
                  <a:pt x="71" y="61"/>
                  <a:pt x="71" y="65"/>
                </a:cubicBezTo>
                <a:cubicBezTo>
                  <a:pt x="71" y="68"/>
                  <a:pt x="69" y="71"/>
                  <a:pt x="65" y="71"/>
                </a:cubicBezTo>
                <a:cubicBezTo>
                  <a:pt x="62" y="71"/>
                  <a:pt x="60" y="68"/>
                  <a:pt x="58" y="66"/>
                </a:cubicBezTo>
                <a:cubicBezTo>
                  <a:pt x="57" y="67"/>
                  <a:pt x="56" y="69"/>
                  <a:pt x="56" y="71"/>
                </a:cubicBezTo>
                <a:cubicBezTo>
                  <a:pt x="56" y="72"/>
                  <a:pt x="57" y="74"/>
                  <a:pt x="58" y="75"/>
                </a:cubicBezTo>
                <a:cubicBezTo>
                  <a:pt x="71" y="88"/>
                  <a:pt x="71" y="88"/>
                  <a:pt x="71" y="88"/>
                </a:cubicBezTo>
                <a:cubicBezTo>
                  <a:pt x="72" y="89"/>
                  <a:pt x="74" y="90"/>
                  <a:pt x="75" y="90"/>
                </a:cubicBezTo>
                <a:cubicBezTo>
                  <a:pt x="77" y="90"/>
                  <a:pt x="78" y="89"/>
                  <a:pt x="79" y="88"/>
                </a:cubicBezTo>
                <a:cubicBezTo>
                  <a:pt x="89" y="79"/>
                  <a:pt x="89" y="79"/>
                  <a:pt x="89" y="79"/>
                </a:cubicBezTo>
                <a:cubicBezTo>
                  <a:pt x="90" y="78"/>
                  <a:pt x="90" y="76"/>
                  <a:pt x="90" y="75"/>
                </a:cubicBezTo>
                <a:cubicBezTo>
                  <a:pt x="90" y="73"/>
                  <a:pt x="90" y="71"/>
                  <a:pt x="89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Lato Ligh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139808" y="305126"/>
            <a:ext cx="6485245" cy="1165469"/>
            <a:chOff x="3139808" y="305126"/>
            <a:chExt cx="6485245" cy="1165469"/>
          </a:xfrm>
        </p:grpSpPr>
        <p:sp>
          <p:nvSpPr>
            <p:cNvPr id="43" name="文本框 42"/>
            <p:cNvSpPr txBox="1"/>
            <p:nvPr/>
          </p:nvSpPr>
          <p:spPr>
            <a:xfrm>
              <a:off x="4385108" y="305126"/>
              <a:ext cx="34163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鱼</a:t>
              </a:r>
              <a:r>
                <a:rPr lang="zh-CN" altLang="en-US" sz="3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骨图分析素材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139808" y="885820"/>
              <a:ext cx="6485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点击此处添加文字，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点击此处添加文字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，点击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</a:t>
              </a: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26601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1210"/>
    </mc:Choice>
    <mc:Fallback>
      <p:transition advTm="12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450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7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5316BD4-6C9E-43D5-BF29-88D689F1EDB6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Fp1b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adW5Jv6YZjj0EAAA0EwAAJwAAAHVuaXZlcnNhbC9mbGFzaF9wdWJsaXNoaW5nX3NldHRpbmdzLnhtbNVYX3MaNxB/51NorpPHgJ3areMBPNg+xkwwULjUyRMj7hZOtU66SjoIeeqn6QfrJ+kKGXzYji3ckmmHYeBWu7/9L62ufvYl42QOSjMpGsFh9SAgIGKZMDFrBB+j9tuTgGhDRUK5FNAIhAzIWbNSz4sJZzodgTHIqgnCCH2am0aQGpOf1mqLxaLKdK7squSFQXxdjWVWyxVoEAZULed0iT9mmYMO7hA8APCbSXEn1qxUCKk7pGuZFBwIS9BywaxTlLc51WlQc2wTGt/OlCxEciG5VETNJo3gh5OW/ax5HNQly0DYmOgmEi3ZnNIkYdYKykfsK5AU2CxFcw8PjgKyYIlJG8G7IwuD7LXHMCtw5zu1MBcSgyDMHX4GhibUUPfoFCqYgsJsgG4aVQCCbtFKnAa+mA3BkZKloBmLI1whNlSN4DIaD8N2OAx7F+H447DrTPWWiDpRN/SSGQzDUdiLwuH4vNPfUeI1WsLrVqe7o8xNeD7qRLtq6rWudxUZXPV7fjJXnwfhsNvpfRhH/X436gzupVapLyW5XtuulzrWlSzUVlWs22yQSiMfFIcGg23OqZpBJNsMq3hKuYaA/JbD7JeCcmaWtrJxN7gFyFs6h9gMbdk2AluKwT2cA0TTUFmpJ443PfH+aMv7mlNf8uxpQ+vUGBqn2D9mXf5lypprKsVW5dtnMpE82bgE2QSSHs2gtCuMbploI+dhQKaYCI7OthSjPCDMoPPxRlgXE22YWe0+7TInQSzcJoFcjx4FI06pQhd1mX4Xd9v6cTMUCblUdIFbm4uHI3+LfQDCh+0KY89t/EH5sIeK6h04SYtzH+bhuhJ9mK+pugVFIim5F/9gXSukI6bSy/aMMi+7b2CimQEf1nPmpfpGFjwhS1kQzm6BGEnQ+iLDfymQ8klApkpmKyoeVoZozrCu5gwWkJz5KPqMKrICJfFkzDkYp+H3gn0lE5hKhbhA51hsSGfa4Vd3As6p1vegdG3jm1G3cxmOO73L8NMb6yBN5hTPpt3Asa0hy81e8OmSCGnWchiOmBZYyzYpCUtWaz6+VV+fBs2ygrs0/9vJKEHvMSX70bJLYl60wFttSuerRrTNtYLGFmSYEoeJCzEeCkwU4AsYU0Gk4EtCY9zytG3rOZOFRoprYAetX2+hkydMrJ5meIChRpWA8oI8OHz349HxTz+fvD+t1v7648+3zwrdjSUDTq06N5dcPDsDeks+mDdfkPvmBOktt6ulz0yT3pJPzJTesg8nS2/BR/PlC5LPTJmb+ezxAFOv2cHq6TlrNRD+F8csDNKvPk3SCz9FXv0Zjrzg+j5c/Q+e05SdGAalacHLBDxhZm7HxDOGswwnm+S77Rf7qepXVOY/ugG4st5PZfqG+Tt34//GZfe0uQxv3X43N8rttyx2JWOCZRgIe6RuXs00j48O8D795FKlgmjbb7qalb8BUEsDBBQAAgAIAFp1bknYxnWJuAIAAE8KAAAhAAAAdW5pdmVyc2FsL2ZsYXNoX3NraW5fc2V0dGluZ3MueG1slVZtb9owEP6+X4HYd9K90kkpEqVMqtSt1Vr1u5MciYVjR7ZDx7+fz7EbGwhkWJXw3fOcz+fnjqZqS/niw2SS5oIJ+QxaU14qtHjbhBY306zVWvBZLrgGrmdcyJqw6eLjT/tJE4u8xBI7kGM5G5JDf8zcfsZQ3Bnf5riGCLmoG8L3D6IUs4zk21KKlhcXU6v2DUhG+dYgr37MV+vBAxhV+l5DHeW0vsY1jtJIUAowpe9rXBdZjGTA/ElX9jOS0x91/vYHtB1VVFva8hOuIVpDSoiLfL3ENYznJnr8KnNc5wka/moD/fIZ1yCUkT3IOPjdV1yDDNG0zf9opJGixILGnPOP+M5hghSm/TCrK1wXCXghPOjiK7jy2LveBSD3Nez7FNtVCvaEdT0YCPjoGYOFli2kid91PlWJt8dWm/6AxYYwZQChqQc9maSfSKt8mNjW4/7AG+VFAHKGHvEqWFvDqss3AMb2Hr9a3dpREeb3bgsSlLBzxiDD3tgjf5uyHiEDY498ZrSAR872R/BDT8fxT3xL3GOer77xAidm6+vld96LJz1g46rgaGfwmFoUsFCYzgutAV8tTaytSyk5yinlZEdLoqngvxCX7e1lVJocOJzSTusq1VQzOCU3m6MZ0uF72f1lNXa/Cf3duv1EmxF+MyVak7yqzW+Smk4cz/SICTNNTjNwSBo4yHu+ESM5NZFbkC9CsLGncKEhxNprD4FF11hD8DQJSpAmp2ucuiCnis/bOgO5Nm9GwYsmtnW4ipYVM3/6lcIbFDFhwNkxdWXCcULfNRkYnACAyLzyiu02nadumaYMduD7PjDYCw/dLFVGoUNiW+oH2OhQbs4ySo9uTPRCCXGx4wTh1eQl4oETOmLJu8Cx5jXJlL1Z1PV+APeRo5HsJxlKLxxidu+UFAU2/uMKGiP+I/kPUEsDBBQAAgAIAFp1bkn9pNYkEAQAAEUSAAAmAAAAdW5pdmVyc2FsL2h0bWxfcHVibGlzaGluZ19zZXR0aW5ncy54bWzNWFFzGjcQfvev0Fwnj+Hs1GkdD+DB5jxmgoHCpU6eGHG3cKp10kXSQchTf01/WH9JVwgw2A4WHjvTYTz4Vrvf7mp3pe+onn3LOZmC0kyKWnBUOQwIiESmTExqwaf48u1JQLShIqVcCqgFQgbkrH5QLcoRZzobgDGoqgnCCH1amFqQGVOchuFsNqswXSi7KnlpEF9XEpmHhQINwoAKC07n+GXmBehgieABgH+5FEuz+sEBIVWHdC3TkgNhKUYumE2K8iuT8yB0WiOa3E6ULEV6IblURE1GteCXk4b9rHQcUpPlIOyW6DoKrdic0jRlNgjKB+w7kAzYJMNojw6PAzJjqclqwbtjC4Pq4UOYBbhLnVqYC4l7IMwSPwdDU2qoe3QOFYxBYTFA140qAUG3ZBuaBr6ZtcCJ0rmgOUtiXCF2p2pBMx72o8uoH3UuouGnftuF6m0Rt+J25GXT60eDqBNH/eF5q7unxXO8RNeNVntPm5vofNCK9/XUaVzva9K76nb8bK6+9KJ+u9X5OIy73Xbc6t1ZLUq/UeRquN0vVewrWaqtrlhNWS+TRt5rDg0Gp5xTNYFYXjLs4jHlGgLyVwGTP0rKmZnbzsbD4BagaOgCEtO3bVsLbCsGd3AOEENDZxsz8X49Ex+Ot7IPnfuNzB4PtEqNoUmG82NW7b8pWWmNpdjqfPtMRpKn65TGuNMcs2koRnlAmMHskvWqsXtgLhnHGljbo8pYmAfpJRlVGLTelC930g5zUo9ESpqKzvCschk68Y/UeyB81K5wN7ndUVA+6pGieg9N0uDcR7m/6i0f5WuqbkGRWErupd9bVZ+0xFh6xZ5T5hX3DYw0M+Cjes68XN/IkqdkLkvC2S0QIwlGX+b4XwZk82wnYyXzhZRTbYjmLAUyZTCD9MzH0Rd0kZdoiVddwcE4D19L9p2MYCwV4gKdYrOhnGmHX9kLuKBa34HSVYxvBu1WMxq2Os3o8xubIE2nFG+b/cBxUCEvzKvg0zkR0qzscDsSWmIv26KkLF2s+eRWeX4ZNMtL7sr80sXYgH7FkryOl30K82QE3m4zOl0Moh2uBTSOIMOSOExcSPBQZ6IEX8CECiIFnxOa4JGn7VhPmSw1StwAO2j9/AidPWFi8TRBnooeVQrKC/Lw6N2vx+9/+/3kw2kl/Pfvf97uNFoSjR6n1p1jGhc7WZ235T0G+YTdDzmht92+ke7gh96Wj7BEb9v7XNHb8AFjfMJyB29cM66HBKYaWrrzOHNaULyfQ5ww7T992r4TfY69Ji4aeMF1fbS6Hz35keUAvY373ysEvDMm7gzEW4OzHLlK+tNOgNfp02f02m6W7jrxhXrNd+NeemL+v0m4p/VL5dZb5PrNbPvXigOUb//0Uz/4D1BLAwQUAAIACABadW5JWa6DGqEBAAAsBgAAHwAAAHVuaXZlcnNhbC9odG1sX3NraW5fc2V0dGluZ3MuanONlE1vwjAMhu/8iiq7Toh9wnZDg0lIHCaN27RDKKZUpHGUhA6G+O+rw1fTpoP40rx9+jp25WxbUbFYzKLXaOue3f7D3zsNSLN6Bbe+Lhr0jHRmRDqDSZqBSCWwCpIfPz3JuzMRMmbSmU43n2RrSn4M6c2cC1PGVcBCBzQT0PKA9hPQ1qHEv15lh6r2FZXaPF1Zi7Ido7QgbVuizrhj2M27W+UCKzDmoC+gcx6DZ9p1q4k8Oz51KcpcjJnicjPGBNtTHi8TjSs5a8q/2CjQxQ9f7oHOS/dt6NmJ1NiRhayaeNijaCaVBmPgkPd5SBGEBZ+CKPl23PoH9YzrBVXoPDWpPdL9O4oyrXgCtS71+hQ+JguvWje7FHXOwtruiYd7Co8QfAO6ZjV4pPBAVCt1xQ9UGhPqSA2t9/yECuSzVCaH1B2KIEeHJdum7p0LdccfMG+EsDJCi8BEZk0XxxVTb4ODaypZx6GZFyExlBcDmgp9nJ9E7zS2eo3Q/iti3FoeL7LidihuRuo4mOIZ9EjOkYSM6yXoCaIo6vm+dHL/ct61dn9QSwMEFAACAAgAWnVu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WnVuSQzStqxuAAAAbgAAABwAAAB1bml2ZXJzYWwvbG9jYWxfc2V0dGluZ3MueG1ss7GvyM1RKEstKs7Mz7NVMtQzUFJIzUvOT8nMS7dVCg1x07VQUiguScxLSczJz0u1VcrLV1Kwt+OyyclPTswJTi0pASosVijISaxMLQpJzQUySlL9EnOBKp+2rnjZvEJBV+HJ/nXPpuxU0rfjAg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WnVuSTXb2a1oAQAA8wIAACkAAAB1bml2ZXJzYWwvc2tpbl9jdXN0b21pemF0aW9uX3NldHRpbmdzLnhtbI1S22obMRB9z1eI/IAljW4LW4OuxZCHQhPyvPWqYYmjLSuFhKKPrzatcdy6tJqnmXPmDDM6fX6ckn3OZX6avg9lmtPnWMqUHvL2CqF+Px/m5dMScyx5c6rcT2mcX3bp67zWWjWXIY3DMtoVzVuMwttDSmrlVMuYYRRJ5qlXyHluG9aB68A2zFFi+81vEj91l7iPqVxW7Tdn6J8Nu5TjUnZpjK9bOGe/h843+LgM49R4eSvYGvU4tTq2BmKES+4r1QAgkOWOOFyl7KQmyGPGMVSjKFBAhHPSiUok5dCy0ImmwnwnEJOMUVepp60baW0ctVVCR4hu07zqbA3BSIwRIQSYq1xAMBg1NjQNDWo9IDgwIKo2mihAwQYTWPXOC8uRol5gXJkxgPHpuKft3p/rVP3vdY7n/IfgxS+4iK7e2lwwV79/XpZGvo1P3w5DiejLkONu/HAd7m5urn958s2/R8Zq1LbxX339A1BLAwQUAAIACABbdW5JEqq4V0YWAAAKLgAAFwAAAHVuaXZlcnNhbC91bml2ZXJzYWwucG5n7Vr7X9Jn36ds022ma92bmiiWTds0DVweUmFOp3XncuugYR5mgGSaiuYBBem2dVp4KEskTWu7557NU6ipKGJNAwyUlVNTRCpOS1RSAkQEni+2ve49r2ev5/kH/IHXl+t6X4f353O9r+vzub5w6csDERvf3vI2CATauG9v2EEQaAMaBLK4bfUmUHNHkx0JPNZlH4z4DNQ8DH4BFDZgQ74IAYFoZe+sJL0BlN/K3IvMBoHeO23+rJtOhuSDQDvr9oWFHM5PmBPGX27CPGMvGG4Q1jFBURa231W89NxW9vHeHR+HBVq9Y/1T+SvOjn//l8UVF9uHnu9ab7LeFgzdcHt2B+SxTJQxs0iaE6QONVKRik6tM8KPUHV3Xq7+pFAooo9P+h2of9ZviwjCmwzaqOlCZe8hJUNlA/ABUXYt/zN2/w1uEOEfaBju7i5zXQxFAzs/4qK6bwnxxG4AKp5mPv76wFlen8mglFqbW4ATYnkbIUfWA19/33eZvjDfo/RyN5cy81OgftGbzW38nUNkvtdM7yl08rrEA+Jl1ZIFCBRHKuad4qzTuVezIcC4y4F7y/GvHkVkLM628ffcYhSz1umURdqeMryiqbNSlWBpRyd6M5eev1hp6dVMZi3TdjubGAfqipZfSNvJot1zQUjlbWXnLHdFj8mdMIBbS4+p/YFZ6tIs34LlCXPGBy1sg14+Cnls0IpIWSKi9mbsEH9ii6VEpJ/WHuhH/hJaBFf/duhHcUKRTipd6fylIgqOv3NWOtVBHFOzHDNqhguFZyMT2mglh+m1CxTiXPJEqFIPRs/T5bUjRMfxli3oUlofYKve/2j5hPNvknvzgHODg5/UsbOZ0eUTb14YqAorx081tWeETbCZiodBlw41pOxscqkYl/uekCxfdFYtEZ0CM8n2bTdyHYoB12Y2gHdywmyWWPcP/cIT5omIezIktzJ4lBQ6vH7I8lJU0MJAhNgV+5wMVGTkrYwGUbKfal7229YNV8wlT/k/AYtZrRRhJ4p+JMRt3AdOYVN9ECvPbKPYH97BxHnZUuGVQ+3QjCJZZAV0p3aCMeX/jjt3O6ikLVuWooKhEPxYfm6iT5FvizuFpOMmFrXXppkgpiU2Oz1RNgRD9T6yijaTH/NlkMeHguAtPy2s8BVoBqu1jOrdoqIxV8D6WraHqoz9kapUPZC/s2msYsGDmpFGqmxbjFaUEkkXeAoOs7E2AvDZhaxrZZ6f26Rn7fK1Kd68W2axFDCGnvQ/swVC5YQcrBySQhPrh7ZieBQutOMmNyDTUZUcPJHbXEbkaMLz6TxmCb7s9vvoxfiP6Bnnw77FHYuo4dw/XS/tcI/cHocuKEperqrk6qgppOWRugMt8qzKOr7/YDutllZC5rbPRtWX4NnL2fg6NZnopOLJcqRZ6akaP657K1pArcTLzuoiuQxxLja2w68eEurBQTuqUj9BqAj8JUYRzIuiKrDnSuHDrahYL/enZIOTYshwTcrqZqtptQsFPNSdWL5Xg0tFDr9lrhHVGCjgd/P1TldzyCJLWslBs+m5v7pUnK0Cz4YZPw62+ZUdEmdDOA/NqJd/usMSIXZJ4YQcllWzpQXHo7zKckpTqCRwPoaIYnKyBDmYCe68AHq3mBddzPZv+/BRUqnrWx9Qay2mtlrSXKPROvC7ZWwC5xW5jsItYNvJk51Q07RaXDDFxwRXULU5mIRxQkBt4Ty9bNt+VhnxoTRg/QOrEFVXaOqbVEY62+EjHVVexMpADVi5X8H4pMcNp57gURRIbAJClb215QEZori4UHj8bm18a6LApQLnyrK+hEBqmX2h4b8NrgjkwPFxDwqWuu4PeHnDtAVu05X1tP36i4CXTpY48Rkvy8+zv3bIInp2CueDSDIqRZgA8erJEKjBBz04vK+OpzruD3/F6UIeD693l2y/ge51vYYmyAaRbgJp1steYThap1t8wublXVGnDSkmpzWeEHrNAipeJd0qlhGDzieX7+PYt4yu8AzUBbGuTl7w/EF+iWT3NS7VNyEQdfOKAsknJCPRE5v8sFSs2QKeJqcGJ9Cn8vx4I1nBI9kBAiducmKr0oFCFIY7g0BnQvdM5nEk95JXMHss8VSsjQM9qNIBwe5aoKj2ghy4YWMBrFOdgRDCKduprC/phv34evktBUzvKws+L4ByyD5oGT6rbvuAhFdJayZzxTfV8qxtQxd9QysH2y9voF5uxqYmjGs6lG/DkCZNICrrPC936vbus7yumvGQbWHN2BWrD1QT26/oA1VlOpY0qdFvMdZBq5pRU+T76lvG2riaHCekVrPAV9aRBdq8vRrUbKrGQ4U2yaWAxGxenAhxs/RzQBgf1pzt1d07Af+U+y8+4Y6vsRs+BrXpyLp1Dc/uaC3FZfrWzwEMIuqxTBwRfCYhWcRSo7qczkbaDLTxukzvJWW5Ra7//JfP60uUxQ6q5FpenQ4WVS/FNis3o1lUXwqSP0YolHNpHpyw59x8GyzivR9YDPZjGxieKcfDP0OxylwqUlSprpS2tHktsJlRsWnjgWMV+tNFBmAQuTGhCUs5Uj7RXBjHhycbkNr8SHYuG15qGDoF0fuMQYsQ5nDTH1IcaXOVdf9XT8uAgB1caSQEYnkxIAsda1PEateBdln2B3y5ZYT1r9Gj6ZHcxYnpqlo1XxVuI2EVwExP5MCOoX1iw8kWkbtoVwW9wa4YAumfxayLHwLbtywFOi/Ye89evNmflRsjqIK0bYoN/53OKeiQCXp655BFsxksvuKhOqyKJlR1ZFuVsElFQ7LdlQrXcPRK/kbJYr5Rftc3YWSiL9LxPqZqvNrlqsL1xE31sqAZSxlV7MltChxedoIpM8aCZYMrqj3mpZlzCTnffxJcnq1f/LuYuBmdHmrDQUwEGYHG43Uu2Y5ZnxoHZQuWIFCXcYMDUHkGFmJOOG5Flq8DHjs2o83x9uHfQT0LDz1aaszwr64c8+PaWzDzA2MONqBPqS7A/KAv3dagNWgNWoPWoDVoDVqD1qA1aA1ag9agNWgNWoPWoDVoDVqD1qA16O+gXPHNvOkA8xvnWxH/7zvp/+t19eFyvH6uM6oWL6NWsJ0LZyW3Lzjv0S1S+giCwSKMqbVuQjQ6Z+4XeqOMEsP+Oe/bWdLKLBbR8ys0x/wLpW60W/mPCRPK99w7llQ/EUElSU3UT2ZhM2ImRLPaGQ3Q9d5WhnFZ0Tm3752YK6iZqY7RU7WY2sAmu1nXshfwTtN3XmB0bcHMT1Kb6flWUYMg+0gUwvDqp9H2Jkvn/KeSu+MJ+idL8jqSUfIoAhKsHtgcRUjbw1Ytcr1Jp0UI/Wyb3xfVEArPL6paCnVU9arHjvl94SjWEuPygiNsaCUqWeHSswt8xs2Y3aYfnr5r2huv8fTXrwPdg0q2nwlltPTEG36PQMROzyNlyJ2FThJa8KtLznY2sLyTcw+LWtL5RyT3NM0983uCOfFfiLqVTD3c1wvqLs5+CdFOZfNf8OcI4Ih5/TdVU3KtiGSK+MrtESroA5yyVztPTkF6IdrSZI4ji4y9Ek47Dp+Qi1GDAwZ8h294d+5W8LMDRuRSG+kT7BhGqF/JaoeAQOBQo4uG41rmKaqOd28QwI/tzL4pgcIlEIQ3GB0dmPPjUWEt9+G6NBuyyseyqwGfHFCV6OQpJ1/UufgrJrHEuPh5bUC6ZLY8rCpuOvzyQGdQNL3moq9z26bTLAIeTvapf89f1oacZ+rnMb855AZHePWUTJ3H6Rp1WdVsle5oSD0uWQjH3p+wBYFKt2I/apmuiPd7zUMooSUINdx30V4phHaU6MxVi2XdrQI7LOeVBDoBz33LTkffiKEHDSfs+8QhZHsSirdZrCt/QgsWfDjOL0jLW50qblj1iqELr6KynSah/DcdWktGO7AaC0Bd3LzLjdNl8RENAsTqXETNbWZUeDn9O1wm44Yv18FK5fC2xyWQ2NO6NEP9pMSlrWQznVGyBSqDsPbEqOrsggBbmrtLiPLADFPzcXVB0Hlg5AZMadLduYmTVNTRU46gM/2D7JhmlZaV1jR/FqhU7IDExwqNl99DN58Ag1vqhzosB9rA32C77UfuFsymY8qRTYgNVENTRzDAyLrhFD+aO7ulaLGizlMuYp8UAIs1nGN8T3B9lLgLaBAv7dMkCC3ttnLiHvn7J3zhuAi9Fq/azpL0BEaLnH7BSVER2Ruq+0LdxGz21eNGGypSBoHoLi0YvBz8xnbXqJ1g2D8s6BkNkQ261wXhpddjDhiBrRi357PGv5BoPN8wUPXaoPxn5+wqlfeb20YNZg43e1893s/VJyV2enLSLhB/jH8wo4kbhYe40TDjJPeasysLmJ/7NZ9SxRxDzS6oc3XQB67d2/MluH27HB+lbbixAn52PMFNQQ2N2MZh8Hy/5Q0XlsYlO+ITEtCJ6UfKdcN5zOzF8T6jmtSiMdn0LY+2VKpqsasOVs1OUqwbFmiTmrS7vNyuWcAlZoINgRrTDXxPrNCubRQ2jqy1iNGJvniD6vHw/pz/r0KMHncliXA4RcFQ4/zpLaort+zXJUfu3+AwkhX90B5B+kl5cTeKqaM5LmwXq1SNT66wibvhgIoas8NqiRpp447TRxrGURK7JyKTUWvqfRx1wLtluFz3wLsIt2enmL98IWOVW3zrzdn950dfxYtRq+W5l3ySUfVJdJNMOG5exjjhEeNlxcqzUx7Yy2Uv8InwKG7hMyXJpIcUZvjzfbiFMlrpqMM4MqZeKs+dxEdrHwA24lu96SWqLloZ3YleK7ii8KDW6r0pcj20dZrML9TjqU3cKbv+I2YNrytNVxeQNwXBJHbPTtZyIqiyZw/sEuNY3wIKFejyBr0lG65AeSMs9UI2ZpUgVNJRslWfGX1mD3+V3xfMQLR6OjWx5/ymDxcTTo+Xax/Im9yVNB8io07IrANjfyx7gtvUoEd1xMqCUFXf7y3dKMOpcP25nFdgR3SVCOE+jLbXspH9SPY2fdesdtAKdu9RU0LZT1Oovd8cHfKZ3dLR5x8jqB1Spd/cnSavJjWvyq0iaeUNFDNj0VaG+Z63SmS6oYXZTRDlbHII337xmyr8lBVMVSgcqMAl66w+cpCp00oQr4awdegJa3xZAL+nZZQIA1RZC5VoSnA9xbwqJqxycG5YL9/0745nKVN9WGEe5YqcNQMPuOxiARbOqP2HCwa9p9uK+3cIUBzvsZXW+PcNq07CYjeilmfkD08KAB0JRvYd0mUfE7cC29csMm7ggOnna0mOFiykB53xNmyhWrQiO71y8R8Ow9++LW68EsAkL7URlfQ/6eDtO3WwEDeWwV8mmr6Aa3Sp+B8czq/0t96A8yDPBjOjhxJPFXbEJvun2o/EIGKiBbVNlchBxHeUEiht0hcEonQW8HO+clis9U1yCT8xCHkOI9q8+dbbtJvYRuxu3qbjNUd8pg+Vfo1r9LkTw61xD01P1ezs9CblC99Hd/T7/ky2up4EFyfnNrpsbtBLPIt5DsYVOaJu5aklwp/4GQ/mNRLNBUE6C4JLk440Yalw5r9TrRt0x1c18qwxKTLREIdc5Zeoc2rf0tf6H0o95xfOtbvak6uubr29DVvFV77BXvrm3ARBw7UK0FExPjXanHVYpNAd8KZ8sNzg3BnYmR1TTs3Appm6AkmHPxqRp5x1UUEESaKUGFp3sMelnfjWomfvJPrrxjqZOYtCZZHWzRa+9HRQDtfSR/DfOPiLzJ6b834Uz0K4OUSPoP43SYiO7WO6l8a/MZHzwdBrOYXaBrevyknmgw4/bR++y57UBcYd1zMD+vFfJdVAr2rLxeJ/CkyXft8WrR007zoYWQAdLuWrrcVMh3G5NFrW8jlnF4k0vGteFGpJDfIDmiE3UEv6DHMZ7okrz+2ivt9f+189QcYl8Y8q9LRnW6zdy8SGcfHSD92Kw7804QowRc317FVV9SP7c5m6PyQmdzBloqu+jyySLecaV49abuE8XV6p7PHa1o+Efu2IPs6wmzZ679eHndNFVhNFhcrW7qjkBsxwRdJUqc6aYm33FkyMYHEY2RcnjQuLR0Pc+CWjxKwPQpJdsfcIUo9EZHjVdV41Jlqx3piqLqgxud/WQaqvM8ZYd36e6l/l4CFueRdV9WOJQvwHKX2Vsm1FfFUhhjSOrjScsgBl7i4L1jxZ7B1nwmret4gOSSZM7egHZL+YsEsxuYX7wN/HrZ+J/RGghnhNbVqu6zX5cniduL2Zg4YK/basAC5Z0Gs4Ow8tjqwFRCgOKuZJpJREuGHHY3CcZoHKJ8gkcoRJNwgxLUXM70IYXkRFIW6w0nVvdBb0xg3MqO2zm0TvYxa3OD7aiuAvr29djbq5g94zNOF/Tlzi0FfJztGq5o6NoHujDINGQDEenNpr5e9BlhjyZIN6Jp6wPpRVph2iM7iMuPUP7BHHH2Ca5svMgQXd16GNgHdfWxDPVkZCOpM8VBL4oHQOksEuyIqEskr02p9xJznZW/mXRg0455Dkq96KoTwWj/bh4lOjprMv+DpX8AI4D/yimEZ1i7ftEt3QtG2D37HeBC8gSyCvwMCPXENnchJQ/UvWv9svFhxrwh41y1XmqZPeSBxrSHGI/sOIyxxim1O0qmnViN7lmQauNnFcOMOsaqqkzycUvPhBSqSVHfsAnX5udI5KNKrqEIaGJfCxg086LF86+PErRirggPdIafB56wbQ/aHoFsrlo73OFw4vL1CfxId+N+Qfv+C5Gt/Br9dfPxneCG2Uxb8O9DIq9q+BPlj92yFzoAeWC0jlej5qH5gBwTtUxJlDdbHD7LmM9126JmbUWZsArXtiv9t+ehiS9LBcEXA9U3TII8Z8jAW8zo80NA8W+uhQn/nouKBaTTwvxMc06L8GPND90PTz6YmyjzcW88LKdejYN6zSO14ver71X4my77zuLavOSHihR89/8kf3AoN6nKK9/7kVrGI0onIxfqPAYolcLV+48kOg4ONPM9tGFdJtW0x7MY7AYLOWwAiVyneRvZCe0uhOEtB/T4E5uQHuBxuo+4z6mVHKsnEZSD5+fxpM6RxR/cDUKVvkZwnz4D+dycF6xLQMhk7KVdXmjBJ1gtHX49SYrgeOjZxsjnYCyOlL+mad++GknUaDkkQqeEnf6CXXAXeZwkUxxJSPv8Ofm7MlLfWzn1v46R9TmO0EwFhalJTX3fZnmooadHePVg41XyZgH87k8mH8kxOKbWULM7mJY+fO8m7GGjVNRxMNMzFRzoSX9zH5yEEGMvmu11OT1KeSvRTxsYLBkfvNAaayM2cR3cKTevChRLnPudKFCD5wewpc2Jd7JXC+xG/a3+BFzSCIHbkgn78eXcBdqg6s63+SQ4bpnQ8lju+4LjhNRhQk+HMGaMbWQmuKLhW3fj8zyg0yyuGfIusA+ROXvyqN3IwCetrP/1ssJca9qlquKNJ7Pz8YIqt4TpfXBuKB21GUKXAWycJMnly9Iaqs/vbCKcwTxR8wA09fPj6ezjAZ9dxLf/41ucQWsZIZsMncu3//ZTpuse4+cnUQNuXNimefcNBLwMrdrVlt0LC/0KE/IsSt3xJCyFycLlTutDP/kfnp88exj+OMJP8AHaJ+IJ/R6RX6jnmEfZ8fCGv+7Ovi/wZQSwMEFAACAAgAW3VuSVhO711MAAAAawAAABsAAAB1bml2ZXJzYWwvdW5pdmVyc2FsLnBuZy54bWyzsa/IzVEoSy0qzszPs1Uy1DNQsrfj5bIpKEoty0wtV6gAigEFIUBJodJWycQIwS3PTCnJAKkwMEAIZqRmpmeU2CpZGJnCBfWBZgIAUEsBAgAAFAACAAgAWnVuSRUOrShkBAAABxEAAB0AAAAAAAAAAQAAAAAAAAAAAHVuaXZlcnNhbC9jb21tb25fbWVzc2FnZXMubG5nUEsBAgAAFAACAAgAWnVuSb+mGY49BAAANBMAACcAAAAAAAAAAQAAAAAAnwQAAHVuaXZlcnNhbC9mbGFzaF9wdWJsaXNoaW5nX3NldHRpbmdzLnhtbFBLAQIAABQAAgAIAFp1bknYxnWJuAIAAE8KAAAhAAAAAAAAAAEAAAAAACEJAAB1bml2ZXJzYWwvZmxhc2hfc2tpbl9zZXR0aW5ncy54bWxQSwECAAAUAAIACABadW5J/aTWJBAEAABFEgAAJgAAAAAAAAABAAAAAAAYDAAAdW5pdmVyc2FsL2h0bWxfcHVibGlzaGluZ19zZXR0aW5ncy54bWxQSwECAAAUAAIACABadW5JWa6DGqEBAAAsBgAAHwAAAAAAAAABAAAAAABsEAAAdW5pdmVyc2FsL2h0bWxfc2tpbl9zZXR0aW5ncy5qc1BLAQIAABQAAgAIAFp1bkk9PC/RwQAAAOUBAAAaAAAAAAAAAAEAAAAAAEoSAAB1bml2ZXJzYWwvaTE4bl9wcmVzZXRzLnhtbFBLAQIAABQAAgAIAFp1bkkM0rasbgAAAG4AAAAcAAAAAAAAAAEAAAAAAEMTAAB1bml2ZXJzYWwvbG9jYWxfc2V0dGluZ3MueG1sUEsBAgAAFAACAAgARJRXRyO0Tvv7AgAAsAgAABQAAAAAAAAAAQAAAAAA6xMAAHVuaXZlcnNhbC9wbGF5ZXIueG1sUEsBAgAAFAACAAgAWnVuSTXb2a1oAQAA8wIAACkAAAAAAAAAAQAAAAAAGBcAAHVuaXZlcnNhbC9za2luX2N1c3RvbWl6YXRpb25fc2V0dGluZ3MueG1sUEsBAgAAFAACAAgAW3VuSRKquFdGFgAACi4AABcAAAAAAAAAAAAAAAAAxxgAAHVuaXZlcnNhbC91bml2ZXJzYWwucG5nUEsBAgAAFAACAAgAW3VuSVhO711MAAAAawAAABsAAAAAAAAAAQAAAAAAQi8AAHVuaXZlcnNhbC91bml2ZXJzYWwucG5nLnhtbFBLBQYAAAAACwALAEkDAADHLwAAAAA="/>
  <p:tag name="ISPRING_UUID" val="{7DCF111D-5125-44A4-A2B4-52ACB7E1895E}"/>
  <p:tag name="ISPRING_RESOURCE_FOLDER" val="C:\Users\Administrator\Desktop\品管圈PPT专用图表\"/>
  <p:tag name="ISPRING_PRESENTATION_PATH" val="C:\Users\Administrator\Desktop\品管圈PPT专用图表.pptx"/>
  <p:tag name="ISPRING_PROJECT_FOLDER_UPDATED" val="1"/>
  <p:tag name="ISPRING_SCREEN_RECS_UPDATED" val="C:\Users\Administrator\Desktop\品管圈PPT专用图表"/>
  <p:tag name="ISPRING_PRESENTATION_TITLE" val="www.33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ADVANCE_TIME" val="0.00"/>
  <p:tag name="ISPRING_SLIDE_INDENT_LEVEL" val="0"/>
  <p:tag name="ISPRING_CUSTOM_TIMING_USED" val="0"/>
  <p:tag name="ISPRING_PLAYER_PLAYLIST_ID" val="fc44c98e9fb55df0de39baf58361d1373052d439"/>
</p:tagLst>
</file>

<file path=ppt/theme/theme1.xml><?xml version="1.0" encoding="utf-8"?>
<a:theme xmlns:a="http://schemas.openxmlformats.org/drawingml/2006/main" name="www.33ppt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109</Words>
  <Application>Microsoft Office PowerPoint</Application>
  <PresentationFormat>宽屏</PresentationFormat>
  <Paragraphs>22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6" baseType="lpstr">
      <vt:lpstr>Helvetica Neue Light</vt:lpstr>
      <vt:lpstr>Helvetica Neue UltraLight</vt:lpstr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www.33ppt.com​​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/>
  <dc:description>http://www.ypppt.com/</dc:description>
  <cp:lastModifiedBy>kan</cp:lastModifiedBy>
  <cp:revision>8</cp:revision>
  <dcterms:created xsi:type="dcterms:W3CDTF">2017-03-30T01:43:06Z</dcterms:created>
  <dcterms:modified xsi:type="dcterms:W3CDTF">2020-06-09T14:23:39Z</dcterms:modified>
  <cp:category/>
</cp:coreProperties>
</file>