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8" r:id="rId2"/>
  </p:sldMasterIdLst>
  <p:notesMasterIdLst>
    <p:notesMasterId r:id="rId5"/>
  </p:notesMasterIdLst>
  <p:sldIdLst>
    <p:sldId id="275" r:id="rId3"/>
    <p:sldId id="276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49">
          <p15:clr>
            <a:srgbClr val="A4A3A4"/>
          </p15:clr>
        </p15:guide>
        <p15:guide id="2" orient="horz" pos="362">
          <p15:clr>
            <a:srgbClr val="A4A3A4"/>
          </p15:clr>
        </p15:guide>
        <p15:guide id="3" pos="14391">
          <p15:clr>
            <a:srgbClr val="A4A3A4"/>
          </p15:clr>
        </p15:guide>
        <p15:guide id="4" pos="95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525252"/>
    <a:srgbClr val="0E80C9"/>
    <a:srgbClr val="414E5E"/>
    <a:srgbClr val="384558"/>
    <a:srgbClr val="F1CB16"/>
    <a:srgbClr val="0F86D2"/>
    <a:srgbClr val="1FB18A"/>
    <a:srgbClr val="445469"/>
    <a:srgbClr val="4DB957"/>
    <a:srgbClr val="216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57" d="100"/>
          <a:sy n="57" d="100"/>
        </p:scale>
        <p:origin x="648" y="96"/>
      </p:cViewPr>
      <p:guideLst>
        <p:guide orient="horz" pos="8249"/>
        <p:guide orient="horz" pos="362"/>
        <p:guide pos="14391"/>
        <p:guide pos="95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ato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ato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102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84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75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5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93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577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824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4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818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87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477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5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21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/>
          <a:ea typeface="+mj-ea"/>
          <a:cs typeface="Lato Light"/>
        </a:defRPr>
      </a:lvl1pPr>
    </p:titleStyle>
    <p:bodyStyle>
      <a:lvl1pPr marL="0" indent="0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lang="en-US" sz="48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1pPr>
      <a:lvl2pPr marL="914217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40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2pPr>
      <a:lvl3pPr marL="1828434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6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3pPr>
      <a:lvl4pPr marL="2742651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200" kern="1200" dirty="0" smtClean="0">
          <a:solidFill>
            <a:schemeClr val="tx1"/>
          </a:solidFill>
          <a:effectLst/>
          <a:latin typeface="Lato Light"/>
          <a:ea typeface="+mn-ea"/>
          <a:cs typeface="Lato Light"/>
        </a:defRPr>
      </a:lvl4pPr>
      <a:lvl5pPr marL="3656868" indent="0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3200" kern="1200" dirty="0">
          <a:solidFill>
            <a:schemeClr val="tx1"/>
          </a:solidFill>
          <a:effectLst/>
          <a:latin typeface="Lato Light"/>
          <a:ea typeface="+mn-ea"/>
          <a:cs typeface="Lato Light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2019/1/5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58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/>
          <p:cNvGrpSpPr/>
          <p:nvPr/>
        </p:nvGrpSpPr>
        <p:grpSpPr>
          <a:xfrm>
            <a:off x="9195603" y="3380331"/>
            <a:ext cx="5986451" cy="9117753"/>
            <a:chOff x="9467714" y="4125760"/>
            <a:chExt cx="5442228" cy="7535333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9686521" y="4125760"/>
              <a:ext cx="5004614" cy="75353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sx="102000" sy="102000" algn="ctr" rotWithShape="0">
                <a:schemeClr val="bg1"/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9467714" y="5135418"/>
              <a:ext cx="5442228" cy="122977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9467714" y="6353927"/>
              <a:ext cx="218808" cy="352480"/>
            </a:xfrm>
            <a:custGeom>
              <a:avLst/>
              <a:gdLst>
                <a:gd name="T0" fmla="*/ 0 w 47"/>
                <a:gd name="T1" fmla="*/ 0 h 47"/>
                <a:gd name="T2" fmla="*/ 47 w 47"/>
                <a:gd name="T3" fmla="*/ 47 h 47"/>
                <a:gd name="T4" fmla="*/ 47 w 47"/>
                <a:gd name="T5" fmla="*/ 0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47" y="47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14686480" y="6353927"/>
              <a:ext cx="223462" cy="352480"/>
            </a:xfrm>
            <a:custGeom>
              <a:avLst/>
              <a:gdLst>
                <a:gd name="T0" fmla="*/ 48 w 48"/>
                <a:gd name="T1" fmla="*/ 0 h 47"/>
                <a:gd name="T2" fmla="*/ 0 w 48"/>
                <a:gd name="T3" fmla="*/ 47 h 47"/>
                <a:gd name="T4" fmla="*/ 0 w 48"/>
                <a:gd name="T5" fmla="*/ 0 h 47"/>
                <a:gd name="T6" fmla="*/ 48 w 48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7">
                  <a:moveTo>
                    <a:pt x="48" y="0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6438286" y="4514056"/>
            <a:ext cx="4497709" cy="6850303"/>
            <a:chOff x="16438286" y="4035955"/>
            <a:chExt cx="4497709" cy="6850303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619118" y="4035955"/>
              <a:ext cx="4136045" cy="68503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sx="102000" sy="102000" algn="ctr" rotWithShape="0">
                <a:schemeClr val="bg1"/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16438286" y="5207782"/>
              <a:ext cx="4497709" cy="111797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6438286" y="6315517"/>
              <a:ext cx="180833" cy="320436"/>
            </a:xfrm>
            <a:custGeom>
              <a:avLst/>
              <a:gdLst>
                <a:gd name="T0" fmla="*/ 0 w 47"/>
                <a:gd name="T1" fmla="*/ 0 h 47"/>
                <a:gd name="T2" fmla="*/ 47 w 47"/>
                <a:gd name="T3" fmla="*/ 47 h 47"/>
                <a:gd name="T4" fmla="*/ 47 w 47"/>
                <a:gd name="T5" fmla="*/ 0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47" y="47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0751316" y="6315517"/>
              <a:ext cx="184679" cy="320436"/>
            </a:xfrm>
            <a:custGeom>
              <a:avLst/>
              <a:gdLst>
                <a:gd name="T0" fmla="*/ 48 w 48"/>
                <a:gd name="T1" fmla="*/ 0 h 47"/>
                <a:gd name="T2" fmla="*/ 0 w 48"/>
                <a:gd name="T3" fmla="*/ 47 h 47"/>
                <a:gd name="T4" fmla="*/ 0 w 48"/>
                <a:gd name="T5" fmla="*/ 0 h 47"/>
                <a:gd name="T6" fmla="*/ 48 w 48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7">
                  <a:moveTo>
                    <a:pt x="48" y="0"/>
                  </a:moveTo>
                  <a:lnTo>
                    <a:pt x="0" y="47"/>
                  </a:lnTo>
                  <a:lnTo>
                    <a:pt x="0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64" name="Freeform 6"/>
          <p:cNvSpPr>
            <a:spLocks/>
          </p:cNvSpPr>
          <p:nvPr/>
        </p:nvSpPr>
        <p:spPr bwMode="auto">
          <a:xfrm>
            <a:off x="3666228" y="4514056"/>
            <a:ext cx="4136045" cy="685030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sx="102000" sy="102000" algn="ctr" rotWithShape="0">
              <a:schemeClr val="bg1"/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9" name="Rectangle 12"/>
          <p:cNvSpPr>
            <a:spLocks noChangeArrowheads="1"/>
          </p:cNvSpPr>
          <p:nvPr/>
        </p:nvSpPr>
        <p:spPr bwMode="auto">
          <a:xfrm>
            <a:off x="3487238" y="5696125"/>
            <a:ext cx="4497709" cy="111797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1" name="Freeform 22"/>
          <p:cNvSpPr>
            <a:spLocks/>
          </p:cNvSpPr>
          <p:nvPr/>
        </p:nvSpPr>
        <p:spPr bwMode="auto">
          <a:xfrm>
            <a:off x="3487238" y="6803861"/>
            <a:ext cx="180833" cy="320436"/>
          </a:xfrm>
          <a:custGeom>
            <a:avLst/>
            <a:gdLst>
              <a:gd name="T0" fmla="*/ 0 w 47"/>
              <a:gd name="T1" fmla="*/ 0 h 47"/>
              <a:gd name="T2" fmla="*/ 47 w 47"/>
              <a:gd name="T3" fmla="*/ 47 h 47"/>
              <a:gd name="T4" fmla="*/ 47 w 47"/>
              <a:gd name="T5" fmla="*/ 0 h 47"/>
              <a:gd name="T6" fmla="*/ 0 w 47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7">
                <a:moveTo>
                  <a:pt x="0" y="0"/>
                </a:moveTo>
                <a:lnTo>
                  <a:pt x="47" y="47"/>
                </a:lnTo>
                <a:lnTo>
                  <a:pt x="4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72" name="Freeform 23"/>
          <p:cNvSpPr>
            <a:spLocks/>
          </p:cNvSpPr>
          <p:nvPr/>
        </p:nvSpPr>
        <p:spPr bwMode="auto">
          <a:xfrm>
            <a:off x="7800268" y="6803861"/>
            <a:ext cx="184679" cy="320436"/>
          </a:xfrm>
          <a:custGeom>
            <a:avLst/>
            <a:gdLst>
              <a:gd name="T0" fmla="*/ 48 w 48"/>
              <a:gd name="T1" fmla="*/ 0 h 47"/>
              <a:gd name="T2" fmla="*/ 0 w 48"/>
              <a:gd name="T3" fmla="*/ 47 h 47"/>
              <a:gd name="T4" fmla="*/ 0 w 48"/>
              <a:gd name="T5" fmla="*/ 0 h 47"/>
              <a:gd name="T6" fmla="*/ 48 w 48"/>
              <a:gd name="T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47">
                <a:moveTo>
                  <a:pt x="48" y="0"/>
                </a:moveTo>
                <a:lnTo>
                  <a:pt x="0" y="47"/>
                </a:lnTo>
                <a:lnTo>
                  <a:pt x="0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19" name="TextBox 118"/>
          <p:cNvSpPr txBox="1"/>
          <p:nvPr/>
        </p:nvSpPr>
        <p:spPr>
          <a:xfrm>
            <a:off x="10300050" y="673624"/>
            <a:ext cx="3771399" cy="1157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atin typeface="Lato Light"/>
                <a:cs typeface="Lato Light"/>
              </a:rPr>
              <a:t>OUR SERVICES</a:t>
            </a:r>
          </a:p>
          <a:p>
            <a:pPr algn="ctr">
              <a:lnSpc>
                <a:spcPct val="90000"/>
              </a:lnSpc>
            </a:pPr>
            <a:r>
              <a:rPr lang="en-US" sz="4800" dirty="0" smtClean="0">
                <a:solidFill>
                  <a:schemeClr val="accent1"/>
                </a:solidFill>
                <a:latin typeface="Lato Light"/>
                <a:cs typeface="Lato Light"/>
              </a:rPr>
              <a:t>Pricing Tables</a:t>
            </a:r>
            <a:endParaRPr lang="en-US" sz="4800" dirty="0">
              <a:solidFill>
                <a:schemeClr val="accent1"/>
              </a:solidFill>
              <a:latin typeface="Lato Light"/>
              <a:cs typeface="Lato Light"/>
            </a:endParaRPr>
          </a:p>
        </p:txBody>
      </p:sp>
      <p:cxnSp>
        <p:nvCxnSpPr>
          <p:cNvPr id="120" name="Straight Connector 119"/>
          <p:cNvCxnSpPr/>
          <p:nvPr/>
        </p:nvCxnSpPr>
        <p:spPr>
          <a:xfrm rot="5400000">
            <a:off x="12236450" y="1335289"/>
            <a:ext cx="0" cy="1313401"/>
          </a:xfrm>
          <a:prstGeom prst="line">
            <a:avLst/>
          </a:prstGeom>
          <a:ln w="38100" cmpd="sng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11157662" y="3629798"/>
            <a:ext cx="20559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Lato Light"/>
                <a:cs typeface="Lato Light"/>
              </a:rPr>
              <a:t>Popular</a:t>
            </a:r>
            <a:endParaRPr lang="en-US" sz="4400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4666360" y="4851626"/>
            <a:ext cx="206780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Freelancer</a:t>
            </a:r>
            <a:endParaRPr lang="en-US" sz="3200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17653976" y="4851626"/>
            <a:ext cx="203414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Enterprise</a:t>
            </a:r>
            <a:endParaRPr lang="en-US" sz="3200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grpSp>
        <p:nvGrpSpPr>
          <p:cNvPr id="148" name="Group 147"/>
          <p:cNvGrpSpPr/>
          <p:nvPr/>
        </p:nvGrpSpPr>
        <p:grpSpPr>
          <a:xfrm>
            <a:off x="10705966" y="4978323"/>
            <a:ext cx="3009291" cy="566968"/>
            <a:chOff x="10776825" y="4414325"/>
            <a:chExt cx="3641242" cy="686031"/>
          </a:xfrm>
        </p:grpSpPr>
        <p:sp>
          <p:nvSpPr>
            <p:cNvPr id="143" name="Freeform 116"/>
            <p:cNvSpPr>
              <a:spLocks/>
            </p:cNvSpPr>
            <p:nvPr/>
          </p:nvSpPr>
          <p:spPr bwMode="auto">
            <a:xfrm>
              <a:off x="10776825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>
              <a:off x="11505073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16"/>
            <p:cNvSpPr>
              <a:spLocks/>
            </p:cNvSpPr>
            <p:nvPr/>
          </p:nvSpPr>
          <p:spPr bwMode="auto">
            <a:xfrm>
              <a:off x="12233322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16"/>
            <p:cNvSpPr>
              <a:spLocks/>
            </p:cNvSpPr>
            <p:nvPr/>
          </p:nvSpPr>
          <p:spPr bwMode="auto">
            <a:xfrm>
              <a:off x="12961570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16"/>
            <p:cNvSpPr>
              <a:spLocks/>
            </p:cNvSpPr>
            <p:nvPr/>
          </p:nvSpPr>
          <p:spPr bwMode="auto">
            <a:xfrm>
              <a:off x="13689819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567733" y="6014169"/>
            <a:ext cx="2260925" cy="425971"/>
            <a:chOff x="10776825" y="4414325"/>
            <a:chExt cx="3641242" cy="686031"/>
          </a:xfrm>
        </p:grpSpPr>
        <p:sp>
          <p:nvSpPr>
            <p:cNvPr id="150" name="Freeform 116"/>
            <p:cNvSpPr>
              <a:spLocks/>
            </p:cNvSpPr>
            <p:nvPr/>
          </p:nvSpPr>
          <p:spPr bwMode="auto">
            <a:xfrm>
              <a:off x="10776825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16"/>
            <p:cNvSpPr>
              <a:spLocks/>
            </p:cNvSpPr>
            <p:nvPr/>
          </p:nvSpPr>
          <p:spPr bwMode="auto">
            <a:xfrm>
              <a:off x="11505073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16"/>
            <p:cNvSpPr>
              <a:spLocks/>
            </p:cNvSpPr>
            <p:nvPr/>
          </p:nvSpPr>
          <p:spPr bwMode="auto">
            <a:xfrm>
              <a:off x="12233322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6"/>
            <p:cNvSpPr>
              <a:spLocks/>
            </p:cNvSpPr>
            <p:nvPr/>
          </p:nvSpPr>
          <p:spPr bwMode="auto">
            <a:xfrm>
              <a:off x="12961570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16"/>
            <p:cNvSpPr>
              <a:spLocks/>
            </p:cNvSpPr>
            <p:nvPr/>
          </p:nvSpPr>
          <p:spPr bwMode="auto">
            <a:xfrm>
              <a:off x="13689819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7572910" y="6014169"/>
            <a:ext cx="2260925" cy="425971"/>
            <a:chOff x="10776825" y="4414325"/>
            <a:chExt cx="3641242" cy="686031"/>
          </a:xfrm>
        </p:grpSpPr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10776825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16"/>
            <p:cNvSpPr>
              <a:spLocks/>
            </p:cNvSpPr>
            <p:nvPr/>
          </p:nvSpPr>
          <p:spPr bwMode="auto">
            <a:xfrm>
              <a:off x="11505073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16"/>
            <p:cNvSpPr>
              <a:spLocks/>
            </p:cNvSpPr>
            <p:nvPr/>
          </p:nvSpPr>
          <p:spPr bwMode="auto">
            <a:xfrm>
              <a:off x="12233322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16"/>
            <p:cNvSpPr>
              <a:spLocks/>
            </p:cNvSpPr>
            <p:nvPr/>
          </p:nvSpPr>
          <p:spPr bwMode="auto">
            <a:xfrm>
              <a:off x="12961570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rgbClr val="F1CB1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16"/>
            <p:cNvSpPr>
              <a:spLocks/>
            </p:cNvSpPr>
            <p:nvPr/>
          </p:nvSpPr>
          <p:spPr bwMode="auto">
            <a:xfrm>
              <a:off x="13689819" y="4414325"/>
              <a:ext cx="728248" cy="686031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9988550" y="6062391"/>
            <a:ext cx="4445000" cy="4623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Social Media</a:t>
            </a:r>
          </a:p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20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Marketing</a:t>
            </a:r>
          </a:p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20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Email Campaign</a:t>
            </a:r>
          </a:p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20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3200" dirty="0" smtClean="0">
                <a:solidFill>
                  <a:schemeClr val="bg1"/>
                </a:solidFill>
                <a:latin typeface="Lato Light"/>
                <a:cs typeface="Lato Light"/>
              </a:rPr>
              <a:t>Google </a:t>
            </a:r>
            <a:r>
              <a:rPr lang="en-US" sz="3200" dirty="0" err="1" smtClean="0">
                <a:solidFill>
                  <a:schemeClr val="bg1"/>
                </a:solidFill>
                <a:latin typeface="Lato Light"/>
                <a:cs typeface="Lato Light"/>
              </a:rPr>
              <a:t>Adwords</a:t>
            </a:r>
            <a:endParaRPr lang="en-US" sz="32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9961528" y="10754248"/>
            <a:ext cx="444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latin typeface="Lato Light"/>
                <a:cs typeface="Lato Light"/>
              </a:rPr>
              <a:t>$199/</a:t>
            </a:r>
            <a:r>
              <a:rPr lang="en-US" sz="7200" dirty="0" err="1" smtClean="0">
                <a:solidFill>
                  <a:schemeClr val="bg1"/>
                </a:solidFill>
                <a:latin typeface="Lato Light"/>
                <a:cs typeface="Lato Light"/>
              </a:rPr>
              <a:t>mo</a:t>
            </a:r>
            <a:endParaRPr lang="en-US" sz="7200" dirty="0" smtClean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3689284" y="6851524"/>
            <a:ext cx="4040909" cy="333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Social Media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Marketing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Email Campaign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-</a:t>
            </a: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662262" y="10132223"/>
            <a:ext cx="4040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Lato Light"/>
                <a:cs typeface="Lato Light"/>
              </a:rPr>
              <a:t>$99/</a:t>
            </a:r>
            <a:r>
              <a:rPr lang="en-US" sz="5400" dirty="0" err="1" smtClean="0">
                <a:solidFill>
                  <a:schemeClr val="bg1"/>
                </a:solidFill>
                <a:latin typeface="Lato Light"/>
                <a:cs typeface="Lato Light"/>
              </a:rPr>
              <a:t>mo</a:t>
            </a:r>
            <a:endParaRPr lang="en-US" sz="5400" dirty="0" smtClean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6663935" y="6851524"/>
            <a:ext cx="4040909" cy="333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Social Media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Marketing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Email Campaign</a:t>
            </a:r>
          </a:p>
          <a:p>
            <a:pPr algn="ctr">
              <a:lnSpc>
                <a:spcPct val="110000"/>
              </a:lnSpc>
            </a:pPr>
            <a:r>
              <a:rPr lang="en-US" sz="1600" dirty="0" smtClean="0">
                <a:solidFill>
                  <a:schemeClr val="bg1"/>
                </a:solidFill>
                <a:latin typeface="Lato Light"/>
                <a:cs typeface="Lato Light"/>
              </a:rPr>
              <a:t>What Is Included In That Feature</a:t>
            </a:r>
          </a:p>
          <a:p>
            <a:pPr algn="ctr">
              <a:lnSpc>
                <a:spcPct val="110000"/>
              </a:lnSpc>
            </a:pP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lnSpc>
                <a:spcPct val="110000"/>
              </a:lnSpc>
            </a:pPr>
            <a:r>
              <a:rPr lang="en-US" sz="2400" dirty="0" smtClean="0">
                <a:solidFill>
                  <a:schemeClr val="bg1"/>
                </a:solidFill>
                <a:latin typeface="Lato Light"/>
                <a:cs typeface="Lato Light"/>
              </a:rPr>
              <a:t>-</a:t>
            </a:r>
            <a:endParaRPr lang="en-US" sz="1600" dirty="0" smtClean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6636913" y="10132223"/>
            <a:ext cx="4040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bg1"/>
                </a:solidFill>
                <a:latin typeface="Lato Light"/>
                <a:cs typeface="Lato Light"/>
              </a:rPr>
              <a:t>$799/</a:t>
            </a:r>
            <a:r>
              <a:rPr lang="en-US" sz="5400" dirty="0" err="1" smtClean="0">
                <a:solidFill>
                  <a:schemeClr val="bg1"/>
                </a:solidFill>
                <a:latin typeface="Lato Light"/>
                <a:cs typeface="Lato Light"/>
              </a:rPr>
              <a:t>mo</a:t>
            </a:r>
            <a:endParaRPr lang="en-US" sz="5400" dirty="0" smtClean="0">
              <a:solidFill>
                <a:schemeClr val="bg1"/>
              </a:solidFill>
              <a:latin typeface="Lato Ligh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3702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06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Business Growth - Light Version">
      <a:dk1>
        <a:srgbClr val="737572"/>
      </a:dk1>
      <a:lt1>
        <a:sysClr val="window" lastClr="FFFFFF"/>
      </a:lt1>
      <a:dk2>
        <a:srgbClr val="445469"/>
      </a:dk2>
      <a:lt2>
        <a:srgbClr val="F6F7FA"/>
      </a:lt2>
      <a:accent1>
        <a:srgbClr val="0D73B2"/>
      </a:accent1>
      <a:accent2>
        <a:srgbClr val="445468"/>
      </a:accent2>
      <a:accent3>
        <a:srgbClr val="33D1AD"/>
      </a:accent3>
      <a:accent4>
        <a:srgbClr val="F19A14"/>
      </a:accent4>
      <a:accent5>
        <a:srgbClr val="91CE55"/>
      </a:accent5>
      <a:accent6>
        <a:srgbClr val="CAC9D0"/>
      </a:accent6>
      <a:hlink>
        <a:srgbClr val="216BA9"/>
      </a:hlink>
      <a:folHlink>
        <a:srgbClr val="1FB18A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19970</TotalTime>
  <Words>164</Words>
  <Application>Microsoft Office PowerPoint</Application>
  <PresentationFormat>自定义</PresentationFormat>
  <Paragraphs>47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Lato Light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3556</cp:revision>
  <dcterms:created xsi:type="dcterms:W3CDTF">2014-11-12T21:47:38Z</dcterms:created>
  <dcterms:modified xsi:type="dcterms:W3CDTF">2019-01-05T09:02:59Z</dcterms:modified>
  <cp:category/>
</cp:coreProperties>
</file>