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14A"/>
    <a:srgbClr val="1E2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BE891E-5A02-4949-8A4E-ECDD502EC535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18583B-0006-4DFA-A0F4-0017E317D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060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0615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558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703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77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930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9054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1904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800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01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4532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4044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53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96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41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环形箭头 344"/>
          <p:cNvSpPr/>
          <p:nvPr/>
        </p:nvSpPr>
        <p:spPr>
          <a:xfrm rot="13908429">
            <a:off x="4156105" y="1764478"/>
            <a:ext cx="2880000" cy="2880000"/>
          </a:xfrm>
          <a:prstGeom prst="circularArrow">
            <a:avLst>
              <a:gd name="adj1" fmla="val 4560"/>
              <a:gd name="adj2" fmla="val 604811"/>
              <a:gd name="adj3" fmla="val 20945944"/>
              <a:gd name="adj4" fmla="val 18704280"/>
              <a:gd name="adj5" fmla="val 4695"/>
            </a:avLst>
          </a:prstGeom>
          <a:solidFill>
            <a:srgbClr val="4E6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6" name="环形箭头 345"/>
          <p:cNvSpPr/>
          <p:nvPr/>
        </p:nvSpPr>
        <p:spPr>
          <a:xfrm rot="10205641" flipV="1">
            <a:off x="1422718" y="3627660"/>
            <a:ext cx="2880000" cy="2890073"/>
          </a:xfrm>
          <a:prstGeom prst="circularArrow">
            <a:avLst>
              <a:gd name="adj1" fmla="val 4560"/>
              <a:gd name="adj2" fmla="val 604811"/>
              <a:gd name="adj3" fmla="val 20945944"/>
              <a:gd name="adj4" fmla="val 18342488"/>
              <a:gd name="adj5" fmla="val 4695"/>
            </a:avLst>
          </a:prstGeom>
          <a:solidFill>
            <a:srgbClr val="4E6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7" name="环形箭头 346"/>
          <p:cNvSpPr/>
          <p:nvPr/>
        </p:nvSpPr>
        <p:spPr>
          <a:xfrm rot="13275472" flipH="1" flipV="1">
            <a:off x="7922624" y="3379431"/>
            <a:ext cx="2846295" cy="2890073"/>
          </a:xfrm>
          <a:prstGeom prst="circularArrow">
            <a:avLst>
              <a:gd name="adj1" fmla="val 4560"/>
              <a:gd name="adj2" fmla="val 604811"/>
              <a:gd name="adj3" fmla="val 20945944"/>
              <a:gd name="adj4" fmla="val 13457037"/>
              <a:gd name="adj5" fmla="val 4695"/>
            </a:avLst>
          </a:prstGeom>
          <a:solidFill>
            <a:srgbClr val="4E6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911424" y="404664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911424" y="94937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cxnSp>
        <p:nvCxnSpPr>
          <p:cNvPr id="352" name="直接连接符 351"/>
          <p:cNvCxnSpPr/>
          <p:nvPr/>
        </p:nvCxnSpPr>
        <p:spPr>
          <a:xfrm>
            <a:off x="0" y="1556792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3" name="圆角矩形 352"/>
          <p:cNvSpPr/>
          <p:nvPr/>
        </p:nvSpPr>
        <p:spPr>
          <a:xfrm>
            <a:off x="11352584" y="527484"/>
            <a:ext cx="339134" cy="339134"/>
          </a:xfrm>
          <a:prstGeom prst="roundRect">
            <a:avLst/>
          </a:prstGeom>
          <a:solidFill>
            <a:srgbClr val="3FA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5" name="任意多边形 354"/>
          <p:cNvSpPr/>
          <p:nvPr/>
        </p:nvSpPr>
        <p:spPr>
          <a:xfrm>
            <a:off x="4547828" y="1921001"/>
            <a:ext cx="2772308" cy="2730724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40A3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6" name="任意多边形 355"/>
          <p:cNvSpPr/>
          <p:nvPr/>
        </p:nvSpPr>
        <p:spPr>
          <a:xfrm>
            <a:off x="7102053" y="3356992"/>
            <a:ext cx="362099" cy="356667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377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任意多边形 356"/>
          <p:cNvSpPr/>
          <p:nvPr/>
        </p:nvSpPr>
        <p:spPr>
          <a:xfrm>
            <a:off x="4570230" y="4149080"/>
            <a:ext cx="675197" cy="665068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377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任意多边形 357"/>
          <p:cNvSpPr/>
          <p:nvPr/>
        </p:nvSpPr>
        <p:spPr>
          <a:xfrm>
            <a:off x="4511856" y="3501040"/>
            <a:ext cx="288000" cy="288000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377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任意多边形 358"/>
          <p:cNvSpPr/>
          <p:nvPr/>
        </p:nvSpPr>
        <p:spPr>
          <a:xfrm>
            <a:off x="1775520" y="4118575"/>
            <a:ext cx="1721217" cy="1695399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9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0" name="任意多边形 359"/>
          <p:cNvSpPr/>
          <p:nvPr/>
        </p:nvSpPr>
        <p:spPr>
          <a:xfrm>
            <a:off x="3404579" y="4852164"/>
            <a:ext cx="675197" cy="665068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6D7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任意多边形 360"/>
          <p:cNvSpPr/>
          <p:nvPr/>
        </p:nvSpPr>
        <p:spPr>
          <a:xfrm>
            <a:off x="8184232" y="3724796"/>
            <a:ext cx="2120992" cy="2089178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495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2" name="任意多边形 361"/>
          <p:cNvSpPr/>
          <p:nvPr/>
        </p:nvSpPr>
        <p:spPr>
          <a:xfrm>
            <a:off x="8686229" y="3610706"/>
            <a:ext cx="362099" cy="356667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495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任意多边形 362"/>
          <p:cNvSpPr/>
          <p:nvPr/>
        </p:nvSpPr>
        <p:spPr>
          <a:xfrm>
            <a:off x="7822133" y="3816546"/>
            <a:ext cx="675197" cy="665068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495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文本框 363"/>
          <p:cNvSpPr txBox="1"/>
          <p:nvPr/>
        </p:nvSpPr>
        <p:spPr>
          <a:xfrm>
            <a:off x="4360833" y="5415444"/>
            <a:ext cx="3240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5" name="文本框 364"/>
          <p:cNvSpPr txBox="1"/>
          <p:nvPr/>
        </p:nvSpPr>
        <p:spPr>
          <a:xfrm>
            <a:off x="5132709" y="5046112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6" name="文本框 365"/>
          <p:cNvSpPr txBox="1"/>
          <p:nvPr/>
        </p:nvSpPr>
        <p:spPr>
          <a:xfrm>
            <a:off x="769500" y="2732983"/>
            <a:ext cx="3240359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7" name="文本框 366"/>
          <p:cNvSpPr txBox="1"/>
          <p:nvPr/>
        </p:nvSpPr>
        <p:spPr>
          <a:xfrm>
            <a:off x="2391521" y="2363651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" name="文本框 367"/>
          <p:cNvSpPr txBox="1"/>
          <p:nvPr/>
        </p:nvSpPr>
        <p:spPr>
          <a:xfrm>
            <a:off x="8008343" y="2732983"/>
            <a:ext cx="3240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9" name="文本框 368"/>
          <p:cNvSpPr txBox="1"/>
          <p:nvPr/>
        </p:nvSpPr>
        <p:spPr>
          <a:xfrm>
            <a:off x="8008343" y="2363651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0" name="直接连接符 369"/>
          <p:cNvCxnSpPr/>
          <p:nvPr/>
        </p:nvCxnSpPr>
        <p:spPr>
          <a:xfrm flipV="1">
            <a:off x="2636128" y="3501040"/>
            <a:ext cx="0" cy="1150685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直接连接符 370"/>
          <p:cNvCxnSpPr/>
          <p:nvPr/>
        </p:nvCxnSpPr>
        <p:spPr>
          <a:xfrm>
            <a:off x="5933982" y="4118575"/>
            <a:ext cx="0" cy="733589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直接连接符 371"/>
          <p:cNvCxnSpPr/>
          <p:nvPr/>
        </p:nvCxnSpPr>
        <p:spPr>
          <a:xfrm flipV="1">
            <a:off x="9244728" y="3356992"/>
            <a:ext cx="0" cy="792088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5385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4b39a7de28da8f632f9fff46b25493bed9d8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206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23</cp:revision>
  <dcterms:created xsi:type="dcterms:W3CDTF">2015-08-10T09:48:12Z</dcterms:created>
  <dcterms:modified xsi:type="dcterms:W3CDTF">2016-02-21T12:27:35Z</dcterms:modified>
</cp:coreProperties>
</file>