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8" r:id="rId2"/>
  </p:sldMasterIdLst>
  <p:notesMasterIdLst>
    <p:notesMasterId r:id="rId5"/>
  </p:notesMasterIdLst>
  <p:sldIdLst>
    <p:sldId id="260" r:id="rId3"/>
    <p:sldId id="282" r:id="rId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5E0"/>
    <a:srgbClr val="0075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32" autoAdjust="0"/>
    <p:restoredTop sz="94660"/>
  </p:normalViewPr>
  <p:slideViewPr>
    <p:cSldViewPr snapToGrid="0">
      <p:cViewPr varScale="1">
        <p:scale>
          <a:sx n="87" d="100"/>
          <a:sy n="87" d="100"/>
        </p:scale>
        <p:origin x="34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099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1CDF8F67-9390-43EB-BB9E-0B3E31309005}" type="datetimeFigureOut">
              <a:rPr lang="zh-CN" altLang="en-US"/>
              <a:pPr>
                <a:defRPr/>
              </a:pPr>
              <a:t>2016/2/24</a:t>
            </a:fld>
            <a:endParaRPr lang="zh-CN" altLang="en-US"/>
          </a:p>
        </p:txBody>
      </p:sp>
      <p:sp>
        <p:nvSpPr>
          <p:cNvPr id="1536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102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3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D754C250-CE78-40C6-BF8F-CEF18631CF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8987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smtClean="0"/>
          </a:p>
        </p:txBody>
      </p:sp>
      <p:sp>
        <p:nvSpPr>
          <p:cNvPr id="3686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DB8EE4CF-0FA8-47FE-A70D-0E9D4D5E5F88}" type="slidenum">
              <a:rPr lang="zh-CN" altLang="en-US" smtClean="0">
                <a:solidFill>
                  <a:srgbClr val="000000"/>
                </a:solidFill>
              </a:rPr>
              <a:pPr/>
              <a:t>2</a:t>
            </a:fld>
            <a:endParaRPr lang="zh-CN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495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5054DB-BF26-47F3-84C2-82A987F77867}" type="datetimeFigureOut">
              <a:rPr lang="zh-CN" altLang="en-US"/>
              <a:pPr>
                <a:defRPr/>
              </a:pPr>
              <a:t>2016/2/24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4D8A5D-BDE3-4FF2-9B57-3894A4701E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541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FB66FA-ABD1-4AA6-8AB0-B8898EFE406B}" type="datetimeFigureOut">
              <a:rPr lang="zh-CN" altLang="en-US"/>
              <a:pPr>
                <a:defRPr/>
              </a:pPr>
              <a:t>2016/2/24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E07911-DE89-4E11-A3E0-53000A8A5E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154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253663-3234-4A49-84F7-62A33B7C3F41}" type="datetimeFigureOut">
              <a:rPr lang="zh-CN" altLang="en-US"/>
              <a:pPr>
                <a:defRPr/>
              </a:pPr>
              <a:t>2016/2/24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FC3923-AF79-49DE-9278-7E4F2FAB6D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7449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BD579CB-71FF-4174-9DD8-9E38DBB95F74}" type="datetimeFigureOut">
              <a:rPr lang="zh-CN" altLang="en-US"/>
              <a:pPr>
                <a:defRPr/>
              </a:pPr>
              <a:t>2016/2/24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F46D4A5-8CFF-4205-B954-3304E417C3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5648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F4EDEAB-590E-4EA2-B4AF-41A159394D3F}" type="datetimeFigureOut">
              <a:rPr lang="zh-CN" altLang="en-US"/>
              <a:pPr>
                <a:defRPr/>
              </a:pPr>
              <a:t>2016/2/24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2796013-7439-4CAC-9A41-4C5283F7ED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5080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15F4310-6D85-474C-9CE8-D3E8F06EA618}" type="datetimeFigureOut">
              <a:rPr lang="zh-CN" altLang="en-US"/>
              <a:pPr>
                <a:defRPr/>
              </a:pPr>
              <a:t>2016/2/24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06D5F85-4A3F-4094-814A-DA81C50F80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1582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24FFF3B-1222-44A7-93EA-D32CA601126A}" type="datetimeFigureOut">
              <a:rPr lang="zh-CN" altLang="en-US"/>
              <a:pPr>
                <a:defRPr/>
              </a:pPr>
              <a:t>2016/2/24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E94A53A-4ECA-4818-9A9A-4016A62424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7953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D66F0A-FE4C-4151-9B8E-BAFF77335E67}" type="datetimeFigureOut">
              <a:rPr lang="zh-CN" altLang="en-US"/>
              <a:pPr>
                <a:defRPr/>
              </a:pPr>
              <a:t>2016/2/24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C5C5E83-1740-44ED-BB51-86DFE0F7EB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7987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A0A51D2-2EE6-436C-B986-277F47334230}" type="datetimeFigureOut">
              <a:rPr lang="zh-CN" altLang="en-US"/>
              <a:pPr>
                <a:defRPr/>
              </a:pPr>
              <a:t>2016/2/24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D5BA674-38D0-42BC-920B-EBAF098AA9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7846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6272BC-0A9F-4CAE-8748-A15513729CF2}" type="datetimeFigureOut">
              <a:rPr lang="zh-CN" altLang="en-US"/>
              <a:pPr>
                <a:defRPr/>
              </a:pPr>
              <a:t>2016/2/24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242F13-C720-42FC-BECD-F321633CBC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9674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F57495D-8B8E-497F-AD68-DB3DA4C29661}" type="datetimeFigureOut">
              <a:rPr lang="zh-CN" altLang="en-US"/>
              <a:pPr>
                <a:defRPr/>
              </a:pPr>
              <a:t>2016/2/24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A890798-10B5-4A48-B2B0-6E061C392C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004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E63838-70EB-4FDE-BE5E-AF31A2A50C14}" type="datetimeFigureOut">
              <a:rPr lang="zh-CN" altLang="en-US"/>
              <a:pPr>
                <a:defRPr/>
              </a:pPr>
              <a:t>2016/2/24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E199B1-A192-4DDF-9497-7077F39E74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8247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39E3BBD-1961-4F69-888B-D428B94A05A5}" type="datetimeFigureOut">
              <a:rPr lang="zh-CN" altLang="en-US"/>
              <a:pPr>
                <a:defRPr/>
              </a:pPr>
              <a:t>2016/2/24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15E86C-FA39-46E0-B4F1-23A28C09CA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082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B82A963-DF38-44EF-97DE-C75591F9D22A}" type="datetimeFigureOut">
              <a:rPr lang="zh-CN" altLang="en-US"/>
              <a:pPr>
                <a:defRPr/>
              </a:pPr>
              <a:t>2016/2/24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1D4B308-956C-4671-9BE4-7C26686B3D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6695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ED92B1B-6EFE-43A6-9B20-FC7CC200B53B}" type="datetimeFigureOut">
              <a:rPr lang="zh-CN" altLang="en-US"/>
              <a:pPr>
                <a:defRPr/>
              </a:pPr>
              <a:t>2016/2/24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6D1A1ED-888E-459D-BAC1-F4FFEB49A6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301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036133-505A-49A3-BBB2-AECCB2D027DA}" type="datetimeFigureOut">
              <a:rPr lang="zh-CN" altLang="en-US"/>
              <a:pPr>
                <a:defRPr/>
              </a:pPr>
              <a:t>2016/2/24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06A631-47A4-4D31-9EE7-82FB371CEE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06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927AD-DAC4-4726-8009-12045F87B596}" type="datetimeFigureOut">
              <a:rPr lang="zh-CN" altLang="en-US"/>
              <a:pPr>
                <a:defRPr/>
              </a:pPr>
              <a:t>2016/2/24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B8DE80-E5AF-4728-A9AD-869D2A578B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874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D7BC0E-0324-47A2-8716-FBB179875A17}" type="datetimeFigureOut">
              <a:rPr lang="zh-CN" altLang="en-US"/>
              <a:pPr>
                <a:defRPr/>
              </a:pPr>
              <a:t>2016/2/24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52BCB7-0583-456A-9CF4-413575CFCA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074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C79378-552C-4BD1-A34B-FEBB1105F1E8}" type="datetimeFigureOut">
              <a:rPr lang="zh-CN" altLang="en-US"/>
              <a:pPr>
                <a:defRPr/>
              </a:pPr>
              <a:t>2016/2/24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FA572-512D-42D6-952E-AB023F1EB2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915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23CBCA-0311-42CC-927B-2478BB14ACBB}" type="datetimeFigureOut">
              <a:rPr lang="zh-CN" altLang="en-US"/>
              <a:pPr>
                <a:defRPr/>
              </a:pPr>
              <a:t>2016/2/24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151423-A8E8-4FF4-BE7D-E52838590A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060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6702E4-5B4B-44D2-B4E9-AB93309DA927}" type="datetimeFigureOut">
              <a:rPr lang="zh-CN" altLang="en-US"/>
              <a:pPr>
                <a:defRPr/>
              </a:pPr>
              <a:t>2016/2/24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0578CF-B660-4C4D-BA3F-1A871DE622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647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F8791D-1A4A-4DC4-916D-31E3E7710418}" type="datetimeFigureOut">
              <a:rPr lang="zh-CN" altLang="en-US"/>
              <a:pPr>
                <a:defRPr/>
              </a:pPr>
              <a:t>2016/2/24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CF2577-69A6-4440-9579-E98975134F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872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2BF360E-E2A5-4CC9-8BF7-C835EF8C3BEA}" type="datetimeFigureOut">
              <a:rPr lang="zh-CN" altLang="en-US"/>
              <a:pPr>
                <a:defRPr/>
              </a:pPr>
              <a:t>2016/2/24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AE70F18-97DF-45EE-9429-D3459EF29E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83C69E3E-3DDC-417E-A007-97DD6844B2AF}" type="datetimeFigureOut">
              <a:rPr lang="zh-CN" altLang="en-US"/>
              <a:pPr>
                <a:defRPr/>
              </a:pPr>
              <a:t>2016/2/24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650AD22D-FF14-4246-945E-C1E9F3F45F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3"/>
          <p:cNvSpPr txBox="1">
            <a:spLocks noChangeArrowheads="1"/>
          </p:cNvSpPr>
          <p:nvPr/>
        </p:nvSpPr>
        <p:spPr bwMode="auto">
          <a:xfrm>
            <a:off x="144463" y="160338"/>
            <a:ext cx="2714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9459" name="Freeform 5"/>
          <p:cNvSpPr>
            <a:spLocks/>
          </p:cNvSpPr>
          <p:nvPr/>
        </p:nvSpPr>
        <p:spPr bwMode="auto">
          <a:xfrm>
            <a:off x="388938" y="1917700"/>
            <a:ext cx="10140950" cy="4468813"/>
          </a:xfrm>
          <a:custGeom>
            <a:avLst/>
            <a:gdLst>
              <a:gd name="T0" fmla="*/ 2147483646 w 1735"/>
              <a:gd name="T1" fmla="*/ 2147483646 h 784"/>
              <a:gd name="T2" fmla="*/ 2147483646 w 1735"/>
              <a:gd name="T3" fmla="*/ 2147483646 h 784"/>
              <a:gd name="T4" fmla="*/ 2147483646 w 1735"/>
              <a:gd name="T5" fmla="*/ 2147483646 h 784"/>
              <a:gd name="T6" fmla="*/ 2147483646 w 1735"/>
              <a:gd name="T7" fmla="*/ 2147483646 h 784"/>
              <a:gd name="T8" fmla="*/ 2147483646 w 1735"/>
              <a:gd name="T9" fmla="*/ 2147483646 h 784"/>
              <a:gd name="T10" fmla="*/ 2147483646 w 1735"/>
              <a:gd name="T11" fmla="*/ 2147483646 h 784"/>
              <a:gd name="T12" fmla="*/ 2147483646 w 1735"/>
              <a:gd name="T13" fmla="*/ 2147483646 h 784"/>
              <a:gd name="T14" fmla="*/ 2147483646 w 1735"/>
              <a:gd name="T15" fmla="*/ 2147483646 h 784"/>
              <a:gd name="T16" fmla="*/ 2147483646 w 1735"/>
              <a:gd name="T17" fmla="*/ 2147483646 h 784"/>
              <a:gd name="T18" fmla="*/ 2147483646 w 1735"/>
              <a:gd name="T19" fmla="*/ 2147483646 h 784"/>
              <a:gd name="T20" fmla="*/ 0 w 1735"/>
              <a:gd name="T21" fmla="*/ 0 h 784"/>
              <a:gd name="T22" fmla="*/ 2147483646 w 1735"/>
              <a:gd name="T23" fmla="*/ 2147483646 h 784"/>
              <a:gd name="T24" fmla="*/ 2147483646 w 1735"/>
              <a:gd name="T25" fmla="*/ 2147483646 h 784"/>
              <a:gd name="T26" fmla="*/ 2147483646 w 1735"/>
              <a:gd name="T27" fmla="*/ 2147483646 h 784"/>
              <a:gd name="T28" fmla="*/ 2147483646 w 1735"/>
              <a:gd name="T29" fmla="*/ 2147483646 h 784"/>
              <a:gd name="T30" fmla="*/ 2147483646 w 1735"/>
              <a:gd name="T31" fmla="*/ 2147483646 h 78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735"/>
              <a:gd name="T49" fmla="*/ 0 h 784"/>
              <a:gd name="T50" fmla="*/ 1735 w 1735"/>
              <a:gd name="T51" fmla="*/ 784 h 78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735" h="784">
                <a:moveTo>
                  <a:pt x="1548" y="674"/>
                </a:moveTo>
                <a:cubicBezTo>
                  <a:pt x="1577" y="645"/>
                  <a:pt x="1577" y="645"/>
                  <a:pt x="1577" y="645"/>
                </a:cubicBezTo>
                <a:cubicBezTo>
                  <a:pt x="1735" y="724"/>
                  <a:pt x="1735" y="724"/>
                  <a:pt x="1735" y="724"/>
                </a:cubicBezTo>
                <a:cubicBezTo>
                  <a:pt x="1437" y="784"/>
                  <a:pt x="1437" y="784"/>
                  <a:pt x="1437" y="784"/>
                </a:cubicBezTo>
                <a:cubicBezTo>
                  <a:pt x="1474" y="748"/>
                  <a:pt x="1474" y="748"/>
                  <a:pt x="1474" y="748"/>
                </a:cubicBezTo>
                <a:cubicBezTo>
                  <a:pt x="1425" y="747"/>
                  <a:pt x="1376" y="745"/>
                  <a:pt x="1328" y="742"/>
                </a:cubicBezTo>
                <a:cubicBezTo>
                  <a:pt x="1190" y="733"/>
                  <a:pt x="1058" y="716"/>
                  <a:pt x="930" y="692"/>
                </a:cubicBezTo>
                <a:cubicBezTo>
                  <a:pt x="698" y="635"/>
                  <a:pt x="578" y="571"/>
                  <a:pt x="571" y="498"/>
                </a:cubicBezTo>
                <a:cubicBezTo>
                  <a:pt x="562" y="453"/>
                  <a:pt x="606" y="407"/>
                  <a:pt x="702" y="361"/>
                </a:cubicBezTo>
                <a:cubicBezTo>
                  <a:pt x="824" y="313"/>
                  <a:pt x="906" y="271"/>
                  <a:pt x="948" y="236"/>
                </a:cubicBezTo>
                <a:cubicBezTo>
                  <a:pt x="1053" y="130"/>
                  <a:pt x="737" y="51"/>
                  <a:pt x="0" y="0"/>
                </a:cubicBezTo>
                <a:cubicBezTo>
                  <a:pt x="754" y="31"/>
                  <a:pt x="1085" y="112"/>
                  <a:pt x="993" y="243"/>
                </a:cubicBezTo>
                <a:cubicBezTo>
                  <a:pt x="968" y="274"/>
                  <a:pt x="896" y="312"/>
                  <a:pt x="777" y="359"/>
                </a:cubicBezTo>
                <a:cubicBezTo>
                  <a:pt x="664" y="409"/>
                  <a:pt x="631" y="463"/>
                  <a:pt x="678" y="520"/>
                </a:cubicBezTo>
                <a:cubicBezTo>
                  <a:pt x="761" y="606"/>
                  <a:pt x="977" y="656"/>
                  <a:pt x="1328" y="670"/>
                </a:cubicBezTo>
                <a:cubicBezTo>
                  <a:pt x="1396" y="673"/>
                  <a:pt x="1470" y="674"/>
                  <a:pt x="1548" y="674"/>
                </a:cubicBez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pic>
        <p:nvPicPr>
          <p:cNvPr id="19460" name="Group 6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3088" y="3943350"/>
            <a:ext cx="1481137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Group 6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3563" y="3249613"/>
            <a:ext cx="1157287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Group 6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4763" y="1616075"/>
            <a:ext cx="1114425" cy="176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Group 72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588" y="1109663"/>
            <a:ext cx="993775" cy="157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Group 76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8650" y="4248150"/>
            <a:ext cx="1481138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5" name="Freeform 116"/>
          <p:cNvSpPr>
            <a:spLocks noEditPoints="1"/>
          </p:cNvSpPr>
          <p:nvPr/>
        </p:nvSpPr>
        <p:spPr bwMode="auto">
          <a:xfrm>
            <a:off x="1357313" y="1263650"/>
            <a:ext cx="384175" cy="309563"/>
          </a:xfrm>
          <a:custGeom>
            <a:avLst/>
            <a:gdLst>
              <a:gd name="T0" fmla="*/ 2147483646 w 57"/>
              <a:gd name="T1" fmla="*/ 2147483646 h 46"/>
              <a:gd name="T2" fmla="*/ 2147483646 w 57"/>
              <a:gd name="T3" fmla="*/ 2147483646 h 46"/>
              <a:gd name="T4" fmla="*/ 2147483646 w 57"/>
              <a:gd name="T5" fmla="*/ 2147483646 h 46"/>
              <a:gd name="T6" fmla="*/ 2147483646 w 57"/>
              <a:gd name="T7" fmla="*/ 2147483646 h 46"/>
              <a:gd name="T8" fmla="*/ 2147483646 w 57"/>
              <a:gd name="T9" fmla="*/ 2147483646 h 46"/>
              <a:gd name="T10" fmla="*/ 2147483646 w 57"/>
              <a:gd name="T11" fmla="*/ 2147483646 h 46"/>
              <a:gd name="T12" fmla="*/ 2147483646 w 57"/>
              <a:gd name="T13" fmla="*/ 2147483646 h 46"/>
              <a:gd name="T14" fmla="*/ 2147483646 w 57"/>
              <a:gd name="T15" fmla="*/ 2147483646 h 46"/>
              <a:gd name="T16" fmla="*/ 0 w 57"/>
              <a:gd name="T17" fmla="*/ 2147483646 h 46"/>
              <a:gd name="T18" fmla="*/ 0 w 57"/>
              <a:gd name="T19" fmla="*/ 2147483646 h 46"/>
              <a:gd name="T20" fmla="*/ 2147483646 w 57"/>
              <a:gd name="T21" fmla="*/ 2147483646 h 46"/>
              <a:gd name="T22" fmla="*/ 2147483646 w 57"/>
              <a:gd name="T23" fmla="*/ 2147483646 h 46"/>
              <a:gd name="T24" fmla="*/ 2147483646 w 57"/>
              <a:gd name="T25" fmla="*/ 2147483646 h 46"/>
              <a:gd name="T26" fmla="*/ 2147483646 w 57"/>
              <a:gd name="T27" fmla="*/ 2147483646 h 46"/>
              <a:gd name="T28" fmla="*/ 2147483646 w 57"/>
              <a:gd name="T29" fmla="*/ 0 h 46"/>
              <a:gd name="T30" fmla="*/ 2147483646 w 57"/>
              <a:gd name="T31" fmla="*/ 0 h 46"/>
              <a:gd name="T32" fmla="*/ 2147483646 w 57"/>
              <a:gd name="T33" fmla="*/ 2147483646 h 46"/>
              <a:gd name="T34" fmla="*/ 2147483646 w 57"/>
              <a:gd name="T35" fmla="*/ 2147483646 h 46"/>
              <a:gd name="T36" fmla="*/ 2147483646 w 57"/>
              <a:gd name="T37" fmla="*/ 2147483646 h 46"/>
              <a:gd name="T38" fmla="*/ 2147483646 w 57"/>
              <a:gd name="T39" fmla="*/ 2147483646 h 46"/>
              <a:gd name="T40" fmla="*/ 2147483646 w 57"/>
              <a:gd name="T41" fmla="*/ 2147483646 h 46"/>
              <a:gd name="T42" fmla="*/ 2147483646 w 57"/>
              <a:gd name="T43" fmla="*/ 2147483646 h 46"/>
              <a:gd name="T44" fmla="*/ 2147483646 w 57"/>
              <a:gd name="T45" fmla="*/ 2147483646 h 46"/>
              <a:gd name="T46" fmla="*/ 2147483646 w 57"/>
              <a:gd name="T47" fmla="*/ 2147483646 h 46"/>
              <a:gd name="T48" fmla="*/ 2147483646 w 57"/>
              <a:gd name="T49" fmla="*/ 2147483646 h 46"/>
              <a:gd name="T50" fmla="*/ 2147483646 w 57"/>
              <a:gd name="T51" fmla="*/ 2147483646 h 46"/>
              <a:gd name="T52" fmla="*/ 2147483646 w 57"/>
              <a:gd name="T53" fmla="*/ 2147483646 h 46"/>
              <a:gd name="T54" fmla="*/ 2147483646 w 57"/>
              <a:gd name="T55" fmla="*/ 2147483646 h 46"/>
              <a:gd name="T56" fmla="*/ 2147483646 w 57"/>
              <a:gd name="T57" fmla="*/ 2147483646 h 46"/>
              <a:gd name="T58" fmla="*/ 2147483646 w 57"/>
              <a:gd name="T59" fmla="*/ 2147483646 h 46"/>
              <a:gd name="T60" fmla="*/ 2147483646 w 57"/>
              <a:gd name="T61" fmla="*/ 2147483646 h 46"/>
              <a:gd name="T62" fmla="*/ 2147483646 w 57"/>
              <a:gd name="T63" fmla="*/ 2147483646 h 46"/>
              <a:gd name="T64" fmla="*/ 2147483646 w 57"/>
              <a:gd name="T65" fmla="*/ 2147483646 h 46"/>
              <a:gd name="T66" fmla="*/ 2147483646 w 57"/>
              <a:gd name="T67" fmla="*/ 2147483646 h 46"/>
              <a:gd name="T68" fmla="*/ 2147483646 w 57"/>
              <a:gd name="T69" fmla="*/ 2147483646 h 4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57"/>
              <a:gd name="T106" fmla="*/ 0 h 46"/>
              <a:gd name="T107" fmla="*/ 57 w 57"/>
              <a:gd name="T108" fmla="*/ 46 h 4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9466" name="Freeform 105"/>
          <p:cNvSpPr>
            <a:spLocks noEditPoints="1"/>
          </p:cNvSpPr>
          <p:nvPr/>
        </p:nvSpPr>
        <p:spPr bwMode="auto">
          <a:xfrm>
            <a:off x="5508625" y="1770063"/>
            <a:ext cx="417513" cy="412750"/>
          </a:xfrm>
          <a:custGeom>
            <a:avLst/>
            <a:gdLst>
              <a:gd name="T0" fmla="*/ 2147483646 w 64"/>
              <a:gd name="T1" fmla="*/ 2147483646 h 63"/>
              <a:gd name="T2" fmla="*/ 2147483646 w 64"/>
              <a:gd name="T3" fmla="*/ 2147483646 h 63"/>
              <a:gd name="T4" fmla="*/ 2147483646 w 64"/>
              <a:gd name="T5" fmla="*/ 2147483646 h 63"/>
              <a:gd name="T6" fmla="*/ 2147483646 w 64"/>
              <a:gd name="T7" fmla="*/ 2147483646 h 63"/>
              <a:gd name="T8" fmla="*/ 0 w 64"/>
              <a:gd name="T9" fmla="*/ 2147483646 h 63"/>
              <a:gd name="T10" fmla="*/ 2147483646 w 64"/>
              <a:gd name="T11" fmla="*/ 0 h 63"/>
              <a:gd name="T12" fmla="*/ 2147483646 w 64"/>
              <a:gd name="T13" fmla="*/ 2147483646 h 63"/>
              <a:gd name="T14" fmla="*/ 2147483646 w 64"/>
              <a:gd name="T15" fmla="*/ 2147483646 h 63"/>
              <a:gd name="T16" fmla="*/ 2147483646 w 64"/>
              <a:gd name="T17" fmla="*/ 2147483646 h 63"/>
              <a:gd name="T18" fmla="*/ 2147483646 w 64"/>
              <a:gd name="T19" fmla="*/ 2147483646 h 63"/>
              <a:gd name="T20" fmla="*/ 2147483646 w 64"/>
              <a:gd name="T21" fmla="*/ 2147483646 h 63"/>
              <a:gd name="T22" fmla="*/ 2147483646 w 64"/>
              <a:gd name="T23" fmla="*/ 2147483646 h 63"/>
              <a:gd name="T24" fmla="*/ 2147483646 w 64"/>
              <a:gd name="T25" fmla="*/ 2147483646 h 63"/>
              <a:gd name="T26" fmla="*/ 2147483646 w 64"/>
              <a:gd name="T27" fmla="*/ 2147483646 h 63"/>
              <a:gd name="T28" fmla="*/ 2147483646 w 64"/>
              <a:gd name="T29" fmla="*/ 2147483646 h 63"/>
              <a:gd name="T30" fmla="*/ 2147483646 w 64"/>
              <a:gd name="T31" fmla="*/ 2147483646 h 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64"/>
              <a:gd name="T49" fmla="*/ 0 h 63"/>
              <a:gd name="T50" fmla="*/ 64 w 64"/>
              <a:gd name="T51" fmla="*/ 63 h 63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9467" name="Freeform 178"/>
          <p:cNvSpPr>
            <a:spLocks noEditPoints="1"/>
          </p:cNvSpPr>
          <p:nvPr/>
        </p:nvSpPr>
        <p:spPr bwMode="auto">
          <a:xfrm>
            <a:off x="3467100" y="3429000"/>
            <a:ext cx="496888" cy="374650"/>
          </a:xfrm>
          <a:custGeom>
            <a:avLst/>
            <a:gdLst>
              <a:gd name="T0" fmla="*/ 2147483646 w 158"/>
              <a:gd name="T1" fmla="*/ 2147483646 h 119"/>
              <a:gd name="T2" fmla="*/ 0 w 158"/>
              <a:gd name="T3" fmla="*/ 2147483646 h 119"/>
              <a:gd name="T4" fmla="*/ 0 w 158"/>
              <a:gd name="T5" fmla="*/ 0 h 119"/>
              <a:gd name="T6" fmla="*/ 2147483646 w 158"/>
              <a:gd name="T7" fmla="*/ 0 h 119"/>
              <a:gd name="T8" fmla="*/ 2147483646 w 158"/>
              <a:gd name="T9" fmla="*/ 2147483646 h 119"/>
              <a:gd name="T10" fmla="*/ 2147483646 w 158"/>
              <a:gd name="T11" fmla="*/ 2147483646 h 119"/>
              <a:gd name="T12" fmla="*/ 2147483646 w 158"/>
              <a:gd name="T13" fmla="*/ 2147483646 h 119"/>
              <a:gd name="T14" fmla="*/ 2147483646 w 158"/>
              <a:gd name="T15" fmla="*/ 2147483646 h 119"/>
              <a:gd name="T16" fmla="*/ 2147483646 w 158"/>
              <a:gd name="T17" fmla="*/ 2147483646 h 119"/>
              <a:gd name="T18" fmla="*/ 2147483646 w 158"/>
              <a:gd name="T19" fmla="*/ 2147483646 h 119"/>
              <a:gd name="T20" fmla="*/ 2147483646 w 158"/>
              <a:gd name="T21" fmla="*/ 2147483646 h 119"/>
              <a:gd name="T22" fmla="*/ 2147483646 w 158"/>
              <a:gd name="T23" fmla="*/ 2147483646 h 119"/>
              <a:gd name="T24" fmla="*/ 2147483646 w 158"/>
              <a:gd name="T25" fmla="*/ 2147483646 h 119"/>
              <a:gd name="T26" fmla="*/ 2147483646 w 158"/>
              <a:gd name="T27" fmla="*/ 2147483646 h 119"/>
              <a:gd name="T28" fmla="*/ 2147483646 w 158"/>
              <a:gd name="T29" fmla="*/ 2147483646 h 119"/>
              <a:gd name="T30" fmla="*/ 2147483646 w 158"/>
              <a:gd name="T31" fmla="*/ 2147483646 h 119"/>
              <a:gd name="T32" fmla="*/ 2147483646 w 158"/>
              <a:gd name="T33" fmla="*/ 2147483646 h 119"/>
              <a:gd name="T34" fmla="*/ 2147483646 w 158"/>
              <a:gd name="T35" fmla="*/ 2147483646 h 119"/>
              <a:gd name="T36" fmla="*/ 2147483646 w 158"/>
              <a:gd name="T37" fmla="*/ 2147483646 h 119"/>
              <a:gd name="T38" fmla="*/ 2147483646 w 158"/>
              <a:gd name="T39" fmla="*/ 2147483646 h 119"/>
              <a:gd name="T40" fmla="*/ 2147483646 w 158"/>
              <a:gd name="T41" fmla="*/ 2147483646 h 119"/>
              <a:gd name="T42" fmla="*/ 2147483646 w 158"/>
              <a:gd name="T43" fmla="*/ 2147483646 h 119"/>
              <a:gd name="T44" fmla="*/ 2147483646 w 158"/>
              <a:gd name="T45" fmla="*/ 2147483646 h 119"/>
              <a:gd name="T46" fmla="*/ 2147483646 w 158"/>
              <a:gd name="T47" fmla="*/ 2147483646 h 119"/>
              <a:gd name="T48" fmla="*/ 2147483646 w 158"/>
              <a:gd name="T49" fmla="*/ 2147483646 h 119"/>
              <a:gd name="T50" fmla="*/ 2147483646 w 158"/>
              <a:gd name="T51" fmla="*/ 2147483646 h 119"/>
              <a:gd name="T52" fmla="*/ 2147483646 w 158"/>
              <a:gd name="T53" fmla="*/ 2147483646 h 11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58"/>
              <a:gd name="T82" fmla="*/ 0 h 119"/>
              <a:gd name="T83" fmla="*/ 158 w 158"/>
              <a:gd name="T84" fmla="*/ 119 h 119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9468" name="Freeform 62"/>
          <p:cNvSpPr>
            <a:spLocks noChangeAspect="1" noEditPoints="1"/>
          </p:cNvSpPr>
          <p:nvPr/>
        </p:nvSpPr>
        <p:spPr bwMode="auto">
          <a:xfrm>
            <a:off x="4983163" y="4230688"/>
            <a:ext cx="409575" cy="412750"/>
          </a:xfrm>
          <a:custGeom>
            <a:avLst/>
            <a:gdLst>
              <a:gd name="T0" fmla="*/ 2147483646 w 58"/>
              <a:gd name="T1" fmla="*/ 2147483646 h 58"/>
              <a:gd name="T2" fmla="*/ 2147483646 w 58"/>
              <a:gd name="T3" fmla="*/ 2147483646 h 58"/>
              <a:gd name="T4" fmla="*/ 2147483646 w 58"/>
              <a:gd name="T5" fmla="*/ 2147483646 h 58"/>
              <a:gd name="T6" fmla="*/ 2147483646 w 58"/>
              <a:gd name="T7" fmla="*/ 2147483646 h 58"/>
              <a:gd name="T8" fmla="*/ 2147483646 w 58"/>
              <a:gd name="T9" fmla="*/ 2147483646 h 58"/>
              <a:gd name="T10" fmla="*/ 2147483646 w 58"/>
              <a:gd name="T11" fmla="*/ 2147483646 h 58"/>
              <a:gd name="T12" fmla="*/ 2147483646 w 58"/>
              <a:gd name="T13" fmla="*/ 2147483646 h 58"/>
              <a:gd name="T14" fmla="*/ 2147483646 w 58"/>
              <a:gd name="T15" fmla="*/ 2147483646 h 58"/>
              <a:gd name="T16" fmla="*/ 2147483646 w 58"/>
              <a:gd name="T17" fmla="*/ 2147483646 h 58"/>
              <a:gd name="T18" fmla="*/ 2147483646 w 58"/>
              <a:gd name="T19" fmla="*/ 2147483646 h 58"/>
              <a:gd name="T20" fmla="*/ 2147483646 w 58"/>
              <a:gd name="T21" fmla="*/ 2147483646 h 58"/>
              <a:gd name="T22" fmla="*/ 2147483646 w 58"/>
              <a:gd name="T23" fmla="*/ 2147483646 h 58"/>
              <a:gd name="T24" fmla="*/ 2147483646 w 58"/>
              <a:gd name="T25" fmla="*/ 2147483646 h 58"/>
              <a:gd name="T26" fmla="*/ 2147483646 w 58"/>
              <a:gd name="T27" fmla="*/ 2147483646 h 58"/>
              <a:gd name="T28" fmla="*/ 2147483646 w 58"/>
              <a:gd name="T29" fmla="*/ 2147483646 h 58"/>
              <a:gd name="T30" fmla="*/ 2147483646 w 58"/>
              <a:gd name="T31" fmla="*/ 2147483646 h 58"/>
              <a:gd name="T32" fmla="*/ 2147483646 w 58"/>
              <a:gd name="T33" fmla="*/ 2147483646 h 58"/>
              <a:gd name="T34" fmla="*/ 2147483646 w 58"/>
              <a:gd name="T35" fmla="*/ 2147483646 h 58"/>
              <a:gd name="T36" fmla="*/ 2147483646 w 58"/>
              <a:gd name="T37" fmla="*/ 2147483646 h 58"/>
              <a:gd name="T38" fmla="*/ 2147483646 w 58"/>
              <a:gd name="T39" fmla="*/ 2147483646 h 58"/>
              <a:gd name="T40" fmla="*/ 2147483646 w 58"/>
              <a:gd name="T41" fmla="*/ 2147483646 h 58"/>
              <a:gd name="T42" fmla="*/ 2147483646 w 58"/>
              <a:gd name="T43" fmla="*/ 2147483646 h 58"/>
              <a:gd name="T44" fmla="*/ 2147483646 w 58"/>
              <a:gd name="T45" fmla="*/ 2147483646 h 58"/>
              <a:gd name="T46" fmla="*/ 2147483646 w 58"/>
              <a:gd name="T47" fmla="*/ 2147483646 h 58"/>
              <a:gd name="T48" fmla="*/ 2147483646 w 58"/>
              <a:gd name="T49" fmla="*/ 2147483646 h 58"/>
              <a:gd name="T50" fmla="*/ 2147483646 w 58"/>
              <a:gd name="T51" fmla="*/ 2147483646 h 58"/>
              <a:gd name="T52" fmla="*/ 0 w 58"/>
              <a:gd name="T53" fmla="*/ 2147483646 h 58"/>
              <a:gd name="T54" fmla="*/ 0 w 58"/>
              <a:gd name="T55" fmla="*/ 2147483646 h 58"/>
              <a:gd name="T56" fmla="*/ 2147483646 w 58"/>
              <a:gd name="T57" fmla="*/ 2147483646 h 58"/>
              <a:gd name="T58" fmla="*/ 2147483646 w 58"/>
              <a:gd name="T59" fmla="*/ 2147483646 h 58"/>
              <a:gd name="T60" fmla="*/ 2147483646 w 58"/>
              <a:gd name="T61" fmla="*/ 2147483646 h 58"/>
              <a:gd name="T62" fmla="*/ 2147483646 w 58"/>
              <a:gd name="T63" fmla="*/ 2147483646 h 58"/>
              <a:gd name="T64" fmla="*/ 2147483646 w 58"/>
              <a:gd name="T65" fmla="*/ 2147483646 h 58"/>
              <a:gd name="T66" fmla="*/ 2147483646 w 58"/>
              <a:gd name="T67" fmla="*/ 2147483646 h 58"/>
              <a:gd name="T68" fmla="*/ 2147483646 w 58"/>
              <a:gd name="T69" fmla="*/ 2147483646 h 58"/>
              <a:gd name="T70" fmla="*/ 2147483646 w 58"/>
              <a:gd name="T71" fmla="*/ 2147483646 h 58"/>
              <a:gd name="T72" fmla="*/ 2147483646 w 58"/>
              <a:gd name="T73" fmla="*/ 2147483646 h 58"/>
              <a:gd name="T74" fmla="*/ 2147483646 w 58"/>
              <a:gd name="T75" fmla="*/ 2147483646 h 58"/>
              <a:gd name="T76" fmla="*/ 2147483646 w 58"/>
              <a:gd name="T77" fmla="*/ 2147483646 h 58"/>
              <a:gd name="T78" fmla="*/ 2147483646 w 58"/>
              <a:gd name="T79" fmla="*/ 0 h 58"/>
              <a:gd name="T80" fmla="*/ 2147483646 w 58"/>
              <a:gd name="T81" fmla="*/ 0 h 58"/>
              <a:gd name="T82" fmla="*/ 2147483646 w 58"/>
              <a:gd name="T83" fmla="*/ 2147483646 h 58"/>
              <a:gd name="T84" fmla="*/ 2147483646 w 58"/>
              <a:gd name="T85" fmla="*/ 2147483646 h 58"/>
              <a:gd name="T86" fmla="*/ 2147483646 w 58"/>
              <a:gd name="T87" fmla="*/ 2147483646 h 58"/>
              <a:gd name="T88" fmla="*/ 2147483646 w 58"/>
              <a:gd name="T89" fmla="*/ 2147483646 h 58"/>
              <a:gd name="T90" fmla="*/ 2147483646 w 58"/>
              <a:gd name="T91" fmla="*/ 2147483646 h 58"/>
              <a:gd name="T92" fmla="*/ 2147483646 w 58"/>
              <a:gd name="T93" fmla="*/ 2147483646 h 58"/>
              <a:gd name="T94" fmla="*/ 2147483646 w 58"/>
              <a:gd name="T95" fmla="*/ 2147483646 h 58"/>
              <a:gd name="T96" fmla="*/ 2147483646 w 58"/>
              <a:gd name="T97" fmla="*/ 2147483646 h 58"/>
              <a:gd name="T98" fmla="*/ 2147483646 w 58"/>
              <a:gd name="T99" fmla="*/ 2147483646 h 58"/>
              <a:gd name="T100" fmla="*/ 2147483646 w 58"/>
              <a:gd name="T101" fmla="*/ 2147483646 h 58"/>
              <a:gd name="T102" fmla="*/ 2147483646 w 58"/>
              <a:gd name="T103" fmla="*/ 2147483646 h 58"/>
              <a:gd name="T104" fmla="*/ 2147483646 w 58"/>
              <a:gd name="T105" fmla="*/ 2147483646 h 58"/>
              <a:gd name="T106" fmla="*/ 2147483646 w 58"/>
              <a:gd name="T107" fmla="*/ 2147483646 h 58"/>
              <a:gd name="T108" fmla="*/ 2147483646 w 58"/>
              <a:gd name="T109" fmla="*/ 2147483646 h 58"/>
              <a:gd name="T110" fmla="*/ 2147483646 w 58"/>
              <a:gd name="T111" fmla="*/ 2147483646 h 58"/>
              <a:gd name="T112" fmla="*/ 2147483646 w 58"/>
              <a:gd name="T113" fmla="*/ 2147483646 h 58"/>
              <a:gd name="T114" fmla="*/ 2147483646 w 58"/>
              <a:gd name="T115" fmla="*/ 2147483646 h 58"/>
              <a:gd name="T116" fmla="*/ 2147483646 w 58"/>
              <a:gd name="T117" fmla="*/ 2147483646 h 58"/>
              <a:gd name="T118" fmla="*/ 2147483646 w 58"/>
              <a:gd name="T119" fmla="*/ 2147483646 h 5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58"/>
              <a:gd name="T181" fmla="*/ 0 h 58"/>
              <a:gd name="T182" fmla="*/ 58 w 58"/>
              <a:gd name="T183" fmla="*/ 58 h 5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9469" name="Freeform 45"/>
          <p:cNvSpPr>
            <a:spLocks noEditPoints="1"/>
          </p:cNvSpPr>
          <p:nvPr/>
        </p:nvSpPr>
        <p:spPr bwMode="auto">
          <a:xfrm>
            <a:off x="8870950" y="4533900"/>
            <a:ext cx="376238" cy="376238"/>
          </a:xfrm>
          <a:custGeom>
            <a:avLst/>
            <a:gdLst>
              <a:gd name="T0" fmla="*/ 2147483646 w 55"/>
              <a:gd name="T1" fmla="*/ 2147483646 h 55"/>
              <a:gd name="T2" fmla="*/ 0 w 55"/>
              <a:gd name="T3" fmla="*/ 2147483646 h 55"/>
              <a:gd name="T4" fmla="*/ 2147483646 w 55"/>
              <a:gd name="T5" fmla="*/ 0 h 55"/>
              <a:gd name="T6" fmla="*/ 2147483646 w 55"/>
              <a:gd name="T7" fmla="*/ 2147483646 h 55"/>
              <a:gd name="T8" fmla="*/ 2147483646 w 55"/>
              <a:gd name="T9" fmla="*/ 2147483646 h 55"/>
              <a:gd name="T10" fmla="*/ 2147483646 w 55"/>
              <a:gd name="T11" fmla="*/ 2147483646 h 55"/>
              <a:gd name="T12" fmla="*/ 2147483646 w 55"/>
              <a:gd name="T13" fmla="*/ 2147483646 h 55"/>
              <a:gd name="T14" fmla="*/ 2147483646 w 55"/>
              <a:gd name="T15" fmla="*/ 2147483646 h 55"/>
              <a:gd name="T16" fmla="*/ 2147483646 w 55"/>
              <a:gd name="T17" fmla="*/ 2147483646 h 55"/>
              <a:gd name="T18" fmla="*/ 2147483646 w 55"/>
              <a:gd name="T19" fmla="*/ 2147483646 h 55"/>
              <a:gd name="T20" fmla="*/ 2147483646 w 55"/>
              <a:gd name="T21" fmla="*/ 2147483646 h 55"/>
              <a:gd name="T22" fmla="*/ 2147483646 w 55"/>
              <a:gd name="T23" fmla="*/ 2147483646 h 55"/>
              <a:gd name="T24" fmla="*/ 2147483646 w 55"/>
              <a:gd name="T25" fmla="*/ 2147483646 h 55"/>
              <a:gd name="T26" fmla="*/ 2147483646 w 55"/>
              <a:gd name="T27" fmla="*/ 2147483646 h 55"/>
              <a:gd name="T28" fmla="*/ 2147483646 w 55"/>
              <a:gd name="T29" fmla="*/ 2147483646 h 55"/>
              <a:gd name="T30" fmla="*/ 2147483646 w 55"/>
              <a:gd name="T31" fmla="*/ 2147483646 h 55"/>
              <a:gd name="T32" fmla="*/ 2147483646 w 55"/>
              <a:gd name="T33" fmla="*/ 2147483646 h 55"/>
              <a:gd name="T34" fmla="*/ 2147483646 w 55"/>
              <a:gd name="T35" fmla="*/ 2147483646 h 55"/>
              <a:gd name="T36" fmla="*/ 2147483646 w 55"/>
              <a:gd name="T37" fmla="*/ 2147483646 h 55"/>
              <a:gd name="T38" fmla="*/ 2147483646 w 55"/>
              <a:gd name="T39" fmla="*/ 2147483646 h 55"/>
              <a:gd name="T40" fmla="*/ 2147483646 w 55"/>
              <a:gd name="T41" fmla="*/ 2147483646 h 55"/>
              <a:gd name="T42" fmla="*/ 2147483646 w 55"/>
              <a:gd name="T43" fmla="*/ 2147483646 h 5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55"/>
              <a:gd name="T67" fmla="*/ 0 h 55"/>
              <a:gd name="T68" fmla="*/ 55 w 55"/>
              <a:gd name="T69" fmla="*/ 55 h 55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9470" name="TextBox 13"/>
          <p:cNvSpPr txBox="1">
            <a:spLocks noChangeArrowheads="1"/>
          </p:cNvSpPr>
          <p:nvPr/>
        </p:nvSpPr>
        <p:spPr bwMode="auto">
          <a:xfrm>
            <a:off x="2090738" y="1235075"/>
            <a:ext cx="137636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1" name="TextBox 13"/>
          <p:cNvSpPr txBox="1">
            <a:spLocks noChangeArrowheads="1"/>
          </p:cNvSpPr>
          <p:nvPr/>
        </p:nvSpPr>
        <p:spPr bwMode="auto">
          <a:xfrm>
            <a:off x="2184400" y="1520825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2" name="TextBox 13"/>
          <p:cNvSpPr txBox="1">
            <a:spLocks noChangeArrowheads="1"/>
          </p:cNvSpPr>
          <p:nvPr/>
        </p:nvSpPr>
        <p:spPr bwMode="auto">
          <a:xfrm>
            <a:off x="6340475" y="1779588"/>
            <a:ext cx="13779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3" name="TextBox 13"/>
          <p:cNvSpPr txBox="1">
            <a:spLocks noChangeArrowheads="1"/>
          </p:cNvSpPr>
          <p:nvPr/>
        </p:nvSpPr>
        <p:spPr bwMode="auto">
          <a:xfrm>
            <a:off x="6340475" y="2065338"/>
            <a:ext cx="2335213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4" name="TextBox 13"/>
          <p:cNvSpPr txBox="1">
            <a:spLocks noChangeArrowheads="1"/>
          </p:cNvSpPr>
          <p:nvPr/>
        </p:nvSpPr>
        <p:spPr bwMode="auto">
          <a:xfrm>
            <a:off x="1322388" y="3378200"/>
            <a:ext cx="13779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5" name="TextBox 13"/>
          <p:cNvSpPr txBox="1">
            <a:spLocks noChangeArrowheads="1"/>
          </p:cNvSpPr>
          <p:nvPr/>
        </p:nvSpPr>
        <p:spPr bwMode="auto">
          <a:xfrm>
            <a:off x="1322388" y="3663950"/>
            <a:ext cx="15382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6" name="TextBox 13"/>
          <p:cNvSpPr txBox="1">
            <a:spLocks noChangeArrowheads="1"/>
          </p:cNvSpPr>
          <p:nvPr/>
        </p:nvSpPr>
        <p:spPr bwMode="auto">
          <a:xfrm>
            <a:off x="6051550" y="4271963"/>
            <a:ext cx="13763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7" name="TextBox 13"/>
          <p:cNvSpPr txBox="1">
            <a:spLocks noChangeArrowheads="1"/>
          </p:cNvSpPr>
          <p:nvPr/>
        </p:nvSpPr>
        <p:spPr bwMode="auto">
          <a:xfrm>
            <a:off x="6051550" y="4557713"/>
            <a:ext cx="1536700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8" name="TextBox 13"/>
          <p:cNvSpPr txBox="1">
            <a:spLocks noChangeArrowheads="1"/>
          </p:cNvSpPr>
          <p:nvPr/>
        </p:nvSpPr>
        <p:spPr bwMode="auto">
          <a:xfrm>
            <a:off x="9926638" y="4527550"/>
            <a:ext cx="13779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9" name="TextBox 13"/>
          <p:cNvSpPr txBox="1">
            <a:spLocks noChangeArrowheads="1"/>
          </p:cNvSpPr>
          <p:nvPr/>
        </p:nvSpPr>
        <p:spPr bwMode="auto">
          <a:xfrm>
            <a:off x="9926638" y="4813300"/>
            <a:ext cx="15382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138" y="2946400"/>
            <a:ext cx="596900" cy="65722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57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813"/>
            <a:ext cx="9312275" cy="7747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0"/>
            <a:ext cx="854075" cy="779463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275" y="3921125"/>
            <a:ext cx="6907213" cy="169227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Pages>0</Pages>
  <Words>156</Words>
  <Characters>0</Characters>
  <Application>Microsoft Office PowerPoint</Application>
  <DocSecurity>0</DocSecurity>
  <PresentationFormat>宽屏</PresentationFormat>
  <Lines>0</Lines>
  <Paragraphs>18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19</cp:revision>
  <dcterms:created xsi:type="dcterms:W3CDTF">2015-07-28T09:57:04Z</dcterms:created>
  <dcterms:modified xsi:type="dcterms:W3CDTF">2016-02-24T03:30:19Z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