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98DA5B-64AD-42F6-AC6A-7AEBCBCC6808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66111-7732-4CA3-8452-30F8725703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548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743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36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825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824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83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687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9217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80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79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6713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6203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26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959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785290" y="2166403"/>
            <a:ext cx="10675546" cy="2954785"/>
            <a:chOff x="785290" y="2166403"/>
            <a:chExt cx="10675546" cy="2954785"/>
          </a:xfrm>
        </p:grpSpPr>
        <p:sp>
          <p:nvSpPr>
            <p:cNvPr id="33" name="空心弧 32"/>
            <p:cNvSpPr/>
            <p:nvPr/>
          </p:nvSpPr>
          <p:spPr>
            <a:xfrm>
              <a:off x="8508508" y="2168860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空心弧 33"/>
            <p:cNvSpPr/>
            <p:nvPr/>
          </p:nvSpPr>
          <p:spPr>
            <a:xfrm flipV="1">
              <a:off x="5934102" y="2166403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 flipV="1">
              <a:off x="785290" y="2166403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>
              <a:off x="3359696" y="2168860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61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空心弧 36"/>
            <p:cNvSpPr/>
            <p:nvPr/>
          </p:nvSpPr>
          <p:spPr>
            <a:xfrm flipV="1">
              <a:off x="3359696" y="2168860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ED82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空心弧 37"/>
            <p:cNvSpPr/>
            <p:nvPr/>
          </p:nvSpPr>
          <p:spPr>
            <a:xfrm>
              <a:off x="785290" y="2166403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空心弧 38"/>
            <p:cNvSpPr/>
            <p:nvPr/>
          </p:nvSpPr>
          <p:spPr>
            <a:xfrm>
              <a:off x="5934102" y="2166403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空心弧 45"/>
            <p:cNvSpPr/>
            <p:nvPr/>
          </p:nvSpPr>
          <p:spPr>
            <a:xfrm flipV="1">
              <a:off x="8508508" y="2168860"/>
              <a:ext cx="2952328" cy="2952328"/>
            </a:xfrm>
            <a:prstGeom prst="blockArc">
              <a:avLst>
                <a:gd name="adj1" fmla="val 10800000"/>
                <a:gd name="adj2" fmla="val 111138"/>
                <a:gd name="adj3" fmla="val 12960"/>
              </a:avLst>
            </a:prstGeom>
            <a:solidFill>
              <a:srgbClr val="ED82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Freeform 241"/>
          <p:cNvSpPr>
            <a:spLocks/>
          </p:cNvSpPr>
          <p:nvPr/>
        </p:nvSpPr>
        <p:spPr bwMode="auto">
          <a:xfrm>
            <a:off x="1989198" y="3055119"/>
            <a:ext cx="544513" cy="193675"/>
          </a:xfrm>
          <a:custGeom>
            <a:avLst/>
            <a:gdLst>
              <a:gd name="T0" fmla="*/ 166 w 168"/>
              <a:gd name="T1" fmla="*/ 0 h 60"/>
              <a:gd name="T2" fmla="*/ 164 w 168"/>
              <a:gd name="T3" fmla="*/ 2 h 60"/>
              <a:gd name="T4" fmla="*/ 164 w 168"/>
              <a:gd name="T5" fmla="*/ 54 h 60"/>
              <a:gd name="T6" fmla="*/ 162 w 168"/>
              <a:gd name="T7" fmla="*/ 56 h 60"/>
              <a:gd name="T8" fmla="*/ 6 w 168"/>
              <a:gd name="T9" fmla="*/ 56 h 60"/>
              <a:gd name="T10" fmla="*/ 4 w 168"/>
              <a:gd name="T11" fmla="*/ 54 h 60"/>
              <a:gd name="T12" fmla="*/ 4 w 168"/>
              <a:gd name="T13" fmla="*/ 2 h 60"/>
              <a:gd name="T14" fmla="*/ 2 w 168"/>
              <a:gd name="T15" fmla="*/ 0 h 60"/>
              <a:gd name="T16" fmla="*/ 0 w 168"/>
              <a:gd name="T17" fmla="*/ 2 h 60"/>
              <a:gd name="T18" fmla="*/ 0 w 168"/>
              <a:gd name="T19" fmla="*/ 54 h 60"/>
              <a:gd name="T20" fmla="*/ 6 w 168"/>
              <a:gd name="T21" fmla="*/ 60 h 60"/>
              <a:gd name="T22" fmla="*/ 162 w 168"/>
              <a:gd name="T23" fmla="*/ 60 h 60"/>
              <a:gd name="T24" fmla="*/ 168 w 168"/>
              <a:gd name="T25" fmla="*/ 54 h 60"/>
              <a:gd name="T26" fmla="*/ 168 w 168"/>
              <a:gd name="T27" fmla="*/ 2 h 60"/>
              <a:gd name="T28" fmla="*/ 166 w 168"/>
              <a:gd name="T2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8" h="60">
                <a:moveTo>
                  <a:pt x="166" y="0"/>
                </a:moveTo>
                <a:cubicBezTo>
                  <a:pt x="165" y="0"/>
                  <a:pt x="164" y="1"/>
                  <a:pt x="164" y="2"/>
                </a:cubicBezTo>
                <a:cubicBezTo>
                  <a:pt x="164" y="54"/>
                  <a:pt x="164" y="54"/>
                  <a:pt x="164" y="54"/>
                </a:cubicBezTo>
                <a:cubicBezTo>
                  <a:pt x="164" y="55"/>
                  <a:pt x="163" y="56"/>
                  <a:pt x="162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5" y="56"/>
                  <a:pt x="4" y="55"/>
                  <a:pt x="4" y="54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7"/>
                  <a:pt x="3" y="60"/>
                  <a:pt x="6" y="60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65" y="60"/>
                  <a:pt x="168" y="57"/>
                  <a:pt x="168" y="54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1"/>
                  <a:pt x="167" y="0"/>
                  <a:pt x="166" y="0"/>
                </a:cubicBezTo>
                <a:close/>
              </a:path>
            </a:pathLst>
          </a:custGeom>
          <a:solidFill>
            <a:srgbClr val="ED82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242"/>
          <p:cNvSpPr>
            <a:spLocks noEditPoints="1"/>
          </p:cNvSpPr>
          <p:nvPr/>
        </p:nvSpPr>
        <p:spPr bwMode="auto">
          <a:xfrm>
            <a:off x="1989198" y="2924944"/>
            <a:ext cx="544513" cy="168275"/>
          </a:xfrm>
          <a:custGeom>
            <a:avLst/>
            <a:gdLst>
              <a:gd name="T0" fmla="*/ 162 w 168"/>
              <a:gd name="T1" fmla="*/ 0 h 52"/>
              <a:gd name="T2" fmla="*/ 6 w 168"/>
              <a:gd name="T3" fmla="*/ 0 h 52"/>
              <a:gd name="T4" fmla="*/ 0 w 168"/>
              <a:gd name="T5" fmla="*/ 6 h 52"/>
              <a:gd name="T6" fmla="*/ 0 w 168"/>
              <a:gd name="T7" fmla="*/ 30 h 52"/>
              <a:gd name="T8" fmla="*/ 2 w 168"/>
              <a:gd name="T9" fmla="*/ 32 h 52"/>
              <a:gd name="T10" fmla="*/ 56 w 168"/>
              <a:gd name="T11" fmla="*/ 32 h 52"/>
              <a:gd name="T12" fmla="*/ 56 w 168"/>
              <a:gd name="T13" fmla="*/ 46 h 52"/>
              <a:gd name="T14" fmla="*/ 62 w 168"/>
              <a:gd name="T15" fmla="*/ 52 h 52"/>
              <a:gd name="T16" fmla="*/ 106 w 168"/>
              <a:gd name="T17" fmla="*/ 52 h 52"/>
              <a:gd name="T18" fmla="*/ 112 w 168"/>
              <a:gd name="T19" fmla="*/ 46 h 52"/>
              <a:gd name="T20" fmla="*/ 112 w 168"/>
              <a:gd name="T21" fmla="*/ 32 h 52"/>
              <a:gd name="T22" fmla="*/ 166 w 168"/>
              <a:gd name="T23" fmla="*/ 32 h 52"/>
              <a:gd name="T24" fmla="*/ 168 w 168"/>
              <a:gd name="T25" fmla="*/ 30 h 52"/>
              <a:gd name="T26" fmla="*/ 168 w 168"/>
              <a:gd name="T27" fmla="*/ 6 h 52"/>
              <a:gd name="T28" fmla="*/ 162 w 168"/>
              <a:gd name="T29" fmla="*/ 0 h 52"/>
              <a:gd name="T30" fmla="*/ 108 w 168"/>
              <a:gd name="T31" fmla="*/ 46 h 52"/>
              <a:gd name="T32" fmla="*/ 106 w 168"/>
              <a:gd name="T33" fmla="*/ 48 h 52"/>
              <a:gd name="T34" fmla="*/ 62 w 168"/>
              <a:gd name="T35" fmla="*/ 48 h 52"/>
              <a:gd name="T36" fmla="*/ 60 w 168"/>
              <a:gd name="T37" fmla="*/ 46 h 52"/>
              <a:gd name="T38" fmla="*/ 60 w 168"/>
              <a:gd name="T39" fmla="*/ 32 h 52"/>
              <a:gd name="T40" fmla="*/ 108 w 168"/>
              <a:gd name="T41" fmla="*/ 32 h 52"/>
              <a:gd name="T42" fmla="*/ 108 w 168"/>
              <a:gd name="T43" fmla="*/ 46 h 52"/>
              <a:gd name="T44" fmla="*/ 164 w 168"/>
              <a:gd name="T45" fmla="*/ 28 h 52"/>
              <a:gd name="T46" fmla="*/ 4 w 168"/>
              <a:gd name="T47" fmla="*/ 28 h 52"/>
              <a:gd name="T48" fmla="*/ 4 w 168"/>
              <a:gd name="T49" fmla="*/ 6 h 52"/>
              <a:gd name="T50" fmla="*/ 6 w 168"/>
              <a:gd name="T51" fmla="*/ 4 h 52"/>
              <a:gd name="T52" fmla="*/ 162 w 168"/>
              <a:gd name="T53" fmla="*/ 4 h 52"/>
              <a:gd name="T54" fmla="*/ 164 w 168"/>
              <a:gd name="T55" fmla="*/ 6 h 52"/>
              <a:gd name="T56" fmla="*/ 164 w 168"/>
              <a:gd name="T57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8" h="52">
                <a:moveTo>
                  <a:pt x="16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2"/>
                  <a:pt x="2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46"/>
                  <a:pt x="56" y="46"/>
                  <a:pt x="56" y="46"/>
                </a:cubicBezTo>
                <a:cubicBezTo>
                  <a:pt x="56" y="49"/>
                  <a:pt x="59" y="52"/>
                  <a:pt x="62" y="52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9" y="52"/>
                  <a:pt x="112" y="49"/>
                  <a:pt x="112" y="46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7" y="32"/>
                  <a:pt x="168" y="31"/>
                  <a:pt x="168" y="30"/>
                </a:cubicBezTo>
                <a:cubicBezTo>
                  <a:pt x="168" y="6"/>
                  <a:pt x="168" y="6"/>
                  <a:pt x="168" y="6"/>
                </a:cubicBezTo>
                <a:cubicBezTo>
                  <a:pt x="168" y="3"/>
                  <a:pt x="165" y="0"/>
                  <a:pt x="162" y="0"/>
                </a:cubicBezTo>
                <a:close/>
                <a:moveTo>
                  <a:pt x="108" y="46"/>
                </a:moveTo>
                <a:cubicBezTo>
                  <a:pt x="108" y="47"/>
                  <a:pt x="107" y="48"/>
                  <a:pt x="106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1" y="48"/>
                  <a:pt x="60" y="47"/>
                  <a:pt x="60" y="46"/>
                </a:cubicBezTo>
                <a:cubicBezTo>
                  <a:pt x="60" y="32"/>
                  <a:pt x="60" y="32"/>
                  <a:pt x="60" y="32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46"/>
                </a:lnTo>
                <a:close/>
                <a:moveTo>
                  <a:pt x="164" y="28"/>
                </a:moveTo>
                <a:cubicBezTo>
                  <a:pt x="4" y="28"/>
                  <a:pt x="4" y="28"/>
                  <a:pt x="4" y="28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162" y="4"/>
                  <a:pt x="162" y="4"/>
                  <a:pt x="162" y="4"/>
                </a:cubicBezTo>
                <a:cubicBezTo>
                  <a:pt x="163" y="4"/>
                  <a:pt x="164" y="5"/>
                  <a:pt x="164" y="6"/>
                </a:cubicBezTo>
                <a:lnTo>
                  <a:pt x="164" y="28"/>
                </a:lnTo>
                <a:close/>
              </a:path>
            </a:pathLst>
          </a:custGeom>
          <a:solidFill>
            <a:srgbClr val="ED82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243"/>
          <p:cNvSpPr>
            <a:spLocks/>
          </p:cNvSpPr>
          <p:nvPr/>
        </p:nvSpPr>
        <p:spPr bwMode="auto">
          <a:xfrm>
            <a:off x="2170173" y="2832869"/>
            <a:ext cx="182563" cy="79375"/>
          </a:xfrm>
          <a:custGeom>
            <a:avLst/>
            <a:gdLst>
              <a:gd name="T0" fmla="*/ 6 w 56"/>
              <a:gd name="T1" fmla="*/ 0 h 24"/>
              <a:gd name="T2" fmla="*/ 0 w 56"/>
              <a:gd name="T3" fmla="*/ 6 h 24"/>
              <a:gd name="T4" fmla="*/ 0 w 56"/>
              <a:gd name="T5" fmla="*/ 22 h 24"/>
              <a:gd name="T6" fmla="*/ 2 w 56"/>
              <a:gd name="T7" fmla="*/ 24 h 24"/>
              <a:gd name="T8" fmla="*/ 4 w 56"/>
              <a:gd name="T9" fmla="*/ 22 h 24"/>
              <a:gd name="T10" fmla="*/ 4 w 56"/>
              <a:gd name="T11" fmla="*/ 6 h 24"/>
              <a:gd name="T12" fmla="*/ 6 w 56"/>
              <a:gd name="T13" fmla="*/ 4 h 24"/>
              <a:gd name="T14" fmla="*/ 50 w 56"/>
              <a:gd name="T15" fmla="*/ 4 h 24"/>
              <a:gd name="T16" fmla="*/ 52 w 56"/>
              <a:gd name="T17" fmla="*/ 6 h 24"/>
              <a:gd name="T18" fmla="*/ 52 w 56"/>
              <a:gd name="T19" fmla="*/ 22 h 24"/>
              <a:gd name="T20" fmla="*/ 54 w 56"/>
              <a:gd name="T21" fmla="*/ 24 h 24"/>
              <a:gd name="T22" fmla="*/ 56 w 56"/>
              <a:gd name="T23" fmla="*/ 22 h 24"/>
              <a:gd name="T24" fmla="*/ 56 w 56"/>
              <a:gd name="T25" fmla="*/ 6 h 24"/>
              <a:gd name="T26" fmla="*/ 50 w 56"/>
              <a:gd name="T27" fmla="*/ 0 h 24"/>
              <a:gd name="T28" fmla="*/ 6 w 56"/>
              <a:gd name="T2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24">
                <a:moveTo>
                  <a:pt x="6" y="0"/>
                </a:moveTo>
                <a:cubicBezTo>
                  <a:pt x="3" y="0"/>
                  <a:pt x="0" y="3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4"/>
                  <a:pt x="2" y="24"/>
                </a:cubicBezTo>
                <a:cubicBezTo>
                  <a:pt x="3" y="24"/>
                  <a:pt x="4" y="23"/>
                  <a:pt x="4" y="22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5"/>
                  <a:pt x="52" y="6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3"/>
                  <a:pt x="53" y="24"/>
                  <a:pt x="54" y="24"/>
                </a:cubicBezTo>
                <a:cubicBezTo>
                  <a:pt x="55" y="24"/>
                  <a:pt x="56" y="23"/>
                  <a:pt x="56" y="22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"/>
                  <a:pt x="53" y="0"/>
                  <a:pt x="50" y="0"/>
                </a:cubicBezTo>
                <a:lnTo>
                  <a:pt x="6" y="0"/>
                </a:lnTo>
                <a:close/>
              </a:path>
            </a:pathLst>
          </a:custGeom>
          <a:solidFill>
            <a:srgbClr val="ED82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643969" y="2843981"/>
            <a:ext cx="427038" cy="422275"/>
            <a:chOff x="4643969" y="2843981"/>
            <a:chExt cx="427038" cy="422275"/>
          </a:xfrm>
        </p:grpSpPr>
        <p:sp>
          <p:nvSpPr>
            <p:cNvPr id="54" name="Freeform 312"/>
            <p:cNvSpPr>
              <a:spLocks noEditPoints="1"/>
            </p:cNvSpPr>
            <p:nvPr/>
          </p:nvSpPr>
          <p:spPr bwMode="auto">
            <a:xfrm>
              <a:off x="4643969" y="2843981"/>
              <a:ext cx="427038" cy="422275"/>
            </a:xfrm>
            <a:custGeom>
              <a:avLst/>
              <a:gdLst>
                <a:gd name="T0" fmla="*/ 115 w 132"/>
                <a:gd name="T1" fmla="*/ 7 h 130"/>
                <a:gd name="T2" fmla="*/ 116 w 132"/>
                <a:gd name="T3" fmla="*/ 6 h 130"/>
                <a:gd name="T4" fmla="*/ 115 w 132"/>
                <a:gd name="T5" fmla="*/ 4 h 130"/>
                <a:gd name="T6" fmla="*/ 88 w 132"/>
                <a:gd name="T7" fmla="*/ 9 h 130"/>
                <a:gd name="T8" fmla="*/ 82 w 132"/>
                <a:gd name="T9" fmla="*/ 36 h 130"/>
                <a:gd name="T10" fmla="*/ 36 w 132"/>
                <a:gd name="T11" fmla="*/ 82 h 130"/>
                <a:gd name="T12" fmla="*/ 28 w 132"/>
                <a:gd name="T13" fmla="*/ 80 h 130"/>
                <a:gd name="T14" fmla="*/ 9 w 132"/>
                <a:gd name="T15" fmla="*/ 88 h 130"/>
                <a:gd name="T16" fmla="*/ 4 w 132"/>
                <a:gd name="T17" fmla="*/ 115 h 130"/>
                <a:gd name="T18" fmla="*/ 6 w 132"/>
                <a:gd name="T19" fmla="*/ 116 h 130"/>
                <a:gd name="T20" fmla="*/ 7 w 132"/>
                <a:gd name="T21" fmla="*/ 115 h 130"/>
                <a:gd name="T22" fmla="*/ 21 w 132"/>
                <a:gd name="T23" fmla="*/ 101 h 130"/>
                <a:gd name="T24" fmla="*/ 25 w 132"/>
                <a:gd name="T25" fmla="*/ 101 h 130"/>
                <a:gd name="T26" fmla="*/ 31 w 132"/>
                <a:gd name="T27" fmla="*/ 107 h 130"/>
                <a:gd name="T28" fmla="*/ 30 w 132"/>
                <a:gd name="T29" fmla="*/ 111 h 130"/>
                <a:gd name="T30" fmla="*/ 17 w 132"/>
                <a:gd name="T31" fmla="*/ 125 h 130"/>
                <a:gd name="T32" fmla="*/ 16 w 132"/>
                <a:gd name="T33" fmla="*/ 126 h 130"/>
                <a:gd name="T34" fmla="*/ 17 w 132"/>
                <a:gd name="T35" fmla="*/ 128 h 130"/>
                <a:gd name="T36" fmla="*/ 28 w 132"/>
                <a:gd name="T37" fmla="*/ 130 h 130"/>
                <a:gd name="T38" fmla="*/ 44 w 132"/>
                <a:gd name="T39" fmla="*/ 123 h 130"/>
                <a:gd name="T40" fmla="*/ 50 w 132"/>
                <a:gd name="T41" fmla="*/ 96 h 130"/>
                <a:gd name="T42" fmla="*/ 96 w 132"/>
                <a:gd name="T43" fmla="*/ 50 h 130"/>
                <a:gd name="T44" fmla="*/ 104 w 132"/>
                <a:gd name="T45" fmla="*/ 52 h 130"/>
                <a:gd name="T46" fmla="*/ 123 w 132"/>
                <a:gd name="T47" fmla="*/ 44 h 130"/>
                <a:gd name="T48" fmla="*/ 128 w 132"/>
                <a:gd name="T49" fmla="*/ 17 h 130"/>
                <a:gd name="T50" fmla="*/ 126 w 132"/>
                <a:gd name="T51" fmla="*/ 16 h 130"/>
                <a:gd name="T52" fmla="*/ 125 w 132"/>
                <a:gd name="T53" fmla="*/ 17 h 130"/>
                <a:gd name="T54" fmla="*/ 111 w 132"/>
                <a:gd name="T55" fmla="*/ 31 h 130"/>
                <a:gd name="T56" fmla="*/ 107 w 132"/>
                <a:gd name="T57" fmla="*/ 31 h 130"/>
                <a:gd name="T58" fmla="*/ 101 w 132"/>
                <a:gd name="T59" fmla="*/ 25 h 130"/>
                <a:gd name="T60" fmla="*/ 101 w 132"/>
                <a:gd name="T61" fmla="*/ 21 h 130"/>
                <a:gd name="T62" fmla="*/ 115 w 132"/>
                <a:gd name="T63" fmla="*/ 7 h 130"/>
                <a:gd name="T64" fmla="*/ 99 w 132"/>
                <a:gd name="T65" fmla="*/ 27 h 130"/>
                <a:gd name="T66" fmla="*/ 105 w 132"/>
                <a:gd name="T67" fmla="*/ 33 h 130"/>
                <a:gd name="T68" fmla="*/ 113 w 132"/>
                <a:gd name="T69" fmla="*/ 33 h 130"/>
                <a:gd name="T70" fmla="*/ 125 w 132"/>
                <a:gd name="T71" fmla="*/ 22 h 130"/>
                <a:gd name="T72" fmla="*/ 120 w 132"/>
                <a:gd name="T73" fmla="*/ 41 h 130"/>
                <a:gd name="T74" fmla="*/ 104 w 132"/>
                <a:gd name="T75" fmla="*/ 48 h 130"/>
                <a:gd name="T76" fmla="*/ 97 w 132"/>
                <a:gd name="T77" fmla="*/ 46 h 130"/>
                <a:gd name="T78" fmla="*/ 95 w 132"/>
                <a:gd name="T79" fmla="*/ 47 h 130"/>
                <a:gd name="T80" fmla="*/ 47 w 132"/>
                <a:gd name="T81" fmla="*/ 95 h 130"/>
                <a:gd name="T82" fmla="*/ 46 w 132"/>
                <a:gd name="T83" fmla="*/ 97 h 130"/>
                <a:gd name="T84" fmla="*/ 42 w 132"/>
                <a:gd name="T85" fmla="*/ 120 h 130"/>
                <a:gd name="T86" fmla="*/ 22 w 132"/>
                <a:gd name="T87" fmla="*/ 125 h 130"/>
                <a:gd name="T88" fmla="*/ 33 w 132"/>
                <a:gd name="T89" fmla="*/ 113 h 130"/>
                <a:gd name="T90" fmla="*/ 33 w 132"/>
                <a:gd name="T91" fmla="*/ 105 h 130"/>
                <a:gd name="T92" fmla="*/ 27 w 132"/>
                <a:gd name="T93" fmla="*/ 98 h 130"/>
                <a:gd name="T94" fmla="*/ 19 w 132"/>
                <a:gd name="T95" fmla="*/ 99 h 130"/>
                <a:gd name="T96" fmla="*/ 7 w 132"/>
                <a:gd name="T97" fmla="*/ 110 h 130"/>
                <a:gd name="T98" fmla="*/ 12 w 132"/>
                <a:gd name="T99" fmla="*/ 91 h 130"/>
                <a:gd name="T100" fmla="*/ 28 w 132"/>
                <a:gd name="T101" fmla="*/ 84 h 130"/>
                <a:gd name="T102" fmla="*/ 35 w 132"/>
                <a:gd name="T103" fmla="*/ 86 h 130"/>
                <a:gd name="T104" fmla="*/ 37 w 132"/>
                <a:gd name="T105" fmla="*/ 85 h 130"/>
                <a:gd name="T106" fmla="*/ 85 w 132"/>
                <a:gd name="T107" fmla="*/ 37 h 130"/>
                <a:gd name="T108" fmla="*/ 86 w 132"/>
                <a:gd name="T109" fmla="*/ 35 h 130"/>
                <a:gd name="T110" fmla="*/ 90 w 132"/>
                <a:gd name="T111" fmla="*/ 12 h 130"/>
                <a:gd name="T112" fmla="*/ 110 w 132"/>
                <a:gd name="T113" fmla="*/ 7 h 130"/>
                <a:gd name="T114" fmla="*/ 99 w 132"/>
                <a:gd name="T115" fmla="*/ 19 h 130"/>
                <a:gd name="T116" fmla="*/ 99 w 132"/>
                <a:gd name="T117" fmla="*/ 2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2" h="130">
                  <a:moveTo>
                    <a:pt x="115" y="7"/>
                  </a:moveTo>
                  <a:cubicBezTo>
                    <a:pt x="116" y="7"/>
                    <a:pt x="116" y="6"/>
                    <a:pt x="116" y="6"/>
                  </a:cubicBezTo>
                  <a:cubicBezTo>
                    <a:pt x="116" y="5"/>
                    <a:pt x="115" y="4"/>
                    <a:pt x="115" y="4"/>
                  </a:cubicBezTo>
                  <a:cubicBezTo>
                    <a:pt x="106" y="0"/>
                    <a:pt x="95" y="2"/>
                    <a:pt x="88" y="9"/>
                  </a:cubicBezTo>
                  <a:cubicBezTo>
                    <a:pt x="81" y="16"/>
                    <a:pt x="78" y="27"/>
                    <a:pt x="82" y="36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3" y="81"/>
                    <a:pt x="30" y="80"/>
                    <a:pt x="28" y="80"/>
                  </a:cubicBezTo>
                  <a:cubicBezTo>
                    <a:pt x="21" y="80"/>
                    <a:pt x="14" y="83"/>
                    <a:pt x="9" y="88"/>
                  </a:cubicBezTo>
                  <a:cubicBezTo>
                    <a:pt x="2" y="95"/>
                    <a:pt x="0" y="106"/>
                    <a:pt x="4" y="115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6" y="116"/>
                    <a:pt x="7" y="116"/>
                    <a:pt x="7" y="115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2" y="100"/>
                    <a:pt x="24" y="100"/>
                    <a:pt x="25" y="101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31" y="108"/>
                    <a:pt x="31" y="110"/>
                    <a:pt x="30" y="111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5"/>
                    <a:pt x="16" y="126"/>
                    <a:pt x="16" y="126"/>
                  </a:cubicBezTo>
                  <a:cubicBezTo>
                    <a:pt x="16" y="127"/>
                    <a:pt x="17" y="128"/>
                    <a:pt x="17" y="128"/>
                  </a:cubicBezTo>
                  <a:cubicBezTo>
                    <a:pt x="20" y="129"/>
                    <a:pt x="24" y="130"/>
                    <a:pt x="28" y="130"/>
                  </a:cubicBezTo>
                  <a:cubicBezTo>
                    <a:pt x="34" y="130"/>
                    <a:pt x="40" y="128"/>
                    <a:pt x="44" y="123"/>
                  </a:cubicBezTo>
                  <a:cubicBezTo>
                    <a:pt x="51" y="116"/>
                    <a:pt x="54" y="105"/>
                    <a:pt x="50" y="96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9" y="51"/>
                    <a:pt x="102" y="52"/>
                    <a:pt x="104" y="52"/>
                  </a:cubicBezTo>
                  <a:cubicBezTo>
                    <a:pt x="111" y="52"/>
                    <a:pt x="118" y="49"/>
                    <a:pt x="123" y="44"/>
                  </a:cubicBezTo>
                  <a:cubicBezTo>
                    <a:pt x="130" y="37"/>
                    <a:pt x="132" y="26"/>
                    <a:pt x="128" y="17"/>
                  </a:cubicBezTo>
                  <a:cubicBezTo>
                    <a:pt x="128" y="17"/>
                    <a:pt x="127" y="16"/>
                    <a:pt x="126" y="16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1"/>
                    <a:pt x="108" y="31"/>
                    <a:pt x="107" y="31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2"/>
                    <a:pt x="101" y="21"/>
                  </a:cubicBezTo>
                  <a:lnTo>
                    <a:pt x="115" y="7"/>
                  </a:lnTo>
                  <a:close/>
                  <a:moveTo>
                    <a:pt x="99" y="27"/>
                  </a:moveTo>
                  <a:cubicBezTo>
                    <a:pt x="105" y="33"/>
                    <a:pt x="105" y="33"/>
                    <a:pt x="105" y="33"/>
                  </a:cubicBezTo>
                  <a:cubicBezTo>
                    <a:pt x="107" y="36"/>
                    <a:pt x="111" y="36"/>
                    <a:pt x="113" y="33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7" y="29"/>
                    <a:pt x="125" y="36"/>
                    <a:pt x="120" y="41"/>
                  </a:cubicBezTo>
                  <a:cubicBezTo>
                    <a:pt x="116" y="45"/>
                    <a:pt x="110" y="48"/>
                    <a:pt x="104" y="48"/>
                  </a:cubicBezTo>
                  <a:cubicBezTo>
                    <a:pt x="102" y="48"/>
                    <a:pt x="99" y="47"/>
                    <a:pt x="97" y="46"/>
                  </a:cubicBezTo>
                  <a:cubicBezTo>
                    <a:pt x="96" y="46"/>
                    <a:pt x="95" y="46"/>
                    <a:pt x="95" y="47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6" y="95"/>
                    <a:pt x="46" y="96"/>
                    <a:pt x="46" y="97"/>
                  </a:cubicBezTo>
                  <a:cubicBezTo>
                    <a:pt x="49" y="104"/>
                    <a:pt x="47" y="114"/>
                    <a:pt x="42" y="120"/>
                  </a:cubicBezTo>
                  <a:cubicBezTo>
                    <a:pt x="36" y="126"/>
                    <a:pt x="29" y="127"/>
                    <a:pt x="22" y="125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6" y="111"/>
                    <a:pt x="36" y="107"/>
                    <a:pt x="33" y="105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5" y="96"/>
                    <a:pt x="21" y="96"/>
                    <a:pt x="19" y="99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5" y="103"/>
                    <a:pt x="7" y="96"/>
                    <a:pt x="12" y="91"/>
                  </a:cubicBezTo>
                  <a:cubicBezTo>
                    <a:pt x="16" y="87"/>
                    <a:pt x="22" y="84"/>
                    <a:pt x="28" y="84"/>
                  </a:cubicBezTo>
                  <a:cubicBezTo>
                    <a:pt x="30" y="84"/>
                    <a:pt x="33" y="85"/>
                    <a:pt x="35" y="86"/>
                  </a:cubicBezTo>
                  <a:cubicBezTo>
                    <a:pt x="36" y="86"/>
                    <a:pt x="37" y="86"/>
                    <a:pt x="37" y="85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6" y="37"/>
                    <a:pt x="86" y="36"/>
                    <a:pt x="86" y="35"/>
                  </a:cubicBezTo>
                  <a:cubicBezTo>
                    <a:pt x="83" y="28"/>
                    <a:pt x="85" y="18"/>
                    <a:pt x="90" y="12"/>
                  </a:cubicBezTo>
                  <a:cubicBezTo>
                    <a:pt x="96" y="6"/>
                    <a:pt x="103" y="5"/>
                    <a:pt x="110" y="7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6" y="21"/>
                    <a:pt x="96" y="25"/>
                    <a:pt x="99" y="27"/>
                  </a:cubicBezTo>
                  <a:close/>
                </a:path>
              </a:pathLst>
            </a:custGeom>
            <a:solidFill>
              <a:srgbClr val="ED822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313"/>
            <p:cNvSpPr>
              <a:spLocks/>
            </p:cNvSpPr>
            <p:nvPr/>
          </p:nvSpPr>
          <p:spPr bwMode="auto">
            <a:xfrm>
              <a:off x="4877332" y="3077343"/>
              <a:ext cx="187325" cy="185737"/>
            </a:xfrm>
            <a:custGeom>
              <a:avLst/>
              <a:gdLst>
                <a:gd name="T0" fmla="*/ 47 w 58"/>
                <a:gd name="T1" fmla="*/ 53 h 57"/>
                <a:gd name="T2" fmla="*/ 44 w 58"/>
                <a:gd name="T3" fmla="*/ 53 h 57"/>
                <a:gd name="T4" fmla="*/ 3 w 58"/>
                <a:gd name="T5" fmla="*/ 13 h 57"/>
                <a:gd name="T6" fmla="*/ 1 w 58"/>
                <a:gd name="T7" fmla="*/ 13 h 57"/>
                <a:gd name="T8" fmla="*/ 1 w 58"/>
                <a:gd name="T9" fmla="*/ 15 h 57"/>
                <a:gd name="T10" fmla="*/ 41 w 58"/>
                <a:gd name="T11" fmla="*/ 55 h 57"/>
                <a:gd name="T12" fmla="*/ 45 w 58"/>
                <a:gd name="T13" fmla="*/ 57 h 57"/>
                <a:gd name="T14" fmla="*/ 45 w 58"/>
                <a:gd name="T15" fmla="*/ 57 h 57"/>
                <a:gd name="T16" fmla="*/ 50 w 58"/>
                <a:gd name="T17" fmla="*/ 55 h 57"/>
                <a:gd name="T18" fmla="*/ 55 w 58"/>
                <a:gd name="T19" fmla="*/ 49 h 57"/>
                <a:gd name="T20" fmla="*/ 55 w 58"/>
                <a:gd name="T21" fmla="*/ 41 h 57"/>
                <a:gd name="T22" fmla="*/ 15 w 58"/>
                <a:gd name="T23" fmla="*/ 1 h 57"/>
                <a:gd name="T24" fmla="*/ 13 w 58"/>
                <a:gd name="T25" fmla="*/ 1 h 57"/>
                <a:gd name="T26" fmla="*/ 13 w 58"/>
                <a:gd name="T27" fmla="*/ 3 h 57"/>
                <a:gd name="T28" fmla="*/ 53 w 58"/>
                <a:gd name="T29" fmla="*/ 43 h 57"/>
                <a:gd name="T30" fmla="*/ 53 w 58"/>
                <a:gd name="T31" fmla="*/ 47 h 57"/>
                <a:gd name="T32" fmla="*/ 47 w 58"/>
                <a:gd name="T33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57">
                  <a:moveTo>
                    <a:pt x="47" y="53"/>
                  </a:moveTo>
                  <a:cubicBezTo>
                    <a:pt x="46" y="53"/>
                    <a:pt x="44" y="53"/>
                    <a:pt x="44" y="5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1" y="12"/>
                    <a:pt x="1" y="13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7"/>
                    <a:pt x="43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7" y="57"/>
                    <a:pt x="48" y="57"/>
                    <a:pt x="50" y="55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8" y="47"/>
                    <a:pt x="58" y="43"/>
                    <a:pt x="55" y="4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3" y="0"/>
                    <a:pt x="13" y="1"/>
                  </a:cubicBezTo>
                  <a:cubicBezTo>
                    <a:pt x="12" y="1"/>
                    <a:pt x="12" y="3"/>
                    <a:pt x="13" y="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4" y="44"/>
                    <a:pt x="54" y="46"/>
                    <a:pt x="53" y="47"/>
                  </a:cubicBezTo>
                  <a:lnTo>
                    <a:pt x="47" y="53"/>
                  </a:lnTo>
                  <a:close/>
                </a:path>
              </a:pathLst>
            </a:custGeom>
            <a:solidFill>
              <a:srgbClr val="ED822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314"/>
            <p:cNvSpPr>
              <a:spLocks noEditPoints="1"/>
            </p:cNvSpPr>
            <p:nvPr/>
          </p:nvSpPr>
          <p:spPr bwMode="auto">
            <a:xfrm>
              <a:off x="4650319" y="2850331"/>
              <a:ext cx="168275" cy="169862"/>
            </a:xfrm>
            <a:custGeom>
              <a:avLst/>
              <a:gdLst>
                <a:gd name="T0" fmla="*/ 23 w 52"/>
                <a:gd name="T1" fmla="*/ 13 h 52"/>
                <a:gd name="T2" fmla="*/ 11 w 52"/>
                <a:gd name="T3" fmla="*/ 1 h 52"/>
                <a:gd name="T4" fmla="*/ 9 w 52"/>
                <a:gd name="T5" fmla="*/ 1 h 52"/>
                <a:gd name="T6" fmla="*/ 1 w 52"/>
                <a:gd name="T7" fmla="*/ 9 h 52"/>
                <a:gd name="T8" fmla="*/ 1 w 52"/>
                <a:gd name="T9" fmla="*/ 11 h 52"/>
                <a:gd name="T10" fmla="*/ 13 w 52"/>
                <a:gd name="T11" fmla="*/ 23 h 52"/>
                <a:gd name="T12" fmla="*/ 14 w 52"/>
                <a:gd name="T13" fmla="*/ 24 h 52"/>
                <a:gd name="T14" fmla="*/ 15 w 52"/>
                <a:gd name="T15" fmla="*/ 23 h 52"/>
                <a:gd name="T16" fmla="*/ 18 w 52"/>
                <a:gd name="T17" fmla="*/ 21 h 52"/>
                <a:gd name="T18" fmla="*/ 49 w 52"/>
                <a:gd name="T19" fmla="*/ 51 h 52"/>
                <a:gd name="T20" fmla="*/ 50 w 52"/>
                <a:gd name="T21" fmla="*/ 52 h 52"/>
                <a:gd name="T22" fmla="*/ 51 w 52"/>
                <a:gd name="T23" fmla="*/ 51 h 52"/>
                <a:gd name="T24" fmla="*/ 51 w 52"/>
                <a:gd name="T25" fmla="*/ 49 h 52"/>
                <a:gd name="T26" fmla="*/ 21 w 52"/>
                <a:gd name="T27" fmla="*/ 18 h 52"/>
                <a:gd name="T28" fmla="*/ 23 w 52"/>
                <a:gd name="T29" fmla="*/ 15 h 52"/>
                <a:gd name="T30" fmla="*/ 23 w 52"/>
                <a:gd name="T31" fmla="*/ 13 h 52"/>
                <a:gd name="T32" fmla="*/ 14 w 52"/>
                <a:gd name="T33" fmla="*/ 19 h 52"/>
                <a:gd name="T34" fmla="*/ 5 w 52"/>
                <a:gd name="T35" fmla="*/ 10 h 52"/>
                <a:gd name="T36" fmla="*/ 10 w 52"/>
                <a:gd name="T37" fmla="*/ 5 h 52"/>
                <a:gd name="T38" fmla="*/ 19 w 52"/>
                <a:gd name="T39" fmla="*/ 14 h 52"/>
                <a:gd name="T40" fmla="*/ 14 w 52"/>
                <a:gd name="T41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2">
                  <a:moveTo>
                    <a:pt x="23" y="13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9" y="0"/>
                    <a:pt x="9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11"/>
                    <a:pt x="1" y="11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4" y="24"/>
                  </a:cubicBezTo>
                  <a:cubicBezTo>
                    <a:pt x="15" y="24"/>
                    <a:pt x="15" y="24"/>
                    <a:pt x="15" y="2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2"/>
                    <a:pt x="49" y="52"/>
                    <a:pt x="50" y="52"/>
                  </a:cubicBezTo>
                  <a:cubicBezTo>
                    <a:pt x="51" y="52"/>
                    <a:pt x="51" y="52"/>
                    <a:pt x="51" y="51"/>
                  </a:cubicBezTo>
                  <a:cubicBezTo>
                    <a:pt x="52" y="51"/>
                    <a:pt x="52" y="49"/>
                    <a:pt x="51" y="4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4" y="13"/>
                    <a:pt x="23" y="13"/>
                  </a:cubicBezTo>
                  <a:close/>
                  <a:moveTo>
                    <a:pt x="14" y="1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9" y="14"/>
                    <a:pt x="19" y="14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D822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18375" y="2830026"/>
            <a:ext cx="363538" cy="415925"/>
            <a:chOff x="8572501" y="115888"/>
            <a:chExt cx="363538" cy="415925"/>
          </a:xfrm>
          <a:solidFill>
            <a:srgbClr val="ED8223"/>
          </a:solidFill>
        </p:grpSpPr>
        <p:sp>
          <p:nvSpPr>
            <p:cNvPr id="58" name="Freeform 147"/>
            <p:cNvSpPr>
              <a:spLocks/>
            </p:cNvSpPr>
            <p:nvPr/>
          </p:nvSpPr>
          <p:spPr bwMode="auto">
            <a:xfrm>
              <a:off x="8572501" y="128588"/>
              <a:ext cx="363538" cy="403225"/>
            </a:xfrm>
            <a:custGeom>
              <a:avLst/>
              <a:gdLst>
                <a:gd name="T0" fmla="*/ 6 w 112"/>
                <a:gd name="T1" fmla="*/ 124 h 124"/>
                <a:gd name="T2" fmla="*/ 106 w 112"/>
                <a:gd name="T3" fmla="*/ 124 h 124"/>
                <a:gd name="T4" fmla="*/ 112 w 112"/>
                <a:gd name="T5" fmla="*/ 118 h 124"/>
                <a:gd name="T6" fmla="*/ 112 w 112"/>
                <a:gd name="T7" fmla="*/ 6 h 124"/>
                <a:gd name="T8" fmla="*/ 106 w 112"/>
                <a:gd name="T9" fmla="*/ 0 h 124"/>
                <a:gd name="T10" fmla="*/ 90 w 112"/>
                <a:gd name="T11" fmla="*/ 0 h 124"/>
                <a:gd name="T12" fmla="*/ 88 w 112"/>
                <a:gd name="T13" fmla="*/ 2 h 124"/>
                <a:gd name="T14" fmla="*/ 90 w 112"/>
                <a:gd name="T15" fmla="*/ 4 h 124"/>
                <a:gd name="T16" fmla="*/ 106 w 112"/>
                <a:gd name="T17" fmla="*/ 4 h 124"/>
                <a:gd name="T18" fmla="*/ 108 w 112"/>
                <a:gd name="T19" fmla="*/ 6 h 124"/>
                <a:gd name="T20" fmla="*/ 108 w 112"/>
                <a:gd name="T21" fmla="*/ 118 h 124"/>
                <a:gd name="T22" fmla="*/ 106 w 112"/>
                <a:gd name="T23" fmla="*/ 120 h 124"/>
                <a:gd name="T24" fmla="*/ 6 w 112"/>
                <a:gd name="T25" fmla="*/ 120 h 124"/>
                <a:gd name="T26" fmla="*/ 4 w 112"/>
                <a:gd name="T27" fmla="*/ 118 h 124"/>
                <a:gd name="T28" fmla="*/ 4 w 112"/>
                <a:gd name="T29" fmla="*/ 6 h 124"/>
                <a:gd name="T30" fmla="*/ 6 w 112"/>
                <a:gd name="T31" fmla="*/ 4 h 124"/>
                <a:gd name="T32" fmla="*/ 22 w 112"/>
                <a:gd name="T33" fmla="*/ 4 h 124"/>
                <a:gd name="T34" fmla="*/ 24 w 112"/>
                <a:gd name="T35" fmla="*/ 2 h 124"/>
                <a:gd name="T36" fmla="*/ 22 w 112"/>
                <a:gd name="T37" fmla="*/ 0 h 124"/>
                <a:gd name="T38" fmla="*/ 6 w 112"/>
                <a:gd name="T39" fmla="*/ 0 h 124"/>
                <a:gd name="T40" fmla="*/ 0 w 112"/>
                <a:gd name="T41" fmla="*/ 6 h 124"/>
                <a:gd name="T42" fmla="*/ 0 w 112"/>
                <a:gd name="T43" fmla="*/ 118 h 124"/>
                <a:gd name="T44" fmla="*/ 6 w 112"/>
                <a:gd name="T4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24">
                  <a:moveTo>
                    <a:pt x="6" y="124"/>
                  </a:moveTo>
                  <a:cubicBezTo>
                    <a:pt x="106" y="124"/>
                    <a:pt x="106" y="124"/>
                    <a:pt x="106" y="124"/>
                  </a:cubicBezTo>
                  <a:cubicBezTo>
                    <a:pt x="109" y="124"/>
                    <a:pt x="112" y="121"/>
                    <a:pt x="112" y="11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3"/>
                    <a:pt x="109" y="0"/>
                    <a:pt x="10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9" y="0"/>
                    <a:pt x="88" y="1"/>
                    <a:pt x="88" y="2"/>
                  </a:cubicBezTo>
                  <a:cubicBezTo>
                    <a:pt x="88" y="3"/>
                    <a:pt x="89" y="4"/>
                    <a:pt x="90" y="4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7" y="4"/>
                    <a:pt x="108" y="5"/>
                    <a:pt x="108" y="6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7" y="120"/>
                    <a:pt x="106" y="120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5" y="120"/>
                    <a:pt x="4" y="119"/>
                    <a:pt x="4" y="11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3" y="124"/>
                    <a:pt x="6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48"/>
            <p:cNvSpPr>
              <a:spLocks/>
            </p:cNvSpPr>
            <p:nvPr/>
          </p:nvSpPr>
          <p:spPr bwMode="auto">
            <a:xfrm>
              <a:off x="8610601" y="168275"/>
              <a:ext cx="285750" cy="323850"/>
            </a:xfrm>
            <a:custGeom>
              <a:avLst/>
              <a:gdLst>
                <a:gd name="T0" fmla="*/ 10 w 88"/>
                <a:gd name="T1" fmla="*/ 4 h 100"/>
                <a:gd name="T2" fmla="*/ 12 w 88"/>
                <a:gd name="T3" fmla="*/ 2 h 100"/>
                <a:gd name="T4" fmla="*/ 10 w 88"/>
                <a:gd name="T5" fmla="*/ 0 h 100"/>
                <a:gd name="T6" fmla="*/ 2 w 88"/>
                <a:gd name="T7" fmla="*/ 0 h 100"/>
                <a:gd name="T8" fmla="*/ 0 w 88"/>
                <a:gd name="T9" fmla="*/ 2 h 100"/>
                <a:gd name="T10" fmla="*/ 0 w 88"/>
                <a:gd name="T11" fmla="*/ 98 h 100"/>
                <a:gd name="T12" fmla="*/ 2 w 88"/>
                <a:gd name="T13" fmla="*/ 100 h 100"/>
                <a:gd name="T14" fmla="*/ 86 w 88"/>
                <a:gd name="T15" fmla="*/ 100 h 100"/>
                <a:gd name="T16" fmla="*/ 88 w 88"/>
                <a:gd name="T17" fmla="*/ 98 h 100"/>
                <a:gd name="T18" fmla="*/ 88 w 88"/>
                <a:gd name="T19" fmla="*/ 2 h 100"/>
                <a:gd name="T20" fmla="*/ 86 w 88"/>
                <a:gd name="T21" fmla="*/ 0 h 100"/>
                <a:gd name="T22" fmla="*/ 78 w 88"/>
                <a:gd name="T23" fmla="*/ 0 h 100"/>
                <a:gd name="T24" fmla="*/ 76 w 88"/>
                <a:gd name="T25" fmla="*/ 2 h 100"/>
                <a:gd name="T26" fmla="*/ 78 w 88"/>
                <a:gd name="T27" fmla="*/ 4 h 100"/>
                <a:gd name="T28" fmla="*/ 84 w 88"/>
                <a:gd name="T29" fmla="*/ 4 h 100"/>
                <a:gd name="T30" fmla="*/ 84 w 88"/>
                <a:gd name="T31" fmla="*/ 96 h 100"/>
                <a:gd name="T32" fmla="*/ 4 w 88"/>
                <a:gd name="T33" fmla="*/ 96 h 100"/>
                <a:gd name="T34" fmla="*/ 4 w 88"/>
                <a:gd name="T35" fmla="*/ 4 h 100"/>
                <a:gd name="T36" fmla="*/ 10 w 88"/>
                <a:gd name="T37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100">
                  <a:moveTo>
                    <a:pt x="10" y="4"/>
                  </a:move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1" y="100"/>
                    <a:pt x="2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7" y="100"/>
                    <a:pt x="88" y="99"/>
                    <a:pt x="88" y="98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1"/>
                    <a:pt x="87" y="0"/>
                    <a:pt x="8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0"/>
                    <a:pt x="76" y="1"/>
                    <a:pt x="76" y="2"/>
                  </a:cubicBezTo>
                  <a:cubicBezTo>
                    <a:pt x="76" y="3"/>
                    <a:pt x="77" y="4"/>
                    <a:pt x="78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1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49"/>
            <p:cNvSpPr>
              <a:spLocks noEditPoints="1"/>
            </p:cNvSpPr>
            <p:nvPr/>
          </p:nvSpPr>
          <p:spPr bwMode="auto">
            <a:xfrm>
              <a:off x="8662988" y="115888"/>
              <a:ext cx="180975" cy="90487"/>
            </a:xfrm>
            <a:custGeom>
              <a:avLst/>
              <a:gdLst>
                <a:gd name="T0" fmla="*/ 8 w 56"/>
                <a:gd name="T1" fmla="*/ 28 h 28"/>
                <a:gd name="T2" fmla="*/ 48 w 56"/>
                <a:gd name="T3" fmla="*/ 28 h 28"/>
                <a:gd name="T4" fmla="*/ 56 w 56"/>
                <a:gd name="T5" fmla="*/ 20 h 28"/>
                <a:gd name="T6" fmla="*/ 56 w 56"/>
                <a:gd name="T7" fmla="*/ 2 h 28"/>
                <a:gd name="T8" fmla="*/ 54 w 56"/>
                <a:gd name="T9" fmla="*/ 0 h 28"/>
                <a:gd name="T10" fmla="*/ 2 w 56"/>
                <a:gd name="T11" fmla="*/ 0 h 28"/>
                <a:gd name="T12" fmla="*/ 0 w 56"/>
                <a:gd name="T13" fmla="*/ 2 h 28"/>
                <a:gd name="T14" fmla="*/ 0 w 56"/>
                <a:gd name="T15" fmla="*/ 20 h 28"/>
                <a:gd name="T16" fmla="*/ 8 w 56"/>
                <a:gd name="T17" fmla="*/ 28 h 28"/>
                <a:gd name="T18" fmla="*/ 4 w 56"/>
                <a:gd name="T19" fmla="*/ 4 h 28"/>
                <a:gd name="T20" fmla="*/ 52 w 56"/>
                <a:gd name="T21" fmla="*/ 4 h 28"/>
                <a:gd name="T22" fmla="*/ 52 w 56"/>
                <a:gd name="T23" fmla="*/ 20 h 28"/>
                <a:gd name="T24" fmla="*/ 48 w 56"/>
                <a:gd name="T25" fmla="*/ 24 h 28"/>
                <a:gd name="T26" fmla="*/ 8 w 56"/>
                <a:gd name="T27" fmla="*/ 24 h 28"/>
                <a:gd name="T28" fmla="*/ 4 w 56"/>
                <a:gd name="T29" fmla="*/ 20 h 28"/>
                <a:gd name="T30" fmla="*/ 4 w 56"/>
                <a:gd name="T3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28">
                  <a:moveTo>
                    <a:pt x="8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53" y="28"/>
                    <a:pt x="56" y="25"/>
                    <a:pt x="56" y="2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3" y="28"/>
                    <a:pt x="8" y="28"/>
                  </a:cubicBezTo>
                  <a:close/>
                  <a:moveTo>
                    <a:pt x="4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3"/>
                    <a:pt x="51" y="24"/>
                    <a:pt x="4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5" y="24"/>
                    <a:pt x="4" y="23"/>
                    <a:pt x="4" y="20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50"/>
            <p:cNvSpPr>
              <a:spLocks/>
            </p:cNvSpPr>
            <p:nvPr/>
          </p:nvSpPr>
          <p:spPr bwMode="auto">
            <a:xfrm>
              <a:off x="8675688" y="311150"/>
              <a:ext cx="155575" cy="12700"/>
            </a:xfrm>
            <a:custGeom>
              <a:avLst/>
              <a:gdLst>
                <a:gd name="T0" fmla="*/ 2 w 48"/>
                <a:gd name="T1" fmla="*/ 4 h 4"/>
                <a:gd name="T2" fmla="*/ 46 w 48"/>
                <a:gd name="T3" fmla="*/ 4 h 4"/>
                <a:gd name="T4" fmla="*/ 48 w 48"/>
                <a:gd name="T5" fmla="*/ 2 h 4"/>
                <a:gd name="T6" fmla="*/ 46 w 48"/>
                <a:gd name="T7" fmla="*/ 0 h 4"/>
                <a:gd name="T8" fmla="*/ 2 w 48"/>
                <a:gd name="T9" fmla="*/ 0 h 4"/>
                <a:gd name="T10" fmla="*/ 0 w 48"/>
                <a:gd name="T11" fmla="*/ 2 h 4"/>
                <a:gd name="T12" fmla="*/ 2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2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51"/>
            <p:cNvSpPr>
              <a:spLocks/>
            </p:cNvSpPr>
            <p:nvPr/>
          </p:nvSpPr>
          <p:spPr bwMode="auto">
            <a:xfrm>
              <a:off x="8675688" y="258763"/>
              <a:ext cx="155575" cy="12700"/>
            </a:xfrm>
            <a:custGeom>
              <a:avLst/>
              <a:gdLst>
                <a:gd name="T0" fmla="*/ 2 w 48"/>
                <a:gd name="T1" fmla="*/ 4 h 4"/>
                <a:gd name="T2" fmla="*/ 46 w 48"/>
                <a:gd name="T3" fmla="*/ 4 h 4"/>
                <a:gd name="T4" fmla="*/ 48 w 48"/>
                <a:gd name="T5" fmla="*/ 2 h 4"/>
                <a:gd name="T6" fmla="*/ 46 w 48"/>
                <a:gd name="T7" fmla="*/ 0 h 4"/>
                <a:gd name="T8" fmla="*/ 2 w 48"/>
                <a:gd name="T9" fmla="*/ 0 h 4"/>
                <a:gd name="T10" fmla="*/ 0 w 48"/>
                <a:gd name="T11" fmla="*/ 2 h 4"/>
                <a:gd name="T12" fmla="*/ 2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2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52"/>
            <p:cNvSpPr>
              <a:spLocks/>
            </p:cNvSpPr>
            <p:nvPr/>
          </p:nvSpPr>
          <p:spPr bwMode="auto">
            <a:xfrm>
              <a:off x="8675688" y="361950"/>
              <a:ext cx="155575" cy="14287"/>
            </a:xfrm>
            <a:custGeom>
              <a:avLst/>
              <a:gdLst>
                <a:gd name="T0" fmla="*/ 2 w 48"/>
                <a:gd name="T1" fmla="*/ 4 h 4"/>
                <a:gd name="T2" fmla="*/ 46 w 48"/>
                <a:gd name="T3" fmla="*/ 4 h 4"/>
                <a:gd name="T4" fmla="*/ 48 w 48"/>
                <a:gd name="T5" fmla="*/ 2 h 4"/>
                <a:gd name="T6" fmla="*/ 46 w 48"/>
                <a:gd name="T7" fmla="*/ 0 h 4"/>
                <a:gd name="T8" fmla="*/ 2 w 48"/>
                <a:gd name="T9" fmla="*/ 0 h 4"/>
                <a:gd name="T10" fmla="*/ 0 w 48"/>
                <a:gd name="T11" fmla="*/ 2 h 4"/>
                <a:gd name="T12" fmla="*/ 2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2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53"/>
            <p:cNvSpPr>
              <a:spLocks/>
            </p:cNvSpPr>
            <p:nvPr/>
          </p:nvSpPr>
          <p:spPr bwMode="auto">
            <a:xfrm>
              <a:off x="8675688" y="414338"/>
              <a:ext cx="155575" cy="12700"/>
            </a:xfrm>
            <a:custGeom>
              <a:avLst/>
              <a:gdLst>
                <a:gd name="T0" fmla="*/ 2 w 48"/>
                <a:gd name="T1" fmla="*/ 4 h 4"/>
                <a:gd name="T2" fmla="*/ 46 w 48"/>
                <a:gd name="T3" fmla="*/ 4 h 4"/>
                <a:gd name="T4" fmla="*/ 48 w 48"/>
                <a:gd name="T5" fmla="*/ 2 h 4"/>
                <a:gd name="T6" fmla="*/ 46 w 48"/>
                <a:gd name="T7" fmla="*/ 0 h 4"/>
                <a:gd name="T8" fmla="*/ 2 w 48"/>
                <a:gd name="T9" fmla="*/ 0 h 4"/>
                <a:gd name="T10" fmla="*/ 0 w 48"/>
                <a:gd name="T11" fmla="*/ 2 h 4"/>
                <a:gd name="T12" fmla="*/ 2 w 4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">
                  <a:moveTo>
                    <a:pt x="2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745007" y="2870715"/>
            <a:ext cx="415926" cy="415924"/>
            <a:chOff x="9745007" y="2870715"/>
            <a:chExt cx="415926" cy="415924"/>
          </a:xfrm>
          <a:solidFill>
            <a:srgbClr val="ED8223"/>
          </a:solidFill>
        </p:grpSpPr>
        <p:sp>
          <p:nvSpPr>
            <p:cNvPr id="66" name="Freeform 94"/>
            <p:cNvSpPr>
              <a:spLocks noEditPoints="1"/>
            </p:cNvSpPr>
            <p:nvPr/>
          </p:nvSpPr>
          <p:spPr bwMode="auto">
            <a:xfrm>
              <a:off x="9745007" y="2910402"/>
              <a:ext cx="376238" cy="376237"/>
            </a:xfrm>
            <a:custGeom>
              <a:avLst/>
              <a:gdLst>
                <a:gd name="T0" fmla="*/ 116 w 116"/>
                <a:gd name="T1" fmla="*/ 58 h 116"/>
                <a:gd name="T2" fmla="*/ 114 w 116"/>
                <a:gd name="T3" fmla="*/ 56 h 116"/>
                <a:gd name="T4" fmla="*/ 60 w 116"/>
                <a:gd name="T5" fmla="*/ 56 h 116"/>
                <a:gd name="T6" fmla="*/ 60 w 116"/>
                <a:gd name="T7" fmla="*/ 2 h 116"/>
                <a:gd name="T8" fmla="*/ 58 w 116"/>
                <a:gd name="T9" fmla="*/ 0 h 116"/>
                <a:gd name="T10" fmla="*/ 0 w 116"/>
                <a:gd name="T11" fmla="*/ 58 h 116"/>
                <a:gd name="T12" fmla="*/ 58 w 116"/>
                <a:gd name="T13" fmla="*/ 116 h 116"/>
                <a:gd name="T14" fmla="*/ 116 w 116"/>
                <a:gd name="T15" fmla="*/ 58 h 116"/>
                <a:gd name="T16" fmla="*/ 4 w 116"/>
                <a:gd name="T17" fmla="*/ 58 h 116"/>
                <a:gd name="T18" fmla="*/ 56 w 116"/>
                <a:gd name="T19" fmla="*/ 4 h 116"/>
                <a:gd name="T20" fmla="*/ 56 w 116"/>
                <a:gd name="T21" fmla="*/ 58 h 116"/>
                <a:gd name="T22" fmla="*/ 58 w 116"/>
                <a:gd name="T23" fmla="*/ 60 h 116"/>
                <a:gd name="T24" fmla="*/ 112 w 116"/>
                <a:gd name="T25" fmla="*/ 60 h 116"/>
                <a:gd name="T26" fmla="*/ 58 w 116"/>
                <a:gd name="T27" fmla="*/ 112 h 116"/>
                <a:gd name="T28" fmla="*/ 4 w 116"/>
                <a:gd name="T29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16">
                  <a:moveTo>
                    <a:pt x="116" y="58"/>
                  </a:moveTo>
                  <a:cubicBezTo>
                    <a:pt x="116" y="57"/>
                    <a:pt x="115" y="56"/>
                    <a:pt x="114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5" y="116"/>
                    <a:pt x="58" y="116"/>
                  </a:cubicBezTo>
                  <a:cubicBezTo>
                    <a:pt x="89" y="116"/>
                    <a:pt x="116" y="89"/>
                    <a:pt x="116" y="58"/>
                  </a:cubicBezTo>
                  <a:close/>
                  <a:moveTo>
                    <a:pt x="4" y="58"/>
                  </a:moveTo>
                  <a:cubicBezTo>
                    <a:pt x="4" y="29"/>
                    <a:pt x="27" y="5"/>
                    <a:pt x="56" y="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9"/>
                    <a:pt x="57" y="60"/>
                    <a:pt x="58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1" y="88"/>
                    <a:pt x="86" y="112"/>
                    <a:pt x="58" y="112"/>
                  </a:cubicBezTo>
                  <a:cubicBezTo>
                    <a:pt x="27" y="112"/>
                    <a:pt x="4" y="89"/>
                    <a:pt x="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95"/>
            <p:cNvSpPr>
              <a:spLocks noEditPoints="1"/>
            </p:cNvSpPr>
            <p:nvPr/>
          </p:nvSpPr>
          <p:spPr bwMode="auto">
            <a:xfrm>
              <a:off x="9965670" y="2870715"/>
              <a:ext cx="195263" cy="195262"/>
            </a:xfrm>
            <a:custGeom>
              <a:avLst/>
              <a:gdLst>
                <a:gd name="T0" fmla="*/ 2 w 60"/>
                <a:gd name="T1" fmla="*/ 60 h 60"/>
                <a:gd name="T2" fmla="*/ 58 w 60"/>
                <a:gd name="T3" fmla="*/ 60 h 60"/>
                <a:gd name="T4" fmla="*/ 60 w 60"/>
                <a:gd name="T5" fmla="*/ 58 h 60"/>
                <a:gd name="T6" fmla="*/ 2 w 60"/>
                <a:gd name="T7" fmla="*/ 0 h 60"/>
                <a:gd name="T8" fmla="*/ 0 w 60"/>
                <a:gd name="T9" fmla="*/ 2 h 60"/>
                <a:gd name="T10" fmla="*/ 0 w 60"/>
                <a:gd name="T11" fmla="*/ 58 h 60"/>
                <a:gd name="T12" fmla="*/ 2 w 60"/>
                <a:gd name="T13" fmla="*/ 60 h 60"/>
                <a:gd name="T14" fmla="*/ 4 w 60"/>
                <a:gd name="T15" fmla="*/ 4 h 60"/>
                <a:gd name="T16" fmla="*/ 56 w 60"/>
                <a:gd name="T17" fmla="*/ 56 h 60"/>
                <a:gd name="T18" fmla="*/ 4 w 60"/>
                <a:gd name="T19" fmla="*/ 56 h 60"/>
                <a:gd name="T20" fmla="*/ 4 w 60"/>
                <a:gd name="T21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2" y="60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59" y="60"/>
                    <a:pt x="60" y="59"/>
                    <a:pt x="60" y="58"/>
                  </a:cubicBezTo>
                  <a:cubicBezTo>
                    <a:pt x="60" y="26"/>
                    <a:pt x="3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lose/>
                  <a:moveTo>
                    <a:pt x="4" y="4"/>
                  </a:moveTo>
                  <a:cubicBezTo>
                    <a:pt x="32" y="5"/>
                    <a:pt x="55" y="28"/>
                    <a:pt x="56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4061774" y="620688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ED82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367808" y="1259260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充说明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839416" y="1700808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803412" y="5589240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1163452" y="5666003"/>
            <a:ext cx="990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400573" y="3738000"/>
            <a:ext cx="180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565795" y="345288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004467" y="3716853"/>
            <a:ext cx="180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169689" y="3431734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491801" y="3738000"/>
            <a:ext cx="180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657023" y="345288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081568" y="3723099"/>
            <a:ext cx="180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246790" y="3437980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279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54c57a0b7118e795fab4afbcb50546fc444421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359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2015-07-15T07:19:39Z</dcterms:created>
  <dcterms:modified xsi:type="dcterms:W3CDTF">2016-01-29T03:40:52Z</dcterms:modified>
</cp:coreProperties>
</file>