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91" r:id="rId2"/>
  </p:sldMasterIdLst>
  <p:notesMasterIdLst>
    <p:notesMasterId r:id="rId8"/>
  </p:notesMasterIdLst>
  <p:handoutMasterIdLst>
    <p:handoutMasterId r:id="rId9"/>
  </p:handoutMasterIdLst>
  <p:sldIdLst>
    <p:sldId id="1869" r:id="rId3"/>
    <p:sldId id="1867" r:id="rId4"/>
    <p:sldId id="1868" r:id="rId5"/>
    <p:sldId id="1870" r:id="rId6"/>
    <p:sldId id="1871" r:id="rId7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237DB9"/>
    <a:srgbClr val="CCFFCC"/>
    <a:srgbClr val="836845"/>
    <a:srgbClr val="E8E8E8"/>
    <a:srgbClr val="E4E4E4"/>
    <a:srgbClr val="C4B16A"/>
    <a:srgbClr val="F5EFDF"/>
    <a:srgbClr val="D8CB9C"/>
    <a:srgbClr val="EBD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24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8/23/2017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740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33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577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288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861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418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824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756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3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05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02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800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420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3D 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3D Infographic</a:t>
            </a:r>
            <a:endParaRPr lang="en-US" dirty="0"/>
          </a:p>
        </p:txBody>
      </p:sp>
      <p:sp>
        <p:nvSpPr>
          <p:cNvPr id="3077" name="Freeform 5"/>
          <p:cNvSpPr>
            <a:spLocks/>
          </p:cNvSpPr>
          <p:nvPr/>
        </p:nvSpPr>
        <p:spPr bwMode="auto">
          <a:xfrm>
            <a:off x="4197042" y="1451984"/>
            <a:ext cx="3000375" cy="565150"/>
          </a:xfrm>
          <a:custGeom>
            <a:avLst/>
            <a:gdLst/>
            <a:ahLst/>
            <a:cxnLst>
              <a:cxn ang="0">
                <a:pos x="1756" y="356"/>
              </a:cxn>
              <a:cxn ang="0">
                <a:pos x="228" y="356"/>
              </a:cxn>
              <a:cxn ang="0">
                <a:pos x="0" y="0"/>
              </a:cxn>
              <a:cxn ang="0">
                <a:pos x="1761" y="0"/>
              </a:cxn>
              <a:cxn ang="0">
                <a:pos x="1890" y="185"/>
              </a:cxn>
              <a:cxn ang="0">
                <a:pos x="1756" y="356"/>
              </a:cxn>
            </a:cxnLst>
            <a:rect l="0" t="0" r="r" b="b"/>
            <a:pathLst>
              <a:path w="1890" h="356">
                <a:moveTo>
                  <a:pt x="1756" y="356"/>
                </a:moveTo>
                <a:lnTo>
                  <a:pt x="228" y="356"/>
                </a:lnTo>
                <a:lnTo>
                  <a:pt x="0" y="0"/>
                </a:lnTo>
                <a:lnTo>
                  <a:pt x="1761" y="0"/>
                </a:lnTo>
                <a:lnTo>
                  <a:pt x="1890" y="185"/>
                </a:lnTo>
                <a:lnTo>
                  <a:pt x="1756" y="35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78" name="Freeform 6"/>
          <p:cNvSpPr>
            <a:spLocks/>
          </p:cNvSpPr>
          <p:nvPr/>
        </p:nvSpPr>
        <p:spPr bwMode="auto">
          <a:xfrm>
            <a:off x="4558992" y="2017134"/>
            <a:ext cx="3003550" cy="560388"/>
          </a:xfrm>
          <a:custGeom>
            <a:avLst/>
            <a:gdLst/>
            <a:ahLst/>
            <a:cxnLst>
              <a:cxn ang="0">
                <a:pos x="1892" y="182"/>
              </a:cxn>
              <a:cxn ang="0">
                <a:pos x="1756" y="353"/>
              </a:cxn>
              <a:cxn ang="0">
                <a:pos x="228" y="353"/>
              </a:cxn>
              <a:cxn ang="0">
                <a:pos x="0" y="0"/>
              </a:cxn>
              <a:cxn ang="0">
                <a:pos x="1763" y="0"/>
              </a:cxn>
              <a:cxn ang="0">
                <a:pos x="1892" y="182"/>
              </a:cxn>
            </a:cxnLst>
            <a:rect l="0" t="0" r="r" b="b"/>
            <a:pathLst>
              <a:path w="1892" h="353">
                <a:moveTo>
                  <a:pt x="1892" y="182"/>
                </a:moveTo>
                <a:lnTo>
                  <a:pt x="1756" y="353"/>
                </a:lnTo>
                <a:lnTo>
                  <a:pt x="228" y="353"/>
                </a:lnTo>
                <a:lnTo>
                  <a:pt x="0" y="0"/>
                </a:lnTo>
                <a:lnTo>
                  <a:pt x="1763" y="0"/>
                </a:lnTo>
                <a:lnTo>
                  <a:pt x="1892" y="18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79" name="Freeform 7"/>
          <p:cNvSpPr>
            <a:spLocks/>
          </p:cNvSpPr>
          <p:nvPr/>
        </p:nvSpPr>
        <p:spPr bwMode="auto">
          <a:xfrm>
            <a:off x="4924117" y="2577522"/>
            <a:ext cx="3000375" cy="565150"/>
          </a:xfrm>
          <a:custGeom>
            <a:avLst/>
            <a:gdLst/>
            <a:ahLst/>
            <a:cxnLst>
              <a:cxn ang="0">
                <a:pos x="1890" y="185"/>
              </a:cxn>
              <a:cxn ang="0">
                <a:pos x="1756" y="356"/>
              </a:cxn>
              <a:cxn ang="0">
                <a:pos x="228" y="356"/>
              </a:cxn>
              <a:cxn ang="0">
                <a:pos x="0" y="0"/>
              </a:cxn>
              <a:cxn ang="0">
                <a:pos x="1761" y="0"/>
              </a:cxn>
              <a:cxn ang="0">
                <a:pos x="1890" y="185"/>
              </a:cxn>
            </a:cxnLst>
            <a:rect l="0" t="0" r="r" b="b"/>
            <a:pathLst>
              <a:path w="1890" h="356">
                <a:moveTo>
                  <a:pt x="1890" y="185"/>
                </a:moveTo>
                <a:lnTo>
                  <a:pt x="1756" y="356"/>
                </a:lnTo>
                <a:lnTo>
                  <a:pt x="228" y="356"/>
                </a:lnTo>
                <a:lnTo>
                  <a:pt x="0" y="0"/>
                </a:lnTo>
                <a:lnTo>
                  <a:pt x="1761" y="0"/>
                </a:lnTo>
                <a:lnTo>
                  <a:pt x="1890" y="18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80" name="Freeform 8"/>
          <p:cNvSpPr>
            <a:spLocks/>
          </p:cNvSpPr>
          <p:nvPr/>
        </p:nvSpPr>
        <p:spPr bwMode="auto">
          <a:xfrm>
            <a:off x="5286067" y="3142672"/>
            <a:ext cx="3003550" cy="560388"/>
          </a:xfrm>
          <a:custGeom>
            <a:avLst/>
            <a:gdLst/>
            <a:ahLst/>
            <a:cxnLst>
              <a:cxn ang="0">
                <a:pos x="1756" y="353"/>
              </a:cxn>
              <a:cxn ang="0">
                <a:pos x="228" y="353"/>
              </a:cxn>
              <a:cxn ang="0">
                <a:pos x="0" y="0"/>
              </a:cxn>
              <a:cxn ang="0">
                <a:pos x="1761" y="0"/>
              </a:cxn>
              <a:cxn ang="0">
                <a:pos x="1892" y="184"/>
              </a:cxn>
              <a:cxn ang="0">
                <a:pos x="1756" y="353"/>
              </a:cxn>
            </a:cxnLst>
            <a:rect l="0" t="0" r="r" b="b"/>
            <a:pathLst>
              <a:path w="1892" h="353">
                <a:moveTo>
                  <a:pt x="1756" y="353"/>
                </a:moveTo>
                <a:lnTo>
                  <a:pt x="228" y="353"/>
                </a:lnTo>
                <a:lnTo>
                  <a:pt x="0" y="0"/>
                </a:lnTo>
                <a:lnTo>
                  <a:pt x="1761" y="0"/>
                </a:lnTo>
                <a:lnTo>
                  <a:pt x="1892" y="184"/>
                </a:lnTo>
                <a:lnTo>
                  <a:pt x="1756" y="35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26"/>
          <p:cNvGrpSpPr/>
          <p:nvPr/>
        </p:nvGrpSpPr>
        <p:grpSpPr>
          <a:xfrm>
            <a:off x="2596842" y="2866447"/>
            <a:ext cx="2951163" cy="1433513"/>
            <a:chOff x="1727200" y="2895601"/>
            <a:chExt cx="2951163" cy="1433513"/>
          </a:xfrm>
        </p:grpSpPr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2047875" y="2895601"/>
              <a:ext cx="2333625" cy="858838"/>
            </a:xfrm>
            <a:custGeom>
              <a:avLst/>
              <a:gdLst/>
              <a:ahLst/>
              <a:cxnLst>
                <a:cxn ang="0">
                  <a:pos x="782" y="0"/>
                </a:cxn>
                <a:cxn ang="0">
                  <a:pos x="784" y="0"/>
                </a:cxn>
                <a:cxn ang="0">
                  <a:pos x="787" y="3"/>
                </a:cxn>
                <a:cxn ang="0">
                  <a:pos x="1470" y="255"/>
                </a:cxn>
                <a:cxn ang="0">
                  <a:pos x="811" y="541"/>
                </a:cxn>
                <a:cxn ang="0">
                  <a:pos x="0" y="268"/>
                </a:cxn>
                <a:cxn ang="0">
                  <a:pos x="4" y="262"/>
                </a:cxn>
                <a:cxn ang="0">
                  <a:pos x="782" y="0"/>
                </a:cxn>
              </a:cxnLst>
              <a:rect l="0" t="0" r="r" b="b"/>
              <a:pathLst>
                <a:path w="1470" h="541">
                  <a:moveTo>
                    <a:pt x="782" y="0"/>
                  </a:moveTo>
                  <a:lnTo>
                    <a:pt x="784" y="0"/>
                  </a:lnTo>
                  <a:lnTo>
                    <a:pt x="787" y="3"/>
                  </a:lnTo>
                  <a:lnTo>
                    <a:pt x="1470" y="255"/>
                  </a:lnTo>
                  <a:lnTo>
                    <a:pt x="811" y="541"/>
                  </a:lnTo>
                  <a:lnTo>
                    <a:pt x="0" y="268"/>
                  </a:lnTo>
                  <a:lnTo>
                    <a:pt x="4" y="262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335338" y="3300413"/>
              <a:ext cx="1343025" cy="1028700"/>
            </a:xfrm>
            <a:custGeom>
              <a:avLst/>
              <a:gdLst/>
              <a:ahLst/>
              <a:cxnLst>
                <a:cxn ang="0">
                  <a:pos x="662" y="0"/>
                </a:cxn>
                <a:cxn ang="0">
                  <a:pos x="846" y="290"/>
                </a:cxn>
                <a:cxn ang="0">
                  <a:pos x="17" y="648"/>
                </a:cxn>
                <a:cxn ang="0">
                  <a:pos x="0" y="286"/>
                </a:cxn>
                <a:cxn ang="0">
                  <a:pos x="659" y="0"/>
                </a:cxn>
                <a:cxn ang="0">
                  <a:pos x="662" y="0"/>
                </a:cxn>
              </a:cxnLst>
              <a:rect l="0" t="0" r="r" b="b"/>
              <a:pathLst>
                <a:path w="846" h="648">
                  <a:moveTo>
                    <a:pt x="662" y="0"/>
                  </a:moveTo>
                  <a:lnTo>
                    <a:pt x="846" y="290"/>
                  </a:lnTo>
                  <a:lnTo>
                    <a:pt x="17" y="648"/>
                  </a:lnTo>
                  <a:lnTo>
                    <a:pt x="0" y="286"/>
                  </a:lnTo>
                  <a:lnTo>
                    <a:pt x="659" y="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1727200" y="3321051"/>
              <a:ext cx="1635125" cy="1008063"/>
            </a:xfrm>
            <a:custGeom>
              <a:avLst/>
              <a:gdLst/>
              <a:ahLst/>
              <a:cxnLst>
                <a:cxn ang="0">
                  <a:pos x="1030" y="635"/>
                </a:cxn>
                <a:cxn ang="0">
                  <a:pos x="0" y="305"/>
                </a:cxn>
                <a:cxn ang="0">
                  <a:pos x="202" y="0"/>
                </a:cxn>
                <a:cxn ang="0">
                  <a:pos x="1013" y="273"/>
                </a:cxn>
                <a:cxn ang="0">
                  <a:pos x="1030" y="635"/>
                </a:cxn>
              </a:cxnLst>
              <a:rect l="0" t="0" r="r" b="b"/>
              <a:pathLst>
                <a:path w="1030" h="635">
                  <a:moveTo>
                    <a:pt x="1030" y="635"/>
                  </a:moveTo>
                  <a:lnTo>
                    <a:pt x="0" y="305"/>
                  </a:lnTo>
                  <a:lnTo>
                    <a:pt x="202" y="0"/>
                  </a:lnTo>
                  <a:lnTo>
                    <a:pt x="1013" y="273"/>
                  </a:lnTo>
                  <a:lnTo>
                    <a:pt x="1030" y="6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2982605" y="2358447"/>
            <a:ext cx="2203450" cy="1227138"/>
            <a:chOff x="2112963" y="2387601"/>
            <a:chExt cx="2203450" cy="1227138"/>
          </a:xfrm>
        </p:grpSpPr>
        <p:sp>
          <p:nvSpPr>
            <p:cNvPr id="3084" name="Freeform 12"/>
            <p:cNvSpPr>
              <a:spLocks noEditPoints="1"/>
            </p:cNvSpPr>
            <p:nvPr/>
          </p:nvSpPr>
          <p:spPr bwMode="auto">
            <a:xfrm>
              <a:off x="2416175" y="2387601"/>
              <a:ext cx="1597025" cy="658813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1006" y="215"/>
                </a:cxn>
                <a:cxn ang="0">
                  <a:pos x="557" y="415"/>
                </a:cxn>
                <a:cxn ang="0">
                  <a:pos x="0" y="224"/>
                </a:cxn>
                <a:cxn ang="0">
                  <a:pos x="535" y="0"/>
                </a:cxn>
                <a:cxn ang="0">
                  <a:pos x="552" y="320"/>
                </a:cxn>
                <a:cxn ang="0">
                  <a:pos x="550" y="320"/>
                </a:cxn>
                <a:cxn ang="0">
                  <a:pos x="552" y="320"/>
                </a:cxn>
                <a:cxn ang="0">
                  <a:pos x="555" y="323"/>
                </a:cxn>
                <a:cxn ang="0">
                  <a:pos x="552" y="320"/>
                </a:cxn>
              </a:cxnLst>
              <a:rect l="0" t="0" r="r" b="b"/>
              <a:pathLst>
                <a:path w="1006" h="415">
                  <a:moveTo>
                    <a:pt x="535" y="0"/>
                  </a:moveTo>
                  <a:lnTo>
                    <a:pt x="1006" y="215"/>
                  </a:lnTo>
                  <a:lnTo>
                    <a:pt x="557" y="415"/>
                  </a:lnTo>
                  <a:lnTo>
                    <a:pt x="0" y="224"/>
                  </a:lnTo>
                  <a:lnTo>
                    <a:pt x="535" y="0"/>
                  </a:lnTo>
                  <a:close/>
                  <a:moveTo>
                    <a:pt x="552" y="320"/>
                  </a:moveTo>
                  <a:lnTo>
                    <a:pt x="550" y="320"/>
                  </a:lnTo>
                  <a:lnTo>
                    <a:pt x="552" y="320"/>
                  </a:lnTo>
                  <a:lnTo>
                    <a:pt x="555" y="323"/>
                  </a:lnTo>
                  <a:lnTo>
                    <a:pt x="552" y="32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300413" y="2728913"/>
              <a:ext cx="1016000" cy="885825"/>
            </a:xfrm>
            <a:custGeom>
              <a:avLst/>
              <a:gdLst/>
              <a:ahLst/>
              <a:cxnLst>
                <a:cxn ang="0">
                  <a:pos x="449" y="0"/>
                </a:cxn>
                <a:cxn ang="0">
                  <a:pos x="454" y="2"/>
                </a:cxn>
                <a:cxn ang="0">
                  <a:pos x="640" y="292"/>
                </a:cxn>
                <a:cxn ang="0">
                  <a:pos x="17" y="558"/>
                </a:cxn>
                <a:cxn ang="0">
                  <a:pos x="0" y="200"/>
                </a:cxn>
                <a:cxn ang="0">
                  <a:pos x="449" y="0"/>
                </a:cxn>
              </a:cxnLst>
              <a:rect l="0" t="0" r="r" b="b"/>
              <a:pathLst>
                <a:path w="640" h="558">
                  <a:moveTo>
                    <a:pt x="449" y="0"/>
                  </a:moveTo>
                  <a:lnTo>
                    <a:pt x="454" y="2"/>
                  </a:lnTo>
                  <a:lnTo>
                    <a:pt x="640" y="292"/>
                  </a:lnTo>
                  <a:lnTo>
                    <a:pt x="17" y="558"/>
                  </a:lnTo>
                  <a:lnTo>
                    <a:pt x="0" y="200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2112963" y="2743201"/>
              <a:ext cx="1214438" cy="871538"/>
            </a:xfrm>
            <a:custGeom>
              <a:avLst/>
              <a:gdLst/>
              <a:ahLst/>
              <a:cxnLst>
                <a:cxn ang="0">
                  <a:pos x="0" y="296"/>
                </a:cxn>
                <a:cxn ang="0">
                  <a:pos x="191" y="0"/>
                </a:cxn>
                <a:cxn ang="0">
                  <a:pos x="748" y="191"/>
                </a:cxn>
                <a:cxn ang="0">
                  <a:pos x="765" y="549"/>
                </a:cxn>
                <a:cxn ang="0">
                  <a:pos x="0" y="296"/>
                </a:cxn>
              </a:cxnLst>
              <a:rect l="0" t="0" r="r" b="b"/>
              <a:pathLst>
                <a:path w="765" h="549">
                  <a:moveTo>
                    <a:pt x="0" y="296"/>
                  </a:moveTo>
                  <a:lnTo>
                    <a:pt x="191" y="0"/>
                  </a:lnTo>
                  <a:lnTo>
                    <a:pt x="748" y="191"/>
                  </a:lnTo>
                  <a:lnTo>
                    <a:pt x="765" y="549"/>
                  </a:lnTo>
                  <a:lnTo>
                    <a:pt x="0" y="29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" name="Group 28"/>
          <p:cNvGrpSpPr/>
          <p:nvPr/>
        </p:nvGrpSpPr>
        <p:grpSpPr>
          <a:xfrm>
            <a:off x="3355667" y="1918709"/>
            <a:ext cx="1457326" cy="947738"/>
            <a:chOff x="2486025" y="1947863"/>
            <a:chExt cx="1457326" cy="947738"/>
          </a:xfrm>
        </p:grpSpPr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2789238" y="1947863"/>
              <a:ext cx="858838" cy="366713"/>
            </a:xfrm>
            <a:custGeom>
              <a:avLst/>
              <a:gdLst/>
              <a:ahLst/>
              <a:cxnLst>
                <a:cxn ang="0">
                  <a:pos x="287" y="0"/>
                </a:cxn>
                <a:cxn ang="0">
                  <a:pos x="541" y="125"/>
                </a:cxn>
                <a:cxn ang="0">
                  <a:pos x="298" y="231"/>
                </a:cxn>
                <a:cxn ang="0">
                  <a:pos x="0" y="134"/>
                </a:cxn>
                <a:cxn ang="0">
                  <a:pos x="287" y="0"/>
                </a:cxn>
              </a:cxnLst>
              <a:rect l="0" t="0" r="r" b="b"/>
              <a:pathLst>
                <a:path w="541" h="231">
                  <a:moveTo>
                    <a:pt x="287" y="0"/>
                  </a:moveTo>
                  <a:lnTo>
                    <a:pt x="541" y="125"/>
                  </a:lnTo>
                  <a:lnTo>
                    <a:pt x="298" y="231"/>
                  </a:lnTo>
                  <a:lnTo>
                    <a:pt x="0" y="134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262313" y="2146301"/>
              <a:ext cx="681038" cy="749300"/>
            </a:xfrm>
            <a:custGeom>
              <a:avLst/>
              <a:gdLst/>
              <a:ahLst/>
              <a:cxnLst>
                <a:cxn ang="0">
                  <a:pos x="19" y="472"/>
                </a:cxn>
                <a:cxn ang="0">
                  <a:pos x="0" y="106"/>
                </a:cxn>
                <a:cxn ang="0">
                  <a:pos x="243" y="0"/>
                </a:cxn>
                <a:cxn ang="0">
                  <a:pos x="429" y="295"/>
                </a:cxn>
                <a:cxn ang="0">
                  <a:pos x="19" y="472"/>
                </a:cxn>
              </a:cxnLst>
              <a:rect l="0" t="0" r="r" b="b"/>
              <a:pathLst>
                <a:path w="429" h="472">
                  <a:moveTo>
                    <a:pt x="19" y="472"/>
                  </a:moveTo>
                  <a:lnTo>
                    <a:pt x="0" y="106"/>
                  </a:lnTo>
                  <a:lnTo>
                    <a:pt x="243" y="0"/>
                  </a:lnTo>
                  <a:lnTo>
                    <a:pt x="429" y="295"/>
                  </a:lnTo>
                  <a:lnTo>
                    <a:pt x="19" y="47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2486025" y="2160588"/>
              <a:ext cx="806450" cy="735013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489" y="97"/>
                </a:cxn>
                <a:cxn ang="0">
                  <a:pos x="508" y="463"/>
                </a:cxn>
                <a:cxn ang="0">
                  <a:pos x="506" y="463"/>
                </a:cxn>
                <a:cxn ang="0">
                  <a:pos x="0" y="297"/>
                </a:cxn>
                <a:cxn ang="0">
                  <a:pos x="191" y="0"/>
                </a:cxn>
                <a:cxn ang="0">
                  <a:pos x="191" y="0"/>
                </a:cxn>
              </a:cxnLst>
              <a:rect l="0" t="0" r="r" b="b"/>
              <a:pathLst>
                <a:path w="508" h="463">
                  <a:moveTo>
                    <a:pt x="191" y="0"/>
                  </a:moveTo>
                  <a:lnTo>
                    <a:pt x="489" y="97"/>
                  </a:lnTo>
                  <a:lnTo>
                    <a:pt x="508" y="463"/>
                  </a:lnTo>
                  <a:lnTo>
                    <a:pt x="506" y="463"/>
                  </a:lnTo>
                  <a:lnTo>
                    <a:pt x="0" y="297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29"/>
          <p:cNvGrpSpPr/>
          <p:nvPr/>
        </p:nvGrpSpPr>
        <p:grpSpPr>
          <a:xfrm>
            <a:off x="3731905" y="1451984"/>
            <a:ext cx="712787" cy="687388"/>
            <a:chOff x="2862263" y="1481138"/>
            <a:chExt cx="712787" cy="687388"/>
          </a:xfrm>
        </p:grpSpPr>
        <p:sp>
          <p:nvSpPr>
            <p:cNvPr id="3090" name="Freeform 18"/>
            <p:cNvSpPr>
              <a:spLocks/>
            </p:cNvSpPr>
            <p:nvPr/>
          </p:nvSpPr>
          <p:spPr bwMode="auto">
            <a:xfrm>
              <a:off x="3219450" y="1481138"/>
              <a:ext cx="355600" cy="687388"/>
            </a:xfrm>
            <a:custGeom>
              <a:avLst/>
              <a:gdLst/>
              <a:ahLst/>
              <a:cxnLst>
                <a:cxn ang="0">
                  <a:pos x="224" y="347"/>
                </a:cxn>
                <a:cxn ang="0">
                  <a:pos x="22" y="433"/>
                </a:cxn>
                <a:cxn ang="0">
                  <a:pos x="0" y="0"/>
                </a:cxn>
                <a:cxn ang="0">
                  <a:pos x="224" y="347"/>
                </a:cxn>
              </a:cxnLst>
              <a:rect l="0" t="0" r="r" b="b"/>
              <a:pathLst>
                <a:path w="224" h="433">
                  <a:moveTo>
                    <a:pt x="224" y="347"/>
                  </a:moveTo>
                  <a:lnTo>
                    <a:pt x="22" y="433"/>
                  </a:lnTo>
                  <a:lnTo>
                    <a:pt x="0" y="0"/>
                  </a:lnTo>
                  <a:lnTo>
                    <a:pt x="224" y="34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91" name="Freeform 19"/>
            <p:cNvSpPr>
              <a:spLocks/>
            </p:cNvSpPr>
            <p:nvPr/>
          </p:nvSpPr>
          <p:spPr bwMode="auto">
            <a:xfrm>
              <a:off x="2862263" y="1481138"/>
              <a:ext cx="392113" cy="687388"/>
            </a:xfrm>
            <a:custGeom>
              <a:avLst/>
              <a:gdLst/>
              <a:ahLst/>
              <a:cxnLst>
                <a:cxn ang="0">
                  <a:pos x="247" y="433"/>
                </a:cxn>
                <a:cxn ang="0">
                  <a:pos x="0" y="354"/>
                </a:cxn>
                <a:cxn ang="0">
                  <a:pos x="225" y="0"/>
                </a:cxn>
                <a:cxn ang="0">
                  <a:pos x="247" y="433"/>
                </a:cxn>
              </a:cxnLst>
              <a:rect l="0" t="0" r="r" b="b"/>
              <a:pathLst>
                <a:path w="247" h="433">
                  <a:moveTo>
                    <a:pt x="247" y="433"/>
                  </a:moveTo>
                  <a:lnTo>
                    <a:pt x="0" y="354"/>
                  </a:lnTo>
                  <a:lnTo>
                    <a:pt x="225" y="0"/>
                  </a:lnTo>
                  <a:lnTo>
                    <a:pt x="247" y="43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1" name="Freeform 52"/>
          <p:cNvSpPr>
            <a:spLocks noEditPoints="1"/>
          </p:cNvSpPr>
          <p:nvPr/>
        </p:nvSpPr>
        <p:spPr bwMode="auto">
          <a:xfrm>
            <a:off x="5712868" y="3291897"/>
            <a:ext cx="291682" cy="31381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956857" y="1526810"/>
            <a:ext cx="21230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</a:rPr>
              <a:t>Title Goes Here</a:t>
            </a:r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000" dirty="0" smtClean="0">
                <a:solidFill>
                  <a:schemeClr val="bg1"/>
                </a:solidFill>
              </a:rPr>
              <a:t>There are many variations.</a:t>
            </a:r>
          </a:p>
        </p:txBody>
      </p:sp>
      <p:sp>
        <p:nvSpPr>
          <p:cNvPr id="33" name="Freeform 107"/>
          <p:cNvSpPr>
            <a:spLocks noEditPoints="1"/>
          </p:cNvSpPr>
          <p:nvPr/>
        </p:nvSpPr>
        <p:spPr bwMode="auto">
          <a:xfrm>
            <a:off x="4945803" y="2131434"/>
            <a:ext cx="325390" cy="330005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403401" y="2089579"/>
            <a:ext cx="21230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</a:rPr>
              <a:t>Title Goes Here</a:t>
            </a:r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000" dirty="0" smtClean="0">
                <a:solidFill>
                  <a:schemeClr val="bg1"/>
                </a:solidFill>
              </a:rPr>
              <a:t>There are many variations.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0533" y="2652348"/>
            <a:ext cx="21230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</a:rPr>
              <a:t>Title Goes Here</a:t>
            </a:r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000" dirty="0" smtClean="0">
                <a:solidFill>
                  <a:schemeClr val="bg1"/>
                </a:solidFill>
              </a:rPr>
              <a:t>There are many variations.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61663" y="3215117"/>
            <a:ext cx="21230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</a:rPr>
              <a:t>Title Goes Here</a:t>
            </a:r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000" dirty="0" smtClean="0">
                <a:solidFill>
                  <a:schemeClr val="bg1"/>
                </a:solidFill>
              </a:rPr>
              <a:t>There are many variations.</a:t>
            </a:r>
          </a:p>
        </p:txBody>
      </p:sp>
      <p:sp>
        <p:nvSpPr>
          <p:cNvPr id="39" name="Freeform 86"/>
          <p:cNvSpPr>
            <a:spLocks noEditPoints="1"/>
          </p:cNvSpPr>
          <p:nvPr/>
        </p:nvSpPr>
        <p:spPr bwMode="auto">
          <a:xfrm>
            <a:off x="5325480" y="2726689"/>
            <a:ext cx="172699" cy="29057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Freeform 152"/>
          <p:cNvSpPr>
            <a:spLocks noEditPoints="1"/>
          </p:cNvSpPr>
          <p:nvPr/>
        </p:nvSpPr>
        <p:spPr bwMode="auto">
          <a:xfrm>
            <a:off x="4579756" y="1575405"/>
            <a:ext cx="303712" cy="28067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1736080" y="1793705"/>
            <a:ext cx="1922801" cy="0"/>
          </a:xfrm>
          <a:prstGeom prst="line">
            <a:avLst/>
          </a:prstGeom>
          <a:ln w="1905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3"/>
          <p:cNvSpPr txBox="1">
            <a:spLocks/>
          </p:cNvSpPr>
          <p:nvPr/>
        </p:nvSpPr>
        <p:spPr>
          <a:xfrm>
            <a:off x="1000366" y="3383011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25%</a:t>
            </a: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000366" y="1597194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90%</a:t>
            </a: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1000366" y="2765128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50%</a:t>
            </a:r>
          </a:p>
        </p:txBody>
      </p:sp>
      <p:sp>
        <p:nvSpPr>
          <p:cNvPr id="45" name="Text Placeholder 3"/>
          <p:cNvSpPr txBox="1">
            <a:spLocks/>
          </p:cNvSpPr>
          <p:nvPr/>
        </p:nvSpPr>
        <p:spPr>
          <a:xfrm>
            <a:off x="1000366" y="2181161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75%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736081" y="2358447"/>
            <a:ext cx="1619586" cy="0"/>
          </a:xfrm>
          <a:prstGeom prst="line">
            <a:avLst/>
          </a:prstGeom>
          <a:ln w="19050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1736081" y="2965957"/>
            <a:ext cx="1246524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1736081" y="3585585"/>
            <a:ext cx="860761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78" grpId="0" animBg="1"/>
      <p:bldP spid="3079" grpId="0" animBg="1"/>
      <p:bldP spid="3080" grpId="0" animBg="1"/>
      <p:bldP spid="31" grpId="0" animBg="1"/>
      <p:bldP spid="32" grpId="0"/>
      <p:bldP spid="33" grpId="0" animBg="1"/>
      <p:bldP spid="35" grpId="0"/>
      <p:bldP spid="36" grpId="0"/>
      <p:bldP spid="37" grpId="0"/>
      <p:bldP spid="39" grpId="0" animBg="1"/>
      <p:bldP spid="40" grpId="0" animBg="1"/>
      <p:bldP spid="42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3D Cube 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3D Chart Infographic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108277" y="2947143"/>
            <a:ext cx="21557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endParaRPr lang="en-US" sz="1200" dirty="0" smtClean="0">
              <a:solidFill>
                <a:schemeClr val="accent1"/>
              </a:solidFill>
            </a:endParaRPr>
          </a:p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have suffered alteration in</a:t>
            </a:r>
          </a:p>
        </p:txBody>
      </p:sp>
      <p:sp>
        <p:nvSpPr>
          <p:cNvPr id="39" name="Text Placeholder 3"/>
          <p:cNvSpPr txBox="1">
            <a:spLocks/>
          </p:cNvSpPr>
          <p:nvPr/>
        </p:nvSpPr>
        <p:spPr>
          <a:xfrm>
            <a:off x="4306689" y="4057650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69782" y="1613365"/>
            <a:ext cx="195863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endParaRPr lang="en-US" sz="1200" dirty="0" smtClean="0">
              <a:solidFill>
                <a:schemeClr val="accent4"/>
              </a:solidFill>
            </a:endParaRPr>
          </a:p>
          <a:p>
            <a:pPr algn="r"/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have suffered alteration in</a:t>
            </a: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4315520" y="1477000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20%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138757" y="1613365"/>
            <a:ext cx="21557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endParaRPr lang="en-US" sz="1200" dirty="0" smtClean="0">
              <a:solidFill>
                <a:schemeClr val="accent2"/>
              </a:solidFill>
            </a:endParaRPr>
          </a:p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have suffered alteration in</a:t>
            </a:r>
          </a:p>
        </p:txBody>
      </p:sp>
      <p:sp>
        <p:nvSpPr>
          <p:cNvPr id="45" name="Text Placeholder 3"/>
          <p:cNvSpPr txBox="1">
            <a:spLocks/>
          </p:cNvSpPr>
          <p:nvPr/>
        </p:nvSpPr>
        <p:spPr>
          <a:xfrm>
            <a:off x="2996364" y="2683510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80%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022335" y="2947143"/>
            <a:ext cx="195863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endParaRPr lang="en-US" sz="1200" dirty="0" smtClean="0">
              <a:solidFill>
                <a:schemeClr val="accent3"/>
              </a:solidFill>
            </a:endParaRPr>
          </a:p>
          <a:p>
            <a:pPr algn="r"/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have suffered alteration in</a:t>
            </a: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5415858" y="2268438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60%</a:t>
            </a:r>
          </a:p>
        </p:txBody>
      </p:sp>
      <p:grpSp>
        <p:nvGrpSpPr>
          <p:cNvPr id="5" name="Group 71"/>
          <p:cNvGrpSpPr/>
          <p:nvPr/>
        </p:nvGrpSpPr>
        <p:grpSpPr>
          <a:xfrm>
            <a:off x="3367796" y="2720210"/>
            <a:ext cx="2408409" cy="1260128"/>
            <a:chOff x="3367796" y="2720210"/>
            <a:chExt cx="2408409" cy="1260128"/>
          </a:xfrm>
        </p:grpSpPr>
        <p:sp>
          <p:nvSpPr>
            <p:cNvPr id="46" name="Freeform 234"/>
            <p:cNvSpPr>
              <a:spLocks/>
            </p:cNvSpPr>
            <p:nvPr/>
          </p:nvSpPr>
          <p:spPr bwMode="auto">
            <a:xfrm>
              <a:off x="3367796" y="3068174"/>
              <a:ext cx="1205448" cy="912164"/>
            </a:xfrm>
            <a:custGeom>
              <a:avLst/>
              <a:gdLst/>
              <a:ahLst/>
              <a:cxnLst>
                <a:cxn ang="0">
                  <a:pos x="485" y="367"/>
                </a:cxn>
                <a:cxn ang="0">
                  <a:pos x="0" y="229"/>
                </a:cxn>
                <a:cxn ang="0">
                  <a:pos x="0" y="0"/>
                </a:cxn>
                <a:cxn ang="0">
                  <a:pos x="485" y="139"/>
                </a:cxn>
                <a:cxn ang="0">
                  <a:pos x="485" y="367"/>
                </a:cxn>
              </a:cxnLst>
              <a:rect l="0" t="0" r="r" b="b"/>
              <a:pathLst>
                <a:path w="485" h="367">
                  <a:moveTo>
                    <a:pt x="485" y="367"/>
                  </a:moveTo>
                  <a:lnTo>
                    <a:pt x="0" y="229"/>
                  </a:lnTo>
                  <a:lnTo>
                    <a:pt x="0" y="0"/>
                  </a:lnTo>
                  <a:lnTo>
                    <a:pt x="485" y="139"/>
                  </a:lnTo>
                  <a:lnTo>
                    <a:pt x="485" y="36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235"/>
            <p:cNvSpPr>
              <a:spLocks/>
            </p:cNvSpPr>
            <p:nvPr/>
          </p:nvSpPr>
          <p:spPr bwMode="auto">
            <a:xfrm>
              <a:off x="4570757" y="3068174"/>
              <a:ext cx="1205448" cy="912164"/>
            </a:xfrm>
            <a:custGeom>
              <a:avLst/>
              <a:gdLst/>
              <a:ahLst/>
              <a:cxnLst>
                <a:cxn ang="0">
                  <a:pos x="485" y="229"/>
                </a:cxn>
                <a:cxn ang="0">
                  <a:pos x="0" y="367"/>
                </a:cxn>
                <a:cxn ang="0">
                  <a:pos x="0" y="139"/>
                </a:cxn>
                <a:cxn ang="0">
                  <a:pos x="485" y="0"/>
                </a:cxn>
                <a:cxn ang="0">
                  <a:pos x="485" y="229"/>
                </a:cxn>
              </a:cxnLst>
              <a:rect l="0" t="0" r="r" b="b"/>
              <a:pathLst>
                <a:path w="485" h="367">
                  <a:moveTo>
                    <a:pt x="485" y="229"/>
                  </a:moveTo>
                  <a:lnTo>
                    <a:pt x="0" y="367"/>
                  </a:lnTo>
                  <a:lnTo>
                    <a:pt x="0" y="139"/>
                  </a:lnTo>
                  <a:lnTo>
                    <a:pt x="485" y="0"/>
                  </a:lnTo>
                  <a:lnTo>
                    <a:pt x="485" y="22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236"/>
            <p:cNvSpPr>
              <a:spLocks/>
            </p:cNvSpPr>
            <p:nvPr/>
          </p:nvSpPr>
          <p:spPr bwMode="auto">
            <a:xfrm>
              <a:off x="3367796" y="2720210"/>
              <a:ext cx="2408409" cy="693443"/>
            </a:xfrm>
            <a:custGeom>
              <a:avLst/>
              <a:gdLst/>
              <a:ahLst/>
              <a:cxnLst>
                <a:cxn ang="0">
                  <a:pos x="969" y="140"/>
                </a:cxn>
                <a:cxn ang="0">
                  <a:pos x="484" y="279"/>
                </a:cxn>
                <a:cxn ang="0">
                  <a:pos x="0" y="140"/>
                </a:cxn>
                <a:cxn ang="0">
                  <a:pos x="0" y="138"/>
                </a:cxn>
                <a:cxn ang="0">
                  <a:pos x="485" y="0"/>
                </a:cxn>
                <a:cxn ang="0">
                  <a:pos x="969" y="138"/>
                </a:cxn>
                <a:cxn ang="0">
                  <a:pos x="969" y="140"/>
                </a:cxn>
              </a:cxnLst>
              <a:rect l="0" t="0" r="r" b="b"/>
              <a:pathLst>
                <a:path w="969" h="279">
                  <a:moveTo>
                    <a:pt x="969" y="140"/>
                  </a:moveTo>
                  <a:lnTo>
                    <a:pt x="484" y="279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485" y="0"/>
                  </a:lnTo>
                  <a:lnTo>
                    <a:pt x="969" y="138"/>
                  </a:lnTo>
                  <a:lnTo>
                    <a:pt x="969" y="1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72"/>
          <p:cNvGrpSpPr/>
          <p:nvPr/>
        </p:nvGrpSpPr>
        <p:grpSpPr>
          <a:xfrm>
            <a:off x="3651138" y="2329993"/>
            <a:ext cx="1841725" cy="961872"/>
            <a:chOff x="3651138" y="2329993"/>
            <a:chExt cx="1841725" cy="961872"/>
          </a:xfrm>
        </p:grpSpPr>
        <p:sp>
          <p:nvSpPr>
            <p:cNvPr id="49" name="Freeform 237"/>
            <p:cNvSpPr>
              <a:spLocks/>
            </p:cNvSpPr>
            <p:nvPr/>
          </p:nvSpPr>
          <p:spPr bwMode="auto">
            <a:xfrm>
              <a:off x="3651138" y="2595937"/>
              <a:ext cx="919619" cy="695928"/>
            </a:xfrm>
            <a:custGeom>
              <a:avLst/>
              <a:gdLst/>
              <a:ahLst/>
              <a:cxnLst>
                <a:cxn ang="0">
                  <a:pos x="370" y="280"/>
                </a:cxn>
                <a:cxn ang="0">
                  <a:pos x="0" y="175"/>
                </a:cxn>
                <a:cxn ang="0">
                  <a:pos x="0" y="0"/>
                </a:cxn>
                <a:cxn ang="0">
                  <a:pos x="370" y="105"/>
                </a:cxn>
                <a:cxn ang="0">
                  <a:pos x="370" y="280"/>
                </a:cxn>
              </a:cxnLst>
              <a:rect l="0" t="0" r="r" b="b"/>
              <a:pathLst>
                <a:path w="370" h="280">
                  <a:moveTo>
                    <a:pt x="370" y="280"/>
                  </a:moveTo>
                  <a:lnTo>
                    <a:pt x="0" y="175"/>
                  </a:lnTo>
                  <a:lnTo>
                    <a:pt x="0" y="0"/>
                  </a:lnTo>
                  <a:lnTo>
                    <a:pt x="370" y="105"/>
                  </a:lnTo>
                  <a:lnTo>
                    <a:pt x="370" y="28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238"/>
            <p:cNvSpPr>
              <a:spLocks/>
            </p:cNvSpPr>
            <p:nvPr/>
          </p:nvSpPr>
          <p:spPr bwMode="auto">
            <a:xfrm>
              <a:off x="4570757" y="2595937"/>
              <a:ext cx="922105" cy="695928"/>
            </a:xfrm>
            <a:custGeom>
              <a:avLst/>
              <a:gdLst/>
              <a:ahLst/>
              <a:cxnLst>
                <a:cxn ang="0">
                  <a:pos x="371" y="175"/>
                </a:cxn>
                <a:cxn ang="0">
                  <a:pos x="0" y="280"/>
                </a:cxn>
                <a:cxn ang="0">
                  <a:pos x="0" y="105"/>
                </a:cxn>
                <a:cxn ang="0">
                  <a:pos x="371" y="0"/>
                </a:cxn>
                <a:cxn ang="0">
                  <a:pos x="371" y="175"/>
                </a:cxn>
              </a:cxnLst>
              <a:rect l="0" t="0" r="r" b="b"/>
              <a:pathLst>
                <a:path w="371" h="280">
                  <a:moveTo>
                    <a:pt x="371" y="175"/>
                  </a:moveTo>
                  <a:lnTo>
                    <a:pt x="0" y="280"/>
                  </a:lnTo>
                  <a:lnTo>
                    <a:pt x="0" y="105"/>
                  </a:lnTo>
                  <a:lnTo>
                    <a:pt x="371" y="0"/>
                  </a:lnTo>
                  <a:lnTo>
                    <a:pt x="371" y="17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239"/>
            <p:cNvSpPr>
              <a:spLocks/>
            </p:cNvSpPr>
            <p:nvPr/>
          </p:nvSpPr>
          <p:spPr bwMode="auto">
            <a:xfrm>
              <a:off x="3651138" y="2329993"/>
              <a:ext cx="1841725" cy="526917"/>
            </a:xfrm>
            <a:custGeom>
              <a:avLst/>
              <a:gdLst/>
              <a:ahLst/>
              <a:cxnLst>
                <a:cxn ang="0">
                  <a:pos x="741" y="107"/>
                </a:cxn>
                <a:cxn ang="0">
                  <a:pos x="370" y="212"/>
                </a:cxn>
                <a:cxn ang="0">
                  <a:pos x="0" y="107"/>
                </a:cxn>
                <a:cxn ang="0">
                  <a:pos x="0" y="105"/>
                </a:cxn>
                <a:cxn ang="0">
                  <a:pos x="370" y="0"/>
                </a:cxn>
                <a:cxn ang="0">
                  <a:pos x="741" y="105"/>
                </a:cxn>
                <a:cxn ang="0">
                  <a:pos x="741" y="107"/>
                </a:cxn>
              </a:cxnLst>
              <a:rect l="0" t="0" r="r" b="b"/>
              <a:pathLst>
                <a:path w="741" h="212">
                  <a:moveTo>
                    <a:pt x="741" y="107"/>
                  </a:moveTo>
                  <a:lnTo>
                    <a:pt x="370" y="212"/>
                  </a:lnTo>
                  <a:lnTo>
                    <a:pt x="0" y="107"/>
                  </a:lnTo>
                  <a:lnTo>
                    <a:pt x="0" y="105"/>
                  </a:lnTo>
                  <a:lnTo>
                    <a:pt x="370" y="0"/>
                  </a:lnTo>
                  <a:lnTo>
                    <a:pt x="741" y="105"/>
                  </a:lnTo>
                  <a:lnTo>
                    <a:pt x="741" y="1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" name="Group 73"/>
          <p:cNvGrpSpPr/>
          <p:nvPr/>
        </p:nvGrpSpPr>
        <p:grpSpPr>
          <a:xfrm>
            <a:off x="3874829" y="2011854"/>
            <a:ext cx="1401800" cy="733211"/>
            <a:chOff x="3874829" y="2011854"/>
            <a:chExt cx="1401800" cy="733211"/>
          </a:xfrm>
        </p:grpSpPr>
        <p:sp>
          <p:nvSpPr>
            <p:cNvPr id="52" name="Freeform 240"/>
            <p:cNvSpPr>
              <a:spLocks/>
            </p:cNvSpPr>
            <p:nvPr/>
          </p:nvSpPr>
          <p:spPr bwMode="auto">
            <a:xfrm>
              <a:off x="3874829" y="2215662"/>
              <a:ext cx="703385" cy="529403"/>
            </a:xfrm>
            <a:custGeom>
              <a:avLst/>
              <a:gdLst/>
              <a:ahLst/>
              <a:cxnLst>
                <a:cxn ang="0">
                  <a:pos x="283" y="213"/>
                </a:cxn>
                <a:cxn ang="0">
                  <a:pos x="0" y="133"/>
                </a:cxn>
                <a:cxn ang="0">
                  <a:pos x="0" y="0"/>
                </a:cxn>
                <a:cxn ang="0">
                  <a:pos x="283" y="81"/>
                </a:cxn>
                <a:cxn ang="0">
                  <a:pos x="283" y="213"/>
                </a:cxn>
              </a:cxnLst>
              <a:rect l="0" t="0" r="r" b="b"/>
              <a:pathLst>
                <a:path w="283" h="213">
                  <a:moveTo>
                    <a:pt x="283" y="21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283" y="81"/>
                  </a:lnTo>
                  <a:lnTo>
                    <a:pt x="283" y="21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241"/>
            <p:cNvSpPr>
              <a:spLocks/>
            </p:cNvSpPr>
            <p:nvPr/>
          </p:nvSpPr>
          <p:spPr bwMode="auto">
            <a:xfrm>
              <a:off x="4573244" y="2215662"/>
              <a:ext cx="703385" cy="529403"/>
            </a:xfrm>
            <a:custGeom>
              <a:avLst/>
              <a:gdLst/>
              <a:ahLst/>
              <a:cxnLst>
                <a:cxn ang="0">
                  <a:pos x="283" y="133"/>
                </a:cxn>
                <a:cxn ang="0">
                  <a:pos x="0" y="213"/>
                </a:cxn>
                <a:cxn ang="0">
                  <a:pos x="0" y="81"/>
                </a:cxn>
                <a:cxn ang="0">
                  <a:pos x="283" y="0"/>
                </a:cxn>
                <a:cxn ang="0">
                  <a:pos x="283" y="133"/>
                </a:cxn>
              </a:cxnLst>
              <a:rect l="0" t="0" r="r" b="b"/>
              <a:pathLst>
                <a:path w="283" h="213">
                  <a:moveTo>
                    <a:pt x="283" y="133"/>
                  </a:moveTo>
                  <a:lnTo>
                    <a:pt x="0" y="213"/>
                  </a:lnTo>
                  <a:lnTo>
                    <a:pt x="0" y="81"/>
                  </a:lnTo>
                  <a:lnTo>
                    <a:pt x="283" y="0"/>
                  </a:lnTo>
                  <a:lnTo>
                    <a:pt x="283" y="13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242"/>
            <p:cNvSpPr>
              <a:spLocks/>
            </p:cNvSpPr>
            <p:nvPr/>
          </p:nvSpPr>
          <p:spPr bwMode="auto">
            <a:xfrm>
              <a:off x="3874829" y="2011854"/>
              <a:ext cx="1401798" cy="405130"/>
            </a:xfrm>
            <a:custGeom>
              <a:avLst/>
              <a:gdLst/>
              <a:ahLst/>
              <a:cxnLst>
                <a:cxn ang="0">
                  <a:pos x="564" y="82"/>
                </a:cxn>
                <a:cxn ang="0">
                  <a:pos x="281" y="163"/>
                </a:cxn>
                <a:cxn ang="0">
                  <a:pos x="0" y="82"/>
                </a:cxn>
                <a:cxn ang="0">
                  <a:pos x="0" y="81"/>
                </a:cxn>
                <a:cxn ang="0">
                  <a:pos x="283" y="0"/>
                </a:cxn>
                <a:cxn ang="0">
                  <a:pos x="564" y="81"/>
                </a:cxn>
                <a:cxn ang="0">
                  <a:pos x="564" y="82"/>
                </a:cxn>
              </a:cxnLst>
              <a:rect l="0" t="0" r="r" b="b"/>
              <a:pathLst>
                <a:path w="564" h="163">
                  <a:moveTo>
                    <a:pt x="564" y="82"/>
                  </a:moveTo>
                  <a:lnTo>
                    <a:pt x="281" y="16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283" y="0"/>
                  </a:lnTo>
                  <a:lnTo>
                    <a:pt x="564" y="81"/>
                  </a:lnTo>
                  <a:lnTo>
                    <a:pt x="564" y="8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75"/>
          <p:cNvGrpSpPr/>
          <p:nvPr/>
        </p:nvGrpSpPr>
        <p:grpSpPr>
          <a:xfrm>
            <a:off x="4083608" y="1800591"/>
            <a:ext cx="986728" cy="521946"/>
            <a:chOff x="4083608" y="1800591"/>
            <a:chExt cx="986728" cy="521946"/>
          </a:xfrm>
        </p:grpSpPr>
        <p:sp>
          <p:nvSpPr>
            <p:cNvPr id="55" name="Freeform 243"/>
            <p:cNvSpPr>
              <a:spLocks/>
            </p:cNvSpPr>
            <p:nvPr/>
          </p:nvSpPr>
          <p:spPr bwMode="auto">
            <a:xfrm>
              <a:off x="4083608" y="1947232"/>
              <a:ext cx="494607" cy="375305"/>
            </a:xfrm>
            <a:custGeom>
              <a:avLst/>
              <a:gdLst/>
              <a:ahLst/>
              <a:cxnLst>
                <a:cxn ang="0">
                  <a:pos x="199" y="151"/>
                </a:cxn>
                <a:cxn ang="0">
                  <a:pos x="0" y="94"/>
                </a:cxn>
                <a:cxn ang="0">
                  <a:pos x="0" y="0"/>
                </a:cxn>
                <a:cxn ang="0">
                  <a:pos x="199" y="56"/>
                </a:cxn>
                <a:cxn ang="0">
                  <a:pos x="199" y="151"/>
                </a:cxn>
              </a:cxnLst>
              <a:rect l="0" t="0" r="r" b="b"/>
              <a:pathLst>
                <a:path w="199" h="151">
                  <a:moveTo>
                    <a:pt x="199" y="151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199" y="56"/>
                  </a:lnTo>
                  <a:lnTo>
                    <a:pt x="199" y="15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244"/>
            <p:cNvSpPr>
              <a:spLocks/>
            </p:cNvSpPr>
            <p:nvPr/>
          </p:nvSpPr>
          <p:spPr bwMode="auto">
            <a:xfrm>
              <a:off x="4578215" y="1947232"/>
              <a:ext cx="492121" cy="375305"/>
            </a:xfrm>
            <a:custGeom>
              <a:avLst/>
              <a:gdLst/>
              <a:ahLst/>
              <a:cxnLst>
                <a:cxn ang="0">
                  <a:pos x="198" y="94"/>
                </a:cxn>
                <a:cxn ang="0">
                  <a:pos x="0" y="151"/>
                </a:cxn>
                <a:cxn ang="0">
                  <a:pos x="0" y="56"/>
                </a:cxn>
                <a:cxn ang="0">
                  <a:pos x="198" y="0"/>
                </a:cxn>
                <a:cxn ang="0">
                  <a:pos x="198" y="94"/>
                </a:cxn>
              </a:cxnLst>
              <a:rect l="0" t="0" r="r" b="b"/>
              <a:pathLst>
                <a:path w="198" h="151">
                  <a:moveTo>
                    <a:pt x="198" y="94"/>
                  </a:moveTo>
                  <a:lnTo>
                    <a:pt x="0" y="151"/>
                  </a:lnTo>
                  <a:lnTo>
                    <a:pt x="0" y="56"/>
                  </a:lnTo>
                  <a:lnTo>
                    <a:pt x="198" y="0"/>
                  </a:lnTo>
                  <a:lnTo>
                    <a:pt x="198" y="94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245"/>
            <p:cNvSpPr>
              <a:spLocks/>
            </p:cNvSpPr>
            <p:nvPr/>
          </p:nvSpPr>
          <p:spPr bwMode="auto">
            <a:xfrm>
              <a:off x="4083608" y="1800591"/>
              <a:ext cx="986727" cy="285828"/>
            </a:xfrm>
            <a:custGeom>
              <a:avLst/>
              <a:gdLst/>
              <a:ahLst/>
              <a:cxnLst>
                <a:cxn ang="0">
                  <a:pos x="397" y="59"/>
                </a:cxn>
                <a:cxn ang="0">
                  <a:pos x="199" y="115"/>
                </a:cxn>
                <a:cxn ang="0">
                  <a:pos x="0" y="59"/>
                </a:cxn>
                <a:cxn ang="0">
                  <a:pos x="0" y="58"/>
                </a:cxn>
                <a:cxn ang="0">
                  <a:pos x="199" y="0"/>
                </a:cxn>
                <a:cxn ang="0">
                  <a:pos x="397" y="58"/>
                </a:cxn>
                <a:cxn ang="0">
                  <a:pos x="397" y="59"/>
                </a:cxn>
              </a:cxnLst>
              <a:rect l="0" t="0" r="r" b="b"/>
              <a:pathLst>
                <a:path w="397" h="115">
                  <a:moveTo>
                    <a:pt x="397" y="59"/>
                  </a:moveTo>
                  <a:lnTo>
                    <a:pt x="199" y="115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199" y="0"/>
                  </a:lnTo>
                  <a:lnTo>
                    <a:pt x="397" y="58"/>
                  </a:lnTo>
                  <a:lnTo>
                    <a:pt x="397" y="5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" name="Group 64"/>
          <p:cNvGrpSpPr/>
          <p:nvPr/>
        </p:nvGrpSpPr>
        <p:grpSpPr>
          <a:xfrm>
            <a:off x="645756" y="3156216"/>
            <a:ext cx="493370" cy="479245"/>
            <a:chOff x="2750859" y="3370932"/>
            <a:chExt cx="493370" cy="479245"/>
          </a:xfrm>
        </p:grpSpPr>
        <p:sp>
          <p:nvSpPr>
            <p:cNvPr id="66" name="Oval 65"/>
            <p:cNvSpPr/>
            <p:nvPr/>
          </p:nvSpPr>
          <p:spPr>
            <a:xfrm>
              <a:off x="2750859" y="3370932"/>
              <a:ext cx="493370" cy="4792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7" name="Freeform 101"/>
            <p:cNvSpPr>
              <a:spLocks noEditPoints="1"/>
            </p:cNvSpPr>
            <p:nvPr/>
          </p:nvSpPr>
          <p:spPr bwMode="auto">
            <a:xfrm>
              <a:off x="2877273" y="3497591"/>
              <a:ext cx="233363" cy="215900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67"/>
          <p:cNvGrpSpPr/>
          <p:nvPr/>
        </p:nvGrpSpPr>
        <p:grpSpPr>
          <a:xfrm>
            <a:off x="666210" y="1836556"/>
            <a:ext cx="493370" cy="479245"/>
            <a:chOff x="3821284" y="2086962"/>
            <a:chExt cx="493370" cy="479245"/>
          </a:xfrm>
        </p:grpSpPr>
        <p:sp>
          <p:nvSpPr>
            <p:cNvPr id="69" name="Oval 68"/>
            <p:cNvSpPr/>
            <p:nvPr/>
          </p:nvSpPr>
          <p:spPr>
            <a:xfrm>
              <a:off x="3821284" y="2086962"/>
              <a:ext cx="493370" cy="4792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70" name="Freeform 145"/>
            <p:cNvSpPr>
              <a:spLocks/>
            </p:cNvSpPr>
            <p:nvPr/>
          </p:nvSpPr>
          <p:spPr bwMode="auto">
            <a:xfrm>
              <a:off x="3960076" y="2209495"/>
              <a:ext cx="219075" cy="188913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" name="Group 70"/>
          <p:cNvGrpSpPr/>
          <p:nvPr/>
        </p:nvGrpSpPr>
        <p:grpSpPr>
          <a:xfrm>
            <a:off x="7975358" y="3128896"/>
            <a:ext cx="493370" cy="479245"/>
            <a:chOff x="4770609" y="1334079"/>
            <a:chExt cx="493370" cy="479245"/>
          </a:xfrm>
        </p:grpSpPr>
        <p:sp>
          <p:nvSpPr>
            <p:cNvPr id="75" name="Oval 74"/>
            <p:cNvSpPr/>
            <p:nvPr/>
          </p:nvSpPr>
          <p:spPr>
            <a:xfrm>
              <a:off x="4770609" y="1334079"/>
              <a:ext cx="493370" cy="47924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77" name="Freeform 54"/>
            <p:cNvSpPr>
              <a:spLocks noEditPoints="1"/>
            </p:cNvSpPr>
            <p:nvPr/>
          </p:nvSpPr>
          <p:spPr bwMode="auto">
            <a:xfrm>
              <a:off x="4903787" y="1460569"/>
              <a:ext cx="247458" cy="18348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" name="Group 77"/>
          <p:cNvGrpSpPr/>
          <p:nvPr/>
        </p:nvGrpSpPr>
        <p:grpSpPr>
          <a:xfrm>
            <a:off x="7985632" y="1806489"/>
            <a:ext cx="493370" cy="479245"/>
            <a:chOff x="5775178" y="2507649"/>
            <a:chExt cx="493370" cy="479245"/>
          </a:xfrm>
        </p:grpSpPr>
        <p:sp>
          <p:nvSpPr>
            <p:cNvPr id="79" name="Oval 78"/>
            <p:cNvSpPr/>
            <p:nvPr/>
          </p:nvSpPr>
          <p:spPr>
            <a:xfrm>
              <a:off x="5775178" y="2507649"/>
              <a:ext cx="493370" cy="4792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80" name="Freeform 37"/>
            <p:cNvSpPr>
              <a:spLocks noEditPoints="1"/>
            </p:cNvSpPr>
            <p:nvPr/>
          </p:nvSpPr>
          <p:spPr bwMode="auto">
            <a:xfrm>
              <a:off x="5914071" y="2630424"/>
              <a:ext cx="233363" cy="203200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2" grpId="0"/>
      <p:bldP spid="44" grpId="0"/>
      <p:bldP spid="45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9"/>
          <p:cNvGrpSpPr/>
          <p:nvPr/>
        </p:nvGrpSpPr>
        <p:grpSpPr>
          <a:xfrm>
            <a:off x="3295651" y="2879345"/>
            <a:ext cx="2552700" cy="1295400"/>
            <a:chOff x="3295651" y="2674938"/>
            <a:chExt cx="2552700" cy="1295400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3295651" y="2954338"/>
              <a:ext cx="2552700" cy="1016000"/>
            </a:xfrm>
            <a:custGeom>
              <a:avLst/>
              <a:gdLst/>
              <a:ahLst/>
              <a:cxnLst>
                <a:cxn ang="0">
                  <a:pos x="886" y="99"/>
                </a:cxn>
                <a:cxn ang="0">
                  <a:pos x="553" y="133"/>
                </a:cxn>
                <a:cxn ang="0">
                  <a:pos x="220" y="99"/>
                </a:cxn>
                <a:cxn ang="0">
                  <a:pos x="0" y="4"/>
                </a:cxn>
                <a:cxn ang="0">
                  <a:pos x="0" y="194"/>
                </a:cxn>
                <a:cxn ang="0">
                  <a:pos x="0" y="312"/>
                </a:cxn>
                <a:cxn ang="0">
                  <a:pos x="2" y="314"/>
                </a:cxn>
                <a:cxn ang="0">
                  <a:pos x="553" y="441"/>
                </a:cxn>
                <a:cxn ang="0">
                  <a:pos x="1104" y="314"/>
                </a:cxn>
                <a:cxn ang="0">
                  <a:pos x="1109" y="309"/>
                </a:cxn>
                <a:cxn ang="0">
                  <a:pos x="1109" y="198"/>
                </a:cxn>
                <a:cxn ang="0">
                  <a:pos x="1109" y="0"/>
                </a:cxn>
                <a:cxn ang="0">
                  <a:pos x="886" y="99"/>
                </a:cxn>
              </a:cxnLst>
              <a:rect l="0" t="0" r="r" b="b"/>
              <a:pathLst>
                <a:path w="1109" h="441">
                  <a:moveTo>
                    <a:pt x="886" y="99"/>
                  </a:moveTo>
                  <a:cubicBezTo>
                    <a:pt x="791" y="120"/>
                    <a:pt x="677" y="133"/>
                    <a:pt x="553" y="133"/>
                  </a:cubicBezTo>
                  <a:cubicBezTo>
                    <a:pt x="429" y="133"/>
                    <a:pt x="314" y="120"/>
                    <a:pt x="220" y="99"/>
                  </a:cubicBezTo>
                  <a:cubicBezTo>
                    <a:pt x="118" y="76"/>
                    <a:pt x="40" y="43"/>
                    <a:pt x="0" y="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3"/>
                    <a:pt x="1" y="313"/>
                    <a:pt x="2" y="314"/>
                  </a:cubicBezTo>
                  <a:cubicBezTo>
                    <a:pt x="80" y="388"/>
                    <a:pt x="297" y="441"/>
                    <a:pt x="553" y="441"/>
                  </a:cubicBezTo>
                  <a:cubicBezTo>
                    <a:pt x="809" y="441"/>
                    <a:pt x="1026" y="388"/>
                    <a:pt x="1104" y="314"/>
                  </a:cubicBezTo>
                  <a:cubicBezTo>
                    <a:pt x="1106" y="312"/>
                    <a:pt x="1108" y="310"/>
                    <a:pt x="1109" y="309"/>
                  </a:cubicBezTo>
                  <a:cubicBezTo>
                    <a:pt x="1109" y="198"/>
                    <a:pt x="1109" y="198"/>
                    <a:pt x="1109" y="198"/>
                  </a:cubicBezTo>
                  <a:cubicBezTo>
                    <a:pt x="1109" y="0"/>
                    <a:pt x="1109" y="0"/>
                    <a:pt x="1109" y="0"/>
                  </a:cubicBezTo>
                  <a:cubicBezTo>
                    <a:pt x="1071" y="41"/>
                    <a:pt x="991" y="75"/>
                    <a:pt x="886" y="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3295651" y="2674938"/>
              <a:ext cx="2552700" cy="60642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3D Can 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3D Chart Infographic</a:t>
            </a:r>
            <a:endParaRPr lang="en-US" dirty="0"/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3644901" y="3084132"/>
            <a:ext cx="3175" cy="3175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1" y="1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051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60"/>
          <p:cNvGrpSpPr/>
          <p:nvPr/>
        </p:nvGrpSpPr>
        <p:grpSpPr>
          <a:xfrm>
            <a:off x="3644901" y="2358645"/>
            <a:ext cx="1854200" cy="939800"/>
            <a:chOff x="3644901" y="2154238"/>
            <a:chExt cx="1854200" cy="939800"/>
          </a:xfrm>
        </p:grpSpPr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644901" y="2357438"/>
              <a:ext cx="1854200" cy="736600"/>
            </a:xfrm>
            <a:custGeom>
              <a:avLst/>
              <a:gdLst/>
              <a:ahLst/>
              <a:cxnLst>
                <a:cxn ang="0">
                  <a:pos x="643" y="72"/>
                </a:cxn>
                <a:cxn ang="0">
                  <a:pos x="401" y="96"/>
                </a:cxn>
                <a:cxn ang="0">
                  <a:pos x="160" y="72"/>
                </a:cxn>
                <a:cxn ang="0">
                  <a:pos x="0" y="3"/>
                </a:cxn>
                <a:cxn ang="0">
                  <a:pos x="0" y="141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401" y="320"/>
                </a:cxn>
                <a:cxn ang="0">
                  <a:pos x="802" y="228"/>
                </a:cxn>
                <a:cxn ang="0">
                  <a:pos x="805" y="224"/>
                </a:cxn>
                <a:cxn ang="0">
                  <a:pos x="805" y="144"/>
                </a:cxn>
                <a:cxn ang="0">
                  <a:pos x="805" y="0"/>
                </a:cxn>
                <a:cxn ang="0">
                  <a:pos x="643" y="72"/>
                </a:cxn>
              </a:cxnLst>
              <a:rect l="0" t="0" r="r" b="b"/>
              <a:pathLst>
                <a:path w="805" h="320">
                  <a:moveTo>
                    <a:pt x="643" y="72"/>
                  </a:moveTo>
                  <a:cubicBezTo>
                    <a:pt x="574" y="87"/>
                    <a:pt x="491" y="96"/>
                    <a:pt x="401" y="96"/>
                  </a:cubicBezTo>
                  <a:cubicBezTo>
                    <a:pt x="311" y="96"/>
                    <a:pt x="228" y="87"/>
                    <a:pt x="160" y="72"/>
                  </a:cubicBezTo>
                  <a:cubicBezTo>
                    <a:pt x="86" y="55"/>
                    <a:pt x="29" y="31"/>
                    <a:pt x="0" y="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27"/>
                    <a:pt x="1" y="227"/>
                    <a:pt x="1" y="228"/>
                  </a:cubicBezTo>
                  <a:cubicBezTo>
                    <a:pt x="58" y="282"/>
                    <a:pt x="216" y="320"/>
                    <a:pt x="401" y="320"/>
                  </a:cubicBezTo>
                  <a:cubicBezTo>
                    <a:pt x="587" y="320"/>
                    <a:pt x="745" y="282"/>
                    <a:pt x="802" y="228"/>
                  </a:cubicBezTo>
                  <a:cubicBezTo>
                    <a:pt x="803" y="227"/>
                    <a:pt x="804" y="225"/>
                    <a:pt x="805" y="224"/>
                  </a:cubicBezTo>
                  <a:cubicBezTo>
                    <a:pt x="805" y="144"/>
                    <a:pt x="805" y="144"/>
                    <a:pt x="805" y="144"/>
                  </a:cubicBezTo>
                  <a:cubicBezTo>
                    <a:pt x="805" y="0"/>
                    <a:pt x="805" y="0"/>
                    <a:pt x="805" y="0"/>
                  </a:cubicBezTo>
                  <a:cubicBezTo>
                    <a:pt x="777" y="30"/>
                    <a:pt x="719" y="55"/>
                    <a:pt x="643" y="7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3644901" y="2154238"/>
              <a:ext cx="1854200" cy="43973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8" name="Freeform 14"/>
          <p:cNvSpPr>
            <a:spLocks/>
          </p:cNvSpPr>
          <p:nvPr/>
        </p:nvSpPr>
        <p:spPr bwMode="auto">
          <a:xfrm>
            <a:off x="3935413" y="2515807"/>
            <a:ext cx="1588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1" y="1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8567A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7" name="Group 61"/>
          <p:cNvGrpSpPr/>
          <p:nvPr/>
        </p:nvGrpSpPr>
        <p:grpSpPr>
          <a:xfrm>
            <a:off x="3935413" y="2001457"/>
            <a:ext cx="1317625" cy="666750"/>
            <a:chOff x="3935413" y="1797050"/>
            <a:chExt cx="1317625" cy="666750"/>
          </a:xfrm>
        </p:grpSpPr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3935413" y="1797050"/>
              <a:ext cx="1317625" cy="31115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5413" y="1939925"/>
              <a:ext cx="1317625" cy="523875"/>
            </a:xfrm>
            <a:custGeom>
              <a:avLst/>
              <a:gdLst/>
              <a:ahLst/>
              <a:cxnLst>
                <a:cxn ang="0">
                  <a:pos x="457" y="51"/>
                </a:cxn>
                <a:cxn ang="0">
                  <a:pos x="285" y="68"/>
                </a:cxn>
                <a:cxn ang="0">
                  <a:pos x="114" y="51"/>
                </a:cxn>
                <a:cxn ang="0">
                  <a:pos x="0" y="2"/>
                </a:cxn>
                <a:cxn ang="0">
                  <a:pos x="0" y="100"/>
                </a:cxn>
                <a:cxn ang="0">
                  <a:pos x="0" y="161"/>
                </a:cxn>
                <a:cxn ang="0">
                  <a:pos x="1" y="162"/>
                </a:cxn>
                <a:cxn ang="0">
                  <a:pos x="285" y="227"/>
                </a:cxn>
                <a:cxn ang="0">
                  <a:pos x="570" y="162"/>
                </a:cxn>
                <a:cxn ang="0">
                  <a:pos x="572" y="159"/>
                </a:cxn>
                <a:cxn ang="0">
                  <a:pos x="572" y="102"/>
                </a:cxn>
                <a:cxn ang="0">
                  <a:pos x="572" y="0"/>
                </a:cxn>
                <a:cxn ang="0">
                  <a:pos x="457" y="51"/>
                </a:cxn>
              </a:cxnLst>
              <a:rect l="0" t="0" r="r" b="b"/>
              <a:pathLst>
                <a:path w="572" h="227">
                  <a:moveTo>
                    <a:pt x="457" y="51"/>
                  </a:moveTo>
                  <a:cubicBezTo>
                    <a:pt x="408" y="62"/>
                    <a:pt x="349" y="68"/>
                    <a:pt x="285" y="68"/>
                  </a:cubicBezTo>
                  <a:cubicBezTo>
                    <a:pt x="222" y="68"/>
                    <a:pt x="162" y="62"/>
                    <a:pt x="114" y="51"/>
                  </a:cubicBezTo>
                  <a:cubicBezTo>
                    <a:pt x="61" y="39"/>
                    <a:pt x="21" y="22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1"/>
                    <a:pt x="1" y="162"/>
                  </a:cubicBezTo>
                  <a:cubicBezTo>
                    <a:pt x="41" y="200"/>
                    <a:pt x="153" y="227"/>
                    <a:pt x="285" y="227"/>
                  </a:cubicBezTo>
                  <a:cubicBezTo>
                    <a:pt x="417" y="227"/>
                    <a:pt x="529" y="200"/>
                    <a:pt x="570" y="162"/>
                  </a:cubicBezTo>
                  <a:cubicBezTo>
                    <a:pt x="571" y="161"/>
                    <a:pt x="571" y="160"/>
                    <a:pt x="572" y="159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52" y="21"/>
                    <a:pt x="511" y="39"/>
                    <a:pt x="457" y="5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40" name="Freeform 16"/>
          <p:cNvSpPr>
            <a:spLocks/>
          </p:cNvSpPr>
          <p:nvPr/>
        </p:nvSpPr>
        <p:spPr bwMode="auto">
          <a:xfrm>
            <a:off x="4184651" y="2072895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6CCAF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" name="Group 62"/>
          <p:cNvGrpSpPr/>
          <p:nvPr/>
        </p:nvGrpSpPr>
        <p:grpSpPr>
          <a:xfrm>
            <a:off x="4184651" y="1749045"/>
            <a:ext cx="830263" cy="420688"/>
            <a:chOff x="4184651" y="1544638"/>
            <a:chExt cx="830263" cy="420688"/>
          </a:xfrm>
        </p:grpSpPr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4184651" y="1633538"/>
              <a:ext cx="830263" cy="331788"/>
            </a:xfrm>
            <a:custGeom>
              <a:avLst/>
              <a:gdLst/>
              <a:ahLst/>
              <a:cxnLst>
                <a:cxn ang="0">
                  <a:pos x="288" y="32"/>
                </a:cxn>
                <a:cxn ang="0">
                  <a:pos x="180" y="43"/>
                </a:cxn>
                <a:cxn ang="0">
                  <a:pos x="71" y="32"/>
                </a:cxn>
                <a:cxn ang="0">
                  <a:pos x="0" y="1"/>
                </a:cxn>
                <a:cxn ang="0">
                  <a:pos x="0" y="63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180" y="144"/>
                </a:cxn>
                <a:cxn ang="0">
                  <a:pos x="359" y="102"/>
                </a:cxn>
                <a:cxn ang="0">
                  <a:pos x="361" y="101"/>
                </a:cxn>
                <a:cxn ang="0">
                  <a:pos x="361" y="64"/>
                </a:cxn>
                <a:cxn ang="0">
                  <a:pos x="361" y="0"/>
                </a:cxn>
                <a:cxn ang="0">
                  <a:pos x="288" y="32"/>
                </a:cxn>
              </a:cxnLst>
              <a:rect l="0" t="0" r="r" b="b"/>
              <a:pathLst>
                <a:path w="361" h="144">
                  <a:moveTo>
                    <a:pt x="288" y="32"/>
                  </a:moveTo>
                  <a:cubicBezTo>
                    <a:pt x="257" y="39"/>
                    <a:pt x="220" y="43"/>
                    <a:pt x="180" y="43"/>
                  </a:cubicBezTo>
                  <a:cubicBezTo>
                    <a:pt x="139" y="43"/>
                    <a:pt x="102" y="39"/>
                    <a:pt x="71" y="32"/>
                  </a:cubicBezTo>
                  <a:cubicBezTo>
                    <a:pt x="38" y="25"/>
                    <a:pt x="13" y="14"/>
                    <a:pt x="0" y="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6" y="126"/>
                    <a:pt x="96" y="144"/>
                    <a:pt x="180" y="144"/>
                  </a:cubicBezTo>
                  <a:cubicBezTo>
                    <a:pt x="263" y="144"/>
                    <a:pt x="334" y="126"/>
                    <a:pt x="359" y="102"/>
                  </a:cubicBezTo>
                  <a:cubicBezTo>
                    <a:pt x="360" y="102"/>
                    <a:pt x="360" y="101"/>
                    <a:pt x="361" y="101"/>
                  </a:cubicBezTo>
                  <a:cubicBezTo>
                    <a:pt x="361" y="64"/>
                    <a:pt x="361" y="64"/>
                    <a:pt x="361" y="64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48" y="13"/>
                    <a:pt x="322" y="25"/>
                    <a:pt x="288" y="3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4184651" y="1544638"/>
              <a:ext cx="830263" cy="195263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108277" y="3062356"/>
            <a:ext cx="21557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endParaRPr lang="en-US" sz="1200" dirty="0" smtClean="0">
              <a:solidFill>
                <a:schemeClr val="accent1"/>
              </a:solidFill>
            </a:endParaRPr>
          </a:p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have suffered alteration in</a:t>
            </a: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4321734" y="4242353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90%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69782" y="1728578"/>
            <a:ext cx="195863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endParaRPr lang="en-US" sz="1200" dirty="0" smtClean="0">
              <a:solidFill>
                <a:schemeClr val="accent4"/>
              </a:solidFill>
            </a:endParaRPr>
          </a:p>
          <a:p>
            <a:pPr algn="r"/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have suffered alteration in</a:t>
            </a:r>
          </a:p>
        </p:txBody>
      </p:sp>
      <p:sp>
        <p:nvSpPr>
          <p:cNvPr id="37" name="Text Placeholder 3"/>
          <p:cNvSpPr txBox="1">
            <a:spLocks/>
          </p:cNvSpPr>
          <p:nvPr/>
        </p:nvSpPr>
        <p:spPr>
          <a:xfrm>
            <a:off x="4315520" y="139986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138757" y="1728578"/>
            <a:ext cx="21557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endParaRPr lang="en-US" sz="1200" dirty="0" smtClean="0">
              <a:solidFill>
                <a:schemeClr val="accent2"/>
              </a:solidFill>
            </a:endParaRPr>
          </a:p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have suffered alteration in</a:t>
            </a: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3079720" y="2629356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80%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022335" y="3062356"/>
            <a:ext cx="195863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endParaRPr lang="en-US" sz="1200" dirty="0" smtClean="0">
              <a:solidFill>
                <a:schemeClr val="accent3"/>
              </a:solidFill>
            </a:endParaRPr>
          </a:p>
          <a:p>
            <a:pPr algn="r"/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have suffered alteration in</a:t>
            </a:r>
          </a:p>
        </p:txBody>
      </p:sp>
      <p:sp>
        <p:nvSpPr>
          <p:cNvPr id="47" name="Text Placeholder 3"/>
          <p:cNvSpPr txBox="1">
            <a:spLocks/>
          </p:cNvSpPr>
          <p:nvPr/>
        </p:nvSpPr>
        <p:spPr>
          <a:xfrm>
            <a:off x="5378498" y="2148758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60%</a:t>
            </a:r>
          </a:p>
        </p:txBody>
      </p:sp>
      <p:grpSp>
        <p:nvGrpSpPr>
          <p:cNvPr id="9" name="Group 47"/>
          <p:cNvGrpSpPr/>
          <p:nvPr/>
        </p:nvGrpSpPr>
        <p:grpSpPr>
          <a:xfrm>
            <a:off x="645756" y="3271429"/>
            <a:ext cx="493370" cy="479245"/>
            <a:chOff x="2750859" y="3370932"/>
            <a:chExt cx="493370" cy="479245"/>
          </a:xfrm>
        </p:grpSpPr>
        <p:sp>
          <p:nvSpPr>
            <p:cNvPr id="49" name="Oval 48"/>
            <p:cNvSpPr/>
            <p:nvPr/>
          </p:nvSpPr>
          <p:spPr>
            <a:xfrm>
              <a:off x="2750859" y="3370932"/>
              <a:ext cx="493370" cy="4792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0" name="Freeform 101"/>
            <p:cNvSpPr>
              <a:spLocks noEditPoints="1"/>
            </p:cNvSpPr>
            <p:nvPr/>
          </p:nvSpPr>
          <p:spPr bwMode="auto">
            <a:xfrm>
              <a:off x="2877273" y="3497591"/>
              <a:ext cx="233363" cy="215900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50"/>
          <p:cNvGrpSpPr/>
          <p:nvPr/>
        </p:nvGrpSpPr>
        <p:grpSpPr>
          <a:xfrm>
            <a:off x="666210" y="1951769"/>
            <a:ext cx="493370" cy="479245"/>
            <a:chOff x="3821284" y="2086962"/>
            <a:chExt cx="493370" cy="479245"/>
          </a:xfrm>
        </p:grpSpPr>
        <p:sp>
          <p:nvSpPr>
            <p:cNvPr id="52" name="Oval 51"/>
            <p:cNvSpPr/>
            <p:nvPr/>
          </p:nvSpPr>
          <p:spPr>
            <a:xfrm>
              <a:off x="3821284" y="2086962"/>
              <a:ext cx="493370" cy="4792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3" name="Freeform 145"/>
            <p:cNvSpPr>
              <a:spLocks/>
            </p:cNvSpPr>
            <p:nvPr/>
          </p:nvSpPr>
          <p:spPr bwMode="auto">
            <a:xfrm>
              <a:off x="3960076" y="2209495"/>
              <a:ext cx="219075" cy="188913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" name="Group 53"/>
          <p:cNvGrpSpPr/>
          <p:nvPr/>
        </p:nvGrpSpPr>
        <p:grpSpPr>
          <a:xfrm>
            <a:off x="7975358" y="3244109"/>
            <a:ext cx="493370" cy="479245"/>
            <a:chOff x="4770609" y="1334079"/>
            <a:chExt cx="493370" cy="479245"/>
          </a:xfrm>
        </p:grpSpPr>
        <p:sp>
          <p:nvSpPr>
            <p:cNvPr id="55" name="Oval 54"/>
            <p:cNvSpPr/>
            <p:nvPr/>
          </p:nvSpPr>
          <p:spPr>
            <a:xfrm>
              <a:off x="4770609" y="1334079"/>
              <a:ext cx="493370" cy="47924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4903787" y="1460569"/>
              <a:ext cx="247458" cy="18348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7985632" y="1921702"/>
            <a:ext cx="493370" cy="479245"/>
            <a:chOff x="5775178" y="2507649"/>
            <a:chExt cx="493370" cy="479245"/>
          </a:xfrm>
        </p:grpSpPr>
        <p:sp>
          <p:nvSpPr>
            <p:cNvPr id="60" name="Oval 59"/>
            <p:cNvSpPr/>
            <p:nvPr/>
          </p:nvSpPr>
          <p:spPr>
            <a:xfrm>
              <a:off x="5775178" y="2507649"/>
              <a:ext cx="493370" cy="4792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1" name="Freeform 37"/>
            <p:cNvSpPr>
              <a:spLocks noEditPoints="1"/>
            </p:cNvSpPr>
            <p:nvPr/>
          </p:nvSpPr>
          <p:spPr bwMode="auto">
            <a:xfrm>
              <a:off x="5914071" y="2630424"/>
              <a:ext cx="233363" cy="203200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  <p:bldP spid="40" grpId="0"/>
      <p:bldP spid="43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3D 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3D Infographic</a:t>
            </a:r>
            <a:endParaRPr lang="en-US" dirty="0"/>
          </a:p>
        </p:txBody>
      </p:sp>
      <p:sp>
        <p:nvSpPr>
          <p:cNvPr id="6149" name="Freeform 5"/>
          <p:cNvSpPr>
            <a:spLocks noEditPoints="1"/>
          </p:cNvSpPr>
          <p:nvPr/>
        </p:nvSpPr>
        <p:spPr bwMode="auto">
          <a:xfrm rot="21578059">
            <a:off x="3080477" y="2598471"/>
            <a:ext cx="3000375" cy="96838"/>
          </a:xfrm>
          <a:custGeom>
            <a:avLst/>
            <a:gdLst/>
            <a:ahLst/>
            <a:cxnLst>
              <a:cxn ang="0">
                <a:pos x="675" y="3"/>
              </a:cxn>
              <a:cxn ang="0">
                <a:pos x="573" y="0"/>
              </a:cxn>
              <a:cxn ang="0">
                <a:pos x="555" y="0"/>
              </a:cxn>
              <a:cxn ang="0">
                <a:pos x="675" y="3"/>
              </a:cxn>
              <a:cxn ang="0">
                <a:pos x="957" y="31"/>
              </a:cxn>
              <a:cxn ang="0">
                <a:pos x="957" y="31"/>
              </a:cxn>
              <a:cxn ang="0">
                <a:pos x="950" y="30"/>
              </a:cxn>
              <a:cxn ang="0">
                <a:pos x="949" y="30"/>
              </a:cxn>
              <a:cxn ang="0">
                <a:pos x="957" y="31"/>
              </a:cxn>
              <a:cxn ang="0">
                <a:pos x="5" y="30"/>
              </a:cxn>
              <a:cxn ang="0">
                <a:pos x="4" y="30"/>
              </a:cxn>
              <a:cxn ang="0">
                <a:pos x="0" y="31"/>
              </a:cxn>
              <a:cxn ang="0">
                <a:pos x="5" y="30"/>
              </a:cxn>
            </a:cxnLst>
            <a:rect l="0" t="0" r="r" b="b"/>
            <a:pathLst>
              <a:path w="957" h="31">
                <a:moveTo>
                  <a:pt x="675" y="3"/>
                </a:moveTo>
                <a:cubicBezTo>
                  <a:pt x="573" y="0"/>
                  <a:pt x="573" y="0"/>
                  <a:pt x="573" y="0"/>
                </a:cubicBezTo>
                <a:cubicBezTo>
                  <a:pt x="567" y="0"/>
                  <a:pt x="561" y="0"/>
                  <a:pt x="555" y="0"/>
                </a:cubicBezTo>
                <a:cubicBezTo>
                  <a:pt x="597" y="0"/>
                  <a:pt x="637" y="1"/>
                  <a:pt x="675" y="3"/>
                </a:cubicBezTo>
                <a:close/>
                <a:moveTo>
                  <a:pt x="957" y="31"/>
                </a:moveTo>
                <a:cubicBezTo>
                  <a:pt x="957" y="31"/>
                  <a:pt x="957" y="31"/>
                  <a:pt x="957" y="31"/>
                </a:cubicBezTo>
                <a:cubicBezTo>
                  <a:pt x="954" y="31"/>
                  <a:pt x="952" y="30"/>
                  <a:pt x="950" y="30"/>
                </a:cubicBezTo>
                <a:cubicBezTo>
                  <a:pt x="949" y="30"/>
                  <a:pt x="949" y="30"/>
                  <a:pt x="949" y="30"/>
                </a:cubicBezTo>
                <a:cubicBezTo>
                  <a:pt x="952" y="30"/>
                  <a:pt x="954" y="31"/>
                  <a:pt x="957" y="31"/>
                </a:cubicBezTo>
                <a:close/>
                <a:moveTo>
                  <a:pt x="5" y="30"/>
                </a:moveTo>
                <a:cubicBezTo>
                  <a:pt x="5" y="30"/>
                  <a:pt x="4" y="30"/>
                  <a:pt x="4" y="30"/>
                </a:cubicBezTo>
                <a:cubicBezTo>
                  <a:pt x="3" y="30"/>
                  <a:pt x="2" y="30"/>
                  <a:pt x="0" y="31"/>
                </a:cubicBezTo>
                <a:cubicBezTo>
                  <a:pt x="2" y="30"/>
                  <a:pt x="3" y="30"/>
                  <a:pt x="5" y="30"/>
                </a:cubicBezTo>
                <a:close/>
              </a:path>
            </a:pathLst>
          </a:custGeom>
          <a:solidFill>
            <a:srgbClr val="BEBBB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152" name="Freeform 8"/>
          <p:cNvSpPr>
            <a:spLocks/>
          </p:cNvSpPr>
          <p:nvPr/>
        </p:nvSpPr>
        <p:spPr bwMode="auto">
          <a:xfrm rot="21578059">
            <a:off x="3068412" y="2914413"/>
            <a:ext cx="3019425" cy="658813"/>
          </a:xfrm>
          <a:custGeom>
            <a:avLst/>
            <a:gdLst/>
            <a:ahLst/>
            <a:cxnLst>
              <a:cxn ang="0">
                <a:pos x="959" y="53"/>
              </a:cxn>
              <a:cxn ang="0">
                <a:pos x="925" y="175"/>
              </a:cxn>
              <a:cxn ang="0">
                <a:pos x="925" y="175"/>
              </a:cxn>
              <a:cxn ang="0">
                <a:pos x="925" y="175"/>
              </a:cxn>
              <a:cxn ang="0">
                <a:pos x="915" y="196"/>
              </a:cxn>
              <a:cxn ang="0">
                <a:pos x="482" y="210"/>
              </a:cxn>
              <a:cxn ang="0">
                <a:pos x="48" y="196"/>
              </a:cxn>
              <a:cxn ang="0">
                <a:pos x="38" y="175"/>
              </a:cxn>
              <a:cxn ang="0">
                <a:pos x="4" y="53"/>
              </a:cxn>
              <a:cxn ang="0">
                <a:pos x="3" y="40"/>
              </a:cxn>
              <a:cxn ang="0">
                <a:pos x="0" y="15"/>
              </a:cxn>
              <a:cxn ang="0">
                <a:pos x="482" y="0"/>
              </a:cxn>
              <a:cxn ang="0">
                <a:pos x="963" y="14"/>
              </a:cxn>
              <a:cxn ang="0">
                <a:pos x="960" y="40"/>
              </a:cxn>
              <a:cxn ang="0">
                <a:pos x="959" y="53"/>
              </a:cxn>
            </a:cxnLst>
            <a:rect l="0" t="0" r="r" b="b"/>
            <a:pathLst>
              <a:path w="963" h="210">
                <a:moveTo>
                  <a:pt x="959" y="53"/>
                </a:moveTo>
                <a:cubicBezTo>
                  <a:pt x="953" y="96"/>
                  <a:pt x="942" y="137"/>
                  <a:pt x="92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22" y="182"/>
                  <a:pt x="919" y="189"/>
                  <a:pt x="915" y="196"/>
                </a:cubicBezTo>
                <a:cubicBezTo>
                  <a:pt x="788" y="205"/>
                  <a:pt x="643" y="210"/>
                  <a:pt x="482" y="210"/>
                </a:cubicBezTo>
                <a:cubicBezTo>
                  <a:pt x="320" y="210"/>
                  <a:pt x="176" y="205"/>
                  <a:pt x="48" y="196"/>
                </a:cubicBezTo>
                <a:cubicBezTo>
                  <a:pt x="44" y="189"/>
                  <a:pt x="41" y="182"/>
                  <a:pt x="38" y="175"/>
                </a:cubicBezTo>
                <a:cubicBezTo>
                  <a:pt x="21" y="136"/>
                  <a:pt x="10" y="96"/>
                  <a:pt x="4" y="53"/>
                </a:cubicBezTo>
                <a:cubicBezTo>
                  <a:pt x="4" y="49"/>
                  <a:pt x="3" y="44"/>
                  <a:pt x="3" y="40"/>
                </a:cubicBezTo>
                <a:cubicBezTo>
                  <a:pt x="2" y="31"/>
                  <a:pt x="1" y="23"/>
                  <a:pt x="0" y="15"/>
                </a:cubicBezTo>
                <a:cubicBezTo>
                  <a:pt x="141" y="5"/>
                  <a:pt x="302" y="0"/>
                  <a:pt x="482" y="0"/>
                </a:cubicBezTo>
                <a:cubicBezTo>
                  <a:pt x="662" y="0"/>
                  <a:pt x="822" y="5"/>
                  <a:pt x="963" y="14"/>
                </a:cubicBezTo>
                <a:cubicBezTo>
                  <a:pt x="962" y="23"/>
                  <a:pt x="961" y="31"/>
                  <a:pt x="960" y="40"/>
                </a:cubicBezTo>
                <a:cubicBezTo>
                  <a:pt x="960" y="44"/>
                  <a:pt x="959" y="49"/>
                  <a:pt x="959" y="5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50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54"/>
          <p:cNvGrpSpPr/>
          <p:nvPr/>
        </p:nvGrpSpPr>
        <p:grpSpPr>
          <a:xfrm>
            <a:off x="3435734" y="1287280"/>
            <a:ext cx="2257425" cy="720729"/>
            <a:chOff x="3435734" y="1287280"/>
            <a:chExt cx="2257425" cy="720729"/>
          </a:xfrm>
        </p:grpSpPr>
        <p:sp>
          <p:nvSpPr>
            <p:cNvPr id="6150" name="Freeform 6"/>
            <p:cNvSpPr>
              <a:spLocks/>
            </p:cNvSpPr>
            <p:nvPr/>
          </p:nvSpPr>
          <p:spPr bwMode="auto">
            <a:xfrm rot="21578059">
              <a:off x="3440164" y="1287280"/>
              <a:ext cx="2247900" cy="517525"/>
            </a:xfrm>
            <a:custGeom>
              <a:avLst/>
              <a:gdLst/>
              <a:ahLst/>
              <a:cxnLst>
                <a:cxn ang="0">
                  <a:pos x="398" y="118"/>
                </a:cxn>
                <a:cxn ang="0">
                  <a:pos x="358" y="117"/>
                </a:cxn>
                <a:cxn ang="0">
                  <a:pos x="299" y="118"/>
                </a:cxn>
                <a:cxn ang="0">
                  <a:pos x="243" y="120"/>
                </a:cxn>
                <a:cxn ang="0">
                  <a:pos x="232" y="121"/>
                </a:cxn>
                <a:cxn ang="0">
                  <a:pos x="223" y="121"/>
                </a:cxn>
                <a:cxn ang="0">
                  <a:pos x="190" y="123"/>
                </a:cxn>
                <a:cxn ang="0">
                  <a:pos x="159" y="126"/>
                </a:cxn>
                <a:cxn ang="0">
                  <a:pos x="103" y="132"/>
                </a:cxn>
                <a:cxn ang="0">
                  <a:pos x="45" y="144"/>
                </a:cxn>
                <a:cxn ang="0">
                  <a:pos x="3" y="160"/>
                </a:cxn>
                <a:cxn ang="0">
                  <a:pos x="0" y="164"/>
                </a:cxn>
                <a:cxn ang="0">
                  <a:pos x="0" y="163"/>
                </a:cxn>
                <a:cxn ang="0">
                  <a:pos x="1" y="162"/>
                </a:cxn>
                <a:cxn ang="0">
                  <a:pos x="10" y="151"/>
                </a:cxn>
                <a:cxn ang="0">
                  <a:pos x="18" y="143"/>
                </a:cxn>
                <a:cxn ang="0">
                  <a:pos x="26" y="135"/>
                </a:cxn>
                <a:cxn ang="0">
                  <a:pos x="359" y="0"/>
                </a:cxn>
                <a:cxn ang="0">
                  <a:pos x="689" y="132"/>
                </a:cxn>
                <a:cxn ang="0">
                  <a:pos x="700" y="143"/>
                </a:cxn>
                <a:cxn ang="0">
                  <a:pos x="708" y="150"/>
                </a:cxn>
                <a:cxn ang="0">
                  <a:pos x="714" y="158"/>
                </a:cxn>
                <a:cxn ang="0">
                  <a:pos x="717" y="164"/>
                </a:cxn>
                <a:cxn ang="0">
                  <a:pos x="717" y="164"/>
                </a:cxn>
                <a:cxn ang="0">
                  <a:pos x="716" y="163"/>
                </a:cxn>
                <a:cxn ang="0">
                  <a:pos x="717" y="165"/>
                </a:cxn>
                <a:cxn ang="0">
                  <a:pos x="714" y="161"/>
                </a:cxn>
                <a:cxn ang="0">
                  <a:pos x="708" y="156"/>
                </a:cxn>
                <a:cxn ang="0">
                  <a:pos x="689" y="148"/>
                </a:cxn>
                <a:cxn ang="0">
                  <a:pos x="613" y="132"/>
                </a:cxn>
                <a:cxn ang="0">
                  <a:pos x="556" y="126"/>
                </a:cxn>
                <a:cxn ang="0">
                  <a:pos x="525" y="123"/>
                </a:cxn>
                <a:cxn ang="0">
                  <a:pos x="482" y="121"/>
                </a:cxn>
                <a:cxn ang="0">
                  <a:pos x="477" y="120"/>
                </a:cxn>
                <a:cxn ang="0">
                  <a:pos x="475" y="120"/>
                </a:cxn>
                <a:cxn ang="0">
                  <a:pos x="473" y="120"/>
                </a:cxn>
                <a:cxn ang="0">
                  <a:pos x="465" y="119"/>
                </a:cxn>
                <a:cxn ang="0">
                  <a:pos x="460" y="119"/>
                </a:cxn>
                <a:cxn ang="0">
                  <a:pos x="445" y="119"/>
                </a:cxn>
                <a:cxn ang="0">
                  <a:pos x="436" y="119"/>
                </a:cxn>
                <a:cxn ang="0">
                  <a:pos x="398" y="118"/>
                </a:cxn>
              </a:cxnLst>
              <a:rect l="0" t="0" r="r" b="b"/>
              <a:pathLst>
                <a:path w="717" h="165">
                  <a:moveTo>
                    <a:pt x="398" y="118"/>
                  </a:moveTo>
                  <a:cubicBezTo>
                    <a:pt x="385" y="118"/>
                    <a:pt x="372" y="117"/>
                    <a:pt x="358" y="117"/>
                  </a:cubicBezTo>
                  <a:cubicBezTo>
                    <a:pt x="338" y="117"/>
                    <a:pt x="318" y="118"/>
                    <a:pt x="299" y="11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39" y="120"/>
                    <a:pt x="236" y="120"/>
                    <a:pt x="232" y="121"/>
                  </a:cubicBezTo>
                  <a:cubicBezTo>
                    <a:pt x="229" y="121"/>
                    <a:pt x="226" y="121"/>
                    <a:pt x="223" y="121"/>
                  </a:cubicBezTo>
                  <a:cubicBezTo>
                    <a:pt x="212" y="122"/>
                    <a:pt x="201" y="122"/>
                    <a:pt x="190" y="123"/>
                  </a:cubicBezTo>
                  <a:cubicBezTo>
                    <a:pt x="179" y="124"/>
                    <a:pt x="169" y="125"/>
                    <a:pt x="159" y="126"/>
                  </a:cubicBezTo>
                  <a:cubicBezTo>
                    <a:pt x="140" y="128"/>
                    <a:pt x="121" y="130"/>
                    <a:pt x="103" y="132"/>
                  </a:cubicBezTo>
                  <a:cubicBezTo>
                    <a:pt x="80" y="136"/>
                    <a:pt x="60" y="140"/>
                    <a:pt x="45" y="144"/>
                  </a:cubicBezTo>
                  <a:cubicBezTo>
                    <a:pt x="23" y="149"/>
                    <a:pt x="10" y="154"/>
                    <a:pt x="3" y="160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3" y="159"/>
                    <a:pt x="6" y="156"/>
                    <a:pt x="10" y="151"/>
                  </a:cubicBezTo>
                  <a:cubicBezTo>
                    <a:pt x="13" y="149"/>
                    <a:pt x="16" y="146"/>
                    <a:pt x="18" y="143"/>
                  </a:cubicBezTo>
                  <a:cubicBezTo>
                    <a:pt x="21" y="140"/>
                    <a:pt x="23" y="138"/>
                    <a:pt x="26" y="135"/>
                  </a:cubicBezTo>
                  <a:cubicBezTo>
                    <a:pt x="119" y="45"/>
                    <a:pt x="230" y="0"/>
                    <a:pt x="359" y="0"/>
                  </a:cubicBezTo>
                  <a:cubicBezTo>
                    <a:pt x="487" y="0"/>
                    <a:pt x="597" y="44"/>
                    <a:pt x="689" y="132"/>
                  </a:cubicBezTo>
                  <a:cubicBezTo>
                    <a:pt x="693" y="135"/>
                    <a:pt x="697" y="139"/>
                    <a:pt x="700" y="143"/>
                  </a:cubicBezTo>
                  <a:cubicBezTo>
                    <a:pt x="703" y="146"/>
                    <a:pt x="705" y="148"/>
                    <a:pt x="708" y="150"/>
                  </a:cubicBezTo>
                  <a:cubicBezTo>
                    <a:pt x="710" y="152"/>
                    <a:pt x="712" y="155"/>
                    <a:pt x="714" y="158"/>
                  </a:cubicBezTo>
                  <a:cubicBezTo>
                    <a:pt x="716" y="160"/>
                    <a:pt x="717" y="162"/>
                    <a:pt x="717" y="164"/>
                  </a:cubicBezTo>
                  <a:cubicBezTo>
                    <a:pt x="717" y="164"/>
                    <a:pt x="717" y="164"/>
                    <a:pt x="717" y="164"/>
                  </a:cubicBezTo>
                  <a:cubicBezTo>
                    <a:pt x="716" y="164"/>
                    <a:pt x="716" y="163"/>
                    <a:pt x="716" y="163"/>
                  </a:cubicBezTo>
                  <a:cubicBezTo>
                    <a:pt x="717" y="165"/>
                    <a:pt x="717" y="165"/>
                    <a:pt x="717" y="165"/>
                  </a:cubicBezTo>
                  <a:cubicBezTo>
                    <a:pt x="716" y="163"/>
                    <a:pt x="715" y="161"/>
                    <a:pt x="714" y="161"/>
                  </a:cubicBezTo>
                  <a:cubicBezTo>
                    <a:pt x="713" y="159"/>
                    <a:pt x="710" y="157"/>
                    <a:pt x="708" y="156"/>
                  </a:cubicBezTo>
                  <a:cubicBezTo>
                    <a:pt x="703" y="153"/>
                    <a:pt x="697" y="151"/>
                    <a:pt x="689" y="148"/>
                  </a:cubicBezTo>
                  <a:cubicBezTo>
                    <a:pt x="671" y="142"/>
                    <a:pt x="646" y="137"/>
                    <a:pt x="613" y="132"/>
                  </a:cubicBezTo>
                  <a:cubicBezTo>
                    <a:pt x="595" y="130"/>
                    <a:pt x="576" y="128"/>
                    <a:pt x="556" y="126"/>
                  </a:cubicBezTo>
                  <a:cubicBezTo>
                    <a:pt x="546" y="125"/>
                    <a:pt x="536" y="124"/>
                    <a:pt x="525" y="123"/>
                  </a:cubicBezTo>
                  <a:cubicBezTo>
                    <a:pt x="511" y="122"/>
                    <a:pt x="497" y="121"/>
                    <a:pt x="482" y="121"/>
                  </a:cubicBezTo>
                  <a:cubicBezTo>
                    <a:pt x="480" y="120"/>
                    <a:pt x="479" y="120"/>
                    <a:pt x="477" y="120"/>
                  </a:cubicBezTo>
                  <a:cubicBezTo>
                    <a:pt x="477" y="120"/>
                    <a:pt x="476" y="120"/>
                    <a:pt x="475" y="120"/>
                  </a:cubicBezTo>
                  <a:cubicBezTo>
                    <a:pt x="474" y="120"/>
                    <a:pt x="474" y="120"/>
                    <a:pt x="473" y="120"/>
                  </a:cubicBezTo>
                  <a:cubicBezTo>
                    <a:pt x="470" y="119"/>
                    <a:pt x="467" y="119"/>
                    <a:pt x="465" y="119"/>
                  </a:cubicBezTo>
                  <a:cubicBezTo>
                    <a:pt x="463" y="119"/>
                    <a:pt x="461" y="119"/>
                    <a:pt x="460" y="119"/>
                  </a:cubicBezTo>
                  <a:cubicBezTo>
                    <a:pt x="445" y="119"/>
                    <a:pt x="445" y="119"/>
                    <a:pt x="445" y="119"/>
                  </a:cubicBezTo>
                  <a:cubicBezTo>
                    <a:pt x="442" y="119"/>
                    <a:pt x="439" y="119"/>
                    <a:pt x="436" y="119"/>
                  </a:cubicBezTo>
                  <a:lnTo>
                    <a:pt x="398" y="118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auto">
            <a:xfrm rot="21578059">
              <a:off x="3435734" y="1685746"/>
              <a:ext cx="2257425" cy="322263"/>
            </a:xfrm>
            <a:custGeom>
              <a:avLst/>
              <a:gdLst/>
              <a:ahLst/>
              <a:cxnLst>
                <a:cxn ang="0">
                  <a:pos x="447" y="1"/>
                </a:cxn>
                <a:cxn ang="0">
                  <a:pos x="462" y="2"/>
                </a:cxn>
                <a:cxn ang="0">
                  <a:pos x="467" y="1"/>
                </a:cxn>
                <a:cxn ang="0">
                  <a:pos x="475" y="2"/>
                </a:cxn>
                <a:cxn ang="0">
                  <a:pos x="477" y="2"/>
                </a:cxn>
                <a:cxn ang="0">
                  <a:pos x="484" y="3"/>
                </a:cxn>
                <a:cxn ang="0">
                  <a:pos x="527" y="5"/>
                </a:cxn>
                <a:cxn ang="0">
                  <a:pos x="558" y="8"/>
                </a:cxn>
                <a:cxn ang="0">
                  <a:pos x="615" y="15"/>
                </a:cxn>
                <a:cxn ang="0">
                  <a:pos x="691" y="30"/>
                </a:cxn>
                <a:cxn ang="0">
                  <a:pos x="710" y="38"/>
                </a:cxn>
                <a:cxn ang="0">
                  <a:pos x="716" y="43"/>
                </a:cxn>
                <a:cxn ang="0">
                  <a:pos x="719" y="47"/>
                </a:cxn>
                <a:cxn ang="0">
                  <a:pos x="718" y="45"/>
                </a:cxn>
                <a:cxn ang="0">
                  <a:pos x="719" y="46"/>
                </a:cxn>
                <a:cxn ang="0">
                  <a:pos x="719" y="46"/>
                </a:cxn>
                <a:cxn ang="0">
                  <a:pos x="719" y="46"/>
                </a:cxn>
                <a:cxn ang="0">
                  <a:pos x="719" y="47"/>
                </a:cxn>
                <a:cxn ang="0">
                  <a:pos x="719" y="47"/>
                </a:cxn>
                <a:cxn ang="0">
                  <a:pos x="719" y="47"/>
                </a:cxn>
                <a:cxn ang="0">
                  <a:pos x="720" y="51"/>
                </a:cxn>
                <a:cxn ang="0">
                  <a:pos x="716" y="59"/>
                </a:cxn>
                <a:cxn ang="0">
                  <a:pos x="691" y="72"/>
                </a:cxn>
                <a:cxn ang="0">
                  <a:pos x="615" y="87"/>
                </a:cxn>
                <a:cxn ang="0">
                  <a:pos x="613" y="88"/>
                </a:cxn>
                <a:cxn ang="0">
                  <a:pos x="523" y="97"/>
                </a:cxn>
                <a:cxn ang="0">
                  <a:pos x="522" y="97"/>
                </a:cxn>
                <a:cxn ang="0">
                  <a:pos x="520" y="97"/>
                </a:cxn>
                <a:cxn ang="0">
                  <a:pos x="360" y="103"/>
                </a:cxn>
                <a:cxn ang="0">
                  <a:pos x="200" y="97"/>
                </a:cxn>
                <a:cxn ang="0">
                  <a:pos x="198" y="97"/>
                </a:cxn>
                <a:cxn ang="0">
                  <a:pos x="197" y="97"/>
                </a:cxn>
                <a:cxn ang="0">
                  <a:pos x="107" y="88"/>
                </a:cxn>
                <a:cxn ang="0">
                  <a:pos x="105" y="87"/>
                </a:cxn>
                <a:cxn ang="0">
                  <a:pos x="47" y="76"/>
                </a:cxn>
                <a:cxn ang="0">
                  <a:pos x="0" y="51"/>
                </a:cxn>
                <a:cxn ang="0">
                  <a:pos x="2" y="45"/>
                </a:cxn>
                <a:cxn ang="0">
                  <a:pos x="2" y="46"/>
                </a:cxn>
                <a:cxn ang="0">
                  <a:pos x="5" y="42"/>
                </a:cxn>
                <a:cxn ang="0">
                  <a:pos x="47" y="25"/>
                </a:cxn>
                <a:cxn ang="0">
                  <a:pos x="105" y="15"/>
                </a:cxn>
                <a:cxn ang="0">
                  <a:pos x="161" y="8"/>
                </a:cxn>
                <a:cxn ang="0">
                  <a:pos x="192" y="5"/>
                </a:cxn>
                <a:cxn ang="0">
                  <a:pos x="225" y="3"/>
                </a:cxn>
                <a:cxn ang="0">
                  <a:pos x="234" y="3"/>
                </a:cxn>
                <a:cxn ang="0">
                  <a:pos x="245" y="2"/>
                </a:cxn>
                <a:cxn ang="0">
                  <a:pos x="301" y="0"/>
                </a:cxn>
                <a:cxn ang="0">
                  <a:pos x="360" y="0"/>
                </a:cxn>
                <a:cxn ang="0">
                  <a:pos x="400" y="0"/>
                </a:cxn>
                <a:cxn ang="0">
                  <a:pos x="438" y="1"/>
                </a:cxn>
                <a:cxn ang="0">
                  <a:pos x="447" y="1"/>
                </a:cxn>
              </a:cxnLst>
              <a:rect l="0" t="0" r="r" b="b"/>
              <a:pathLst>
                <a:path w="720" h="103">
                  <a:moveTo>
                    <a:pt x="447" y="1"/>
                  </a:moveTo>
                  <a:cubicBezTo>
                    <a:pt x="462" y="2"/>
                    <a:pt x="462" y="2"/>
                    <a:pt x="462" y="2"/>
                  </a:cubicBezTo>
                  <a:cubicBezTo>
                    <a:pt x="463" y="1"/>
                    <a:pt x="465" y="1"/>
                    <a:pt x="467" y="1"/>
                  </a:cubicBezTo>
                  <a:cubicBezTo>
                    <a:pt x="469" y="1"/>
                    <a:pt x="472" y="2"/>
                    <a:pt x="475" y="2"/>
                  </a:cubicBezTo>
                  <a:cubicBezTo>
                    <a:pt x="476" y="2"/>
                    <a:pt x="476" y="2"/>
                    <a:pt x="477" y="2"/>
                  </a:cubicBezTo>
                  <a:cubicBezTo>
                    <a:pt x="480" y="2"/>
                    <a:pt x="482" y="3"/>
                    <a:pt x="484" y="3"/>
                  </a:cubicBezTo>
                  <a:cubicBezTo>
                    <a:pt x="499" y="3"/>
                    <a:pt x="513" y="4"/>
                    <a:pt x="527" y="5"/>
                  </a:cubicBezTo>
                  <a:cubicBezTo>
                    <a:pt x="538" y="6"/>
                    <a:pt x="548" y="7"/>
                    <a:pt x="558" y="8"/>
                  </a:cubicBezTo>
                  <a:cubicBezTo>
                    <a:pt x="578" y="10"/>
                    <a:pt x="597" y="12"/>
                    <a:pt x="615" y="15"/>
                  </a:cubicBezTo>
                  <a:cubicBezTo>
                    <a:pt x="648" y="19"/>
                    <a:pt x="673" y="24"/>
                    <a:pt x="691" y="30"/>
                  </a:cubicBezTo>
                  <a:cubicBezTo>
                    <a:pt x="699" y="33"/>
                    <a:pt x="705" y="35"/>
                    <a:pt x="710" y="38"/>
                  </a:cubicBezTo>
                  <a:cubicBezTo>
                    <a:pt x="712" y="40"/>
                    <a:pt x="715" y="41"/>
                    <a:pt x="716" y="43"/>
                  </a:cubicBezTo>
                  <a:cubicBezTo>
                    <a:pt x="717" y="43"/>
                    <a:pt x="718" y="45"/>
                    <a:pt x="719" y="47"/>
                  </a:cubicBezTo>
                  <a:cubicBezTo>
                    <a:pt x="718" y="45"/>
                    <a:pt x="718" y="45"/>
                    <a:pt x="718" y="45"/>
                  </a:cubicBezTo>
                  <a:cubicBezTo>
                    <a:pt x="718" y="45"/>
                    <a:pt x="718" y="45"/>
                    <a:pt x="719" y="46"/>
                  </a:cubicBezTo>
                  <a:cubicBezTo>
                    <a:pt x="719" y="46"/>
                    <a:pt x="719" y="46"/>
                    <a:pt x="719" y="46"/>
                  </a:cubicBezTo>
                  <a:cubicBezTo>
                    <a:pt x="719" y="46"/>
                    <a:pt x="719" y="46"/>
                    <a:pt x="719" y="46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20" y="48"/>
                    <a:pt x="720" y="50"/>
                    <a:pt x="720" y="51"/>
                  </a:cubicBezTo>
                  <a:cubicBezTo>
                    <a:pt x="720" y="53"/>
                    <a:pt x="719" y="56"/>
                    <a:pt x="716" y="59"/>
                  </a:cubicBezTo>
                  <a:cubicBezTo>
                    <a:pt x="712" y="63"/>
                    <a:pt x="703" y="67"/>
                    <a:pt x="691" y="72"/>
                  </a:cubicBezTo>
                  <a:cubicBezTo>
                    <a:pt x="673" y="77"/>
                    <a:pt x="648" y="83"/>
                    <a:pt x="615" y="87"/>
                  </a:cubicBezTo>
                  <a:cubicBezTo>
                    <a:pt x="614" y="87"/>
                    <a:pt x="614" y="88"/>
                    <a:pt x="613" y="88"/>
                  </a:cubicBezTo>
                  <a:cubicBezTo>
                    <a:pt x="585" y="92"/>
                    <a:pt x="555" y="95"/>
                    <a:pt x="523" y="97"/>
                  </a:cubicBezTo>
                  <a:cubicBezTo>
                    <a:pt x="523" y="97"/>
                    <a:pt x="522" y="97"/>
                    <a:pt x="522" y="97"/>
                  </a:cubicBezTo>
                  <a:cubicBezTo>
                    <a:pt x="521" y="97"/>
                    <a:pt x="521" y="97"/>
                    <a:pt x="520" y="97"/>
                  </a:cubicBezTo>
                  <a:cubicBezTo>
                    <a:pt x="472" y="101"/>
                    <a:pt x="419" y="103"/>
                    <a:pt x="360" y="103"/>
                  </a:cubicBezTo>
                  <a:cubicBezTo>
                    <a:pt x="301" y="103"/>
                    <a:pt x="248" y="101"/>
                    <a:pt x="200" y="97"/>
                  </a:cubicBezTo>
                  <a:cubicBezTo>
                    <a:pt x="199" y="97"/>
                    <a:pt x="199" y="97"/>
                    <a:pt x="198" y="97"/>
                  </a:cubicBezTo>
                  <a:cubicBezTo>
                    <a:pt x="198" y="97"/>
                    <a:pt x="197" y="97"/>
                    <a:pt x="197" y="97"/>
                  </a:cubicBezTo>
                  <a:cubicBezTo>
                    <a:pt x="165" y="95"/>
                    <a:pt x="135" y="92"/>
                    <a:pt x="107" y="88"/>
                  </a:cubicBezTo>
                  <a:cubicBezTo>
                    <a:pt x="106" y="88"/>
                    <a:pt x="106" y="87"/>
                    <a:pt x="105" y="87"/>
                  </a:cubicBezTo>
                  <a:cubicBezTo>
                    <a:pt x="82" y="84"/>
                    <a:pt x="62" y="80"/>
                    <a:pt x="47" y="76"/>
                  </a:cubicBezTo>
                  <a:cubicBezTo>
                    <a:pt x="16" y="69"/>
                    <a:pt x="0" y="60"/>
                    <a:pt x="0" y="51"/>
                  </a:cubicBezTo>
                  <a:cubicBezTo>
                    <a:pt x="0" y="49"/>
                    <a:pt x="1" y="47"/>
                    <a:pt x="2" y="45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4" y="43"/>
                    <a:pt x="5" y="42"/>
                  </a:cubicBezTo>
                  <a:cubicBezTo>
                    <a:pt x="12" y="36"/>
                    <a:pt x="25" y="31"/>
                    <a:pt x="47" y="25"/>
                  </a:cubicBezTo>
                  <a:cubicBezTo>
                    <a:pt x="62" y="22"/>
                    <a:pt x="82" y="18"/>
                    <a:pt x="105" y="15"/>
                  </a:cubicBezTo>
                  <a:cubicBezTo>
                    <a:pt x="123" y="12"/>
                    <a:pt x="142" y="10"/>
                    <a:pt x="161" y="8"/>
                  </a:cubicBezTo>
                  <a:cubicBezTo>
                    <a:pt x="171" y="7"/>
                    <a:pt x="181" y="6"/>
                    <a:pt x="192" y="5"/>
                  </a:cubicBezTo>
                  <a:cubicBezTo>
                    <a:pt x="203" y="5"/>
                    <a:pt x="214" y="4"/>
                    <a:pt x="225" y="3"/>
                  </a:cubicBezTo>
                  <a:cubicBezTo>
                    <a:pt x="228" y="3"/>
                    <a:pt x="231" y="3"/>
                    <a:pt x="234" y="3"/>
                  </a:cubicBezTo>
                  <a:cubicBezTo>
                    <a:pt x="238" y="2"/>
                    <a:pt x="241" y="2"/>
                    <a:pt x="245" y="2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0" y="0"/>
                    <a:pt x="340" y="0"/>
                    <a:pt x="360" y="0"/>
                  </a:cubicBezTo>
                  <a:cubicBezTo>
                    <a:pt x="373" y="0"/>
                    <a:pt x="387" y="0"/>
                    <a:pt x="400" y="0"/>
                  </a:cubicBezTo>
                  <a:cubicBezTo>
                    <a:pt x="438" y="1"/>
                    <a:pt x="438" y="1"/>
                    <a:pt x="438" y="1"/>
                  </a:cubicBezTo>
                  <a:cubicBezTo>
                    <a:pt x="441" y="1"/>
                    <a:pt x="444" y="1"/>
                    <a:pt x="447" y="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55"/>
          <p:cNvGrpSpPr/>
          <p:nvPr/>
        </p:nvGrpSpPr>
        <p:grpSpPr>
          <a:xfrm>
            <a:off x="3068860" y="1958745"/>
            <a:ext cx="3012473" cy="871530"/>
            <a:chOff x="3068860" y="1958745"/>
            <a:chExt cx="3012473" cy="871530"/>
          </a:xfrm>
        </p:grpSpPr>
        <p:sp>
          <p:nvSpPr>
            <p:cNvPr id="6154" name="Freeform 10"/>
            <p:cNvSpPr>
              <a:spLocks/>
            </p:cNvSpPr>
            <p:nvPr/>
          </p:nvSpPr>
          <p:spPr bwMode="auto">
            <a:xfrm rot="21578059">
              <a:off x="3068860" y="1958745"/>
              <a:ext cx="3009900" cy="720725"/>
            </a:xfrm>
            <a:custGeom>
              <a:avLst/>
              <a:gdLst/>
              <a:ahLst/>
              <a:cxnLst>
                <a:cxn ang="0">
                  <a:pos x="319" y="5"/>
                </a:cxn>
                <a:cxn ang="0">
                  <a:pos x="322" y="5"/>
                </a:cxn>
                <a:cxn ang="0">
                  <a:pos x="479" y="0"/>
                </a:cxn>
                <a:cxn ang="0">
                  <a:pos x="641" y="5"/>
                </a:cxn>
                <a:cxn ang="0">
                  <a:pos x="641" y="5"/>
                </a:cxn>
                <a:cxn ang="0">
                  <a:pos x="643" y="5"/>
                </a:cxn>
                <a:cxn ang="0">
                  <a:pos x="836" y="27"/>
                </a:cxn>
                <a:cxn ang="0">
                  <a:pos x="903" y="43"/>
                </a:cxn>
                <a:cxn ang="0">
                  <a:pos x="925" y="86"/>
                </a:cxn>
                <a:cxn ang="0">
                  <a:pos x="941" y="132"/>
                </a:cxn>
                <a:cxn ang="0">
                  <a:pos x="942" y="134"/>
                </a:cxn>
                <a:cxn ang="0">
                  <a:pos x="960" y="230"/>
                </a:cxn>
                <a:cxn ang="0">
                  <a:pos x="820" y="209"/>
                </a:cxn>
                <a:cxn ang="0">
                  <a:pos x="754" y="205"/>
                </a:cxn>
                <a:cxn ang="0">
                  <a:pos x="687" y="202"/>
                </a:cxn>
                <a:cxn ang="0">
                  <a:pos x="678" y="202"/>
                </a:cxn>
                <a:cxn ang="0">
                  <a:pos x="558" y="198"/>
                </a:cxn>
                <a:cxn ang="0">
                  <a:pos x="395" y="198"/>
                </a:cxn>
                <a:cxn ang="0">
                  <a:pos x="284" y="202"/>
                </a:cxn>
                <a:cxn ang="0">
                  <a:pos x="272" y="202"/>
                </a:cxn>
                <a:cxn ang="0">
                  <a:pos x="205" y="205"/>
                </a:cxn>
                <a:cxn ang="0">
                  <a:pos x="140" y="209"/>
                </a:cxn>
                <a:cxn ang="0">
                  <a:pos x="3" y="229"/>
                </a:cxn>
                <a:cxn ang="0">
                  <a:pos x="3" y="229"/>
                </a:cxn>
                <a:cxn ang="0">
                  <a:pos x="0" y="230"/>
                </a:cxn>
                <a:cxn ang="0">
                  <a:pos x="17" y="135"/>
                </a:cxn>
                <a:cxn ang="0">
                  <a:pos x="18" y="133"/>
                </a:cxn>
                <a:cxn ang="0">
                  <a:pos x="35" y="86"/>
                </a:cxn>
                <a:cxn ang="0">
                  <a:pos x="56" y="42"/>
                </a:cxn>
                <a:cxn ang="0">
                  <a:pos x="122" y="27"/>
                </a:cxn>
                <a:cxn ang="0">
                  <a:pos x="318" y="5"/>
                </a:cxn>
                <a:cxn ang="0">
                  <a:pos x="319" y="5"/>
                </a:cxn>
              </a:cxnLst>
              <a:rect l="0" t="0" r="r" b="b"/>
              <a:pathLst>
                <a:path w="960" h="230">
                  <a:moveTo>
                    <a:pt x="319" y="5"/>
                  </a:moveTo>
                  <a:cubicBezTo>
                    <a:pt x="320" y="5"/>
                    <a:pt x="321" y="5"/>
                    <a:pt x="322" y="5"/>
                  </a:cubicBezTo>
                  <a:cubicBezTo>
                    <a:pt x="371" y="2"/>
                    <a:pt x="423" y="0"/>
                    <a:pt x="479" y="0"/>
                  </a:cubicBezTo>
                  <a:cubicBezTo>
                    <a:pt x="537" y="0"/>
                    <a:pt x="591" y="2"/>
                    <a:pt x="641" y="5"/>
                  </a:cubicBezTo>
                  <a:cubicBezTo>
                    <a:pt x="641" y="5"/>
                    <a:pt x="641" y="5"/>
                    <a:pt x="641" y="5"/>
                  </a:cubicBezTo>
                  <a:cubicBezTo>
                    <a:pt x="642" y="5"/>
                    <a:pt x="642" y="5"/>
                    <a:pt x="643" y="5"/>
                  </a:cubicBezTo>
                  <a:cubicBezTo>
                    <a:pt x="714" y="9"/>
                    <a:pt x="779" y="17"/>
                    <a:pt x="836" y="27"/>
                  </a:cubicBezTo>
                  <a:cubicBezTo>
                    <a:pt x="862" y="32"/>
                    <a:pt x="884" y="37"/>
                    <a:pt x="903" y="43"/>
                  </a:cubicBezTo>
                  <a:cubicBezTo>
                    <a:pt x="911" y="57"/>
                    <a:pt x="918" y="71"/>
                    <a:pt x="925" y="86"/>
                  </a:cubicBezTo>
                  <a:cubicBezTo>
                    <a:pt x="931" y="101"/>
                    <a:pt x="936" y="117"/>
                    <a:pt x="941" y="132"/>
                  </a:cubicBezTo>
                  <a:cubicBezTo>
                    <a:pt x="941" y="133"/>
                    <a:pt x="942" y="134"/>
                    <a:pt x="942" y="134"/>
                  </a:cubicBezTo>
                  <a:cubicBezTo>
                    <a:pt x="951" y="165"/>
                    <a:pt x="957" y="197"/>
                    <a:pt x="960" y="230"/>
                  </a:cubicBezTo>
                  <a:cubicBezTo>
                    <a:pt x="938" y="221"/>
                    <a:pt x="891" y="215"/>
                    <a:pt x="820" y="209"/>
                  </a:cubicBezTo>
                  <a:cubicBezTo>
                    <a:pt x="799" y="207"/>
                    <a:pt x="777" y="206"/>
                    <a:pt x="754" y="205"/>
                  </a:cubicBezTo>
                  <a:cubicBezTo>
                    <a:pt x="733" y="204"/>
                    <a:pt x="710" y="203"/>
                    <a:pt x="687" y="202"/>
                  </a:cubicBezTo>
                  <a:cubicBezTo>
                    <a:pt x="678" y="202"/>
                    <a:pt x="678" y="202"/>
                    <a:pt x="678" y="202"/>
                  </a:cubicBezTo>
                  <a:cubicBezTo>
                    <a:pt x="639" y="200"/>
                    <a:pt x="600" y="198"/>
                    <a:pt x="558" y="198"/>
                  </a:cubicBezTo>
                  <a:cubicBezTo>
                    <a:pt x="395" y="198"/>
                    <a:pt x="395" y="198"/>
                    <a:pt x="395" y="198"/>
                  </a:cubicBezTo>
                  <a:cubicBezTo>
                    <a:pt x="357" y="199"/>
                    <a:pt x="320" y="200"/>
                    <a:pt x="284" y="202"/>
                  </a:cubicBezTo>
                  <a:cubicBezTo>
                    <a:pt x="272" y="202"/>
                    <a:pt x="272" y="202"/>
                    <a:pt x="272" y="202"/>
                  </a:cubicBezTo>
                  <a:cubicBezTo>
                    <a:pt x="249" y="203"/>
                    <a:pt x="227" y="204"/>
                    <a:pt x="205" y="205"/>
                  </a:cubicBezTo>
                  <a:cubicBezTo>
                    <a:pt x="182" y="206"/>
                    <a:pt x="161" y="207"/>
                    <a:pt x="140" y="209"/>
                  </a:cubicBezTo>
                  <a:cubicBezTo>
                    <a:pt x="72" y="214"/>
                    <a:pt x="27" y="221"/>
                    <a:pt x="3" y="229"/>
                  </a:cubicBezTo>
                  <a:cubicBezTo>
                    <a:pt x="4" y="229"/>
                    <a:pt x="4" y="229"/>
                    <a:pt x="3" y="22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2" y="197"/>
                    <a:pt x="8" y="165"/>
                    <a:pt x="17" y="135"/>
                  </a:cubicBezTo>
                  <a:cubicBezTo>
                    <a:pt x="17" y="134"/>
                    <a:pt x="17" y="133"/>
                    <a:pt x="18" y="133"/>
                  </a:cubicBezTo>
                  <a:cubicBezTo>
                    <a:pt x="22" y="117"/>
                    <a:pt x="28" y="101"/>
                    <a:pt x="35" y="86"/>
                  </a:cubicBezTo>
                  <a:cubicBezTo>
                    <a:pt x="41" y="71"/>
                    <a:pt x="48" y="57"/>
                    <a:pt x="56" y="42"/>
                  </a:cubicBezTo>
                  <a:cubicBezTo>
                    <a:pt x="74" y="37"/>
                    <a:pt x="97" y="32"/>
                    <a:pt x="122" y="27"/>
                  </a:cubicBezTo>
                  <a:cubicBezTo>
                    <a:pt x="180" y="17"/>
                    <a:pt x="245" y="9"/>
                    <a:pt x="318" y="5"/>
                  </a:cubicBezTo>
                  <a:cubicBezTo>
                    <a:pt x="318" y="5"/>
                    <a:pt x="319" y="5"/>
                    <a:pt x="319" y="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55" name="Freeform 11"/>
            <p:cNvSpPr>
              <a:spLocks/>
            </p:cNvSpPr>
            <p:nvPr/>
          </p:nvSpPr>
          <p:spPr bwMode="auto">
            <a:xfrm rot="21578059">
              <a:off x="3071433" y="2614375"/>
              <a:ext cx="3009900" cy="215900"/>
            </a:xfrm>
            <a:custGeom>
              <a:avLst/>
              <a:gdLst/>
              <a:ahLst/>
              <a:cxnLst>
                <a:cxn ang="0">
                  <a:pos x="210" y="8"/>
                </a:cxn>
                <a:cxn ang="0">
                  <a:pos x="272" y="4"/>
                </a:cxn>
                <a:cxn ang="0">
                  <a:pos x="383" y="1"/>
                </a:cxn>
                <a:cxn ang="0">
                  <a:pos x="480" y="0"/>
                </a:cxn>
                <a:cxn ang="0">
                  <a:pos x="576" y="1"/>
                </a:cxn>
                <a:cxn ang="0">
                  <a:pos x="687" y="4"/>
                </a:cxn>
                <a:cxn ang="0">
                  <a:pos x="696" y="4"/>
                </a:cxn>
                <a:cxn ang="0">
                  <a:pos x="723" y="6"/>
                </a:cxn>
                <a:cxn ang="0">
                  <a:pos x="750" y="8"/>
                </a:cxn>
                <a:cxn ang="0">
                  <a:pos x="751" y="8"/>
                </a:cxn>
                <a:cxn ang="0">
                  <a:pos x="872" y="18"/>
                </a:cxn>
                <a:cxn ang="0">
                  <a:pos x="874" y="18"/>
                </a:cxn>
                <a:cxn ang="0">
                  <a:pos x="884" y="19"/>
                </a:cxn>
                <a:cxn ang="0">
                  <a:pos x="899" y="21"/>
                </a:cxn>
                <a:cxn ang="0">
                  <a:pos x="928" y="25"/>
                </a:cxn>
                <a:cxn ang="0">
                  <a:pos x="931" y="25"/>
                </a:cxn>
                <a:cxn ang="0">
                  <a:pos x="932" y="25"/>
                </a:cxn>
                <a:cxn ang="0">
                  <a:pos x="948" y="28"/>
                </a:cxn>
                <a:cxn ang="0">
                  <a:pos x="953" y="29"/>
                </a:cxn>
                <a:cxn ang="0">
                  <a:pos x="960" y="34"/>
                </a:cxn>
                <a:cxn ang="0">
                  <a:pos x="960" y="36"/>
                </a:cxn>
                <a:cxn ang="0">
                  <a:pos x="820" y="59"/>
                </a:cxn>
                <a:cxn ang="0">
                  <a:pos x="480" y="69"/>
                </a:cxn>
                <a:cxn ang="0">
                  <a:pos x="140" y="59"/>
                </a:cxn>
                <a:cxn ang="0">
                  <a:pos x="0" y="35"/>
                </a:cxn>
                <a:cxn ang="0">
                  <a:pos x="7" y="29"/>
                </a:cxn>
                <a:cxn ang="0">
                  <a:pos x="13" y="28"/>
                </a:cxn>
                <a:cxn ang="0">
                  <a:pos x="29" y="25"/>
                </a:cxn>
                <a:cxn ang="0">
                  <a:pos x="32" y="25"/>
                </a:cxn>
                <a:cxn ang="0">
                  <a:pos x="35" y="25"/>
                </a:cxn>
                <a:cxn ang="0">
                  <a:pos x="38" y="24"/>
                </a:cxn>
                <a:cxn ang="0">
                  <a:pos x="41" y="24"/>
                </a:cxn>
                <a:cxn ang="0">
                  <a:pos x="43" y="23"/>
                </a:cxn>
                <a:cxn ang="0">
                  <a:pos x="53" y="22"/>
                </a:cxn>
                <a:cxn ang="0">
                  <a:pos x="56" y="22"/>
                </a:cxn>
                <a:cxn ang="0">
                  <a:pos x="63" y="21"/>
                </a:cxn>
                <a:cxn ang="0">
                  <a:pos x="65" y="21"/>
                </a:cxn>
                <a:cxn ang="0">
                  <a:pos x="68" y="20"/>
                </a:cxn>
                <a:cxn ang="0">
                  <a:pos x="204" y="8"/>
                </a:cxn>
                <a:cxn ang="0">
                  <a:pos x="210" y="8"/>
                </a:cxn>
              </a:cxnLst>
              <a:rect l="0" t="0" r="r" b="b"/>
              <a:pathLst>
                <a:path w="960" h="69">
                  <a:moveTo>
                    <a:pt x="210" y="8"/>
                  </a:moveTo>
                  <a:cubicBezTo>
                    <a:pt x="230" y="6"/>
                    <a:pt x="251" y="5"/>
                    <a:pt x="272" y="4"/>
                  </a:cubicBezTo>
                  <a:cubicBezTo>
                    <a:pt x="383" y="1"/>
                    <a:pt x="383" y="1"/>
                    <a:pt x="383" y="1"/>
                  </a:cubicBezTo>
                  <a:cubicBezTo>
                    <a:pt x="414" y="1"/>
                    <a:pt x="446" y="0"/>
                    <a:pt x="480" y="0"/>
                  </a:cubicBezTo>
                  <a:cubicBezTo>
                    <a:pt x="513" y="0"/>
                    <a:pt x="545" y="1"/>
                    <a:pt x="576" y="1"/>
                  </a:cubicBezTo>
                  <a:cubicBezTo>
                    <a:pt x="687" y="4"/>
                    <a:pt x="687" y="4"/>
                    <a:pt x="687" y="4"/>
                  </a:cubicBezTo>
                  <a:cubicBezTo>
                    <a:pt x="690" y="4"/>
                    <a:pt x="693" y="4"/>
                    <a:pt x="696" y="4"/>
                  </a:cubicBezTo>
                  <a:cubicBezTo>
                    <a:pt x="723" y="6"/>
                    <a:pt x="723" y="6"/>
                    <a:pt x="723" y="6"/>
                  </a:cubicBezTo>
                  <a:cubicBezTo>
                    <a:pt x="732" y="6"/>
                    <a:pt x="741" y="7"/>
                    <a:pt x="750" y="8"/>
                  </a:cubicBezTo>
                  <a:cubicBezTo>
                    <a:pt x="750" y="8"/>
                    <a:pt x="751" y="8"/>
                    <a:pt x="751" y="8"/>
                  </a:cubicBezTo>
                  <a:cubicBezTo>
                    <a:pt x="872" y="18"/>
                    <a:pt x="872" y="18"/>
                    <a:pt x="872" y="18"/>
                  </a:cubicBezTo>
                  <a:cubicBezTo>
                    <a:pt x="872" y="18"/>
                    <a:pt x="873" y="18"/>
                    <a:pt x="874" y="18"/>
                  </a:cubicBezTo>
                  <a:cubicBezTo>
                    <a:pt x="877" y="19"/>
                    <a:pt x="880" y="19"/>
                    <a:pt x="884" y="19"/>
                  </a:cubicBezTo>
                  <a:cubicBezTo>
                    <a:pt x="889" y="20"/>
                    <a:pt x="894" y="20"/>
                    <a:pt x="899" y="21"/>
                  </a:cubicBezTo>
                  <a:cubicBezTo>
                    <a:pt x="909" y="22"/>
                    <a:pt x="918" y="24"/>
                    <a:pt x="928" y="25"/>
                  </a:cubicBezTo>
                  <a:cubicBezTo>
                    <a:pt x="929" y="25"/>
                    <a:pt x="930" y="25"/>
                    <a:pt x="931" y="25"/>
                  </a:cubicBezTo>
                  <a:cubicBezTo>
                    <a:pt x="931" y="25"/>
                    <a:pt x="931" y="25"/>
                    <a:pt x="932" y="25"/>
                  </a:cubicBezTo>
                  <a:cubicBezTo>
                    <a:pt x="948" y="28"/>
                    <a:pt x="948" y="28"/>
                    <a:pt x="948" y="28"/>
                  </a:cubicBezTo>
                  <a:cubicBezTo>
                    <a:pt x="949" y="28"/>
                    <a:pt x="951" y="28"/>
                    <a:pt x="953" y="29"/>
                  </a:cubicBezTo>
                  <a:cubicBezTo>
                    <a:pt x="957" y="30"/>
                    <a:pt x="959" y="32"/>
                    <a:pt x="960" y="34"/>
                  </a:cubicBezTo>
                  <a:cubicBezTo>
                    <a:pt x="960" y="34"/>
                    <a:pt x="960" y="35"/>
                    <a:pt x="960" y="36"/>
                  </a:cubicBezTo>
                  <a:cubicBezTo>
                    <a:pt x="957" y="45"/>
                    <a:pt x="910" y="53"/>
                    <a:pt x="820" y="59"/>
                  </a:cubicBezTo>
                  <a:cubicBezTo>
                    <a:pt x="726" y="66"/>
                    <a:pt x="613" y="69"/>
                    <a:pt x="480" y="69"/>
                  </a:cubicBezTo>
                  <a:cubicBezTo>
                    <a:pt x="347" y="69"/>
                    <a:pt x="234" y="66"/>
                    <a:pt x="140" y="59"/>
                  </a:cubicBezTo>
                  <a:cubicBezTo>
                    <a:pt x="47" y="52"/>
                    <a:pt x="0" y="44"/>
                    <a:pt x="0" y="35"/>
                  </a:cubicBezTo>
                  <a:cubicBezTo>
                    <a:pt x="0" y="33"/>
                    <a:pt x="2" y="31"/>
                    <a:pt x="7" y="29"/>
                  </a:cubicBezTo>
                  <a:cubicBezTo>
                    <a:pt x="9" y="28"/>
                    <a:pt x="11" y="28"/>
                    <a:pt x="13" y="2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4"/>
                    <a:pt x="37" y="24"/>
                    <a:pt x="38" y="24"/>
                  </a:cubicBezTo>
                  <a:cubicBezTo>
                    <a:pt x="39" y="24"/>
                    <a:pt x="40" y="24"/>
                    <a:pt x="41" y="24"/>
                  </a:cubicBezTo>
                  <a:cubicBezTo>
                    <a:pt x="41" y="24"/>
                    <a:pt x="42" y="23"/>
                    <a:pt x="43" y="23"/>
                  </a:cubicBezTo>
                  <a:cubicBezTo>
                    <a:pt x="46" y="23"/>
                    <a:pt x="50" y="23"/>
                    <a:pt x="53" y="22"/>
                  </a:cubicBezTo>
                  <a:cubicBezTo>
                    <a:pt x="54" y="22"/>
                    <a:pt x="55" y="22"/>
                    <a:pt x="56" y="22"/>
                  </a:cubicBezTo>
                  <a:cubicBezTo>
                    <a:pt x="58" y="21"/>
                    <a:pt x="60" y="21"/>
                    <a:pt x="63" y="21"/>
                  </a:cubicBezTo>
                  <a:cubicBezTo>
                    <a:pt x="64" y="21"/>
                    <a:pt x="65" y="21"/>
                    <a:pt x="65" y="21"/>
                  </a:cubicBezTo>
                  <a:cubicBezTo>
                    <a:pt x="66" y="20"/>
                    <a:pt x="67" y="20"/>
                    <a:pt x="68" y="20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6" y="8"/>
                    <a:pt x="208" y="8"/>
                    <a:pt x="210" y="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3410125" y="3630054"/>
            <a:ext cx="2439988" cy="777868"/>
            <a:chOff x="3410125" y="3630054"/>
            <a:chExt cx="2439988" cy="777868"/>
          </a:xfrm>
        </p:grpSpPr>
        <p:sp>
          <p:nvSpPr>
            <p:cNvPr id="6151" name="Freeform 7"/>
            <p:cNvSpPr>
              <a:spLocks/>
            </p:cNvSpPr>
            <p:nvPr/>
          </p:nvSpPr>
          <p:spPr bwMode="auto">
            <a:xfrm rot="21578059">
              <a:off x="3415372" y="3849122"/>
              <a:ext cx="2433638" cy="558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4"/>
                </a:cxn>
                <a:cxn ang="0">
                  <a:pos x="10" y="9"/>
                </a:cxn>
                <a:cxn ang="0">
                  <a:pos x="18" y="13"/>
                </a:cxn>
                <a:cxn ang="0">
                  <a:pos x="30" y="18"/>
                </a:cxn>
                <a:cxn ang="0">
                  <a:pos x="113" y="35"/>
                </a:cxn>
                <a:cxn ang="0">
                  <a:pos x="174" y="42"/>
                </a:cxn>
                <a:cxn ang="0">
                  <a:pos x="208" y="45"/>
                </a:cxn>
                <a:cxn ang="0">
                  <a:pos x="254" y="48"/>
                </a:cxn>
                <a:cxn ang="0">
                  <a:pos x="260" y="48"/>
                </a:cxn>
                <a:cxn ang="0">
                  <a:pos x="262" y="48"/>
                </a:cxn>
                <a:cxn ang="0">
                  <a:pos x="264" y="48"/>
                </a:cxn>
                <a:cxn ang="0">
                  <a:pos x="273" y="49"/>
                </a:cxn>
                <a:cxn ang="0">
                  <a:pos x="278" y="49"/>
                </a:cxn>
                <a:cxn ang="0">
                  <a:pos x="294" y="49"/>
                </a:cxn>
                <a:cxn ang="0">
                  <a:pos x="304" y="50"/>
                </a:cxn>
                <a:cxn ang="0">
                  <a:pos x="345" y="50"/>
                </a:cxn>
                <a:cxn ang="0">
                  <a:pos x="388" y="51"/>
                </a:cxn>
                <a:cxn ang="0">
                  <a:pos x="452" y="50"/>
                </a:cxn>
                <a:cxn ang="0">
                  <a:pos x="513" y="48"/>
                </a:cxn>
                <a:cxn ang="0">
                  <a:pos x="524" y="48"/>
                </a:cxn>
                <a:cxn ang="0">
                  <a:pos x="535" y="47"/>
                </a:cxn>
                <a:cxn ang="0">
                  <a:pos x="570" y="45"/>
                </a:cxn>
                <a:cxn ang="0">
                  <a:pos x="603" y="42"/>
                </a:cxn>
                <a:cxn ang="0">
                  <a:pos x="664" y="35"/>
                </a:cxn>
                <a:cxn ang="0">
                  <a:pos x="714" y="26"/>
                </a:cxn>
                <a:cxn ang="0">
                  <a:pos x="728" y="23"/>
                </a:cxn>
                <a:cxn ang="0">
                  <a:pos x="773" y="5"/>
                </a:cxn>
                <a:cxn ang="0">
                  <a:pos x="776" y="1"/>
                </a:cxn>
                <a:cxn ang="0">
                  <a:pos x="775" y="2"/>
                </a:cxn>
                <a:cxn ang="0">
                  <a:pos x="775" y="3"/>
                </a:cxn>
                <a:cxn ang="0">
                  <a:pos x="765" y="14"/>
                </a:cxn>
                <a:cxn ang="0">
                  <a:pos x="756" y="23"/>
                </a:cxn>
                <a:cxn ang="0">
                  <a:pos x="748" y="32"/>
                </a:cxn>
                <a:cxn ang="0">
                  <a:pos x="387" y="178"/>
                </a:cxn>
                <a:cxn ang="0">
                  <a:pos x="30" y="36"/>
                </a:cxn>
                <a:cxn ang="0">
                  <a:pos x="18" y="23"/>
                </a:cxn>
                <a:cxn ang="0">
                  <a:pos x="10" y="16"/>
                </a:cxn>
                <a:cxn ang="0">
                  <a:pos x="3" y="7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776" h="178">
                  <a:moveTo>
                    <a:pt x="0" y="0"/>
                  </a:moveTo>
                  <a:cubicBezTo>
                    <a:pt x="2" y="2"/>
                    <a:pt x="3" y="4"/>
                    <a:pt x="3" y="4"/>
                  </a:cubicBezTo>
                  <a:cubicBezTo>
                    <a:pt x="5" y="6"/>
                    <a:pt x="7" y="8"/>
                    <a:pt x="10" y="9"/>
                  </a:cubicBezTo>
                  <a:cubicBezTo>
                    <a:pt x="13" y="11"/>
                    <a:pt x="15" y="12"/>
                    <a:pt x="18" y="13"/>
                  </a:cubicBezTo>
                  <a:cubicBezTo>
                    <a:pt x="22" y="15"/>
                    <a:pt x="26" y="16"/>
                    <a:pt x="30" y="18"/>
                  </a:cubicBezTo>
                  <a:cubicBezTo>
                    <a:pt x="49" y="24"/>
                    <a:pt x="77" y="30"/>
                    <a:pt x="113" y="35"/>
                  </a:cubicBezTo>
                  <a:cubicBezTo>
                    <a:pt x="132" y="38"/>
                    <a:pt x="152" y="40"/>
                    <a:pt x="174" y="42"/>
                  </a:cubicBezTo>
                  <a:cubicBezTo>
                    <a:pt x="185" y="43"/>
                    <a:pt x="196" y="44"/>
                    <a:pt x="208" y="45"/>
                  </a:cubicBezTo>
                  <a:cubicBezTo>
                    <a:pt x="223" y="46"/>
                    <a:pt x="238" y="47"/>
                    <a:pt x="254" y="48"/>
                  </a:cubicBezTo>
                  <a:cubicBezTo>
                    <a:pt x="256" y="48"/>
                    <a:pt x="258" y="48"/>
                    <a:pt x="260" y="48"/>
                  </a:cubicBezTo>
                  <a:cubicBezTo>
                    <a:pt x="260" y="48"/>
                    <a:pt x="261" y="48"/>
                    <a:pt x="262" y="48"/>
                  </a:cubicBezTo>
                  <a:cubicBezTo>
                    <a:pt x="263" y="48"/>
                    <a:pt x="263" y="48"/>
                    <a:pt x="264" y="48"/>
                  </a:cubicBezTo>
                  <a:cubicBezTo>
                    <a:pt x="268" y="49"/>
                    <a:pt x="271" y="49"/>
                    <a:pt x="273" y="49"/>
                  </a:cubicBezTo>
                  <a:cubicBezTo>
                    <a:pt x="275" y="49"/>
                    <a:pt x="277" y="49"/>
                    <a:pt x="278" y="49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7" y="49"/>
                    <a:pt x="301" y="50"/>
                    <a:pt x="304" y="50"/>
                  </a:cubicBezTo>
                  <a:cubicBezTo>
                    <a:pt x="345" y="50"/>
                    <a:pt x="345" y="50"/>
                    <a:pt x="345" y="50"/>
                  </a:cubicBezTo>
                  <a:cubicBezTo>
                    <a:pt x="359" y="51"/>
                    <a:pt x="374" y="51"/>
                    <a:pt x="388" y="51"/>
                  </a:cubicBezTo>
                  <a:cubicBezTo>
                    <a:pt x="410" y="51"/>
                    <a:pt x="431" y="51"/>
                    <a:pt x="452" y="50"/>
                  </a:cubicBezTo>
                  <a:cubicBezTo>
                    <a:pt x="513" y="48"/>
                    <a:pt x="513" y="48"/>
                    <a:pt x="513" y="48"/>
                  </a:cubicBezTo>
                  <a:cubicBezTo>
                    <a:pt x="517" y="48"/>
                    <a:pt x="521" y="48"/>
                    <a:pt x="524" y="48"/>
                  </a:cubicBezTo>
                  <a:cubicBezTo>
                    <a:pt x="528" y="47"/>
                    <a:pt x="531" y="47"/>
                    <a:pt x="535" y="47"/>
                  </a:cubicBezTo>
                  <a:cubicBezTo>
                    <a:pt x="547" y="46"/>
                    <a:pt x="559" y="46"/>
                    <a:pt x="570" y="45"/>
                  </a:cubicBezTo>
                  <a:cubicBezTo>
                    <a:pt x="582" y="44"/>
                    <a:pt x="592" y="43"/>
                    <a:pt x="603" y="42"/>
                  </a:cubicBezTo>
                  <a:cubicBezTo>
                    <a:pt x="624" y="40"/>
                    <a:pt x="645" y="37"/>
                    <a:pt x="664" y="35"/>
                  </a:cubicBezTo>
                  <a:cubicBezTo>
                    <a:pt x="683" y="32"/>
                    <a:pt x="700" y="29"/>
                    <a:pt x="714" y="26"/>
                  </a:cubicBezTo>
                  <a:cubicBezTo>
                    <a:pt x="719" y="25"/>
                    <a:pt x="723" y="24"/>
                    <a:pt x="728" y="23"/>
                  </a:cubicBezTo>
                  <a:cubicBezTo>
                    <a:pt x="750" y="17"/>
                    <a:pt x="765" y="11"/>
                    <a:pt x="773" y="5"/>
                  </a:cubicBezTo>
                  <a:cubicBezTo>
                    <a:pt x="774" y="4"/>
                    <a:pt x="775" y="2"/>
                    <a:pt x="776" y="1"/>
                  </a:cubicBezTo>
                  <a:cubicBezTo>
                    <a:pt x="775" y="2"/>
                    <a:pt x="775" y="2"/>
                    <a:pt x="775" y="2"/>
                  </a:cubicBezTo>
                  <a:cubicBezTo>
                    <a:pt x="775" y="3"/>
                    <a:pt x="775" y="3"/>
                    <a:pt x="775" y="3"/>
                  </a:cubicBezTo>
                  <a:cubicBezTo>
                    <a:pt x="773" y="6"/>
                    <a:pt x="769" y="9"/>
                    <a:pt x="765" y="14"/>
                  </a:cubicBezTo>
                  <a:cubicBezTo>
                    <a:pt x="762" y="17"/>
                    <a:pt x="759" y="20"/>
                    <a:pt x="756" y="23"/>
                  </a:cubicBezTo>
                  <a:cubicBezTo>
                    <a:pt x="753" y="26"/>
                    <a:pt x="750" y="29"/>
                    <a:pt x="748" y="32"/>
                  </a:cubicBezTo>
                  <a:cubicBezTo>
                    <a:pt x="647" y="129"/>
                    <a:pt x="527" y="178"/>
                    <a:pt x="387" y="178"/>
                  </a:cubicBezTo>
                  <a:cubicBezTo>
                    <a:pt x="249" y="178"/>
                    <a:pt x="130" y="131"/>
                    <a:pt x="30" y="36"/>
                  </a:cubicBezTo>
                  <a:cubicBezTo>
                    <a:pt x="26" y="32"/>
                    <a:pt x="22" y="28"/>
                    <a:pt x="18" y="23"/>
                  </a:cubicBezTo>
                  <a:cubicBezTo>
                    <a:pt x="15" y="21"/>
                    <a:pt x="13" y="18"/>
                    <a:pt x="10" y="16"/>
                  </a:cubicBezTo>
                  <a:cubicBezTo>
                    <a:pt x="8" y="13"/>
                    <a:pt x="6" y="11"/>
                    <a:pt x="3" y="7"/>
                  </a:cubicBezTo>
                  <a:cubicBezTo>
                    <a:pt x="1" y="5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56" name="Freeform 12"/>
            <p:cNvSpPr>
              <a:spLocks/>
            </p:cNvSpPr>
            <p:nvPr/>
          </p:nvSpPr>
          <p:spPr bwMode="auto">
            <a:xfrm rot="21578059">
              <a:off x="3410125" y="3630054"/>
              <a:ext cx="2439988" cy="347663"/>
            </a:xfrm>
            <a:custGeom>
              <a:avLst/>
              <a:gdLst/>
              <a:ahLst/>
              <a:cxnLst>
                <a:cxn ang="0">
                  <a:pos x="1" y="60"/>
                </a:cxn>
                <a:cxn ang="0">
                  <a:pos x="2" y="61"/>
                </a:cxn>
                <a:cxn ang="0">
                  <a:pos x="1" y="61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56"/>
                </a:cxn>
                <a:cxn ang="0">
                  <a:pos x="4" y="47"/>
                </a:cxn>
                <a:cxn ang="0">
                  <a:pos x="32" y="33"/>
                </a:cxn>
                <a:cxn ang="0">
                  <a:pos x="114" y="16"/>
                </a:cxn>
                <a:cxn ang="0">
                  <a:pos x="116" y="16"/>
                </a:cxn>
                <a:cxn ang="0">
                  <a:pos x="213" y="5"/>
                </a:cxn>
                <a:cxn ang="0">
                  <a:pos x="214" y="5"/>
                </a:cxn>
                <a:cxn ang="0">
                  <a:pos x="216" y="5"/>
                </a:cxn>
                <a:cxn ang="0">
                  <a:pos x="389" y="0"/>
                </a:cxn>
                <a:cxn ang="0">
                  <a:pos x="563" y="5"/>
                </a:cxn>
                <a:cxn ang="0">
                  <a:pos x="564" y="6"/>
                </a:cxn>
                <a:cxn ang="0">
                  <a:pos x="566" y="6"/>
                </a:cxn>
                <a:cxn ang="0">
                  <a:pos x="663" y="16"/>
                </a:cxn>
                <a:cxn ang="0">
                  <a:pos x="665" y="16"/>
                </a:cxn>
                <a:cxn ang="0">
                  <a:pos x="729" y="28"/>
                </a:cxn>
                <a:cxn ang="0">
                  <a:pos x="778" y="56"/>
                </a:cxn>
                <a:cxn ang="0">
                  <a:pos x="776" y="62"/>
                </a:cxn>
                <a:cxn ang="0">
                  <a:pos x="777" y="61"/>
                </a:cxn>
                <a:cxn ang="0">
                  <a:pos x="774" y="65"/>
                </a:cxn>
                <a:cxn ang="0">
                  <a:pos x="729" y="83"/>
                </a:cxn>
                <a:cxn ang="0">
                  <a:pos x="665" y="95"/>
                </a:cxn>
                <a:cxn ang="0">
                  <a:pos x="604" y="102"/>
                </a:cxn>
                <a:cxn ang="0">
                  <a:pos x="571" y="105"/>
                </a:cxn>
                <a:cxn ang="0">
                  <a:pos x="536" y="107"/>
                </a:cxn>
                <a:cxn ang="0">
                  <a:pos x="526" y="108"/>
                </a:cxn>
                <a:cxn ang="0">
                  <a:pos x="514" y="108"/>
                </a:cxn>
                <a:cxn ang="0">
                  <a:pos x="453" y="110"/>
                </a:cxn>
                <a:cxn ang="0">
                  <a:pos x="389" y="111"/>
                </a:cxn>
                <a:cxn ang="0">
                  <a:pos x="346" y="111"/>
                </a:cxn>
                <a:cxn ang="0">
                  <a:pos x="305" y="110"/>
                </a:cxn>
                <a:cxn ang="0">
                  <a:pos x="295" y="110"/>
                </a:cxn>
                <a:cxn ang="0">
                  <a:pos x="279" y="109"/>
                </a:cxn>
                <a:cxn ang="0">
                  <a:pos x="274" y="109"/>
                </a:cxn>
                <a:cxn ang="0">
                  <a:pos x="265" y="108"/>
                </a:cxn>
                <a:cxn ang="0">
                  <a:pos x="263" y="108"/>
                </a:cxn>
                <a:cxn ang="0">
                  <a:pos x="255" y="108"/>
                </a:cxn>
                <a:cxn ang="0">
                  <a:pos x="209" y="105"/>
                </a:cxn>
                <a:cxn ang="0">
                  <a:pos x="175" y="102"/>
                </a:cxn>
                <a:cxn ang="0">
                  <a:pos x="114" y="95"/>
                </a:cxn>
                <a:cxn ang="0">
                  <a:pos x="32" y="78"/>
                </a:cxn>
                <a:cxn ang="0">
                  <a:pos x="11" y="70"/>
                </a:cxn>
                <a:cxn ang="0">
                  <a:pos x="4" y="64"/>
                </a:cxn>
                <a:cxn ang="0">
                  <a:pos x="1" y="60"/>
                </a:cxn>
              </a:cxnLst>
              <a:rect l="0" t="0" r="r" b="b"/>
              <a:pathLst>
                <a:path w="778" h="111">
                  <a:moveTo>
                    <a:pt x="1" y="60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8"/>
                    <a:pt x="0" y="57"/>
                    <a:pt x="0" y="56"/>
                  </a:cubicBezTo>
                  <a:cubicBezTo>
                    <a:pt x="0" y="53"/>
                    <a:pt x="1" y="50"/>
                    <a:pt x="4" y="47"/>
                  </a:cubicBezTo>
                  <a:cubicBezTo>
                    <a:pt x="9" y="42"/>
                    <a:pt x="18" y="38"/>
                    <a:pt x="32" y="33"/>
                  </a:cubicBezTo>
                  <a:cubicBezTo>
                    <a:pt x="51" y="27"/>
                    <a:pt x="78" y="21"/>
                    <a:pt x="114" y="16"/>
                  </a:cubicBezTo>
                  <a:cubicBezTo>
                    <a:pt x="115" y="16"/>
                    <a:pt x="115" y="16"/>
                    <a:pt x="116" y="16"/>
                  </a:cubicBezTo>
                  <a:cubicBezTo>
                    <a:pt x="146" y="11"/>
                    <a:pt x="178" y="8"/>
                    <a:pt x="213" y="5"/>
                  </a:cubicBezTo>
                  <a:cubicBezTo>
                    <a:pt x="213" y="5"/>
                    <a:pt x="214" y="5"/>
                    <a:pt x="214" y="5"/>
                  </a:cubicBezTo>
                  <a:cubicBezTo>
                    <a:pt x="215" y="5"/>
                    <a:pt x="215" y="5"/>
                    <a:pt x="216" y="5"/>
                  </a:cubicBezTo>
                  <a:cubicBezTo>
                    <a:pt x="268" y="2"/>
                    <a:pt x="326" y="0"/>
                    <a:pt x="389" y="0"/>
                  </a:cubicBezTo>
                  <a:cubicBezTo>
                    <a:pt x="453" y="0"/>
                    <a:pt x="511" y="2"/>
                    <a:pt x="563" y="5"/>
                  </a:cubicBezTo>
                  <a:cubicBezTo>
                    <a:pt x="563" y="6"/>
                    <a:pt x="564" y="6"/>
                    <a:pt x="564" y="6"/>
                  </a:cubicBezTo>
                  <a:cubicBezTo>
                    <a:pt x="565" y="6"/>
                    <a:pt x="565" y="6"/>
                    <a:pt x="566" y="6"/>
                  </a:cubicBezTo>
                  <a:cubicBezTo>
                    <a:pt x="601" y="8"/>
                    <a:pt x="633" y="12"/>
                    <a:pt x="663" y="16"/>
                  </a:cubicBezTo>
                  <a:cubicBezTo>
                    <a:pt x="664" y="16"/>
                    <a:pt x="664" y="16"/>
                    <a:pt x="665" y="16"/>
                  </a:cubicBezTo>
                  <a:cubicBezTo>
                    <a:pt x="690" y="20"/>
                    <a:pt x="712" y="24"/>
                    <a:pt x="729" y="28"/>
                  </a:cubicBezTo>
                  <a:cubicBezTo>
                    <a:pt x="762" y="36"/>
                    <a:pt x="778" y="46"/>
                    <a:pt x="778" y="56"/>
                  </a:cubicBezTo>
                  <a:cubicBezTo>
                    <a:pt x="778" y="57"/>
                    <a:pt x="778" y="60"/>
                    <a:pt x="776" y="62"/>
                  </a:cubicBezTo>
                  <a:cubicBezTo>
                    <a:pt x="777" y="61"/>
                    <a:pt x="777" y="61"/>
                    <a:pt x="777" y="61"/>
                  </a:cubicBezTo>
                  <a:cubicBezTo>
                    <a:pt x="776" y="62"/>
                    <a:pt x="775" y="64"/>
                    <a:pt x="774" y="65"/>
                  </a:cubicBezTo>
                  <a:cubicBezTo>
                    <a:pt x="766" y="71"/>
                    <a:pt x="751" y="78"/>
                    <a:pt x="729" y="83"/>
                  </a:cubicBezTo>
                  <a:cubicBezTo>
                    <a:pt x="712" y="87"/>
                    <a:pt x="690" y="91"/>
                    <a:pt x="665" y="95"/>
                  </a:cubicBezTo>
                  <a:cubicBezTo>
                    <a:pt x="646" y="98"/>
                    <a:pt x="625" y="100"/>
                    <a:pt x="604" y="102"/>
                  </a:cubicBezTo>
                  <a:cubicBezTo>
                    <a:pt x="594" y="103"/>
                    <a:pt x="583" y="104"/>
                    <a:pt x="571" y="105"/>
                  </a:cubicBezTo>
                  <a:cubicBezTo>
                    <a:pt x="560" y="106"/>
                    <a:pt x="548" y="107"/>
                    <a:pt x="536" y="107"/>
                  </a:cubicBezTo>
                  <a:cubicBezTo>
                    <a:pt x="532" y="108"/>
                    <a:pt x="529" y="108"/>
                    <a:pt x="526" y="108"/>
                  </a:cubicBezTo>
                  <a:cubicBezTo>
                    <a:pt x="522" y="108"/>
                    <a:pt x="518" y="108"/>
                    <a:pt x="514" y="108"/>
                  </a:cubicBezTo>
                  <a:cubicBezTo>
                    <a:pt x="453" y="110"/>
                    <a:pt x="453" y="110"/>
                    <a:pt x="453" y="110"/>
                  </a:cubicBezTo>
                  <a:cubicBezTo>
                    <a:pt x="432" y="111"/>
                    <a:pt x="411" y="111"/>
                    <a:pt x="389" y="111"/>
                  </a:cubicBezTo>
                  <a:cubicBezTo>
                    <a:pt x="375" y="111"/>
                    <a:pt x="360" y="111"/>
                    <a:pt x="346" y="111"/>
                  </a:cubicBezTo>
                  <a:cubicBezTo>
                    <a:pt x="305" y="110"/>
                    <a:pt x="305" y="110"/>
                    <a:pt x="305" y="110"/>
                  </a:cubicBezTo>
                  <a:cubicBezTo>
                    <a:pt x="302" y="110"/>
                    <a:pt x="298" y="110"/>
                    <a:pt x="295" y="110"/>
                  </a:cubicBezTo>
                  <a:cubicBezTo>
                    <a:pt x="279" y="109"/>
                    <a:pt x="279" y="109"/>
                    <a:pt x="279" y="109"/>
                  </a:cubicBezTo>
                  <a:cubicBezTo>
                    <a:pt x="278" y="109"/>
                    <a:pt x="276" y="109"/>
                    <a:pt x="274" y="109"/>
                  </a:cubicBezTo>
                  <a:cubicBezTo>
                    <a:pt x="272" y="109"/>
                    <a:pt x="269" y="109"/>
                    <a:pt x="265" y="108"/>
                  </a:cubicBezTo>
                  <a:cubicBezTo>
                    <a:pt x="264" y="108"/>
                    <a:pt x="264" y="108"/>
                    <a:pt x="263" y="108"/>
                  </a:cubicBezTo>
                  <a:cubicBezTo>
                    <a:pt x="260" y="108"/>
                    <a:pt x="257" y="108"/>
                    <a:pt x="255" y="108"/>
                  </a:cubicBezTo>
                  <a:cubicBezTo>
                    <a:pt x="239" y="107"/>
                    <a:pt x="224" y="106"/>
                    <a:pt x="209" y="105"/>
                  </a:cubicBezTo>
                  <a:cubicBezTo>
                    <a:pt x="197" y="104"/>
                    <a:pt x="186" y="103"/>
                    <a:pt x="175" y="102"/>
                  </a:cubicBezTo>
                  <a:cubicBezTo>
                    <a:pt x="153" y="100"/>
                    <a:pt x="133" y="98"/>
                    <a:pt x="114" y="95"/>
                  </a:cubicBezTo>
                  <a:cubicBezTo>
                    <a:pt x="78" y="90"/>
                    <a:pt x="51" y="84"/>
                    <a:pt x="32" y="78"/>
                  </a:cubicBezTo>
                  <a:cubicBezTo>
                    <a:pt x="23" y="75"/>
                    <a:pt x="16" y="72"/>
                    <a:pt x="11" y="70"/>
                  </a:cubicBezTo>
                  <a:cubicBezTo>
                    <a:pt x="8" y="68"/>
                    <a:pt x="6" y="66"/>
                    <a:pt x="4" y="64"/>
                  </a:cubicBezTo>
                  <a:cubicBezTo>
                    <a:pt x="4" y="64"/>
                    <a:pt x="3" y="62"/>
                    <a:pt x="1" y="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59"/>
          <p:cNvGrpSpPr/>
          <p:nvPr/>
        </p:nvGrpSpPr>
        <p:grpSpPr>
          <a:xfrm>
            <a:off x="712331" y="978670"/>
            <a:ext cx="2276195" cy="671368"/>
            <a:chOff x="7154104" y="3244276"/>
            <a:chExt cx="2276195" cy="671368"/>
          </a:xfrm>
        </p:grpSpPr>
        <p:sp>
          <p:nvSpPr>
            <p:cNvPr id="62" name="TextBox 61"/>
            <p:cNvSpPr txBox="1"/>
            <p:nvPr/>
          </p:nvSpPr>
          <p:spPr>
            <a:xfrm>
              <a:off x="7154105" y="3453979"/>
              <a:ext cx="2276194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154104" y="3244276"/>
              <a:ext cx="1032334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 dirty="0" smtClean="0">
                  <a:solidFill>
                    <a:schemeClr val="accent4"/>
                  </a:solidFill>
                </a:rPr>
                <a:t>Keyword Here</a:t>
              </a:r>
            </a:p>
          </p:txBody>
        </p:sp>
      </p:grpSp>
      <p:grpSp>
        <p:nvGrpSpPr>
          <p:cNvPr id="9" name="Group 58"/>
          <p:cNvGrpSpPr/>
          <p:nvPr/>
        </p:nvGrpSpPr>
        <p:grpSpPr>
          <a:xfrm>
            <a:off x="625202" y="2639748"/>
            <a:ext cx="2276195" cy="680893"/>
            <a:chOff x="7174424" y="1381167"/>
            <a:chExt cx="2276195" cy="680893"/>
          </a:xfrm>
        </p:grpSpPr>
        <p:sp>
          <p:nvSpPr>
            <p:cNvPr id="65" name="TextBox 64"/>
            <p:cNvSpPr txBox="1"/>
            <p:nvPr/>
          </p:nvSpPr>
          <p:spPr>
            <a:xfrm>
              <a:off x="7174424" y="1600395"/>
              <a:ext cx="227619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174424" y="1381167"/>
              <a:ext cx="1032334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 dirty="0" smtClean="0">
                  <a:solidFill>
                    <a:schemeClr val="accent2"/>
                  </a:solidFill>
                </a:rPr>
                <a:t>Keyword Here</a:t>
              </a:r>
            </a:p>
          </p:txBody>
        </p:sp>
      </p:grpSp>
      <p:grpSp>
        <p:nvGrpSpPr>
          <p:cNvPr id="10" name="Group 56"/>
          <p:cNvGrpSpPr/>
          <p:nvPr/>
        </p:nvGrpSpPr>
        <p:grpSpPr>
          <a:xfrm>
            <a:off x="6184996" y="1387176"/>
            <a:ext cx="2276196" cy="666111"/>
            <a:chOff x="-296510" y="1406858"/>
            <a:chExt cx="2276196" cy="666111"/>
          </a:xfrm>
        </p:grpSpPr>
        <p:sp>
          <p:nvSpPr>
            <p:cNvPr id="68" name="TextBox 67"/>
            <p:cNvSpPr txBox="1"/>
            <p:nvPr/>
          </p:nvSpPr>
          <p:spPr>
            <a:xfrm>
              <a:off x="-296510" y="1611304"/>
              <a:ext cx="22761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947351" y="1406858"/>
              <a:ext cx="1032334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accent3"/>
                  </a:solidFill>
                </a:rPr>
                <a:t>Keyword Here</a:t>
              </a: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6184996" y="3993284"/>
            <a:ext cx="2276196" cy="652318"/>
            <a:chOff x="-296510" y="1420651"/>
            <a:chExt cx="2276196" cy="652318"/>
          </a:xfrm>
        </p:grpSpPr>
        <p:sp>
          <p:nvSpPr>
            <p:cNvPr id="77" name="TextBox 76"/>
            <p:cNvSpPr txBox="1"/>
            <p:nvPr/>
          </p:nvSpPr>
          <p:spPr>
            <a:xfrm>
              <a:off x="-296510" y="1611304"/>
              <a:ext cx="22761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947351" y="1420651"/>
              <a:ext cx="1032334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accent1"/>
                  </a:solidFill>
                </a:rPr>
                <a:t>Keyword Here</a:t>
              </a:r>
            </a:p>
          </p:txBody>
        </p:sp>
      </p:grpSp>
      <p:grpSp>
        <p:nvGrpSpPr>
          <p:cNvPr id="12" name="Group 81"/>
          <p:cNvGrpSpPr/>
          <p:nvPr/>
        </p:nvGrpSpPr>
        <p:grpSpPr>
          <a:xfrm flipH="1" flipV="1">
            <a:off x="5623142" y="4120393"/>
            <a:ext cx="455253" cy="217757"/>
            <a:chOff x="3376482" y="1459073"/>
            <a:chExt cx="455253" cy="221445"/>
          </a:xfrm>
        </p:grpSpPr>
        <p:cxnSp>
          <p:nvCxnSpPr>
            <p:cNvPr id="80" name="Straight Connector 7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88"/>
          <p:cNvGrpSpPr/>
          <p:nvPr/>
        </p:nvGrpSpPr>
        <p:grpSpPr>
          <a:xfrm>
            <a:off x="6103020" y="2215009"/>
            <a:ext cx="2426184" cy="68814"/>
            <a:chOff x="6103020" y="2215009"/>
            <a:chExt cx="2426184" cy="68814"/>
          </a:xfrm>
        </p:grpSpPr>
        <p:cxnSp>
          <p:nvCxnSpPr>
            <p:cNvPr id="83" name="Straight Connector 82"/>
            <p:cNvCxnSpPr/>
            <p:nvPr/>
          </p:nvCxnSpPr>
          <p:spPr>
            <a:xfrm flipH="1">
              <a:off x="6295224" y="2215009"/>
              <a:ext cx="2233980" cy="894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8427800">
              <a:off x="6103020" y="2283823"/>
              <a:ext cx="216200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81"/>
          <p:cNvGrpSpPr/>
          <p:nvPr/>
        </p:nvGrpSpPr>
        <p:grpSpPr>
          <a:xfrm>
            <a:off x="3260621" y="1276690"/>
            <a:ext cx="455253" cy="217757"/>
            <a:chOff x="3376482" y="1459073"/>
            <a:chExt cx="455253" cy="221445"/>
          </a:xfrm>
        </p:grpSpPr>
        <p:cxnSp>
          <p:nvCxnSpPr>
            <p:cNvPr id="86" name="Straight Connector 8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89"/>
          <p:cNvGrpSpPr/>
          <p:nvPr/>
        </p:nvGrpSpPr>
        <p:grpSpPr>
          <a:xfrm rot="10800000">
            <a:off x="654014" y="3378248"/>
            <a:ext cx="2426184" cy="68814"/>
            <a:chOff x="6103020" y="2215009"/>
            <a:chExt cx="2426184" cy="68814"/>
          </a:xfrm>
        </p:grpSpPr>
        <p:cxnSp>
          <p:nvCxnSpPr>
            <p:cNvPr id="91" name="Straight Connector 90"/>
            <p:cNvCxnSpPr/>
            <p:nvPr/>
          </p:nvCxnSpPr>
          <p:spPr>
            <a:xfrm flipH="1">
              <a:off x="6295224" y="2215009"/>
              <a:ext cx="2233980" cy="894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rot="8427800">
              <a:off x="6103020" y="2283823"/>
              <a:ext cx="216200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Freeform 52"/>
          <p:cNvSpPr>
            <a:spLocks noEditPoints="1"/>
          </p:cNvSpPr>
          <p:nvPr/>
        </p:nvSpPr>
        <p:spPr bwMode="auto">
          <a:xfrm>
            <a:off x="4443160" y="4057512"/>
            <a:ext cx="291682" cy="31381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4" name="Freeform 107"/>
          <p:cNvSpPr>
            <a:spLocks noEditPoints="1"/>
          </p:cNvSpPr>
          <p:nvPr/>
        </p:nvSpPr>
        <p:spPr bwMode="auto">
          <a:xfrm>
            <a:off x="4395826" y="2131434"/>
            <a:ext cx="325390" cy="330005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5" name="Freeform 86"/>
          <p:cNvSpPr>
            <a:spLocks noEditPoints="1"/>
          </p:cNvSpPr>
          <p:nvPr/>
        </p:nvSpPr>
        <p:spPr bwMode="auto">
          <a:xfrm>
            <a:off x="4433999" y="3027143"/>
            <a:ext cx="249045" cy="419025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6" name="Freeform 152"/>
          <p:cNvSpPr>
            <a:spLocks noEditPoints="1"/>
          </p:cNvSpPr>
          <p:nvPr/>
        </p:nvSpPr>
        <p:spPr bwMode="auto">
          <a:xfrm>
            <a:off x="4406665" y="1331268"/>
            <a:ext cx="303712" cy="28067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7" name="Text Placeholder 3"/>
          <p:cNvSpPr txBox="1">
            <a:spLocks/>
          </p:cNvSpPr>
          <p:nvPr/>
        </p:nvSpPr>
        <p:spPr>
          <a:xfrm>
            <a:off x="7844034" y="3642593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25%</a:t>
            </a:r>
          </a:p>
        </p:txBody>
      </p:sp>
      <p:sp>
        <p:nvSpPr>
          <p:cNvPr id="98" name="Text Placeholder 3"/>
          <p:cNvSpPr txBox="1">
            <a:spLocks/>
          </p:cNvSpPr>
          <p:nvPr/>
        </p:nvSpPr>
        <p:spPr>
          <a:xfrm>
            <a:off x="728851" y="1683955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90%</a:t>
            </a:r>
          </a:p>
        </p:txBody>
      </p:sp>
      <p:sp>
        <p:nvSpPr>
          <p:cNvPr id="99" name="Text Placeholder 3"/>
          <p:cNvSpPr txBox="1">
            <a:spLocks/>
          </p:cNvSpPr>
          <p:nvPr/>
        </p:nvSpPr>
        <p:spPr>
          <a:xfrm>
            <a:off x="625202" y="3567677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50%</a:t>
            </a:r>
          </a:p>
        </p:txBody>
      </p:sp>
      <p:sp>
        <p:nvSpPr>
          <p:cNvPr id="100" name="Text Placeholder 3"/>
          <p:cNvSpPr txBox="1">
            <a:spLocks/>
          </p:cNvSpPr>
          <p:nvPr/>
        </p:nvSpPr>
        <p:spPr>
          <a:xfrm>
            <a:off x="7929726" y="2270416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75%</a:t>
            </a:r>
          </a:p>
        </p:txBody>
      </p: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6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43646</TotalTime>
  <Words>390</Words>
  <Application>Microsoft Office PowerPoint</Application>
  <PresentationFormat>全屏显示(16:9)</PresentationFormat>
  <Paragraphs>64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1_Custom Design</vt:lpstr>
      <vt:lpstr>Office Theme</vt:lpstr>
      <vt:lpstr>3D Infographic</vt:lpstr>
      <vt:lpstr>3D Cube Infographic</vt:lpstr>
      <vt:lpstr>3D Can Infographic</vt:lpstr>
      <vt:lpstr>3D Infographic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Infographic</dc:title>
  <dc:creator>优品PPT</dc:creator>
  <cp:keywords>http:/www.ypppt.com</cp:keywords>
  <dc:description>http://www.ypppt.com/</dc:description>
  <cp:lastModifiedBy>优品PPT</cp:lastModifiedBy>
  <cp:revision>8818</cp:revision>
  <dcterms:created xsi:type="dcterms:W3CDTF">2014-09-03T19:30:44Z</dcterms:created>
  <dcterms:modified xsi:type="dcterms:W3CDTF">2017-08-23T03:49:02Z</dcterms:modified>
</cp:coreProperties>
</file>