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98" r:id="rId3"/>
    <p:sldId id="30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15" d="100"/>
          <a:sy n="115" d="100"/>
        </p:scale>
        <p:origin x="438" y="96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22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3158" y="157658"/>
            <a:ext cx="2741856" cy="277143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利润分析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4265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8055" y="386440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8604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9317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003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055" y="349536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312632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75728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38824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201920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8055" y="164392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76087" y="1350372"/>
            <a:ext cx="4464496" cy="2952328"/>
            <a:chOff x="1126939" y="1350372"/>
            <a:chExt cx="4464496" cy="295232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888055" y="128112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8055" y="423345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3195578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36921" y="3564617"/>
            <a:ext cx="648072" cy="738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37773" y="2457496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37773" y="3011057"/>
            <a:ext cx="648072" cy="1291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48486" y="2088454"/>
            <a:ext cx="648072" cy="22142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48486" y="2526744"/>
            <a:ext cx="648072" cy="177595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65164" y="1719414"/>
            <a:ext cx="648072" cy="25832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65164" y="1923678"/>
            <a:ext cx="648072" cy="2379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084168" y="1707654"/>
            <a:ext cx="244827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84168" y="1223400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点击输入标题文本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61308" y="2809494"/>
            <a:ext cx="208220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latin typeface="Swiss911 XCm BT" pitchFamily="34" charset="0"/>
                <a:ea typeface="微软雅黑" pitchFamily="34" charset="-122"/>
              </a:rPr>
              <a:t>13,648,258</a:t>
            </a:r>
            <a:endParaRPr lang="zh-CN" altLang="en-US" sz="4400" dirty="0">
              <a:latin typeface="Swiss911 XCm BT" pitchFamily="34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84168" y="2572330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全年总额：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791553" y="3789141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791553" y="4135059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095069" y="3737039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毛利润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95069" y="4081337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纯利润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1482836" y="2857169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53%</a:t>
            </a:r>
            <a:endParaRPr lang="zh-CN" altLang="en-US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648486" y="1746276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72%</a:t>
            </a:r>
            <a:endParaRPr lang="zh-CN" altLang="en-US" sz="2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583687" y="2126652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2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4811079" y="1378198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7005839" y="4135059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7211643" y="4135059"/>
            <a:ext cx="108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7416328" y="4135059"/>
            <a:ext cx="108000" cy="10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14128" y="4397791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（万元）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67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7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8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1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4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9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4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9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2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7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3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600"/>
                            </p:stCondLst>
                            <p:childTnLst>
                              <p:par>
                                <p:cTn id="1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9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5976</TotalTime>
  <Words>231</Words>
  <Application>Microsoft Office PowerPoint</Application>
  <PresentationFormat>全屏显示(16:9)</PresentationFormat>
  <Paragraphs>33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Swiss911 XCm BT</vt:lpstr>
      <vt:lpstr>Office 主题​​</vt:lpstr>
      <vt:lpstr>Office Theme</vt:lpstr>
      <vt:lpstr>利润分析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利润分析</dc:title>
  <dc:creator>Administrator</dc:creator>
  <cp:lastModifiedBy>Administrator</cp:lastModifiedBy>
  <cp:revision>299</cp:revision>
  <dcterms:created xsi:type="dcterms:W3CDTF">2015-04-24T01:01:13Z</dcterms:created>
  <dcterms:modified xsi:type="dcterms:W3CDTF">2016-03-18T02:35:04Z</dcterms:modified>
</cp:coreProperties>
</file>