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404" r:id="rId3"/>
    <p:sldId id="405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A12532-7675-4DD0-9669-CFD37B250639}" type="slidenum">
              <a:rPr lang="id-ID" smtClean="0"/>
              <a:pPr>
                <a:defRPr/>
              </a:pPr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1164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568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62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019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25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956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995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360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01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9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1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017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394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08/10/2021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590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51584" name="Rectangle 22"/>
            <p:cNvSpPr>
              <a:spLocks noChangeArrowheads="1"/>
            </p:cNvSpPr>
            <p:nvPr/>
          </p:nvSpPr>
          <p:spPr bwMode="auto">
            <a:xfrm>
              <a:off x="3143413" y="306306"/>
              <a:ext cx="2925544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>
                  <a:latin typeface="Lato Light" panose="020F0502020204030203" pitchFamily="34" charset="0"/>
                  <a:cs typeface="Arial" panose="020B0604020202020204" pitchFamily="34" charset="0"/>
                </a:rPr>
                <a:t>Russia Overview</a:t>
              </a:r>
              <a:endParaRPr lang="en-US" altLang="zh-CN"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585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1" name="Group 134"/>
          <p:cNvGrpSpPr>
            <a:grpSpLocks noChangeAspect="1"/>
          </p:cNvGrpSpPr>
          <p:nvPr/>
        </p:nvGrpSpPr>
        <p:grpSpPr bwMode="auto">
          <a:xfrm>
            <a:off x="742332" y="1501798"/>
            <a:ext cx="6706130" cy="3717853"/>
            <a:chOff x="1105" y="1317"/>
            <a:chExt cx="4504" cy="2497"/>
          </a:xfrm>
          <a:solidFill>
            <a:schemeClr val="accent1"/>
          </a:solidFill>
        </p:grpSpPr>
        <p:sp>
          <p:nvSpPr>
            <p:cNvPr id="22" name="Freeform 135"/>
            <p:cNvSpPr>
              <a:spLocks/>
            </p:cNvSpPr>
            <p:nvPr/>
          </p:nvSpPr>
          <p:spPr bwMode="auto">
            <a:xfrm>
              <a:off x="5582" y="2232"/>
              <a:ext cx="27" cy="15"/>
            </a:xfrm>
            <a:custGeom>
              <a:avLst/>
              <a:gdLst>
                <a:gd name="T0" fmla="*/ 25 w 25"/>
                <a:gd name="T1" fmla="*/ 2 h 13"/>
                <a:gd name="T2" fmla="*/ 23 w 25"/>
                <a:gd name="T3" fmla="*/ 5 h 13"/>
                <a:gd name="T4" fmla="*/ 19 w 25"/>
                <a:gd name="T5" fmla="*/ 8 h 13"/>
                <a:gd name="T6" fmla="*/ 10 w 25"/>
                <a:gd name="T7" fmla="*/ 13 h 13"/>
                <a:gd name="T8" fmla="*/ 1 w 25"/>
                <a:gd name="T9" fmla="*/ 7 h 13"/>
                <a:gd name="T10" fmla="*/ 4 w 25"/>
                <a:gd name="T11" fmla="*/ 2 h 13"/>
                <a:gd name="T12" fmla="*/ 16 w 25"/>
                <a:gd name="T13" fmla="*/ 0 h 13"/>
                <a:gd name="T14" fmla="*/ 25 w 25"/>
                <a:gd name="T15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3">
                  <a:moveTo>
                    <a:pt x="25" y="2"/>
                  </a:moveTo>
                  <a:cubicBezTo>
                    <a:pt x="25" y="3"/>
                    <a:pt x="23" y="4"/>
                    <a:pt x="23" y="5"/>
                  </a:cubicBezTo>
                  <a:cubicBezTo>
                    <a:pt x="22" y="5"/>
                    <a:pt x="20" y="7"/>
                    <a:pt x="19" y="8"/>
                  </a:cubicBezTo>
                  <a:cubicBezTo>
                    <a:pt x="17" y="10"/>
                    <a:pt x="12" y="13"/>
                    <a:pt x="10" y="13"/>
                  </a:cubicBezTo>
                  <a:cubicBezTo>
                    <a:pt x="7" y="13"/>
                    <a:pt x="1" y="10"/>
                    <a:pt x="1" y="7"/>
                  </a:cubicBezTo>
                  <a:cubicBezTo>
                    <a:pt x="0" y="6"/>
                    <a:pt x="3" y="3"/>
                    <a:pt x="4" y="2"/>
                  </a:cubicBezTo>
                  <a:cubicBezTo>
                    <a:pt x="7" y="0"/>
                    <a:pt x="13" y="0"/>
                    <a:pt x="16" y="0"/>
                  </a:cubicBezTo>
                  <a:cubicBezTo>
                    <a:pt x="19" y="0"/>
                    <a:pt x="25" y="0"/>
                    <a:pt x="25" y="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" name="Freeform 136"/>
            <p:cNvSpPr>
              <a:spLocks/>
            </p:cNvSpPr>
            <p:nvPr/>
          </p:nvSpPr>
          <p:spPr bwMode="auto">
            <a:xfrm>
              <a:off x="5573" y="3007"/>
              <a:ext cx="11" cy="32"/>
            </a:xfrm>
            <a:custGeom>
              <a:avLst/>
              <a:gdLst>
                <a:gd name="T0" fmla="*/ 9 w 10"/>
                <a:gd name="T1" fmla="*/ 8 h 29"/>
                <a:gd name="T2" fmla="*/ 10 w 10"/>
                <a:gd name="T3" fmla="*/ 21 h 29"/>
                <a:gd name="T4" fmla="*/ 6 w 10"/>
                <a:gd name="T5" fmla="*/ 28 h 29"/>
                <a:gd name="T6" fmla="*/ 0 w 10"/>
                <a:gd name="T7" fmla="*/ 28 h 29"/>
                <a:gd name="T8" fmla="*/ 0 w 10"/>
                <a:gd name="T9" fmla="*/ 24 h 29"/>
                <a:gd name="T10" fmla="*/ 2 w 10"/>
                <a:gd name="T11" fmla="*/ 16 h 29"/>
                <a:gd name="T12" fmla="*/ 1 w 10"/>
                <a:gd name="T13" fmla="*/ 5 h 29"/>
                <a:gd name="T14" fmla="*/ 3 w 10"/>
                <a:gd name="T15" fmla="*/ 1 h 29"/>
                <a:gd name="T16" fmla="*/ 7 w 10"/>
                <a:gd name="T17" fmla="*/ 1 h 29"/>
                <a:gd name="T18" fmla="*/ 9 w 10"/>
                <a:gd name="T1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29">
                  <a:moveTo>
                    <a:pt x="9" y="8"/>
                  </a:moveTo>
                  <a:cubicBezTo>
                    <a:pt x="10" y="11"/>
                    <a:pt x="10" y="18"/>
                    <a:pt x="10" y="21"/>
                  </a:cubicBezTo>
                  <a:cubicBezTo>
                    <a:pt x="9" y="23"/>
                    <a:pt x="7" y="27"/>
                    <a:pt x="6" y="28"/>
                  </a:cubicBezTo>
                  <a:cubicBezTo>
                    <a:pt x="4" y="29"/>
                    <a:pt x="1" y="29"/>
                    <a:pt x="0" y="28"/>
                  </a:cubicBezTo>
                  <a:cubicBezTo>
                    <a:pt x="0" y="28"/>
                    <a:pt x="0" y="25"/>
                    <a:pt x="0" y="24"/>
                  </a:cubicBezTo>
                  <a:cubicBezTo>
                    <a:pt x="0" y="22"/>
                    <a:pt x="2" y="18"/>
                    <a:pt x="2" y="16"/>
                  </a:cubicBezTo>
                  <a:cubicBezTo>
                    <a:pt x="2" y="13"/>
                    <a:pt x="0" y="8"/>
                    <a:pt x="1" y="5"/>
                  </a:cubicBezTo>
                  <a:cubicBezTo>
                    <a:pt x="1" y="4"/>
                    <a:pt x="2" y="1"/>
                    <a:pt x="3" y="1"/>
                  </a:cubicBezTo>
                  <a:cubicBezTo>
                    <a:pt x="4" y="0"/>
                    <a:pt x="6" y="1"/>
                    <a:pt x="7" y="1"/>
                  </a:cubicBezTo>
                  <a:cubicBezTo>
                    <a:pt x="8" y="2"/>
                    <a:pt x="9" y="6"/>
                    <a:pt x="9" y="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" name="Freeform 137"/>
            <p:cNvSpPr>
              <a:spLocks/>
            </p:cNvSpPr>
            <p:nvPr/>
          </p:nvSpPr>
          <p:spPr bwMode="auto">
            <a:xfrm>
              <a:off x="5569" y="2956"/>
              <a:ext cx="10" cy="11"/>
            </a:xfrm>
            <a:custGeom>
              <a:avLst/>
              <a:gdLst>
                <a:gd name="T0" fmla="*/ 8 w 9"/>
                <a:gd name="T1" fmla="*/ 4 h 10"/>
                <a:gd name="T2" fmla="*/ 7 w 9"/>
                <a:gd name="T3" fmla="*/ 9 h 10"/>
                <a:gd name="T4" fmla="*/ 3 w 9"/>
                <a:gd name="T5" fmla="*/ 9 h 10"/>
                <a:gd name="T6" fmla="*/ 1 w 9"/>
                <a:gd name="T7" fmla="*/ 4 h 10"/>
                <a:gd name="T8" fmla="*/ 1 w 9"/>
                <a:gd name="T9" fmla="*/ 0 h 10"/>
                <a:gd name="T10" fmla="*/ 5 w 9"/>
                <a:gd name="T11" fmla="*/ 0 h 10"/>
                <a:gd name="T12" fmla="*/ 8 w 9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8" y="4"/>
                  </a:moveTo>
                  <a:cubicBezTo>
                    <a:pt x="9" y="5"/>
                    <a:pt x="9" y="9"/>
                    <a:pt x="7" y="9"/>
                  </a:cubicBezTo>
                  <a:cubicBezTo>
                    <a:pt x="7" y="10"/>
                    <a:pt x="4" y="9"/>
                    <a:pt x="3" y="9"/>
                  </a:cubicBezTo>
                  <a:cubicBezTo>
                    <a:pt x="2" y="8"/>
                    <a:pt x="1" y="5"/>
                    <a:pt x="1" y="4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6" y="1"/>
                    <a:pt x="8" y="2"/>
                    <a:pt x="8" y="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" name="Freeform 138"/>
            <p:cNvSpPr>
              <a:spLocks/>
            </p:cNvSpPr>
            <p:nvPr/>
          </p:nvSpPr>
          <p:spPr bwMode="auto">
            <a:xfrm>
              <a:off x="5560" y="2932"/>
              <a:ext cx="9" cy="13"/>
            </a:xfrm>
            <a:custGeom>
              <a:avLst/>
              <a:gdLst>
                <a:gd name="T0" fmla="*/ 9 w 9"/>
                <a:gd name="T1" fmla="*/ 6 h 12"/>
                <a:gd name="T2" fmla="*/ 8 w 9"/>
                <a:gd name="T3" fmla="*/ 11 h 12"/>
                <a:gd name="T4" fmla="*/ 3 w 9"/>
                <a:gd name="T5" fmla="*/ 9 h 12"/>
                <a:gd name="T6" fmla="*/ 1 w 9"/>
                <a:gd name="T7" fmla="*/ 2 h 12"/>
                <a:gd name="T8" fmla="*/ 5 w 9"/>
                <a:gd name="T9" fmla="*/ 1 h 12"/>
                <a:gd name="T10" fmla="*/ 8 w 9"/>
                <a:gd name="T11" fmla="*/ 3 h 12"/>
                <a:gd name="T12" fmla="*/ 9 w 9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9" y="6"/>
                  </a:moveTo>
                  <a:cubicBezTo>
                    <a:pt x="9" y="7"/>
                    <a:pt x="9" y="11"/>
                    <a:pt x="8" y="11"/>
                  </a:cubicBezTo>
                  <a:cubicBezTo>
                    <a:pt x="6" y="12"/>
                    <a:pt x="4" y="10"/>
                    <a:pt x="3" y="9"/>
                  </a:cubicBezTo>
                  <a:cubicBezTo>
                    <a:pt x="2" y="8"/>
                    <a:pt x="0" y="4"/>
                    <a:pt x="1" y="2"/>
                  </a:cubicBezTo>
                  <a:cubicBezTo>
                    <a:pt x="1" y="1"/>
                    <a:pt x="4" y="0"/>
                    <a:pt x="5" y="1"/>
                  </a:cubicBezTo>
                  <a:cubicBezTo>
                    <a:pt x="6" y="1"/>
                    <a:pt x="7" y="2"/>
                    <a:pt x="8" y="3"/>
                  </a:cubicBezTo>
                  <a:cubicBezTo>
                    <a:pt x="8" y="4"/>
                    <a:pt x="9" y="5"/>
                    <a:pt x="9" y="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" name="Freeform 139"/>
            <p:cNvSpPr>
              <a:spLocks/>
            </p:cNvSpPr>
            <p:nvPr/>
          </p:nvSpPr>
          <p:spPr bwMode="auto">
            <a:xfrm>
              <a:off x="5527" y="2258"/>
              <a:ext cx="41" cy="15"/>
            </a:xfrm>
            <a:custGeom>
              <a:avLst/>
              <a:gdLst>
                <a:gd name="T0" fmla="*/ 38 w 38"/>
                <a:gd name="T1" fmla="*/ 9 h 14"/>
                <a:gd name="T2" fmla="*/ 36 w 38"/>
                <a:gd name="T3" fmla="*/ 13 h 14"/>
                <a:gd name="T4" fmla="*/ 28 w 38"/>
                <a:gd name="T5" fmla="*/ 13 h 14"/>
                <a:gd name="T6" fmla="*/ 21 w 38"/>
                <a:gd name="T7" fmla="*/ 12 h 14"/>
                <a:gd name="T8" fmla="*/ 10 w 38"/>
                <a:gd name="T9" fmla="*/ 14 h 14"/>
                <a:gd name="T10" fmla="*/ 1 w 38"/>
                <a:gd name="T11" fmla="*/ 11 h 14"/>
                <a:gd name="T12" fmla="*/ 0 w 38"/>
                <a:gd name="T13" fmla="*/ 3 h 14"/>
                <a:gd name="T14" fmla="*/ 4 w 38"/>
                <a:gd name="T15" fmla="*/ 0 h 14"/>
                <a:gd name="T16" fmla="*/ 8 w 38"/>
                <a:gd name="T17" fmla="*/ 0 h 14"/>
                <a:gd name="T18" fmla="*/ 12 w 38"/>
                <a:gd name="T19" fmla="*/ 6 h 14"/>
                <a:gd name="T20" fmla="*/ 23 w 38"/>
                <a:gd name="T21" fmla="*/ 6 h 14"/>
                <a:gd name="T22" fmla="*/ 28 w 38"/>
                <a:gd name="T23" fmla="*/ 3 h 14"/>
                <a:gd name="T24" fmla="*/ 36 w 38"/>
                <a:gd name="T25" fmla="*/ 5 h 14"/>
                <a:gd name="T26" fmla="*/ 38 w 38"/>
                <a:gd name="T2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4">
                  <a:moveTo>
                    <a:pt x="38" y="9"/>
                  </a:moveTo>
                  <a:cubicBezTo>
                    <a:pt x="38" y="10"/>
                    <a:pt x="37" y="12"/>
                    <a:pt x="36" y="13"/>
                  </a:cubicBezTo>
                  <a:cubicBezTo>
                    <a:pt x="35" y="14"/>
                    <a:pt x="30" y="13"/>
                    <a:pt x="28" y="13"/>
                  </a:cubicBezTo>
                  <a:cubicBezTo>
                    <a:pt x="26" y="12"/>
                    <a:pt x="23" y="12"/>
                    <a:pt x="21" y="12"/>
                  </a:cubicBezTo>
                  <a:cubicBezTo>
                    <a:pt x="18" y="12"/>
                    <a:pt x="13" y="14"/>
                    <a:pt x="10" y="14"/>
                  </a:cubicBezTo>
                  <a:cubicBezTo>
                    <a:pt x="8" y="14"/>
                    <a:pt x="3" y="12"/>
                    <a:pt x="1" y="11"/>
                  </a:cubicBezTo>
                  <a:cubicBezTo>
                    <a:pt x="0" y="9"/>
                    <a:pt x="0" y="5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9" y="1"/>
                    <a:pt x="11" y="5"/>
                    <a:pt x="12" y="6"/>
                  </a:cubicBezTo>
                  <a:cubicBezTo>
                    <a:pt x="15" y="7"/>
                    <a:pt x="20" y="7"/>
                    <a:pt x="23" y="6"/>
                  </a:cubicBezTo>
                  <a:cubicBezTo>
                    <a:pt x="24" y="6"/>
                    <a:pt x="27" y="3"/>
                    <a:pt x="28" y="3"/>
                  </a:cubicBezTo>
                  <a:cubicBezTo>
                    <a:pt x="30" y="3"/>
                    <a:pt x="34" y="3"/>
                    <a:pt x="36" y="5"/>
                  </a:cubicBezTo>
                  <a:cubicBezTo>
                    <a:pt x="37" y="5"/>
                    <a:pt x="38" y="8"/>
                    <a:pt x="38" y="9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" name="Freeform 140"/>
            <p:cNvSpPr>
              <a:spLocks/>
            </p:cNvSpPr>
            <p:nvPr/>
          </p:nvSpPr>
          <p:spPr bwMode="auto">
            <a:xfrm>
              <a:off x="5549" y="3103"/>
              <a:ext cx="18" cy="55"/>
            </a:xfrm>
            <a:custGeom>
              <a:avLst/>
              <a:gdLst>
                <a:gd name="T0" fmla="*/ 16 w 17"/>
                <a:gd name="T1" fmla="*/ 8 h 50"/>
                <a:gd name="T2" fmla="*/ 15 w 17"/>
                <a:gd name="T3" fmla="*/ 20 h 50"/>
                <a:gd name="T4" fmla="*/ 12 w 17"/>
                <a:gd name="T5" fmla="*/ 31 h 50"/>
                <a:gd name="T6" fmla="*/ 10 w 17"/>
                <a:gd name="T7" fmla="*/ 43 h 50"/>
                <a:gd name="T8" fmla="*/ 6 w 17"/>
                <a:gd name="T9" fmla="*/ 49 h 50"/>
                <a:gd name="T10" fmla="*/ 1 w 17"/>
                <a:gd name="T11" fmla="*/ 48 h 50"/>
                <a:gd name="T12" fmla="*/ 1 w 17"/>
                <a:gd name="T13" fmla="*/ 40 h 50"/>
                <a:gd name="T14" fmla="*/ 4 w 17"/>
                <a:gd name="T15" fmla="*/ 30 h 50"/>
                <a:gd name="T16" fmla="*/ 6 w 17"/>
                <a:gd name="T17" fmla="*/ 19 h 50"/>
                <a:gd name="T18" fmla="*/ 7 w 17"/>
                <a:gd name="T19" fmla="*/ 6 h 50"/>
                <a:gd name="T20" fmla="*/ 11 w 17"/>
                <a:gd name="T21" fmla="*/ 0 h 50"/>
                <a:gd name="T22" fmla="*/ 15 w 17"/>
                <a:gd name="T23" fmla="*/ 3 h 50"/>
                <a:gd name="T24" fmla="*/ 16 w 17"/>
                <a:gd name="T25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50">
                  <a:moveTo>
                    <a:pt x="16" y="8"/>
                  </a:moveTo>
                  <a:cubicBezTo>
                    <a:pt x="17" y="11"/>
                    <a:pt x="16" y="17"/>
                    <a:pt x="15" y="20"/>
                  </a:cubicBezTo>
                  <a:cubicBezTo>
                    <a:pt x="15" y="23"/>
                    <a:pt x="12" y="28"/>
                    <a:pt x="12" y="31"/>
                  </a:cubicBezTo>
                  <a:cubicBezTo>
                    <a:pt x="11" y="34"/>
                    <a:pt x="11" y="41"/>
                    <a:pt x="10" y="43"/>
                  </a:cubicBezTo>
                  <a:cubicBezTo>
                    <a:pt x="10" y="45"/>
                    <a:pt x="8" y="49"/>
                    <a:pt x="6" y="49"/>
                  </a:cubicBezTo>
                  <a:cubicBezTo>
                    <a:pt x="5" y="50"/>
                    <a:pt x="2" y="49"/>
                    <a:pt x="1" y="48"/>
                  </a:cubicBezTo>
                  <a:cubicBezTo>
                    <a:pt x="0" y="46"/>
                    <a:pt x="1" y="42"/>
                    <a:pt x="1" y="40"/>
                  </a:cubicBezTo>
                  <a:cubicBezTo>
                    <a:pt x="1" y="37"/>
                    <a:pt x="3" y="32"/>
                    <a:pt x="4" y="30"/>
                  </a:cubicBezTo>
                  <a:cubicBezTo>
                    <a:pt x="4" y="27"/>
                    <a:pt x="6" y="21"/>
                    <a:pt x="6" y="19"/>
                  </a:cubicBezTo>
                  <a:cubicBezTo>
                    <a:pt x="7" y="16"/>
                    <a:pt x="6" y="9"/>
                    <a:pt x="7" y="6"/>
                  </a:cubicBezTo>
                  <a:cubicBezTo>
                    <a:pt x="8" y="4"/>
                    <a:pt x="10" y="0"/>
                    <a:pt x="11" y="0"/>
                  </a:cubicBezTo>
                  <a:cubicBezTo>
                    <a:pt x="13" y="0"/>
                    <a:pt x="14" y="2"/>
                    <a:pt x="15" y="3"/>
                  </a:cubicBezTo>
                  <a:cubicBezTo>
                    <a:pt x="15" y="4"/>
                    <a:pt x="16" y="7"/>
                    <a:pt x="16" y="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" name="Freeform 141"/>
            <p:cNvSpPr>
              <a:spLocks/>
            </p:cNvSpPr>
            <p:nvPr/>
          </p:nvSpPr>
          <p:spPr bwMode="auto">
            <a:xfrm>
              <a:off x="5554" y="2872"/>
              <a:ext cx="9" cy="17"/>
            </a:xfrm>
            <a:custGeom>
              <a:avLst/>
              <a:gdLst>
                <a:gd name="T0" fmla="*/ 8 w 8"/>
                <a:gd name="T1" fmla="*/ 4 h 15"/>
                <a:gd name="T2" fmla="*/ 8 w 8"/>
                <a:gd name="T3" fmla="*/ 11 h 15"/>
                <a:gd name="T4" fmla="*/ 5 w 8"/>
                <a:gd name="T5" fmla="*/ 15 h 15"/>
                <a:gd name="T6" fmla="*/ 2 w 8"/>
                <a:gd name="T7" fmla="*/ 10 h 15"/>
                <a:gd name="T8" fmla="*/ 1 w 8"/>
                <a:gd name="T9" fmla="*/ 4 h 15"/>
                <a:gd name="T10" fmla="*/ 4 w 8"/>
                <a:gd name="T11" fmla="*/ 0 h 15"/>
                <a:gd name="T12" fmla="*/ 8 w 8"/>
                <a:gd name="T1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5">
                  <a:moveTo>
                    <a:pt x="8" y="4"/>
                  </a:moveTo>
                  <a:cubicBezTo>
                    <a:pt x="8" y="5"/>
                    <a:pt x="8" y="9"/>
                    <a:pt x="8" y="11"/>
                  </a:cubicBezTo>
                  <a:cubicBezTo>
                    <a:pt x="7" y="12"/>
                    <a:pt x="6" y="15"/>
                    <a:pt x="5" y="15"/>
                  </a:cubicBezTo>
                  <a:cubicBezTo>
                    <a:pt x="3" y="15"/>
                    <a:pt x="2" y="12"/>
                    <a:pt x="2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3"/>
                    <a:pt x="3" y="0"/>
                    <a:pt x="4" y="0"/>
                  </a:cubicBezTo>
                  <a:cubicBezTo>
                    <a:pt x="5" y="0"/>
                    <a:pt x="7" y="3"/>
                    <a:pt x="8" y="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" name="Freeform 142"/>
            <p:cNvSpPr>
              <a:spLocks/>
            </p:cNvSpPr>
            <p:nvPr/>
          </p:nvSpPr>
          <p:spPr bwMode="auto">
            <a:xfrm>
              <a:off x="5542" y="2823"/>
              <a:ext cx="12" cy="18"/>
            </a:xfrm>
            <a:custGeom>
              <a:avLst/>
              <a:gdLst>
                <a:gd name="T0" fmla="*/ 11 w 11"/>
                <a:gd name="T1" fmla="*/ 9 h 16"/>
                <a:gd name="T2" fmla="*/ 10 w 11"/>
                <a:gd name="T3" fmla="*/ 13 h 16"/>
                <a:gd name="T4" fmla="*/ 7 w 11"/>
                <a:gd name="T5" fmla="*/ 15 h 16"/>
                <a:gd name="T6" fmla="*/ 2 w 11"/>
                <a:gd name="T7" fmla="*/ 13 h 16"/>
                <a:gd name="T8" fmla="*/ 0 w 11"/>
                <a:gd name="T9" fmla="*/ 6 h 16"/>
                <a:gd name="T10" fmla="*/ 2 w 11"/>
                <a:gd name="T11" fmla="*/ 1 h 16"/>
                <a:gd name="T12" fmla="*/ 9 w 11"/>
                <a:gd name="T13" fmla="*/ 2 h 16"/>
                <a:gd name="T14" fmla="*/ 11 w 11"/>
                <a:gd name="T15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6">
                  <a:moveTo>
                    <a:pt x="11" y="9"/>
                  </a:moveTo>
                  <a:cubicBezTo>
                    <a:pt x="11" y="10"/>
                    <a:pt x="10" y="12"/>
                    <a:pt x="10" y="13"/>
                  </a:cubicBezTo>
                  <a:cubicBezTo>
                    <a:pt x="9" y="13"/>
                    <a:pt x="8" y="15"/>
                    <a:pt x="7" y="15"/>
                  </a:cubicBezTo>
                  <a:cubicBezTo>
                    <a:pt x="6" y="16"/>
                    <a:pt x="3" y="14"/>
                    <a:pt x="2" y="13"/>
                  </a:cubicBezTo>
                  <a:cubicBezTo>
                    <a:pt x="1" y="12"/>
                    <a:pt x="0" y="8"/>
                    <a:pt x="0" y="6"/>
                  </a:cubicBezTo>
                  <a:cubicBezTo>
                    <a:pt x="0" y="5"/>
                    <a:pt x="1" y="1"/>
                    <a:pt x="2" y="1"/>
                  </a:cubicBezTo>
                  <a:cubicBezTo>
                    <a:pt x="3" y="0"/>
                    <a:pt x="8" y="1"/>
                    <a:pt x="9" y="2"/>
                  </a:cubicBezTo>
                  <a:cubicBezTo>
                    <a:pt x="10" y="3"/>
                    <a:pt x="11" y="7"/>
                    <a:pt x="11" y="9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" name="Freeform 143"/>
            <p:cNvSpPr>
              <a:spLocks/>
            </p:cNvSpPr>
            <p:nvPr/>
          </p:nvSpPr>
          <p:spPr bwMode="auto">
            <a:xfrm>
              <a:off x="5507" y="3182"/>
              <a:ext cx="38" cy="108"/>
            </a:xfrm>
            <a:custGeom>
              <a:avLst/>
              <a:gdLst>
                <a:gd name="T0" fmla="*/ 34 w 35"/>
                <a:gd name="T1" fmla="*/ 3 h 99"/>
                <a:gd name="T2" fmla="*/ 34 w 35"/>
                <a:gd name="T3" fmla="*/ 13 h 99"/>
                <a:gd name="T4" fmla="*/ 26 w 35"/>
                <a:gd name="T5" fmla="*/ 25 h 99"/>
                <a:gd name="T6" fmla="*/ 24 w 35"/>
                <a:gd name="T7" fmla="*/ 36 h 99"/>
                <a:gd name="T8" fmla="*/ 20 w 35"/>
                <a:gd name="T9" fmla="*/ 48 h 99"/>
                <a:gd name="T10" fmla="*/ 14 w 35"/>
                <a:gd name="T11" fmla="*/ 55 h 99"/>
                <a:gd name="T12" fmla="*/ 14 w 35"/>
                <a:gd name="T13" fmla="*/ 69 h 99"/>
                <a:gd name="T14" fmla="*/ 16 w 35"/>
                <a:gd name="T15" fmla="*/ 79 h 99"/>
                <a:gd name="T16" fmla="*/ 16 w 35"/>
                <a:gd name="T17" fmla="*/ 84 h 99"/>
                <a:gd name="T18" fmla="*/ 15 w 35"/>
                <a:gd name="T19" fmla="*/ 92 h 99"/>
                <a:gd name="T20" fmla="*/ 9 w 35"/>
                <a:gd name="T21" fmla="*/ 99 h 99"/>
                <a:gd name="T22" fmla="*/ 5 w 35"/>
                <a:gd name="T23" fmla="*/ 95 h 99"/>
                <a:gd name="T24" fmla="*/ 4 w 35"/>
                <a:gd name="T25" fmla="*/ 86 h 99"/>
                <a:gd name="T26" fmla="*/ 4 w 35"/>
                <a:gd name="T27" fmla="*/ 75 h 99"/>
                <a:gd name="T28" fmla="*/ 3 w 35"/>
                <a:gd name="T29" fmla="*/ 65 h 99"/>
                <a:gd name="T30" fmla="*/ 0 w 35"/>
                <a:gd name="T31" fmla="*/ 57 h 99"/>
                <a:gd name="T32" fmla="*/ 2 w 35"/>
                <a:gd name="T33" fmla="*/ 50 h 99"/>
                <a:gd name="T34" fmla="*/ 7 w 35"/>
                <a:gd name="T35" fmla="*/ 42 h 99"/>
                <a:gd name="T36" fmla="*/ 5 w 35"/>
                <a:gd name="T37" fmla="*/ 34 h 99"/>
                <a:gd name="T38" fmla="*/ 2 w 35"/>
                <a:gd name="T39" fmla="*/ 31 h 99"/>
                <a:gd name="T40" fmla="*/ 4 w 35"/>
                <a:gd name="T41" fmla="*/ 26 h 99"/>
                <a:gd name="T42" fmla="*/ 14 w 35"/>
                <a:gd name="T43" fmla="*/ 23 h 99"/>
                <a:gd name="T44" fmla="*/ 20 w 35"/>
                <a:gd name="T45" fmla="*/ 19 h 99"/>
                <a:gd name="T46" fmla="*/ 22 w 35"/>
                <a:gd name="T47" fmla="*/ 8 h 99"/>
                <a:gd name="T48" fmla="*/ 22 w 35"/>
                <a:gd name="T49" fmla="*/ 2 h 99"/>
                <a:gd name="T50" fmla="*/ 28 w 35"/>
                <a:gd name="T51" fmla="*/ 0 h 99"/>
                <a:gd name="T52" fmla="*/ 34 w 35"/>
                <a:gd name="T53" fmla="*/ 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99">
                  <a:moveTo>
                    <a:pt x="34" y="3"/>
                  </a:moveTo>
                  <a:cubicBezTo>
                    <a:pt x="35" y="5"/>
                    <a:pt x="35" y="11"/>
                    <a:pt x="34" y="13"/>
                  </a:cubicBezTo>
                  <a:cubicBezTo>
                    <a:pt x="33" y="17"/>
                    <a:pt x="27" y="21"/>
                    <a:pt x="26" y="25"/>
                  </a:cubicBezTo>
                  <a:cubicBezTo>
                    <a:pt x="25" y="27"/>
                    <a:pt x="24" y="33"/>
                    <a:pt x="24" y="36"/>
                  </a:cubicBezTo>
                  <a:cubicBezTo>
                    <a:pt x="23" y="39"/>
                    <a:pt x="21" y="45"/>
                    <a:pt x="20" y="48"/>
                  </a:cubicBezTo>
                  <a:cubicBezTo>
                    <a:pt x="19" y="50"/>
                    <a:pt x="15" y="53"/>
                    <a:pt x="14" y="55"/>
                  </a:cubicBezTo>
                  <a:cubicBezTo>
                    <a:pt x="13" y="58"/>
                    <a:pt x="13" y="65"/>
                    <a:pt x="14" y="69"/>
                  </a:cubicBezTo>
                  <a:cubicBezTo>
                    <a:pt x="14" y="71"/>
                    <a:pt x="16" y="76"/>
                    <a:pt x="16" y="79"/>
                  </a:cubicBezTo>
                  <a:cubicBezTo>
                    <a:pt x="16" y="80"/>
                    <a:pt x="16" y="83"/>
                    <a:pt x="16" y="84"/>
                  </a:cubicBezTo>
                  <a:cubicBezTo>
                    <a:pt x="16" y="86"/>
                    <a:pt x="15" y="90"/>
                    <a:pt x="15" y="92"/>
                  </a:cubicBezTo>
                  <a:cubicBezTo>
                    <a:pt x="14" y="94"/>
                    <a:pt x="11" y="98"/>
                    <a:pt x="9" y="99"/>
                  </a:cubicBezTo>
                  <a:cubicBezTo>
                    <a:pt x="8" y="99"/>
                    <a:pt x="5" y="97"/>
                    <a:pt x="5" y="95"/>
                  </a:cubicBezTo>
                  <a:cubicBezTo>
                    <a:pt x="4" y="93"/>
                    <a:pt x="4" y="89"/>
                    <a:pt x="4" y="86"/>
                  </a:cubicBezTo>
                  <a:cubicBezTo>
                    <a:pt x="4" y="84"/>
                    <a:pt x="4" y="78"/>
                    <a:pt x="4" y="75"/>
                  </a:cubicBezTo>
                  <a:cubicBezTo>
                    <a:pt x="4" y="73"/>
                    <a:pt x="4" y="68"/>
                    <a:pt x="3" y="65"/>
                  </a:cubicBezTo>
                  <a:cubicBezTo>
                    <a:pt x="3" y="63"/>
                    <a:pt x="0" y="59"/>
                    <a:pt x="0" y="57"/>
                  </a:cubicBezTo>
                  <a:cubicBezTo>
                    <a:pt x="0" y="55"/>
                    <a:pt x="1" y="52"/>
                    <a:pt x="2" y="50"/>
                  </a:cubicBezTo>
                  <a:cubicBezTo>
                    <a:pt x="3" y="48"/>
                    <a:pt x="6" y="44"/>
                    <a:pt x="7" y="42"/>
                  </a:cubicBezTo>
                  <a:cubicBezTo>
                    <a:pt x="7" y="40"/>
                    <a:pt x="6" y="36"/>
                    <a:pt x="5" y="34"/>
                  </a:cubicBezTo>
                  <a:cubicBezTo>
                    <a:pt x="5" y="33"/>
                    <a:pt x="3" y="32"/>
                    <a:pt x="2" y="31"/>
                  </a:cubicBezTo>
                  <a:cubicBezTo>
                    <a:pt x="2" y="29"/>
                    <a:pt x="3" y="27"/>
                    <a:pt x="4" y="26"/>
                  </a:cubicBezTo>
                  <a:cubicBezTo>
                    <a:pt x="6" y="24"/>
                    <a:pt x="11" y="24"/>
                    <a:pt x="14" y="23"/>
                  </a:cubicBezTo>
                  <a:cubicBezTo>
                    <a:pt x="15" y="22"/>
                    <a:pt x="19" y="20"/>
                    <a:pt x="20" y="19"/>
                  </a:cubicBezTo>
                  <a:cubicBezTo>
                    <a:pt x="22" y="16"/>
                    <a:pt x="23" y="11"/>
                    <a:pt x="22" y="8"/>
                  </a:cubicBezTo>
                  <a:cubicBezTo>
                    <a:pt x="22" y="6"/>
                    <a:pt x="21" y="3"/>
                    <a:pt x="22" y="2"/>
                  </a:cubicBezTo>
                  <a:cubicBezTo>
                    <a:pt x="23" y="0"/>
                    <a:pt x="27" y="0"/>
                    <a:pt x="28" y="0"/>
                  </a:cubicBezTo>
                  <a:cubicBezTo>
                    <a:pt x="30" y="0"/>
                    <a:pt x="33" y="1"/>
                    <a:pt x="34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" name="Freeform 144"/>
            <p:cNvSpPr>
              <a:spLocks/>
            </p:cNvSpPr>
            <p:nvPr/>
          </p:nvSpPr>
          <p:spPr bwMode="auto">
            <a:xfrm>
              <a:off x="5519" y="2733"/>
              <a:ext cx="25" cy="58"/>
            </a:xfrm>
            <a:custGeom>
              <a:avLst/>
              <a:gdLst>
                <a:gd name="T0" fmla="*/ 23 w 23"/>
                <a:gd name="T1" fmla="*/ 23 h 53"/>
                <a:gd name="T2" fmla="*/ 21 w 23"/>
                <a:gd name="T3" fmla="*/ 30 h 53"/>
                <a:gd name="T4" fmla="*/ 18 w 23"/>
                <a:gd name="T5" fmla="*/ 37 h 53"/>
                <a:gd name="T6" fmla="*/ 17 w 23"/>
                <a:gd name="T7" fmla="*/ 46 h 53"/>
                <a:gd name="T8" fmla="*/ 15 w 23"/>
                <a:gd name="T9" fmla="*/ 52 h 53"/>
                <a:gd name="T10" fmla="*/ 10 w 23"/>
                <a:gd name="T11" fmla="*/ 53 h 53"/>
                <a:gd name="T12" fmla="*/ 6 w 23"/>
                <a:gd name="T13" fmla="*/ 47 h 53"/>
                <a:gd name="T14" fmla="*/ 7 w 23"/>
                <a:gd name="T15" fmla="*/ 39 h 53"/>
                <a:gd name="T16" fmla="*/ 11 w 23"/>
                <a:gd name="T17" fmla="*/ 34 h 53"/>
                <a:gd name="T18" fmla="*/ 10 w 23"/>
                <a:gd name="T19" fmla="*/ 27 h 53"/>
                <a:gd name="T20" fmla="*/ 7 w 23"/>
                <a:gd name="T21" fmla="*/ 19 h 53"/>
                <a:gd name="T22" fmla="*/ 2 w 23"/>
                <a:gd name="T23" fmla="*/ 14 h 53"/>
                <a:gd name="T24" fmla="*/ 0 w 23"/>
                <a:gd name="T25" fmla="*/ 7 h 53"/>
                <a:gd name="T26" fmla="*/ 2 w 23"/>
                <a:gd name="T27" fmla="*/ 1 h 53"/>
                <a:gd name="T28" fmla="*/ 8 w 23"/>
                <a:gd name="T29" fmla="*/ 1 h 53"/>
                <a:gd name="T30" fmla="*/ 13 w 23"/>
                <a:gd name="T31" fmla="*/ 8 h 53"/>
                <a:gd name="T32" fmla="*/ 20 w 23"/>
                <a:gd name="T33" fmla="*/ 16 h 53"/>
                <a:gd name="T34" fmla="*/ 23 w 23"/>
                <a:gd name="T35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53">
                  <a:moveTo>
                    <a:pt x="23" y="23"/>
                  </a:moveTo>
                  <a:cubicBezTo>
                    <a:pt x="23" y="25"/>
                    <a:pt x="21" y="29"/>
                    <a:pt x="21" y="30"/>
                  </a:cubicBezTo>
                  <a:cubicBezTo>
                    <a:pt x="20" y="32"/>
                    <a:pt x="18" y="35"/>
                    <a:pt x="18" y="37"/>
                  </a:cubicBezTo>
                  <a:cubicBezTo>
                    <a:pt x="18" y="39"/>
                    <a:pt x="18" y="44"/>
                    <a:pt x="17" y="46"/>
                  </a:cubicBezTo>
                  <a:cubicBezTo>
                    <a:pt x="17" y="47"/>
                    <a:pt x="17" y="51"/>
                    <a:pt x="15" y="52"/>
                  </a:cubicBezTo>
                  <a:cubicBezTo>
                    <a:pt x="14" y="53"/>
                    <a:pt x="11" y="53"/>
                    <a:pt x="10" y="53"/>
                  </a:cubicBezTo>
                  <a:cubicBezTo>
                    <a:pt x="8" y="52"/>
                    <a:pt x="6" y="49"/>
                    <a:pt x="6" y="47"/>
                  </a:cubicBezTo>
                  <a:cubicBezTo>
                    <a:pt x="5" y="45"/>
                    <a:pt x="6" y="41"/>
                    <a:pt x="7" y="39"/>
                  </a:cubicBezTo>
                  <a:cubicBezTo>
                    <a:pt x="7" y="37"/>
                    <a:pt x="10" y="36"/>
                    <a:pt x="11" y="34"/>
                  </a:cubicBezTo>
                  <a:cubicBezTo>
                    <a:pt x="11" y="32"/>
                    <a:pt x="10" y="29"/>
                    <a:pt x="10" y="27"/>
                  </a:cubicBezTo>
                  <a:cubicBezTo>
                    <a:pt x="9" y="25"/>
                    <a:pt x="8" y="21"/>
                    <a:pt x="7" y="19"/>
                  </a:cubicBezTo>
                  <a:cubicBezTo>
                    <a:pt x="6" y="17"/>
                    <a:pt x="3" y="15"/>
                    <a:pt x="2" y="14"/>
                  </a:cubicBezTo>
                  <a:cubicBezTo>
                    <a:pt x="1" y="12"/>
                    <a:pt x="0" y="9"/>
                    <a:pt x="0" y="7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6" y="0"/>
                    <a:pt x="8" y="1"/>
                  </a:cubicBezTo>
                  <a:cubicBezTo>
                    <a:pt x="10" y="2"/>
                    <a:pt x="12" y="6"/>
                    <a:pt x="13" y="8"/>
                  </a:cubicBezTo>
                  <a:cubicBezTo>
                    <a:pt x="15" y="10"/>
                    <a:pt x="18" y="14"/>
                    <a:pt x="20" y="16"/>
                  </a:cubicBezTo>
                  <a:cubicBezTo>
                    <a:pt x="21" y="18"/>
                    <a:pt x="23" y="21"/>
                    <a:pt x="23" y="2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" name="Freeform 145"/>
            <p:cNvSpPr>
              <a:spLocks/>
            </p:cNvSpPr>
            <p:nvPr/>
          </p:nvSpPr>
          <p:spPr bwMode="auto">
            <a:xfrm>
              <a:off x="3688" y="1317"/>
              <a:ext cx="1850" cy="2497"/>
            </a:xfrm>
            <a:custGeom>
              <a:avLst/>
              <a:gdLst>
                <a:gd name="T0" fmla="*/ 1473 w 1683"/>
                <a:gd name="T1" fmla="*/ 1123 h 2270"/>
                <a:gd name="T2" fmla="*/ 1403 w 1683"/>
                <a:gd name="T3" fmla="*/ 933 h 2270"/>
                <a:gd name="T4" fmla="*/ 1331 w 1683"/>
                <a:gd name="T5" fmla="*/ 695 h 2270"/>
                <a:gd name="T6" fmla="*/ 1327 w 1683"/>
                <a:gd name="T7" fmla="*/ 723 h 2270"/>
                <a:gd name="T8" fmla="*/ 1290 w 1683"/>
                <a:gd name="T9" fmla="*/ 784 h 2270"/>
                <a:gd name="T10" fmla="*/ 1247 w 1683"/>
                <a:gd name="T11" fmla="*/ 923 h 2270"/>
                <a:gd name="T12" fmla="*/ 1252 w 1683"/>
                <a:gd name="T13" fmla="*/ 1041 h 2270"/>
                <a:gd name="T14" fmla="*/ 1186 w 1683"/>
                <a:gd name="T15" fmla="*/ 1057 h 2270"/>
                <a:gd name="T16" fmla="*/ 1131 w 1683"/>
                <a:gd name="T17" fmla="*/ 1133 h 2270"/>
                <a:gd name="T18" fmla="*/ 1024 w 1683"/>
                <a:gd name="T19" fmla="*/ 1249 h 2270"/>
                <a:gd name="T20" fmla="*/ 1004 w 1683"/>
                <a:gd name="T21" fmla="*/ 1463 h 2270"/>
                <a:gd name="T22" fmla="*/ 1045 w 1683"/>
                <a:gd name="T23" fmla="*/ 1566 h 2270"/>
                <a:gd name="T24" fmla="*/ 1071 w 1683"/>
                <a:gd name="T25" fmla="*/ 1582 h 2270"/>
                <a:gd name="T26" fmla="*/ 1127 w 1683"/>
                <a:gd name="T27" fmla="*/ 1508 h 2270"/>
                <a:gd name="T28" fmla="*/ 1238 w 1683"/>
                <a:gd name="T29" fmla="*/ 1606 h 2270"/>
                <a:gd name="T30" fmla="*/ 1312 w 1683"/>
                <a:gd name="T31" fmla="*/ 1889 h 2270"/>
                <a:gd name="T32" fmla="*/ 1189 w 1683"/>
                <a:gd name="T33" fmla="*/ 2193 h 2270"/>
                <a:gd name="T34" fmla="*/ 1130 w 1683"/>
                <a:gd name="T35" fmla="*/ 2159 h 2270"/>
                <a:gd name="T36" fmla="*/ 1152 w 1683"/>
                <a:gd name="T37" fmla="*/ 1912 h 2270"/>
                <a:gd name="T38" fmla="*/ 993 w 1683"/>
                <a:gd name="T39" fmla="*/ 1933 h 2270"/>
                <a:gd name="T40" fmla="*/ 751 w 1683"/>
                <a:gd name="T41" fmla="*/ 1800 h 2270"/>
                <a:gd name="T42" fmla="*/ 568 w 1683"/>
                <a:gd name="T43" fmla="*/ 1727 h 2270"/>
                <a:gd name="T44" fmla="*/ 483 w 1683"/>
                <a:gd name="T45" fmla="*/ 1632 h 2270"/>
                <a:gd name="T46" fmla="*/ 390 w 1683"/>
                <a:gd name="T47" fmla="*/ 1510 h 2270"/>
                <a:gd name="T48" fmla="*/ 252 w 1683"/>
                <a:gd name="T49" fmla="*/ 1567 h 2270"/>
                <a:gd name="T50" fmla="*/ 152 w 1683"/>
                <a:gd name="T51" fmla="*/ 1526 h 2270"/>
                <a:gd name="T52" fmla="*/ 87 w 1683"/>
                <a:gd name="T53" fmla="*/ 1330 h 2270"/>
                <a:gd name="T54" fmla="*/ 28 w 1683"/>
                <a:gd name="T55" fmla="*/ 1258 h 2270"/>
                <a:gd name="T56" fmla="*/ 9 w 1683"/>
                <a:gd name="T57" fmla="*/ 1011 h 2270"/>
                <a:gd name="T58" fmla="*/ 102 w 1683"/>
                <a:gd name="T59" fmla="*/ 855 h 2270"/>
                <a:gd name="T60" fmla="*/ 95 w 1683"/>
                <a:gd name="T61" fmla="*/ 730 h 2270"/>
                <a:gd name="T62" fmla="*/ 190 w 1683"/>
                <a:gd name="T63" fmla="*/ 746 h 2270"/>
                <a:gd name="T64" fmla="*/ 313 w 1683"/>
                <a:gd name="T65" fmla="*/ 695 h 2270"/>
                <a:gd name="T66" fmla="*/ 382 w 1683"/>
                <a:gd name="T67" fmla="*/ 765 h 2270"/>
                <a:gd name="T68" fmla="*/ 458 w 1683"/>
                <a:gd name="T69" fmla="*/ 769 h 2270"/>
                <a:gd name="T70" fmla="*/ 558 w 1683"/>
                <a:gd name="T71" fmla="*/ 711 h 2270"/>
                <a:gd name="T72" fmla="*/ 539 w 1683"/>
                <a:gd name="T73" fmla="*/ 653 h 2270"/>
                <a:gd name="T74" fmla="*/ 619 w 1683"/>
                <a:gd name="T75" fmla="*/ 584 h 2270"/>
                <a:gd name="T76" fmla="*/ 643 w 1683"/>
                <a:gd name="T77" fmla="*/ 612 h 2270"/>
                <a:gd name="T78" fmla="*/ 718 w 1683"/>
                <a:gd name="T79" fmla="*/ 561 h 2270"/>
                <a:gd name="T80" fmla="*/ 833 w 1683"/>
                <a:gd name="T81" fmla="*/ 481 h 2270"/>
                <a:gd name="T82" fmla="*/ 966 w 1683"/>
                <a:gd name="T83" fmla="*/ 445 h 2270"/>
                <a:gd name="T84" fmla="*/ 1086 w 1683"/>
                <a:gd name="T85" fmla="*/ 353 h 2270"/>
                <a:gd name="T86" fmla="*/ 1063 w 1683"/>
                <a:gd name="T87" fmla="*/ 277 h 2270"/>
                <a:gd name="T88" fmla="*/ 1136 w 1683"/>
                <a:gd name="T89" fmla="*/ 181 h 2270"/>
                <a:gd name="T90" fmla="*/ 1262 w 1683"/>
                <a:gd name="T91" fmla="*/ 119 h 2270"/>
                <a:gd name="T92" fmla="*/ 1338 w 1683"/>
                <a:gd name="T93" fmla="*/ 96 h 2270"/>
                <a:gd name="T94" fmla="*/ 1320 w 1683"/>
                <a:gd name="T95" fmla="*/ 55 h 2270"/>
                <a:gd name="T96" fmla="*/ 1391 w 1683"/>
                <a:gd name="T97" fmla="*/ 43 h 2270"/>
                <a:gd name="T98" fmla="*/ 1454 w 1683"/>
                <a:gd name="T99" fmla="*/ 87 h 2270"/>
                <a:gd name="T100" fmla="*/ 1402 w 1683"/>
                <a:gd name="T101" fmla="*/ 164 h 2270"/>
                <a:gd name="T102" fmla="*/ 1315 w 1683"/>
                <a:gd name="T103" fmla="*/ 200 h 2270"/>
                <a:gd name="T104" fmla="*/ 1362 w 1683"/>
                <a:gd name="T105" fmla="*/ 314 h 2270"/>
                <a:gd name="T106" fmla="*/ 1389 w 1683"/>
                <a:gd name="T107" fmla="*/ 323 h 2270"/>
                <a:gd name="T108" fmla="*/ 1462 w 1683"/>
                <a:gd name="T109" fmla="*/ 309 h 2270"/>
                <a:gd name="T110" fmla="*/ 1457 w 1683"/>
                <a:gd name="T111" fmla="*/ 375 h 2270"/>
                <a:gd name="T112" fmla="*/ 1488 w 1683"/>
                <a:gd name="T113" fmla="*/ 513 h 2270"/>
                <a:gd name="T114" fmla="*/ 1452 w 1683"/>
                <a:gd name="T115" fmla="*/ 680 h 2270"/>
                <a:gd name="T116" fmla="*/ 1425 w 1683"/>
                <a:gd name="T117" fmla="*/ 751 h 2270"/>
                <a:gd name="T118" fmla="*/ 1500 w 1683"/>
                <a:gd name="T119" fmla="*/ 854 h 2270"/>
                <a:gd name="T120" fmla="*/ 1602 w 1683"/>
                <a:gd name="T121" fmla="*/ 976 h 2270"/>
                <a:gd name="T122" fmla="*/ 1630 w 1683"/>
                <a:gd name="T123" fmla="*/ 1136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3" h="2270">
                  <a:moveTo>
                    <a:pt x="1679" y="1252"/>
                  </a:moveTo>
                  <a:cubicBezTo>
                    <a:pt x="1680" y="1254"/>
                    <a:pt x="1683" y="1259"/>
                    <a:pt x="1683" y="1261"/>
                  </a:cubicBezTo>
                  <a:cubicBezTo>
                    <a:pt x="1683" y="1262"/>
                    <a:pt x="1681" y="1265"/>
                    <a:pt x="1680" y="1266"/>
                  </a:cubicBezTo>
                  <a:cubicBezTo>
                    <a:pt x="1678" y="1266"/>
                    <a:pt x="1674" y="1265"/>
                    <a:pt x="1672" y="1264"/>
                  </a:cubicBezTo>
                  <a:cubicBezTo>
                    <a:pt x="1670" y="1263"/>
                    <a:pt x="1667" y="1259"/>
                    <a:pt x="1665" y="1258"/>
                  </a:cubicBezTo>
                  <a:cubicBezTo>
                    <a:pt x="1663" y="1258"/>
                    <a:pt x="1659" y="1259"/>
                    <a:pt x="1657" y="1258"/>
                  </a:cubicBezTo>
                  <a:cubicBezTo>
                    <a:pt x="1654" y="1258"/>
                    <a:pt x="1649" y="1256"/>
                    <a:pt x="1647" y="1254"/>
                  </a:cubicBezTo>
                  <a:cubicBezTo>
                    <a:pt x="1645" y="1253"/>
                    <a:pt x="1641" y="1249"/>
                    <a:pt x="1639" y="1247"/>
                  </a:cubicBezTo>
                  <a:cubicBezTo>
                    <a:pt x="1637" y="1244"/>
                    <a:pt x="1635" y="1238"/>
                    <a:pt x="1633" y="1236"/>
                  </a:cubicBezTo>
                  <a:cubicBezTo>
                    <a:pt x="1631" y="1234"/>
                    <a:pt x="1627" y="1230"/>
                    <a:pt x="1624" y="1228"/>
                  </a:cubicBezTo>
                  <a:cubicBezTo>
                    <a:pt x="1622" y="1227"/>
                    <a:pt x="1616" y="1226"/>
                    <a:pt x="1614" y="1224"/>
                  </a:cubicBezTo>
                  <a:cubicBezTo>
                    <a:pt x="1612" y="1223"/>
                    <a:pt x="1609" y="1221"/>
                    <a:pt x="1607" y="1220"/>
                  </a:cubicBezTo>
                  <a:cubicBezTo>
                    <a:pt x="1606" y="1218"/>
                    <a:pt x="1603" y="1214"/>
                    <a:pt x="1602" y="1213"/>
                  </a:cubicBezTo>
                  <a:cubicBezTo>
                    <a:pt x="1600" y="1212"/>
                    <a:pt x="1596" y="1210"/>
                    <a:pt x="1594" y="1210"/>
                  </a:cubicBezTo>
                  <a:cubicBezTo>
                    <a:pt x="1592" y="1209"/>
                    <a:pt x="1587" y="1207"/>
                    <a:pt x="1585" y="1206"/>
                  </a:cubicBezTo>
                  <a:cubicBezTo>
                    <a:pt x="1582" y="1205"/>
                    <a:pt x="1577" y="1201"/>
                    <a:pt x="1575" y="1199"/>
                  </a:cubicBezTo>
                  <a:cubicBezTo>
                    <a:pt x="1570" y="1196"/>
                    <a:pt x="1560" y="1189"/>
                    <a:pt x="1555" y="1186"/>
                  </a:cubicBezTo>
                  <a:cubicBezTo>
                    <a:pt x="1552" y="1184"/>
                    <a:pt x="1545" y="1182"/>
                    <a:pt x="1543" y="1181"/>
                  </a:cubicBezTo>
                  <a:cubicBezTo>
                    <a:pt x="1538" y="1177"/>
                    <a:pt x="1531" y="1169"/>
                    <a:pt x="1527" y="1165"/>
                  </a:cubicBezTo>
                  <a:cubicBezTo>
                    <a:pt x="1524" y="1163"/>
                    <a:pt x="1520" y="1157"/>
                    <a:pt x="1517" y="1155"/>
                  </a:cubicBezTo>
                  <a:cubicBezTo>
                    <a:pt x="1515" y="1153"/>
                    <a:pt x="1509" y="1150"/>
                    <a:pt x="1507" y="1149"/>
                  </a:cubicBezTo>
                  <a:cubicBezTo>
                    <a:pt x="1504" y="1148"/>
                    <a:pt x="1498" y="1146"/>
                    <a:pt x="1495" y="1145"/>
                  </a:cubicBezTo>
                  <a:cubicBezTo>
                    <a:pt x="1492" y="1143"/>
                    <a:pt x="1486" y="1139"/>
                    <a:pt x="1484" y="1136"/>
                  </a:cubicBezTo>
                  <a:cubicBezTo>
                    <a:pt x="1480" y="1134"/>
                    <a:pt x="1475" y="1127"/>
                    <a:pt x="1473" y="1123"/>
                  </a:cubicBezTo>
                  <a:cubicBezTo>
                    <a:pt x="1470" y="1120"/>
                    <a:pt x="1464" y="1113"/>
                    <a:pt x="1461" y="1110"/>
                  </a:cubicBezTo>
                  <a:cubicBezTo>
                    <a:pt x="1459" y="1108"/>
                    <a:pt x="1453" y="1106"/>
                    <a:pt x="1451" y="1104"/>
                  </a:cubicBezTo>
                  <a:cubicBezTo>
                    <a:pt x="1448" y="1102"/>
                    <a:pt x="1443" y="1096"/>
                    <a:pt x="1441" y="1093"/>
                  </a:cubicBezTo>
                  <a:cubicBezTo>
                    <a:pt x="1439" y="1089"/>
                    <a:pt x="1436" y="1081"/>
                    <a:pt x="1434" y="1078"/>
                  </a:cubicBezTo>
                  <a:cubicBezTo>
                    <a:pt x="1432" y="1076"/>
                    <a:pt x="1428" y="1072"/>
                    <a:pt x="1427" y="1070"/>
                  </a:cubicBezTo>
                  <a:cubicBezTo>
                    <a:pt x="1425" y="1068"/>
                    <a:pt x="1421" y="1064"/>
                    <a:pt x="1420" y="1061"/>
                  </a:cubicBezTo>
                  <a:cubicBezTo>
                    <a:pt x="1419" y="1059"/>
                    <a:pt x="1419" y="1055"/>
                    <a:pt x="1418" y="1053"/>
                  </a:cubicBezTo>
                  <a:cubicBezTo>
                    <a:pt x="1418" y="1050"/>
                    <a:pt x="1418" y="1045"/>
                    <a:pt x="1418" y="1043"/>
                  </a:cubicBezTo>
                  <a:cubicBezTo>
                    <a:pt x="1417" y="1041"/>
                    <a:pt x="1415" y="1037"/>
                    <a:pt x="1414" y="1035"/>
                  </a:cubicBezTo>
                  <a:cubicBezTo>
                    <a:pt x="1414" y="1034"/>
                    <a:pt x="1416" y="1031"/>
                    <a:pt x="1416" y="1029"/>
                  </a:cubicBezTo>
                  <a:cubicBezTo>
                    <a:pt x="1415" y="1027"/>
                    <a:pt x="1412" y="1025"/>
                    <a:pt x="1411" y="1023"/>
                  </a:cubicBezTo>
                  <a:cubicBezTo>
                    <a:pt x="1411" y="1021"/>
                    <a:pt x="1410" y="1018"/>
                    <a:pt x="1410" y="1017"/>
                  </a:cubicBezTo>
                  <a:cubicBezTo>
                    <a:pt x="1410" y="1015"/>
                    <a:pt x="1411" y="1011"/>
                    <a:pt x="1410" y="1009"/>
                  </a:cubicBezTo>
                  <a:cubicBezTo>
                    <a:pt x="1409" y="1007"/>
                    <a:pt x="1404" y="1007"/>
                    <a:pt x="1402" y="1007"/>
                  </a:cubicBezTo>
                  <a:cubicBezTo>
                    <a:pt x="1400" y="1006"/>
                    <a:pt x="1396" y="1007"/>
                    <a:pt x="1394" y="1007"/>
                  </a:cubicBezTo>
                  <a:cubicBezTo>
                    <a:pt x="1393" y="1006"/>
                    <a:pt x="1390" y="1003"/>
                    <a:pt x="1390" y="1001"/>
                  </a:cubicBezTo>
                  <a:cubicBezTo>
                    <a:pt x="1389" y="999"/>
                    <a:pt x="1389" y="994"/>
                    <a:pt x="1391" y="992"/>
                  </a:cubicBezTo>
                  <a:cubicBezTo>
                    <a:pt x="1392" y="991"/>
                    <a:pt x="1397" y="990"/>
                    <a:pt x="1399" y="989"/>
                  </a:cubicBezTo>
                  <a:cubicBezTo>
                    <a:pt x="1400" y="989"/>
                    <a:pt x="1403" y="988"/>
                    <a:pt x="1403" y="986"/>
                  </a:cubicBezTo>
                  <a:cubicBezTo>
                    <a:pt x="1405" y="983"/>
                    <a:pt x="1400" y="976"/>
                    <a:pt x="1401" y="973"/>
                  </a:cubicBezTo>
                  <a:cubicBezTo>
                    <a:pt x="1402" y="971"/>
                    <a:pt x="1405" y="969"/>
                    <a:pt x="1407" y="968"/>
                  </a:cubicBezTo>
                  <a:cubicBezTo>
                    <a:pt x="1408" y="966"/>
                    <a:pt x="1409" y="962"/>
                    <a:pt x="1410" y="960"/>
                  </a:cubicBezTo>
                  <a:cubicBezTo>
                    <a:pt x="1410" y="957"/>
                    <a:pt x="1408" y="949"/>
                    <a:pt x="1407" y="946"/>
                  </a:cubicBezTo>
                  <a:cubicBezTo>
                    <a:pt x="1406" y="943"/>
                    <a:pt x="1404" y="936"/>
                    <a:pt x="1403" y="933"/>
                  </a:cubicBezTo>
                  <a:cubicBezTo>
                    <a:pt x="1403" y="929"/>
                    <a:pt x="1404" y="921"/>
                    <a:pt x="1404" y="917"/>
                  </a:cubicBezTo>
                  <a:cubicBezTo>
                    <a:pt x="1404" y="914"/>
                    <a:pt x="1403" y="908"/>
                    <a:pt x="1402" y="905"/>
                  </a:cubicBezTo>
                  <a:cubicBezTo>
                    <a:pt x="1401" y="902"/>
                    <a:pt x="1397" y="897"/>
                    <a:pt x="1394" y="895"/>
                  </a:cubicBezTo>
                  <a:cubicBezTo>
                    <a:pt x="1393" y="893"/>
                    <a:pt x="1389" y="891"/>
                    <a:pt x="1388" y="889"/>
                  </a:cubicBezTo>
                  <a:cubicBezTo>
                    <a:pt x="1387" y="886"/>
                    <a:pt x="1386" y="880"/>
                    <a:pt x="1386" y="877"/>
                  </a:cubicBezTo>
                  <a:cubicBezTo>
                    <a:pt x="1385" y="873"/>
                    <a:pt x="1384" y="867"/>
                    <a:pt x="1384" y="864"/>
                  </a:cubicBezTo>
                  <a:cubicBezTo>
                    <a:pt x="1383" y="855"/>
                    <a:pt x="1382" y="837"/>
                    <a:pt x="1380" y="828"/>
                  </a:cubicBezTo>
                  <a:cubicBezTo>
                    <a:pt x="1380" y="825"/>
                    <a:pt x="1380" y="819"/>
                    <a:pt x="1379" y="817"/>
                  </a:cubicBezTo>
                  <a:cubicBezTo>
                    <a:pt x="1378" y="813"/>
                    <a:pt x="1375" y="805"/>
                    <a:pt x="1373" y="801"/>
                  </a:cubicBezTo>
                  <a:cubicBezTo>
                    <a:pt x="1372" y="799"/>
                    <a:pt x="1368" y="796"/>
                    <a:pt x="1367" y="794"/>
                  </a:cubicBezTo>
                  <a:cubicBezTo>
                    <a:pt x="1365" y="789"/>
                    <a:pt x="1365" y="779"/>
                    <a:pt x="1365" y="774"/>
                  </a:cubicBezTo>
                  <a:cubicBezTo>
                    <a:pt x="1365" y="770"/>
                    <a:pt x="1365" y="762"/>
                    <a:pt x="1367" y="759"/>
                  </a:cubicBezTo>
                  <a:cubicBezTo>
                    <a:pt x="1367" y="756"/>
                    <a:pt x="1371" y="753"/>
                    <a:pt x="1372" y="751"/>
                  </a:cubicBezTo>
                  <a:cubicBezTo>
                    <a:pt x="1373" y="749"/>
                    <a:pt x="1376" y="744"/>
                    <a:pt x="1376" y="741"/>
                  </a:cubicBezTo>
                  <a:cubicBezTo>
                    <a:pt x="1376" y="739"/>
                    <a:pt x="1375" y="735"/>
                    <a:pt x="1374" y="733"/>
                  </a:cubicBezTo>
                  <a:cubicBezTo>
                    <a:pt x="1373" y="732"/>
                    <a:pt x="1370" y="732"/>
                    <a:pt x="1369" y="732"/>
                  </a:cubicBezTo>
                  <a:cubicBezTo>
                    <a:pt x="1369" y="733"/>
                    <a:pt x="1368" y="735"/>
                    <a:pt x="1368" y="735"/>
                  </a:cubicBezTo>
                  <a:cubicBezTo>
                    <a:pt x="1366" y="735"/>
                    <a:pt x="1364" y="731"/>
                    <a:pt x="1364" y="730"/>
                  </a:cubicBezTo>
                  <a:cubicBezTo>
                    <a:pt x="1363" y="728"/>
                    <a:pt x="1365" y="724"/>
                    <a:pt x="1364" y="722"/>
                  </a:cubicBezTo>
                  <a:cubicBezTo>
                    <a:pt x="1364" y="720"/>
                    <a:pt x="1361" y="718"/>
                    <a:pt x="1360" y="717"/>
                  </a:cubicBezTo>
                  <a:cubicBezTo>
                    <a:pt x="1358" y="715"/>
                    <a:pt x="1352" y="714"/>
                    <a:pt x="1350" y="713"/>
                  </a:cubicBezTo>
                  <a:cubicBezTo>
                    <a:pt x="1348" y="711"/>
                    <a:pt x="1344" y="707"/>
                    <a:pt x="1342" y="705"/>
                  </a:cubicBezTo>
                  <a:cubicBezTo>
                    <a:pt x="1341" y="703"/>
                    <a:pt x="1339" y="701"/>
                    <a:pt x="1338" y="700"/>
                  </a:cubicBezTo>
                  <a:cubicBezTo>
                    <a:pt x="1337" y="698"/>
                    <a:pt x="1332" y="697"/>
                    <a:pt x="1331" y="695"/>
                  </a:cubicBezTo>
                  <a:cubicBezTo>
                    <a:pt x="1329" y="694"/>
                    <a:pt x="1326" y="691"/>
                    <a:pt x="1325" y="689"/>
                  </a:cubicBezTo>
                  <a:cubicBezTo>
                    <a:pt x="1324" y="686"/>
                    <a:pt x="1321" y="680"/>
                    <a:pt x="1320" y="677"/>
                  </a:cubicBezTo>
                  <a:cubicBezTo>
                    <a:pt x="1319" y="673"/>
                    <a:pt x="1315" y="664"/>
                    <a:pt x="1318" y="661"/>
                  </a:cubicBezTo>
                  <a:cubicBezTo>
                    <a:pt x="1319" y="659"/>
                    <a:pt x="1324" y="660"/>
                    <a:pt x="1325" y="659"/>
                  </a:cubicBezTo>
                  <a:cubicBezTo>
                    <a:pt x="1327" y="657"/>
                    <a:pt x="1327" y="653"/>
                    <a:pt x="1326" y="652"/>
                  </a:cubicBezTo>
                  <a:cubicBezTo>
                    <a:pt x="1325" y="651"/>
                    <a:pt x="1323" y="650"/>
                    <a:pt x="1322" y="650"/>
                  </a:cubicBezTo>
                  <a:cubicBezTo>
                    <a:pt x="1321" y="650"/>
                    <a:pt x="1320" y="653"/>
                    <a:pt x="1319" y="653"/>
                  </a:cubicBezTo>
                  <a:cubicBezTo>
                    <a:pt x="1317" y="654"/>
                    <a:pt x="1314" y="652"/>
                    <a:pt x="1312" y="652"/>
                  </a:cubicBezTo>
                  <a:cubicBezTo>
                    <a:pt x="1311" y="652"/>
                    <a:pt x="1308" y="651"/>
                    <a:pt x="1307" y="652"/>
                  </a:cubicBezTo>
                  <a:cubicBezTo>
                    <a:pt x="1305" y="654"/>
                    <a:pt x="1304" y="660"/>
                    <a:pt x="1303" y="663"/>
                  </a:cubicBezTo>
                  <a:cubicBezTo>
                    <a:pt x="1302" y="665"/>
                    <a:pt x="1301" y="670"/>
                    <a:pt x="1299" y="673"/>
                  </a:cubicBezTo>
                  <a:cubicBezTo>
                    <a:pt x="1298" y="674"/>
                    <a:pt x="1294" y="676"/>
                    <a:pt x="1294" y="678"/>
                  </a:cubicBezTo>
                  <a:cubicBezTo>
                    <a:pt x="1293" y="680"/>
                    <a:pt x="1293" y="685"/>
                    <a:pt x="1294" y="687"/>
                  </a:cubicBezTo>
                  <a:cubicBezTo>
                    <a:pt x="1294" y="689"/>
                    <a:pt x="1299" y="692"/>
                    <a:pt x="1299" y="692"/>
                  </a:cubicBezTo>
                  <a:cubicBezTo>
                    <a:pt x="1300" y="692"/>
                    <a:pt x="1305" y="693"/>
                    <a:pt x="1306" y="694"/>
                  </a:cubicBezTo>
                  <a:cubicBezTo>
                    <a:pt x="1308" y="696"/>
                    <a:pt x="1309" y="702"/>
                    <a:pt x="1310" y="704"/>
                  </a:cubicBezTo>
                  <a:cubicBezTo>
                    <a:pt x="1312" y="708"/>
                    <a:pt x="1316" y="716"/>
                    <a:pt x="1319" y="718"/>
                  </a:cubicBezTo>
                  <a:cubicBezTo>
                    <a:pt x="1321" y="719"/>
                    <a:pt x="1325" y="719"/>
                    <a:pt x="1327" y="719"/>
                  </a:cubicBezTo>
                  <a:cubicBezTo>
                    <a:pt x="1328" y="719"/>
                    <a:pt x="1331" y="718"/>
                    <a:pt x="1333" y="718"/>
                  </a:cubicBezTo>
                  <a:cubicBezTo>
                    <a:pt x="1334" y="719"/>
                    <a:pt x="1336" y="720"/>
                    <a:pt x="1337" y="721"/>
                  </a:cubicBezTo>
                  <a:cubicBezTo>
                    <a:pt x="1338" y="723"/>
                    <a:pt x="1338" y="726"/>
                    <a:pt x="1338" y="727"/>
                  </a:cubicBezTo>
                  <a:cubicBezTo>
                    <a:pt x="1337" y="728"/>
                    <a:pt x="1335" y="728"/>
                    <a:pt x="1335" y="728"/>
                  </a:cubicBezTo>
                  <a:cubicBezTo>
                    <a:pt x="1333" y="728"/>
                    <a:pt x="1330" y="727"/>
                    <a:pt x="1329" y="726"/>
                  </a:cubicBezTo>
                  <a:cubicBezTo>
                    <a:pt x="1328" y="725"/>
                    <a:pt x="1328" y="723"/>
                    <a:pt x="1327" y="723"/>
                  </a:cubicBezTo>
                  <a:cubicBezTo>
                    <a:pt x="1326" y="722"/>
                    <a:pt x="1323" y="723"/>
                    <a:pt x="1322" y="725"/>
                  </a:cubicBezTo>
                  <a:cubicBezTo>
                    <a:pt x="1321" y="726"/>
                    <a:pt x="1321" y="729"/>
                    <a:pt x="1321" y="730"/>
                  </a:cubicBezTo>
                  <a:cubicBezTo>
                    <a:pt x="1321" y="735"/>
                    <a:pt x="1320" y="744"/>
                    <a:pt x="1320" y="748"/>
                  </a:cubicBezTo>
                  <a:cubicBezTo>
                    <a:pt x="1320" y="755"/>
                    <a:pt x="1320" y="769"/>
                    <a:pt x="1322" y="775"/>
                  </a:cubicBezTo>
                  <a:cubicBezTo>
                    <a:pt x="1322" y="779"/>
                    <a:pt x="1324" y="785"/>
                    <a:pt x="1326" y="788"/>
                  </a:cubicBezTo>
                  <a:cubicBezTo>
                    <a:pt x="1327" y="790"/>
                    <a:pt x="1332" y="793"/>
                    <a:pt x="1333" y="795"/>
                  </a:cubicBezTo>
                  <a:cubicBezTo>
                    <a:pt x="1334" y="797"/>
                    <a:pt x="1334" y="802"/>
                    <a:pt x="1334" y="804"/>
                  </a:cubicBezTo>
                  <a:cubicBezTo>
                    <a:pt x="1333" y="805"/>
                    <a:pt x="1330" y="807"/>
                    <a:pt x="1330" y="807"/>
                  </a:cubicBezTo>
                  <a:cubicBezTo>
                    <a:pt x="1330" y="808"/>
                    <a:pt x="1331" y="813"/>
                    <a:pt x="1330" y="815"/>
                  </a:cubicBezTo>
                  <a:cubicBezTo>
                    <a:pt x="1330" y="816"/>
                    <a:pt x="1330" y="819"/>
                    <a:pt x="1329" y="820"/>
                  </a:cubicBezTo>
                  <a:cubicBezTo>
                    <a:pt x="1328" y="820"/>
                    <a:pt x="1324" y="820"/>
                    <a:pt x="1324" y="820"/>
                  </a:cubicBezTo>
                  <a:cubicBezTo>
                    <a:pt x="1324" y="819"/>
                    <a:pt x="1322" y="815"/>
                    <a:pt x="1321" y="813"/>
                  </a:cubicBezTo>
                  <a:cubicBezTo>
                    <a:pt x="1321" y="812"/>
                    <a:pt x="1322" y="808"/>
                    <a:pt x="1322" y="807"/>
                  </a:cubicBezTo>
                  <a:cubicBezTo>
                    <a:pt x="1321" y="806"/>
                    <a:pt x="1318" y="803"/>
                    <a:pt x="1316" y="803"/>
                  </a:cubicBezTo>
                  <a:cubicBezTo>
                    <a:pt x="1316" y="803"/>
                    <a:pt x="1314" y="804"/>
                    <a:pt x="1313" y="805"/>
                  </a:cubicBezTo>
                  <a:cubicBezTo>
                    <a:pt x="1312" y="806"/>
                    <a:pt x="1313" y="810"/>
                    <a:pt x="1312" y="812"/>
                  </a:cubicBezTo>
                  <a:cubicBezTo>
                    <a:pt x="1312" y="813"/>
                    <a:pt x="1311" y="815"/>
                    <a:pt x="1310" y="816"/>
                  </a:cubicBezTo>
                  <a:cubicBezTo>
                    <a:pt x="1309" y="816"/>
                    <a:pt x="1307" y="815"/>
                    <a:pt x="1306" y="814"/>
                  </a:cubicBezTo>
                  <a:cubicBezTo>
                    <a:pt x="1305" y="812"/>
                    <a:pt x="1308" y="807"/>
                    <a:pt x="1306" y="805"/>
                  </a:cubicBezTo>
                  <a:cubicBezTo>
                    <a:pt x="1306" y="804"/>
                    <a:pt x="1303" y="803"/>
                    <a:pt x="1302" y="803"/>
                  </a:cubicBezTo>
                  <a:cubicBezTo>
                    <a:pt x="1301" y="803"/>
                    <a:pt x="1299" y="805"/>
                    <a:pt x="1299" y="805"/>
                  </a:cubicBezTo>
                  <a:cubicBezTo>
                    <a:pt x="1297" y="804"/>
                    <a:pt x="1295" y="801"/>
                    <a:pt x="1294" y="800"/>
                  </a:cubicBezTo>
                  <a:cubicBezTo>
                    <a:pt x="1293" y="797"/>
                    <a:pt x="1295" y="791"/>
                    <a:pt x="1294" y="788"/>
                  </a:cubicBezTo>
                  <a:cubicBezTo>
                    <a:pt x="1293" y="787"/>
                    <a:pt x="1291" y="784"/>
                    <a:pt x="1290" y="784"/>
                  </a:cubicBezTo>
                  <a:cubicBezTo>
                    <a:pt x="1289" y="783"/>
                    <a:pt x="1285" y="783"/>
                    <a:pt x="1284" y="782"/>
                  </a:cubicBezTo>
                  <a:cubicBezTo>
                    <a:pt x="1283" y="782"/>
                    <a:pt x="1280" y="779"/>
                    <a:pt x="1279" y="778"/>
                  </a:cubicBezTo>
                  <a:cubicBezTo>
                    <a:pt x="1278" y="776"/>
                    <a:pt x="1278" y="772"/>
                    <a:pt x="1277" y="771"/>
                  </a:cubicBezTo>
                  <a:cubicBezTo>
                    <a:pt x="1276" y="771"/>
                    <a:pt x="1274" y="772"/>
                    <a:pt x="1273" y="772"/>
                  </a:cubicBezTo>
                  <a:cubicBezTo>
                    <a:pt x="1272" y="774"/>
                    <a:pt x="1273" y="778"/>
                    <a:pt x="1273" y="780"/>
                  </a:cubicBezTo>
                  <a:cubicBezTo>
                    <a:pt x="1273" y="783"/>
                    <a:pt x="1275" y="787"/>
                    <a:pt x="1274" y="790"/>
                  </a:cubicBezTo>
                  <a:cubicBezTo>
                    <a:pt x="1274" y="791"/>
                    <a:pt x="1274" y="794"/>
                    <a:pt x="1273" y="795"/>
                  </a:cubicBezTo>
                  <a:cubicBezTo>
                    <a:pt x="1271" y="797"/>
                    <a:pt x="1267" y="797"/>
                    <a:pt x="1265" y="797"/>
                  </a:cubicBezTo>
                  <a:cubicBezTo>
                    <a:pt x="1262" y="796"/>
                    <a:pt x="1257" y="793"/>
                    <a:pt x="1255" y="793"/>
                  </a:cubicBezTo>
                  <a:cubicBezTo>
                    <a:pt x="1253" y="794"/>
                    <a:pt x="1251" y="798"/>
                    <a:pt x="1250" y="800"/>
                  </a:cubicBezTo>
                  <a:cubicBezTo>
                    <a:pt x="1249" y="803"/>
                    <a:pt x="1251" y="809"/>
                    <a:pt x="1250" y="812"/>
                  </a:cubicBezTo>
                  <a:cubicBezTo>
                    <a:pt x="1249" y="815"/>
                    <a:pt x="1247" y="819"/>
                    <a:pt x="1245" y="820"/>
                  </a:cubicBezTo>
                  <a:cubicBezTo>
                    <a:pt x="1244" y="822"/>
                    <a:pt x="1239" y="824"/>
                    <a:pt x="1237" y="826"/>
                  </a:cubicBezTo>
                  <a:cubicBezTo>
                    <a:pt x="1236" y="827"/>
                    <a:pt x="1234" y="832"/>
                    <a:pt x="1234" y="832"/>
                  </a:cubicBezTo>
                  <a:cubicBezTo>
                    <a:pt x="1234" y="833"/>
                    <a:pt x="1232" y="840"/>
                    <a:pt x="1232" y="842"/>
                  </a:cubicBezTo>
                  <a:cubicBezTo>
                    <a:pt x="1231" y="844"/>
                    <a:pt x="1230" y="848"/>
                    <a:pt x="1229" y="850"/>
                  </a:cubicBezTo>
                  <a:cubicBezTo>
                    <a:pt x="1229" y="851"/>
                    <a:pt x="1225" y="854"/>
                    <a:pt x="1225" y="856"/>
                  </a:cubicBezTo>
                  <a:cubicBezTo>
                    <a:pt x="1224" y="858"/>
                    <a:pt x="1227" y="863"/>
                    <a:pt x="1228" y="865"/>
                  </a:cubicBezTo>
                  <a:cubicBezTo>
                    <a:pt x="1230" y="867"/>
                    <a:pt x="1235" y="869"/>
                    <a:pt x="1236" y="871"/>
                  </a:cubicBezTo>
                  <a:cubicBezTo>
                    <a:pt x="1237" y="873"/>
                    <a:pt x="1237" y="878"/>
                    <a:pt x="1237" y="880"/>
                  </a:cubicBezTo>
                  <a:cubicBezTo>
                    <a:pt x="1237" y="883"/>
                    <a:pt x="1236" y="888"/>
                    <a:pt x="1237" y="891"/>
                  </a:cubicBezTo>
                  <a:cubicBezTo>
                    <a:pt x="1237" y="894"/>
                    <a:pt x="1241" y="899"/>
                    <a:pt x="1242" y="901"/>
                  </a:cubicBezTo>
                  <a:cubicBezTo>
                    <a:pt x="1243" y="903"/>
                    <a:pt x="1245" y="908"/>
                    <a:pt x="1245" y="910"/>
                  </a:cubicBezTo>
                  <a:cubicBezTo>
                    <a:pt x="1246" y="913"/>
                    <a:pt x="1247" y="920"/>
                    <a:pt x="1247" y="923"/>
                  </a:cubicBezTo>
                  <a:cubicBezTo>
                    <a:pt x="1247" y="929"/>
                    <a:pt x="1244" y="941"/>
                    <a:pt x="1245" y="946"/>
                  </a:cubicBezTo>
                  <a:cubicBezTo>
                    <a:pt x="1246" y="951"/>
                    <a:pt x="1251" y="960"/>
                    <a:pt x="1253" y="965"/>
                  </a:cubicBezTo>
                  <a:cubicBezTo>
                    <a:pt x="1254" y="968"/>
                    <a:pt x="1257" y="974"/>
                    <a:pt x="1258" y="978"/>
                  </a:cubicBezTo>
                  <a:cubicBezTo>
                    <a:pt x="1259" y="980"/>
                    <a:pt x="1258" y="986"/>
                    <a:pt x="1259" y="988"/>
                  </a:cubicBezTo>
                  <a:cubicBezTo>
                    <a:pt x="1260" y="990"/>
                    <a:pt x="1263" y="993"/>
                    <a:pt x="1265" y="994"/>
                  </a:cubicBezTo>
                  <a:cubicBezTo>
                    <a:pt x="1267" y="994"/>
                    <a:pt x="1270" y="993"/>
                    <a:pt x="1271" y="992"/>
                  </a:cubicBezTo>
                  <a:cubicBezTo>
                    <a:pt x="1273" y="990"/>
                    <a:pt x="1274" y="984"/>
                    <a:pt x="1275" y="982"/>
                  </a:cubicBezTo>
                  <a:cubicBezTo>
                    <a:pt x="1277" y="981"/>
                    <a:pt x="1280" y="978"/>
                    <a:pt x="1282" y="978"/>
                  </a:cubicBezTo>
                  <a:cubicBezTo>
                    <a:pt x="1283" y="977"/>
                    <a:pt x="1287" y="979"/>
                    <a:pt x="1289" y="979"/>
                  </a:cubicBezTo>
                  <a:cubicBezTo>
                    <a:pt x="1292" y="980"/>
                    <a:pt x="1299" y="981"/>
                    <a:pt x="1300" y="983"/>
                  </a:cubicBezTo>
                  <a:cubicBezTo>
                    <a:pt x="1301" y="985"/>
                    <a:pt x="1301" y="990"/>
                    <a:pt x="1300" y="992"/>
                  </a:cubicBezTo>
                  <a:cubicBezTo>
                    <a:pt x="1299" y="993"/>
                    <a:pt x="1296" y="995"/>
                    <a:pt x="1294" y="995"/>
                  </a:cubicBezTo>
                  <a:cubicBezTo>
                    <a:pt x="1293" y="996"/>
                    <a:pt x="1289" y="995"/>
                    <a:pt x="1288" y="995"/>
                  </a:cubicBezTo>
                  <a:cubicBezTo>
                    <a:pt x="1286" y="996"/>
                    <a:pt x="1285" y="998"/>
                    <a:pt x="1284" y="999"/>
                  </a:cubicBezTo>
                  <a:cubicBezTo>
                    <a:pt x="1284" y="1001"/>
                    <a:pt x="1286" y="1005"/>
                    <a:pt x="1286" y="1007"/>
                  </a:cubicBezTo>
                  <a:cubicBezTo>
                    <a:pt x="1285" y="1008"/>
                    <a:pt x="1284" y="1010"/>
                    <a:pt x="1283" y="1010"/>
                  </a:cubicBezTo>
                  <a:cubicBezTo>
                    <a:pt x="1281" y="1011"/>
                    <a:pt x="1276" y="1011"/>
                    <a:pt x="1274" y="1011"/>
                  </a:cubicBezTo>
                  <a:cubicBezTo>
                    <a:pt x="1271" y="1012"/>
                    <a:pt x="1266" y="1014"/>
                    <a:pt x="1265" y="1016"/>
                  </a:cubicBezTo>
                  <a:cubicBezTo>
                    <a:pt x="1263" y="1019"/>
                    <a:pt x="1264" y="1025"/>
                    <a:pt x="1264" y="1027"/>
                  </a:cubicBezTo>
                  <a:cubicBezTo>
                    <a:pt x="1264" y="1030"/>
                    <a:pt x="1266" y="1036"/>
                    <a:pt x="1266" y="1038"/>
                  </a:cubicBezTo>
                  <a:cubicBezTo>
                    <a:pt x="1266" y="1040"/>
                    <a:pt x="1265" y="1044"/>
                    <a:pt x="1264" y="1045"/>
                  </a:cubicBezTo>
                  <a:cubicBezTo>
                    <a:pt x="1263" y="1046"/>
                    <a:pt x="1260" y="1047"/>
                    <a:pt x="1259" y="1047"/>
                  </a:cubicBezTo>
                  <a:cubicBezTo>
                    <a:pt x="1257" y="1046"/>
                    <a:pt x="1257" y="1042"/>
                    <a:pt x="1256" y="1041"/>
                  </a:cubicBezTo>
                  <a:cubicBezTo>
                    <a:pt x="1255" y="1040"/>
                    <a:pt x="1253" y="1041"/>
                    <a:pt x="1252" y="1041"/>
                  </a:cubicBezTo>
                  <a:cubicBezTo>
                    <a:pt x="1251" y="1042"/>
                    <a:pt x="1250" y="1046"/>
                    <a:pt x="1250" y="1048"/>
                  </a:cubicBezTo>
                  <a:cubicBezTo>
                    <a:pt x="1250" y="1050"/>
                    <a:pt x="1251" y="1056"/>
                    <a:pt x="1251" y="1059"/>
                  </a:cubicBezTo>
                  <a:cubicBezTo>
                    <a:pt x="1251" y="1061"/>
                    <a:pt x="1250" y="1066"/>
                    <a:pt x="1248" y="1067"/>
                  </a:cubicBezTo>
                  <a:cubicBezTo>
                    <a:pt x="1247" y="1069"/>
                    <a:pt x="1243" y="1070"/>
                    <a:pt x="1241" y="1071"/>
                  </a:cubicBezTo>
                  <a:cubicBezTo>
                    <a:pt x="1238" y="1072"/>
                    <a:pt x="1231" y="1072"/>
                    <a:pt x="1228" y="1071"/>
                  </a:cubicBezTo>
                  <a:cubicBezTo>
                    <a:pt x="1226" y="1071"/>
                    <a:pt x="1222" y="1069"/>
                    <a:pt x="1221" y="1067"/>
                  </a:cubicBezTo>
                  <a:cubicBezTo>
                    <a:pt x="1220" y="1066"/>
                    <a:pt x="1219" y="1062"/>
                    <a:pt x="1220" y="1060"/>
                  </a:cubicBezTo>
                  <a:cubicBezTo>
                    <a:pt x="1220" y="1058"/>
                    <a:pt x="1224" y="1059"/>
                    <a:pt x="1226" y="1058"/>
                  </a:cubicBezTo>
                  <a:cubicBezTo>
                    <a:pt x="1228" y="1057"/>
                    <a:pt x="1232" y="1053"/>
                    <a:pt x="1234" y="1051"/>
                  </a:cubicBezTo>
                  <a:cubicBezTo>
                    <a:pt x="1235" y="1049"/>
                    <a:pt x="1239" y="1045"/>
                    <a:pt x="1240" y="1042"/>
                  </a:cubicBezTo>
                  <a:cubicBezTo>
                    <a:pt x="1240" y="1041"/>
                    <a:pt x="1240" y="1039"/>
                    <a:pt x="1239" y="1038"/>
                  </a:cubicBezTo>
                  <a:cubicBezTo>
                    <a:pt x="1238" y="1037"/>
                    <a:pt x="1236" y="1036"/>
                    <a:pt x="1235" y="1036"/>
                  </a:cubicBezTo>
                  <a:cubicBezTo>
                    <a:pt x="1234" y="1036"/>
                    <a:pt x="1232" y="1037"/>
                    <a:pt x="1231" y="1037"/>
                  </a:cubicBezTo>
                  <a:cubicBezTo>
                    <a:pt x="1230" y="1038"/>
                    <a:pt x="1230" y="1041"/>
                    <a:pt x="1229" y="1042"/>
                  </a:cubicBezTo>
                  <a:cubicBezTo>
                    <a:pt x="1228" y="1044"/>
                    <a:pt x="1226" y="1047"/>
                    <a:pt x="1225" y="1048"/>
                  </a:cubicBezTo>
                  <a:cubicBezTo>
                    <a:pt x="1224" y="1049"/>
                    <a:pt x="1221" y="1051"/>
                    <a:pt x="1219" y="1051"/>
                  </a:cubicBezTo>
                  <a:cubicBezTo>
                    <a:pt x="1218" y="1051"/>
                    <a:pt x="1216" y="1048"/>
                    <a:pt x="1215" y="1047"/>
                  </a:cubicBezTo>
                  <a:cubicBezTo>
                    <a:pt x="1213" y="1046"/>
                    <a:pt x="1211" y="1043"/>
                    <a:pt x="1209" y="1043"/>
                  </a:cubicBezTo>
                  <a:cubicBezTo>
                    <a:pt x="1207" y="1043"/>
                    <a:pt x="1204" y="1045"/>
                    <a:pt x="1202" y="1046"/>
                  </a:cubicBezTo>
                  <a:cubicBezTo>
                    <a:pt x="1201" y="1047"/>
                    <a:pt x="1199" y="1051"/>
                    <a:pt x="1199" y="1052"/>
                  </a:cubicBezTo>
                  <a:cubicBezTo>
                    <a:pt x="1199" y="1054"/>
                    <a:pt x="1200" y="1057"/>
                    <a:pt x="1200" y="1058"/>
                  </a:cubicBezTo>
                  <a:cubicBezTo>
                    <a:pt x="1199" y="1060"/>
                    <a:pt x="1196" y="1061"/>
                    <a:pt x="1195" y="1062"/>
                  </a:cubicBezTo>
                  <a:cubicBezTo>
                    <a:pt x="1194" y="1062"/>
                    <a:pt x="1191" y="1061"/>
                    <a:pt x="1189" y="1060"/>
                  </a:cubicBezTo>
                  <a:cubicBezTo>
                    <a:pt x="1188" y="1060"/>
                    <a:pt x="1187" y="1057"/>
                    <a:pt x="1186" y="1057"/>
                  </a:cubicBezTo>
                  <a:cubicBezTo>
                    <a:pt x="1184" y="1057"/>
                    <a:pt x="1182" y="1060"/>
                    <a:pt x="1181" y="1062"/>
                  </a:cubicBezTo>
                  <a:cubicBezTo>
                    <a:pt x="1180" y="1063"/>
                    <a:pt x="1178" y="1066"/>
                    <a:pt x="1177" y="1066"/>
                  </a:cubicBezTo>
                  <a:cubicBezTo>
                    <a:pt x="1175" y="1067"/>
                    <a:pt x="1170" y="1065"/>
                    <a:pt x="1168" y="1066"/>
                  </a:cubicBezTo>
                  <a:cubicBezTo>
                    <a:pt x="1167" y="1066"/>
                    <a:pt x="1164" y="1069"/>
                    <a:pt x="1163" y="1070"/>
                  </a:cubicBezTo>
                  <a:cubicBezTo>
                    <a:pt x="1163" y="1070"/>
                    <a:pt x="1162" y="1075"/>
                    <a:pt x="1161" y="1077"/>
                  </a:cubicBezTo>
                  <a:cubicBezTo>
                    <a:pt x="1161" y="1078"/>
                    <a:pt x="1159" y="1079"/>
                    <a:pt x="1159" y="1080"/>
                  </a:cubicBezTo>
                  <a:cubicBezTo>
                    <a:pt x="1158" y="1082"/>
                    <a:pt x="1155" y="1084"/>
                    <a:pt x="1156" y="1086"/>
                  </a:cubicBezTo>
                  <a:cubicBezTo>
                    <a:pt x="1156" y="1087"/>
                    <a:pt x="1157" y="1088"/>
                    <a:pt x="1158" y="1088"/>
                  </a:cubicBezTo>
                  <a:cubicBezTo>
                    <a:pt x="1159" y="1089"/>
                    <a:pt x="1162" y="1088"/>
                    <a:pt x="1163" y="1089"/>
                  </a:cubicBezTo>
                  <a:cubicBezTo>
                    <a:pt x="1164" y="1089"/>
                    <a:pt x="1163" y="1091"/>
                    <a:pt x="1163" y="1092"/>
                  </a:cubicBezTo>
                  <a:cubicBezTo>
                    <a:pt x="1162" y="1093"/>
                    <a:pt x="1160" y="1095"/>
                    <a:pt x="1160" y="1096"/>
                  </a:cubicBezTo>
                  <a:cubicBezTo>
                    <a:pt x="1159" y="1096"/>
                    <a:pt x="1158" y="1098"/>
                    <a:pt x="1158" y="1099"/>
                  </a:cubicBezTo>
                  <a:cubicBezTo>
                    <a:pt x="1157" y="1100"/>
                    <a:pt x="1158" y="1102"/>
                    <a:pt x="1159" y="1102"/>
                  </a:cubicBezTo>
                  <a:cubicBezTo>
                    <a:pt x="1161" y="1103"/>
                    <a:pt x="1166" y="1100"/>
                    <a:pt x="1168" y="1101"/>
                  </a:cubicBezTo>
                  <a:cubicBezTo>
                    <a:pt x="1169" y="1101"/>
                    <a:pt x="1171" y="1103"/>
                    <a:pt x="1171" y="1104"/>
                  </a:cubicBezTo>
                  <a:cubicBezTo>
                    <a:pt x="1171" y="1106"/>
                    <a:pt x="1169" y="1110"/>
                    <a:pt x="1167" y="1111"/>
                  </a:cubicBezTo>
                  <a:cubicBezTo>
                    <a:pt x="1165" y="1112"/>
                    <a:pt x="1161" y="1114"/>
                    <a:pt x="1158" y="1114"/>
                  </a:cubicBezTo>
                  <a:cubicBezTo>
                    <a:pt x="1156" y="1114"/>
                    <a:pt x="1153" y="1111"/>
                    <a:pt x="1151" y="1111"/>
                  </a:cubicBezTo>
                  <a:cubicBezTo>
                    <a:pt x="1150" y="1111"/>
                    <a:pt x="1147" y="1112"/>
                    <a:pt x="1146" y="1113"/>
                  </a:cubicBezTo>
                  <a:cubicBezTo>
                    <a:pt x="1145" y="1114"/>
                    <a:pt x="1145" y="1118"/>
                    <a:pt x="1144" y="1119"/>
                  </a:cubicBezTo>
                  <a:cubicBezTo>
                    <a:pt x="1142" y="1120"/>
                    <a:pt x="1138" y="1121"/>
                    <a:pt x="1137" y="1122"/>
                  </a:cubicBezTo>
                  <a:cubicBezTo>
                    <a:pt x="1136" y="1123"/>
                    <a:pt x="1136" y="1124"/>
                    <a:pt x="1136" y="1125"/>
                  </a:cubicBezTo>
                  <a:cubicBezTo>
                    <a:pt x="1136" y="1126"/>
                    <a:pt x="1136" y="1129"/>
                    <a:pt x="1136" y="1130"/>
                  </a:cubicBezTo>
                  <a:cubicBezTo>
                    <a:pt x="1135" y="1131"/>
                    <a:pt x="1132" y="1133"/>
                    <a:pt x="1131" y="1133"/>
                  </a:cubicBezTo>
                  <a:cubicBezTo>
                    <a:pt x="1130" y="1133"/>
                    <a:pt x="1128" y="1131"/>
                    <a:pt x="1127" y="1131"/>
                  </a:cubicBezTo>
                  <a:cubicBezTo>
                    <a:pt x="1125" y="1131"/>
                    <a:pt x="1122" y="1132"/>
                    <a:pt x="1120" y="1133"/>
                  </a:cubicBezTo>
                  <a:cubicBezTo>
                    <a:pt x="1118" y="1134"/>
                    <a:pt x="1112" y="1136"/>
                    <a:pt x="1110" y="1139"/>
                  </a:cubicBezTo>
                  <a:cubicBezTo>
                    <a:pt x="1109" y="1140"/>
                    <a:pt x="1107" y="1144"/>
                    <a:pt x="1107" y="1146"/>
                  </a:cubicBezTo>
                  <a:cubicBezTo>
                    <a:pt x="1107" y="1148"/>
                    <a:pt x="1111" y="1151"/>
                    <a:pt x="1112" y="1153"/>
                  </a:cubicBezTo>
                  <a:cubicBezTo>
                    <a:pt x="1113" y="1154"/>
                    <a:pt x="1114" y="1156"/>
                    <a:pt x="1114" y="1158"/>
                  </a:cubicBezTo>
                  <a:cubicBezTo>
                    <a:pt x="1114" y="1159"/>
                    <a:pt x="1113" y="1163"/>
                    <a:pt x="1111" y="1164"/>
                  </a:cubicBezTo>
                  <a:cubicBezTo>
                    <a:pt x="1110" y="1165"/>
                    <a:pt x="1106" y="1165"/>
                    <a:pt x="1105" y="1164"/>
                  </a:cubicBezTo>
                  <a:cubicBezTo>
                    <a:pt x="1103" y="1164"/>
                    <a:pt x="1101" y="1161"/>
                    <a:pt x="1100" y="1160"/>
                  </a:cubicBezTo>
                  <a:cubicBezTo>
                    <a:pt x="1099" y="1158"/>
                    <a:pt x="1099" y="1154"/>
                    <a:pt x="1098" y="1152"/>
                  </a:cubicBezTo>
                  <a:cubicBezTo>
                    <a:pt x="1097" y="1151"/>
                    <a:pt x="1095" y="1151"/>
                    <a:pt x="1094" y="1151"/>
                  </a:cubicBezTo>
                  <a:cubicBezTo>
                    <a:pt x="1093" y="1151"/>
                    <a:pt x="1091" y="1152"/>
                    <a:pt x="1090" y="1153"/>
                  </a:cubicBezTo>
                  <a:cubicBezTo>
                    <a:pt x="1089" y="1154"/>
                    <a:pt x="1087" y="1157"/>
                    <a:pt x="1086" y="1158"/>
                  </a:cubicBezTo>
                  <a:cubicBezTo>
                    <a:pt x="1084" y="1161"/>
                    <a:pt x="1079" y="1166"/>
                    <a:pt x="1076" y="1169"/>
                  </a:cubicBezTo>
                  <a:cubicBezTo>
                    <a:pt x="1073" y="1171"/>
                    <a:pt x="1069" y="1175"/>
                    <a:pt x="1066" y="1177"/>
                  </a:cubicBezTo>
                  <a:cubicBezTo>
                    <a:pt x="1063" y="1179"/>
                    <a:pt x="1058" y="1181"/>
                    <a:pt x="1056" y="1183"/>
                  </a:cubicBezTo>
                  <a:cubicBezTo>
                    <a:pt x="1054" y="1184"/>
                    <a:pt x="1050" y="1187"/>
                    <a:pt x="1049" y="1189"/>
                  </a:cubicBezTo>
                  <a:cubicBezTo>
                    <a:pt x="1048" y="1191"/>
                    <a:pt x="1047" y="1196"/>
                    <a:pt x="1046" y="1198"/>
                  </a:cubicBezTo>
                  <a:cubicBezTo>
                    <a:pt x="1045" y="1199"/>
                    <a:pt x="1043" y="1200"/>
                    <a:pt x="1042" y="1201"/>
                  </a:cubicBezTo>
                  <a:cubicBezTo>
                    <a:pt x="1040" y="1202"/>
                    <a:pt x="1037" y="1204"/>
                    <a:pt x="1036" y="1205"/>
                  </a:cubicBezTo>
                  <a:cubicBezTo>
                    <a:pt x="1035" y="1207"/>
                    <a:pt x="1034" y="1212"/>
                    <a:pt x="1033" y="1214"/>
                  </a:cubicBezTo>
                  <a:cubicBezTo>
                    <a:pt x="1032" y="1217"/>
                    <a:pt x="1028" y="1223"/>
                    <a:pt x="1027" y="1226"/>
                  </a:cubicBezTo>
                  <a:cubicBezTo>
                    <a:pt x="1026" y="1229"/>
                    <a:pt x="1025" y="1235"/>
                    <a:pt x="1024" y="1238"/>
                  </a:cubicBezTo>
                  <a:cubicBezTo>
                    <a:pt x="1024" y="1241"/>
                    <a:pt x="1023" y="1246"/>
                    <a:pt x="1024" y="1249"/>
                  </a:cubicBezTo>
                  <a:cubicBezTo>
                    <a:pt x="1024" y="1253"/>
                    <a:pt x="1028" y="1260"/>
                    <a:pt x="1029" y="1264"/>
                  </a:cubicBezTo>
                  <a:cubicBezTo>
                    <a:pt x="1029" y="1266"/>
                    <a:pt x="1028" y="1271"/>
                    <a:pt x="1028" y="1274"/>
                  </a:cubicBezTo>
                  <a:cubicBezTo>
                    <a:pt x="1027" y="1276"/>
                    <a:pt x="1024" y="1280"/>
                    <a:pt x="1022" y="1282"/>
                  </a:cubicBezTo>
                  <a:cubicBezTo>
                    <a:pt x="1021" y="1283"/>
                    <a:pt x="1019" y="1286"/>
                    <a:pt x="1018" y="1288"/>
                  </a:cubicBezTo>
                  <a:cubicBezTo>
                    <a:pt x="1018" y="1290"/>
                    <a:pt x="1017" y="1294"/>
                    <a:pt x="1017" y="1297"/>
                  </a:cubicBezTo>
                  <a:cubicBezTo>
                    <a:pt x="1017" y="1298"/>
                    <a:pt x="1018" y="1302"/>
                    <a:pt x="1019" y="1304"/>
                  </a:cubicBezTo>
                  <a:cubicBezTo>
                    <a:pt x="1020" y="1306"/>
                    <a:pt x="1022" y="1311"/>
                    <a:pt x="1023" y="1313"/>
                  </a:cubicBezTo>
                  <a:cubicBezTo>
                    <a:pt x="1023" y="1316"/>
                    <a:pt x="1022" y="1321"/>
                    <a:pt x="1022" y="1323"/>
                  </a:cubicBezTo>
                  <a:cubicBezTo>
                    <a:pt x="1021" y="1326"/>
                    <a:pt x="1018" y="1330"/>
                    <a:pt x="1017" y="1333"/>
                  </a:cubicBezTo>
                  <a:cubicBezTo>
                    <a:pt x="1017" y="1336"/>
                    <a:pt x="1018" y="1342"/>
                    <a:pt x="1018" y="1344"/>
                  </a:cubicBezTo>
                  <a:cubicBezTo>
                    <a:pt x="1018" y="1346"/>
                    <a:pt x="1018" y="1350"/>
                    <a:pt x="1017" y="1352"/>
                  </a:cubicBezTo>
                  <a:cubicBezTo>
                    <a:pt x="1017" y="1353"/>
                    <a:pt x="1014" y="1354"/>
                    <a:pt x="1013" y="1355"/>
                  </a:cubicBezTo>
                  <a:cubicBezTo>
                    <a:pt x="1012" y="1357"/>
                    <a:pt x="1013" y="1362"/>
                    <a:pt x="1012" y="1363"/>
                  </a:cubicBezTo>
                  <a:cubicBezTo>
                    <a:pt x="1011" y="1365"/>
                    <a:pt x="1007" y="1368"/>
                    <a:pt x="1006" y="1370"/>
                  </a:cubicBezTo>
                  <a:cubicBezTo>
                    <a:pt x="1006" y="1372"/>
                    <a:pt x="1007" y="1378"/>
                    <a:pt x="1007" y="1380"/>
                  </a:cubicBezTo>
                  <a:cubicBezTo>
                    <a:pt x="1007" y="1382"/>
                    <a:pt x="1005" y="1385"/>
                    <a:pt x="1005" y="1387"/>
                  </a:cubicBezTo>
                  <a:cubicBezTo>
                    <a:pt x="1004" y="1389"/>
                    <a:pt x="1004" y="1392"/>
                    <a:pt x="1005" y="1394"/>
                  </a:cubicBezTo>
                  <a:cubicBezTo>
                    <a:pt x="1005" y="1395"/>
                    <a:pt x="1007" y="1396"/>
                    <a:pt x="1007" y="1397"/>
                  </a:cubicBezTo>
                  <a:cubicBezTo>
                    <a:pt x="1008" y="1399"/>
                    <a:pt x="1008" y="1402"/>
                    <a:pt x="1008" y="1403"/>
                  </a:cubicBezTo>
                  <a:cubicBezTo>
                    <a:pt x="1007" y="1406"/>
                    <a:pt x="1003" y="1409"/>
                    <a:pt x="1002" y="1411"/>
                  </a:cubicBezTo>
                  <a:cubicBezTo>
                    <a:pt x="1002" y="1413"/>
                    <a:pt x="1002" y="1418"/>
                    <a:pt x="1002" y="1420"/>
                  </a:cubicBezTo>
                  <a:cubicBezTo>
                    <a:pt x="1002" y="1426"/>
                    <a:pt x="1004" y="1436"/>
                    <a:pt x="1005" y="1442"/>
                  </a:cubicBezTo>
                  <a:cubicBezTo>
                    <a:pt x="1005" y="1445"/>
                    <a:pt x="1006" y="1451"/>
                    <a:pt x="1006" y="1454"/>
                  </a:cubicBezTo>
                  <a:cubicBezTo>
                    <a:pt x="1006" y="1456"/>
                    <a:pt x="1005" y="1461"/>
                    <a:pt x="1004" y="1463"/>
                  </a:cubicBezTo>
                  <a:cubicBezTo>
                    <a:pt x="1002" y="1465"/>
                    <a:pt x="998" y="1468"/>
                    <a:pt x="997" y="1470"/>
                  </a:cubicBezTo>
                  <a:cubicBezTo>
                    <a:pt x="996" y="1472"/>
                    <a:pt x="996" y="1478"/>
                    <a:pt x="995" y="1480"/>
                  </a:cubicBezTo>
                  <a:cubicBezTo>
                    <a:pt x="995" y="1482"/>
                    <a:pt x="995" y="1485"/>
                    <a:pt x="994" y="1487"/>
                  </a:cubicBezTo>
                  <a:cubicBezTo>
                    <a:pt x="994" y="1488"/>
                    <a:pt x="990" y="1491"/>
                    <a:pt x="989" y="1493"/>
                  </a:cubicBezTo>
                  <a:cubicBezTo>
                    <a:pt x="988" y="1495"/>
                    <a:pt x="990" y="1501"/>
                    <a:pt x="990" y="1501"/>
                  </a:cubicBezTo>
                  <a:cubicBezTo>
                    <a:pt x="990" y="1502"/>
                    <a:pt x="992" y="1506"/>
                    <a:pt x="992" y="1508"/>
                  </a:cubicBezTo>
                  <a:cubicBezTo>
                    <a:pt x="992" y="1512"/>
                    <a:pt x="990" y="1519"/>
                    <a:pt x="988" y="1523"/>
                  </a:cubicBezTo>
                  <a:cubicBezTo>
                    <a:pt x="986" y="1525"/>
                    <a:pt x="981" y="1527"/>
                    <a:pt x="979" y="1530"/>
                  </a:cubicBezTo>
                  <a:cubicBezTo>
                    <a:pt x="977" y="1531"/>
                    <a:pt x="974" y="1537"/>
                    <a:pt x="974" y="1538"/>
                  </a:cubicBezTo>
                  <a:cubicBezTo>
                    <a:pt x="974" y="1538"/>
                    <a:pt x="973" y="1548"/>
                    <a:pt x="973" y="1552"/>
                  </a:cubicBezTo>
                  <a:cubicBezTo>
                    <a:pt x="973" y="1554"/>
                    <a:pt x="974" y="1559"/>
                    <a:pt x="976" y="1560"/>
                  </a:cubicBezTo>
                  <a:cubicBezTo>
                    <a:pt x="977" y="1561"/>
                    <a:pt x="981" y="1561"/>
                    <a:pt x="982" y="1561"/>
                  </a:cubicBezTo>
                  <a:cubicBezTo>
                    <a:pt x="984" y="1560"/>
                    <a:pt x="987" y="1556"/>
                    <a:pt x="989" y="1555"/>
                  </a:cubicBezTo>
                  <a:cubicBezTo>
                    <a:pt x="989" y="1555"/>
                    <a:pt x="991" y="1556"/>
                    <a:pt x="992" y="1556"/>
                  </a:cubicBezTo>
                  <a:cubicBezTo>
                    <a:pt x="994" y="1557"/>
                    <a:pt x="997" y="1560"/>
                    <a:pt x="999" y="1560"/>
                  </a:cubicBezTo>
                  <a:cubicBezTo>
                    <a:pt x="1001" y="1560"/>
                    <a:pt x="1005" y="1557"/>
                    <a:pt x="1007" y="1556"/>
                  </a:cubicBezTo>
                  <a:cubicBezTo>
                    <a:pt x="1008" y="1555"/>
                    <a:pt x="1009" y="1551"/>
                    <a:pt x="1011" y="1551"/>
                  </a:cubicBezTo>
                  <a:cubicBezTo>
                    <a:pt x="1013" y="1549"/>
                    <a:pt x="1017" y="1550"/>
                    <a:pt x="1019" y="1549"/>
                  </a:cubicBezTo>
                  <a:cubicBezTo>
                    <a:pt x="1020" y="1548"/>
                    <a:pt x="1021" y="1543"/>
                    <a:pt x="1023" y="1542"/>
                  </a:cubicBezTo>
                  <a:cubicBezTo>
                    <a:pt x="1024" y="1541"/>
                    <a:pt x="1027" y="1541"/>
                    <a:pt x="1028" y="1542"/>
                  </a:cubicBezTo>
                  <a:cubicBezTo>
                    <a:pt x="1030" y="1542"/>
                    <a:pt x="1033" y="1545"/>
                    <a:pt x="1033" y="1546"/>
                  </a:cubicBezTo>
                  <a:cubicBezTo>
                    <a:pt x="1034" y="1548"/>
                    <a:pt x="1030" y="1552"/>
                    <a:pt x="1031" y="1554"/>
                  </a:cubicBezTo>
                  <a:cubicBezTo>
                    <a:pt x="1032" y="1557"/>
                    <a:pt x="1039" y="1558"/>
                    <a:pt x="1041" y="1560"/>
                  </a:cubicBezTo>
                  <a:cubicBezTo>
                    <a:pt x="1042" y="1561"/>
                    <a:pt x="1045" y="1564"/>
                    <a:pt x="1045" y="1566"/>
                  </a:cubicBezTo>
                  <a:cubicBezTo>
                    <a:pt x="1046" y="1568"/>
                    <a:pt x="1044" y="1571"/>
                    <a:pt x="1044" y="1573"/>
                  </a:cubicBezTo>
                  <a:cubicBezTo>
                    <a:pt x="1044" y="1574"/>
                    <a:pt x="1044" y="1576"/>
                    <a:pt x="1045" y="1576"/>
                  </a:cubicBezTo>
                  <a:cubicBezTo>
                    <a:pt x="1046" y="1577"/>
                    <a:pt x="1050" y="1577"/>
                    <a:pt x="1052" y="1576"/>
                  </a:cubicBezTo>
                  <a:cubicBezTo>
                    <a:pt x="1053" y="1576"/>
                    <a:pt x="1057" y="1574"/>
                    <a:pt x="1058" y="1573"/>
                  </a:cubicBezTo>
                  <a:cubicBezTo>
                    <a:pt x="1059" y="1571"/>
                    <a:pt x="1058" y="1567"/>
                    <a:pt x="1057" y="1565"/>
                  </a:cubicBezTo>
                  <a:cubicBezTo>
                    <a:pt x="1056" y="1564"/>
                    <a:pt x="1052" y="1562"/>
                    <a:pt x="1051" y="1561"/>
                  </a:cubicBezTo>
                  <a:cubicBezTo>
                    <a:pt x="1050" y="1559"/>
                    <a:pt x="1048" y="1556"/>
                    <a:pt x="1048" y="1554"/>
                  </a:cubicBezTo>
                  <a:cubicBezTo>
                    <a:pt x="1047" y="1552"/>
                    <a:pt x="1049" y="1547"/>
                    <a:pt x="1050" y="1546"/>
                  </a:cubicBezTo>
                  <a:cubicBezTo>
                    <a:pt x="1051" y="1544"/>
                    <a:pt x="1053" y="1542"/>
                    <a:pt x="1055" y="1541"/>
                  </a:cubicBezTo>
                  <a:cubicBezTo>
                    <a:pt x="1056" y="1540"/>
                    <a:pt x="1060" y="1539"/>
                    <a:pt x="1061" y="1539"/>
                  </a:cubicBezTo>
                  <a:cubicBezTo>
                    <a:pt x="1063" y="1540"/>
                    <a:pt x="1065" y="1542"/>
                    <a:pt x="1065" y="1543"/>
                  </a:cubicBezTo>
                  <a:cubicBezTo>
                    <a:pt x="1065" y="1544"/>
                    <a:pt x="1064" y="1548"/>
                    <a:pt x="1063" y="1549"/>
                  </a:cubicBezTo>
                  <a:cubicBezTo>
                    <a:pt x="1062" y="1550"/>
                    <a:pt x="1059" y="1550"/>
                    <a:pt x="1059" y="1551"/>
                  </a:cubicBezTo>
                  <a:cubicBezTo>
                    <a:pt x="1058" y="1552"/>
                    <a:pt x="1057" y="1554"/>
                    <a:pt x="1057" y="1555"/>
                  </a:cubicBezTo>
                  <a:cubicBezTo>
                    <a:pt x="1057" y="1556"/>
                    <a:pt x="1058" y="1558"/>
                    <a:pt x="1059" y="1559"/>
                  </a:cubicBezTo>
                  <a:cubicBezTo>
                    <a:pt x="1061" y="1559"/>
                    <a:pt x="1064" y="1558"/>
                    <a:pt x="1065" y="1557"/>
                  </a:cubicBezTo>
                  <a:cubicBezTo>
                    <a:pt x="1067" y="1556"/>
                    <a:pt x="1069" y="1554"/>
                    <a:pt x="1070" y="1553"/>
                  </a:cubicBezTo>
                  <a:cubicBezTo>
                    <a:pt x="1071" y="1553"/>
                    <a:pt x="1075" y="1553"/>
                    <a:pt x="1076" y="1554"/>
                  </a:cubicBezTo>
                  <a:cubicBezTo>
                    <a:pt x="1077" y="1555"/>
                    <a:pt x="1076" y="1558"/>
                    <a:pt x="1075" y="1559"/>
                  </a:cubicBezTo>
                  <a:cubicBezTo>
                    <a:pt x="1075" y="1560"/>
                    <a:pt x="1074" y="1562"/>
                    <a:pt x="1074" y="1563"/>
                  </a:cubicBezTo>
                  <a:cubicBezTo>
                    <a:pt x="1074" y="1565"/>
                    <a:pt x="1076" y="1568"/>
                    <a:pt x="1076" y="1570"/>
                  </a:cubicBezTo>
                  <a:cubicBezTo>
                    <a:pt x="1076" y="1571"/>
                    <a:pt x="1075" y="1573"/>
                    <a:pt x="1074" y="1574"/>
                  </a:cubicBezTo>
                  <a:cubicBezTo>
                    <a:pt x="1074" y="1575"/>
                    <a:pt x="1071" y="1577"/>
                    <a:pt x="1070" y="1578"/>
                  </a:cubicBezTo>
                  <a:cubicBezTo>
                    <a:pt x="1070" y="1579"/>
                    <a:pt x="1070" y="1581"/>
                    <a:pt x="1071" y="1582"/>
                  </a:cubicBezTo>
                  <a:cubicBezTo>
                    <a:pt x="1072" y="1583"/>
                    <a:pt x="1076" y="1582"/>
                    <a:pt x="1077" y="1581"/>
                  </a:cubicBezTo>
                  <a:cubicBezTo>
                    <a:pt x="1079" y="1580"/>
                    <a:pt x="1082" y="1577"/>
                    <a:pt x="1083" y="1576"/>
                  </a:cubicBezTo>
                  <a:cubicBezTo>
                    <a:pt x="1085" y="1575"/>
                    <a:pt x="1088" y="1575"/>
                    <a:pt x="1089" y="1574"/>
                  </a:cubicBezTo>
                  <a:cubicBezTo>
                    <a:pt x="1090" y="1573"/>
                    <a:pt x="1092" y="1571"/>
                    <a:pt x="1092" y="1570"/>
                  </a:cubicBezTo>
                  <a:cubicBezTo>
                    <a:pt x="1092" y="1568"/>
                    <a:pt x="1089" y="1566"/>
                    <a:pt x="1089" y="1565"/>
                  </a:cubicBezTo>
                  <a:cubicBezTo>
                    <a:pt x="1089" y="1563"/>
                    <a:pt x="1092" y="1560"/>
                    <a:pt x="1093" y="1558"/>
                  </a:cubicBezTo>
                  <a:cubicBezTo>
                    <a:pt x="1093" y="1557"/>
                    <a:pt x="1093" y="1554"/>
                    <a:pt x="1093" y="1552"/>
                  </a:cubicBezTo>
                  <a:cubicBezTo>
                    <a:pt x="1094" y="1551"/>
                    <a:pt x="1094" y="1546"/>
                    <a:pt x="1096" y="1545"/>
                  </a:cubicBezTo>
                  <a:cubicBezTo>
                    <a:pt x="1096" y="1544"/>
                    <a:pt x="1098" y="1543"/>
                    <a:pt x="1099" y="1544"/>
                  </a:cubicBezTo>
                  <a:cubicBezTo>
                    <a:pt x="1100" y="1544"/>
                    <a:pt x="1100" y="1547"/>
                    <a:pt x="1100" y="1548"/>
                  </a:cubicBezTo>
                  <a:cubicBezTo>
                    <a:pt x="1100" y="1550"/>
                    <a:pt x="1100" y="1554"/>
                    <a:pt x="1101" y="1555"/>
                  </a:cubicBezTo>
                  <a:cubicBezTo>
                    <a:pt x="1101" y="1556"/>
                    <a:pt x="1103" y="1559"/>
                    <a:pt x="1104" y="1559"/>
                  </a:cubicBezTo>
                  <a:cubicBezTo>
                    <a:pt x="1105" y="1559"/>
                    <a:pt x="1105" y="1557"/>
                    <a:pt x="1105" y="1556"/>
                  </a:cubicBezTo>
                  <a:cubicBezTo>
                    <a:pt x="1106" y="1554"/>
                    <a:pt x="1107" y="1549"/>
                    <a:pt x="1107" y="1546"/>
                  </a:cubicBezTo>
                  <a:cubicBezTo>
                    <a:pt x="1107" y="1544"/>
                    <a:pt x="1105" y="1540"/>
                    <a:pt x="1103" y="1537"/>
                  </a:cubicBezTo>
                  <a:cubicBezTo>
                    <a:pt x="1102" y="1536"/>
                    <a:pt x="1100" y="1534"/>
                    <a:pt x="1099" y="1532"/>
                  </a:cubicBezTo>
                  <a:cubicBezTo>
                    <a:pt x="1097" y="1531"/>
                    <a:pt x="1093" y="1530"/>
                    <a:pt x="1092" y="1528"/>
                  </a:cubicBezTo>
                  <a:cubicBezTo>
                    <a:pt x="1091" y="1527"/>
                    <a:pt x="1090" y="1524"/>
                    <a:pt x="1090" y="1523"/>
                  </a:cubicBezTo>
                  <a:cubicBezTo>
                    <a:pt x="1090" y="1522"/>
                    <a:pt x="1091" y="1520"/>
                    <a:pt x="1091" y="1519"/>
                  </a:cubicBezTo>
                  <a:cubicBezTo>
                    <a:pt x="1093" y="1518"/>
                    <a:pt x="1097" y="1519"/>
                    <a:pt x="1098" y="1519"/>
                  </a:cubicBezTo>
                  <a:cubicBezTo>
                    <a:pt x="1099" y="1519"/>
                    <a:pt x="1102" y="1520"/>
                    <a:pt x="1103" y="1519"/>
                  </a:cubicBezTo>
                  <a:cubicBezTo>
                    <a:pt x="1106" y="1518"/>
                    <a:pt x="1108" y="1513"/>
                    <a:pt x="1110" y="1512"/>
                  </a:cubicBezTo>
                  <a:cubicBezTo>
                    <a:pt x="1112" y="1510"/>
                    <a:pt x="1117" y="1507"/>
                    <a:pt x="1119" y="1507"/>
                  </a:cubicBezTo>
                  <a:cubicBezTo>
                    <a:pt x="1121" y="1506"/>
                    <a:pt x="1125" y="1508"/>
                    <a:pt x="1127" y="1508"/>
                  </a:cubicBezTo>
                  <a:cubicBezTo>
                    <a:pt x="1129" y="1508"/>
                    <a:pt x="1133" y="1505"/>
                    <a:pt x="1135" y="1506"/>
                  </a:cubicBezTo>
                  <a:cubicBezTo>
                    <a:pt x="1137" y="1506"/>
                    <a:pt x="1140" y="1509"/>
                    <a:pt x="1142" y="1510"/>
                  </a:cubicBezTo>
                  <a:cubicBezTo>
                    <a:pt x="1144" y="1511"/>
                    <a:pt x="1148" y="1512"/>
                    <a:pt x="1150" y="1513"/>
                  </a:cubicBezTo>
                  <a:cubicBezTo>
                    <a:pt x="1151" y="1513"/>
                    <a:pt x="1153" y="1512"/>
                    <a:pt x="1154" y="1512"/>
                  </a:cubicBezTo>
                  <a:cubicBezTo>
                    <a:pt x="1156" y="1513"/>
                    <a:pt x="1157" y="1519"/>
                    <a:pt x="1159" y="1520"/>
                  </a:cubicBezTo>
                  <a:cubicBezTo>
                    <a:pt x="1161" y="1521"/>
                    <a:pt x="1165" y="1520"/>
                    <a:pt x="1167" y="1520"/>
                  </a:cubicBezTo>
                  <a:cubicBezTo>
                    <a:pt x="1169" y="1520"/>
                    <a:pt x="1172" y="1518"/>
                    <a:pt x="1173" y="1519"/>
                  </a:cubicBezTo>
                  <a:cubicBezTo>
                    <a:pt x="1174" y="1519"/>
                    <a:pt x="1176" y="1522"/>
                    <a:pt x="1178" y="1522"/>
                  </a:cubicBezTo>
                  <a:cubicBezTo>
                    <a:pt x="1179" y="1523"/>
                    <a:pt x="1182" y="1521"/>
                    <a:pt x="1184" y="1521"/>
                  </a:cubicBezTo>
                  <a:cubicBezTo>
                    <a:pt x="1187" y="1521"/>
                    <a:pt x="1191" y="1522"/>
                    <a:pt x="1193" y="1523"/>
                  </a:cubicBezTo>
                  <a:cubicBezTo>
                    <a:pt x="1195" y="1525"/>
                    <a:pt x="1198" y="1529"/>
                    <a:pt x="1199" y="1532"/>
                  </a:cubicBezTo>
                  <a:cubicBezTo>
                    <a:pt x="1199" y="1533"/>
                    <a:pt x="1196" y="1537"/>
                    <a:pt x="1197" y="1539"/>
                  </a:cubicBezTo>
                  <a:cubicBezTo>
                    <a:pt x="1197" y="1540"/>
                    <a:pt x="1200" y="1541"/>
                    <a:pt x="1201" y="1541"/>
                  </a:cubicBezTo>
                  <a:cubicBezTo>
                    <a:pt x="1203" y="1542"/>
                    <a:pt x="1206" y="1544"/>
                    <a:pt x="1208" y="1545"/>
                  </a:cubicBezTo>
                  <a:cubicBezTo>
                    <a:pt x="1209" y="1547"/>
                    <a:pt x="1210" y="1551"/>
                    <a:pt x="1211" y="1553"/>
                  </a:cubicBezTo>
                  <a:cubicBezTo>
                    <a:pt x="1211" y="1555"/>
                    <a:pt x="1211" y="1560"/>
                    <a:pt x="1213" y="1561"/>
                  </a:cubicBezTo>
                  <a:cubicBezTo>
                    <a:pt x="1214" y="1563"/>
                    <a:pt x="1218" y="1566"/>
                    <a:pt x="1220" y="1567"/>
                  </a:cubicBezTo>
                  <a:cubicBezTo>
                    <a:pt x="1221" y="1567"/>
                    <a:pt x="1225" y="1566"/>
                    <a:pt x="1226" y="1567"/>
                  </a:cubicBezTo>
                  <a:cubicBezTo>
                    <a:pt x="1228" y="1568"/>
                    <a:pt x="1229" y="1572"/>
                    <a:pt x="1230" y="1574"/>
                  </a:cubicBezTo>
                  <a:cubicBezTo>
                    <a:pt x="1232" y="1576"/>
                    <a:pt x="1237" y="1577"/>
                    <a:pt x="1239" y="1579"/>
                  </a:cubicBezTo>
                  <a:cubicBezTo>
                    <a:pt x="1240" y="1580"/>
                    <a:pt x="1239" y="1585"/>
                    <a:pt x="1239" y="1587"/>
                  </a:cubicBezTo>
                  <a:cubicBezTo>
                    <a:pt x="1238" y="1588"/>
                    <a:pt x="1236" y="1591"/>
                    <a:pt x="1236" y="1592"/>
                  </a:cubicBezTo>
                  <a:cubicBezTo>
                    <a:pt x="1236" y="1594"/>
                    <a:pt x="1239" y="1596"/>
                    <a:pt x="1239" y="1598"/>
                  </a:cubicBezTo>
                  <a:cubicBezTo>
                    <a:pt x="1240" y="1600"/>
                    <a:pt x="1239" y="1604"/>
                    <a:pt x="1238" y="1606"/>
                  </a:cubicBezTo>
                  <a:cubicBezTo>
                    <a:pt x="1237" y="1608"/>
                    <a:pt x="1234" y="1610"/>
                    <a:pt x="1234" y="1612"/>
                  </a:cubicBezTo>
                  <a:cubicBezTo>
                    <a:pt x="1234" y="1613"/>
                    <a:pt x="1237" y="1614"/>
                    <a:pt x="1238" y="1615"/>
                  </a:cubicBezTo>
                  <a:cubicBezTo>
                    <a:pt x="1239" y="1616"/>
                    <a:pt x="1242" y="1619"/>
                    <a:pt x="1242" y="1621"/>
                  </a:cubicBezTo>
                  <a:cubicBezTo>
                    <a:pt x="1242" y="1622"/>
                    <a:pt x="1240" y="1625"/>
                    <a:pt x="1240" y="1627"/>
                  </a:cubicBezTo>
                  <a:cubicBezTo>
                    <a:pt x="1239" y="1629"/>
                    <a:pt x="1239" y="1633"/>
                    <a:pt x="1239" y="1635"/>
                  </a:cubicBezTo>
                  <a:cubicBezTo>
                    <a:pt x="1240" y="1640"/>
                    <a:pt x="1247" y="1650"/>
                    <a:pt x="1249" y="1655"/>
                  </a:cubicBezTo>
                  <a:cubicBezTo>
                    <a:pt x="1252" y="1660"/>
                    <a:pt x="1256" y="1670"/>
                    <a:pt x="1259" y="1675"/>
                  </a:cubicBezTo>
                  <a:cubicBezTo>
                    <a:pt x="1261" y="1676"/>
                    <a:pt x="1265" y="1679"/>
                    <a:pt x="1267" y="1680"/>
                  </a:cubicBezTo>
                  <a:cubicBezTo>
                    <a:pt x="1269" y="1681"/>
                    <a:pt x="1273" y="1683"/>
                    <a:pt x="1274" y="1685"/>
                  </a:cubicBezTo>
                  <a:cubicBezTo>
                    <a:pt x="1276" y="1688"/>
                    <a:pt x="1275" y="1693"/>
                    <a:pt x="1275" y="1695"/>
                  </a:cubicBezTo>
                  <a:cubicBezTo>
                    <a:pt x="1276" y="1697"/>
                    <a:pt x="1275" y="1701"/>
                    <a:pt x="1276" y="1703"/>
                  </a:cubicBezTo>
                  <a:cubicBezTo>
                    <a:pt x="1279" y="1706"/>
                    <a:pt x="1288" y="1707"/>
                    <a:pt x="1290" y="1711"/>
                  </a:cubicBezTo>
                  <a:cubicBezTo>
                    <a:pt x="1292" y="1713"/>
                    <a:pt x="1290" y="1720"/>
                    <a:pt x="1291" y="1722"/>
                  </a:cubicBezTo>
                  <a:cubicBezTo>
                    <a:pt x="1292" y="1725"/>
                    <a:pt x="1295" y="1730"/>
                    <a:pt x="1297" y="1733"/>
                  </a:cubicBezTo>
                  <a:cubicBezTo>
                    <a:pt x="1299" y="1735"/>
                    <a:pt x="1302" y="1740"/>
                    <a:pt x="1303" y="1743"/>
                  </a:cubicBezTo>
                  <a:cubicBezTo>
                    <a:pt x="1305" y="1746"/>
                    <a:pt x="1305" y="1754"/>
                    <a:pt x="1306" y="1757"/>
                  </a:cubicBezTo>
                  <a:cubicBezTo>
                    <a:pt x="1307" y="1760"/>
                    <a:pt x="1310" y="1765"/>
                    <a:pt x="1310" y="1767"/>
                  </a:cubicBezTo>
                  <a:cubicBezTo>
                    <a:pt x="1311" y="1771"/>
                    <a:pt x="1310" y="1778"/>
                    <a:pt x="1310" y="1781"/>
                  </a:cubicBezTo>
                  <a:cubicBezTo>
                    <a:pt x="1310" y="1788"/>
                    <a:pt x="1307" y="1801"/>
                    <a:pt x="1306" y="1807"/>
                  </a:cubicBezTo>
                  <a:cubicBezTo>
                    <a:pt x="1306" y="1812"/>
                    <a:pt x="1305" y="1820"/>
                    <a:pt x="1306" y="1825"/>
                  </a:cubicBezTo>
                  <a:cubicBezTo>
                    <a:pt x="1307" y="1828"/>
                    <a:pt x="1312" y="1834"/>
                    <a:pt x="1313" y="1838"/>
                  </a:cubicBezTo>
                  <a:cubicBezTo>
                    <a:pt x="1314" y="1843"/>
                    <a:pt x="1313" y="1853"/>
                    <a:pt x="1312" y="1857"/>
                  </a:cubicBezTo>
                  <a:cubicBezTo>
                    <a:pt x="1311" y="1861"/>
                    <a:pt x="1308" y="1869"/>
                    <a:pt x="1308" y="1874"/>
                  </a:cubicBezTo>
                  <a:cubicBezTo>
                    <a:pt x="1308" y="1878"/>
                    <a:pt x="1311" y="1885"/>
                    <a:pt x="1312" y="1889"/>
                  </a:cubicBezTo>
                  <a:cubicBezTo>
                    <a:pt x="1313" y="1897"/>
                    <a:pt x="1314" y="1913"/>
                    <a:pt x="1314" y="1921"/>
                  </a:cubicBezTo>
                  <a:cubicBezTo>
                    <a:pt x="1314" y="1929"/>
                    <a:pt x="1313" y="1944"/>
                    <a:pt x="1312" y="1951"/>
                  </a:cubicBezTo>
                  <a:cubicBezTo>
                    <a:pt x="1312" y="1958"/>
                    <a:pt x="1309" y="1971"/>
                    <a:pt x="1308" y="1977"/>
                  </a:cubicBezTo>
                  <a:cubicBezTo>
                    <a:pt x="1307" y="1984"/>
                    <a:pt x="1306" y="1999"/>
                    <a:pt x="1305" y="2006"/>
                  </a:cubicBezTo>
                  <a:cubicBezTo>
                    <a:pt x="1303" y="2011"/>
                    <a:pt x="1297" y="2021"/>
                    <a:pt x="1297" y="2027"/>
                  </a:cubicBezTo>
                  <a:cubicBezTo>
                    <a:pt x="1297" y="2029"/>
                    <a:pt x="1300" y="2034"/>
                    <a:pt x="1301" y="2037"/>
                  </a:cubicBezTo>
                  <a:cubicBezTo>
                    <a:pt x="1301" y="2040"/>
                    <a:pt x="1302" y="2047"/>
                    <a:pt x="1301" y="2050"/>
                  </a:cubicBezTo>
                  <a:cubicBezTo>
                    <a:pt x="1299" y="2053"/>
                    <a:pt x="1292" y="2057"/>
                    <a:pt x="1291" y="2061"/>
                  </a:cubicBezTo>
                  <a:cubicBezTo>
                    <a:pt x="1289" y="2066"/>
                    <a:pt x="1292" y="2077"/>
                    <a:pt x="1292" y="2082"/>
                  </a:cubicBezTo>
                  <a:cubicBezTo>
                    <a:pt x="1293" y="2087"/>
                    <a:pt x="1294" y="2099"/>
                    <a:pt x="1293" y="2104"/>
                  </a:cubicBezTo>
                  <a:cubicBezTo>
                    <a:pt x="1292" y="2110"/>
                    <a:pt x="1287" y="2119"/>
                    <a:pt x="1285" y="2124"/>
                  </a:cubicBezTo>
                  <a:cubicBezTo>
                    <a:pt x="1283" y="2128"/>
                    <a:pt x="1280" y="2138"/>
                    <a:pt x="1278" y="2143"/>
                  </a:cubicBezTo>
                  <a:cubicBezTo>
                    <a:pt x="1276" y="2148"/>
                    <a:pt x="1273" y="2157"/>
                    <a:pt x="1271" y="2161"/>
                  </a:cubicBezTo>
                  <a:cubicBezTo>
                    <a:pt x="1268" y="2165"/>
                    <a:pt x="1262" y="2173"/>
                    <a:pt x="1259" y="2176"/>
                  </a:cubicBezTo>
                  <a:cubicBezTo>
                    <a:pt x="1256" y="2178"/>
                    <a:pt x="1248" y="2183"/>
                    <a:pt x="1248" y="2183"/>
                  </a:cubicBezTo>
                  <a:cubicBezTo>
                    <a:pt x="1247" y="2183"/>
                    <a:pt x="1243" y="2190"/>
                    <a:pt x="1241" y="2192"/>
                  </a:cubicBezTo>
                  <a:cubicBezTo>
                    <a:pt x="1239" y="2193"/>
                    <a:pt x="1234" y="2195"/>
                    <a:pt x="1232" y="2196"/>
                  </a:cubicBezTo>
                  <a:cubicBezTo>
                    <a:pt x="1230" y="2196"/>
                    <a:pt x="1225" y="2195"/>
                    <a:pt x="1223" y="2195"/>
                  </a:cubicBezTo>
                  <a:cubicBezTo>
                    <a:pt x="1221" y="2195"/>
                    <a:pt x="1218" y="2196"/>
                    <a:pt x="1216" y="2197"/>
                  </a:cubicBezTo>
                  <a:cubicBezTo>
                    <a:pt x="1214" y="2198"/>
                    <a:pt x="1211" y="2203"/>
                    <a:pt x="1208" y="2203"/>
                  </a:cubicBezTo>
                  <a:cubicBezTo>
                    <a:pt x="1206" y="2203"/>
                    <a:pt x="1201" y="2201"/>
                    <a:pt x="1199" y="2199"/>
                  </a:cubicBezTo>
                  <a:cubicBezTo>
                    <a:pt x="1197" y="2196"/>
                    <a:pt x="1199" y="2190"/>
                    <a:pt x="1197" y="2188"/>
                  </a:cubicBezTo>
                  <a:cubicBezTo>
                    <a:pt x="1196" y="2187"/>
                    <a:pt x="1193" y="2186"/>
                    <a:pt x="1192" y="2186"/>
                  </a:cubicBezTo>
                  <a:cubicBezTo>
                    <a:pt x="1190" y="2187"/>
                    <a:pt x="1189" y="2191"/>
                    <a:pt x="1189" y="2193"/>
                  </a:cubicBezTo>
                  <a:cubicBezTo>
                    <a:pt x="1189" y="2194"/>
                    <a:pt x="1191" y="2196"/>
                    <a:pt x="1191" y="2197"/>
                  </a:cubicBezTo>
                  <a:cubicBezTo>
                    <a:pt x="1190" y="2199"/>
                    <a:pt x="1186" y="2202"/>
                    <a:pt x="1184" y="2201"/>
                  </a:cubicBezTo>
                  <a:cubicBezTo>
                    <a:pt x="1182" y="2200"/>
                    <a:pt x="1181" y="2191"/>
                    <a:pt x="1180" y="2192"/>
                  </a:cubicBezTo>
                  <a:cubicBezTo>
                    <a:pt x="1179" y="2192"/>
                    <a:pt x="1175" y="2192"/>
                    <a:pt x="1174" y="2193"/>
                  </a:cubicBezTo>
                  <a:cubicBezTo>
                    <a:pt x="1172" y="2195"/>
                    <a:pt x="1173" y="2202"/>
                    <a:pt x="1172" y="2204"/>
                  </a:cubicBezTo>
                  <a:cubicBezTo>
                    <a:pt x="1171" y="2208"/>
                    <a:pt x="1168" y="2216"/>
                    <a:pt x="1167" y="2220"/>
                  </a:cubicBezTo>
                  <a:cubicBezTo>
                    <a:pt x="1167" y="2225"/>
                    <a:pt x="1171" y="2234"/>
                    <a:pt x="1170" y="2239"/>
                  </a:cubicBezTo>
                  <a:cubicBezTo>
                    <a:pt x="1170" y="2241"/>
                    <a:pt x="1168" y="2245"/>
                    <a:pt x="1166" y="2246"/>
                  </a:cubicBezTo>
                  <a:cubicBezTo>
                    <a:pt x="1164" y="2247"/>
                    <a:pt x="1156" y="2245"/>
                    <a:pt x="1154" y="2247"/>
                  </a:cubicBezTo>
                  <a:cubicBezTo>
                    <a:pt x="1153" y="2248"/>
                    <a:pt x="1151" y="2251"/>
                    <a:pt x="1151" y="2253"/>
                  </a:cubicBezTo>
                  <a:cubicBezTo>
                    <a:pt x="1152" y="2255"/>
                    <a:pt x="1157" y="2256"/>
                    <a:pt x="1158" y="2258"/>
                  </a:cubicBezTo>
                  <a:cubicBezTo>
                    <a:pt x="1159" y="2259"/>
                    <a:pt x="1160" y="2264"/>
                    <a:pt x="1159" y="2266"/>
                  </a:cubicBezTo>
                  <a:cubicBezTo>
                    <a:pt x="1158" y="2267"/>
                    <a:pt x="1153" y="2270"/>
                    <a:pt x="1153" y="2270"/>
                  </a:cubicBezTo>
                  <a:cubicBezTo>
                    <a:pt x="1153" y="2270"/>
                    <a:pt x="1147" y="2268"/>
                    <a:pt x="1146" y="2267"/>
                  </a:cubicBezTo>
                  <a:cubicBezTo>
                    <a:pt x="1145" y="2265"/>
                    <a:pt x="1148" y="2262"/>
                    <a:pt x="1148" y="2260"/>
                  </a:cubicBezTo>
                  <a:cubicBezTo>
                    <a:pt x="1148" y="2257"/>
                    <a:pt x="1146" y="2251"/>
                    <a:pt x="1144" y="2250"/>
                  </a:cubicBezTo>
                  <a:cubicBezTo>
                    <a:pt x="1142" y="2248"/>
                    <a:pt x="1137" y="2248"/>
                    <a:pt x="1135" y="2246"/>
                  </a:cubicBezTo>
                  <a:cubicBezTo>
                    <a:pt x="1134" y="2245"/>
                    <a:pt x="1131" y="2242"/>
                    <a:pt x="1130" y="2240"/>
                  </a:cubicBezTo>
                  <a:cubicBezTo>
                    <a:pt x="1130" y="2238"/>
                    <a:pt x="1131" y="2234"/>
                    <a:pt x="1133" y="2234"/>
                  </a:cubicBezTo>
                  <a:cubicBezTo>
                    <a:pt x="1135" y="2232"/>
                    <a:pt x="1141" y="2235"/>
                    <a:pt x="1144" y="2235"/>
                  </a:cubicBezTo>
                  <a:cubicBezTo>
                    <a:pt x="1146" y="2235"/>
                    <a:pt x="1150" y="2235"/>
                    <a:pt x="1151" y="2233"/>
                  </a:cubicBezTo>
                  <a:cubicBezTo>
                    <a:pt x="1153" y="2231"/>
                    <a:pt x="1153" y="2225"/>
                    <a:pt x="1153" y="2222"/>
                  </a:cubicBezTo>
                  <a:cubicBezTo>
                    <a:pt x="1153" y="2214"/>
                    <a:pt x="1146" y="2192"/>
                    <a:pt x="1146" y="2191"/>
                  </a:cubicBezTo>
                  <a:cubicBezTo>
                    <a:pt x="1146" y="2190"/>
                    <a:pt x="1134" y="2167"/>
                    <a:pt x="1130" y="2159"/>
                  </a:cubicBezTo>
                  <a:cubicBezTo>
                    <a:pt x="1127" y="2154"/>
                    <a:pt x="1123" y="2143"/>
                    <a:pt x="1120" y="2138"/>
                  </a:cubicBezTo>
                  <a:cubicBezTo>
                    <a:pt x="1117" y="2135"/>
                    <a:pt x="1108" y="2131"/>
                    <a:pt x="1107" y="2126"/>
                  </a:cubicBezTo>
                  <a:cubicBezTo>
                    <a:pt x="1107" y="2124"/>
                    <a:pt x="1109" y="2119"/>
                    <a:pt x="1110" y="2117"/>
                  </a:cubicBezTo>
                  <a:cubicBezTo>
                    <a:pt x="1112" y="2115"/>
                    <a:pt x="1119" y="2113"/>
                    <a:pt x="1121" y="2111"/>
                  </a:cubicBezTo>
                  <a:cubicBezTo>
                    <a:pt x="1123" y="2108"/>
                    <a:pt x="1122" y="2101"/>
                    <a:pt x="1123" y="2098"/>
                  </a:cubicBezTo>
                  <a:cubicBezTo>
                    <a:pt x="1123" y="2095"/>
                    <a:pt x="1125" y="2090"/>
                    <a:pt x="1128" y="2088"/>
                  </a:cubicBezTo>
                  <a:cubicBezTo>
                    <a:pt x="1130" y="2087"/>
                    <a:pt x="1136" y="2088"/>
                    <a:pt x="1139" y="2087"/>
                  </a:cubicBezTo>
                  <a:cubicBezTo>
                    <a:pt x="1144" y="2087"/>
                    <a:pt x="1154" y="2088"/>
                    <a:pt x="1158" y="2087"/>
                  </a:cubicBezTo>
                  <a:cubicBezTo>
                    <a:pt x="1161" y="2087"/>
                    <a:pt x="1166" y="2085"/>
                    <a:pt x="1168" y="2083"/>
                  </a:cubicBezTo>
                  <a:cubicBezTo>
                    <a:pt x="1169" y="2082"/>
                    <a:pt x="1171" y="2080"/>
                    <a:pt x="1172" y="2079"/>
                  </a:cubicBezTo>
                  <a:cubicBezTo>
                    <a:pt x="1173" y="2074"/>
                    <a:pt x="1173" y="2063"/>
                    <a:pt x="1172" y="2057"/>
                  </a:cubicBezTo>
                  <a:cubicBezTo>
                    <a:pt x="1171" y="2054"/>
                    <a:pt x="1169" y="2047"/>
                    <a:pt x="1168" y="2043"/>
                  </a:cubicBezTo>
                  <a:cubicBezTo>
                    <a:pt x="1167" y="2039"/>
                    <a:pt x="1163" y="2029"/>
                    <a:pt x="1164" y="2024"/>
                  </a:cubicBezTo>
                  <a:cubicBezTo>
                    <a:pt x="1165" y="2021"/>
                    <a:pt x="1171" y="2017"/>
                    <a:pt x="1172" y="2013"/>
                  </a:cubicBezTo>
                  <a:cubicBezTo>
                    <a:pt x="1173" y="2011"/>
                    <a:pt x="1174" y="2004"/>
                    <a:pt x="1173" y="2002"/>
                  </a:cubicBezTo>
                  <a:cubicBezTo>
                    <a:pt x="1172" y="1998"/>
                    <a:pt x="1166" y="1993"/>
                    <a:pt x="1164" y="1990"/>
                  </a:cubicBezTo>
                  <a:cubicBezTo>
                    <a:pt x="1163" y="1987"/>
                    <a:pt x="1160" y="1982"/>
                    <a:pt x="1159" y="1979"/>
                  </a:cubicBezTo>
                  <a:cubicBezTo>
                    <a:pt x="1158" y="1974"/>
                    <a:pt x="1162" y="1963"/>
                    <a:pt x="1159" y="1959"/>
                  </a:cubicBezTo>
                  <a:cubicBezTo>
                    <a:pt x="1158" y="1957"/>
                    <a:pt x="1152" y="1956"/>
                    <a:pt x="1150" y="1955"/>
                  </a:cubicBezTo>
                  <a:cubicBezTo>
                    <a:pt x="1149" y="1952"/>
                    <a:pt x="1148" y="1945"/>
                    <a:pt x="1149" y="1942"/>
                  </a:cubicBezTo>
                  <a:cubicBezTo>
                    <a:pt x="1149" y="1940"/>
                    <a:pt x="1153" y="1936"/>
                    <a:pt x="1155" y="1934"/>
                  </a:cubicBezTo>
                  <a:cubicBezTo>
                    <a:pt x="1156" y="1932"/>
                    <a:pt x="1159" y="1928"/>
                    <a:pt x="1159" y="1926"/>
                  </a:cubicBezTo>
                  <a:cubicBezTo>
                    <a:pt x="1160" y="1924"/>
                    <a:pt x="1160" y="1919"/>
                    <a:pt x="1159" y="1917"/>
                  </a:cubicBezTo>
                  <a:cubicBezTo>
                    <a:pt x="1158" y="1915"/>
                    <a:pt x="1154" y="1913"/>
                    <a:pt x="1152" y="1912"/>
                  </a:cubicBezTo>
                  <a:cubicBezTo>
                    <a:pt x="1150" y="1909"/>
                    <a:pt x="1146" y="1903"/>
                    <a:pt x="1144" y="1899"/>
                  </a:cubicBezTo>
                  <a:cubicBezTo>
                    <a:pt x="1143" y="1896"/>
                    <a:pt x="1141" y="1889"/>
                    <a:pt x="1141" y="1885"/>
                  </a:cubicBezTo>
                  <a:cubicBezTo>
                    <a:pt x="1142" y="1882"/>
                    <a:pt x="1147" y="1878"/>
                    <a:pt x="1147" y="1875"/>
                  </a:cubicBezTo>
                  <a:cubicBezTo>
                    <a:pt x="1146" y="1874"/>
                    <a:pt x="1144" y="1871"/>
                    <a:pt x="1143" y="1871"/>
                  </a:cubicBezTo>
                  <a:cubicBezTo>
                    <a:pt x="1141" y="1870"/>
                    <a:pt x="1138" y="1870"/>
                    <a:pt x="1137" y="1871"/>
                  </a:cubicBezTo>
                  <a:cubicBezTo>
                    <a:pt x="1134" y="1872"/>
                    <a:pt x="1132" y="1878"/>
                    <a:pt x="1131" y="1880"/>
                  </a:cubicBezTo>
                  <a:cubicBezTo>
                    <a:pt x="1127" y="1884"/>
                    <a:pt x="1119" y="1890"/>
                    <a:pt x="1116" y="1894"/>
                  </a:cubicBezTo>
                  <a:cubicBezTo>
                    <a:pt x="1114" y="1896"/>
                    <a:pt x="1109" y="1901"/>
                    <a:pt x="1108" y="1903"/>
                  </a:cubicBezTo>
                  <a:cubicBezTo>
                    <a:pt x="1106" y="1906"/>
                    <a:pt x="1103" y="1913"/>
                    <a:pt x="1102" y="1916"/>
                  </a:cubicBezTo>
                  <a:cubicBezTo>
                    <a:pt x="1101" y="1918"/>
                    <a:pt x="1100" y="1922"/>
                    <a:pt x="1099" y="1924"/>
                  </a:cubicBezTo>
                  <a:cubicBezTo>
                    <a:pt x="1097" y="1926"/>
                    <a:pt x="1089" y="1927"/>
                    <a:pt x="1087" y="1930"/>
                  </a:cubicBezTo>
                  <a:cubicBezTo>
                    <a:pt x="1084" y="1932"/>
                    <a:pt x="1081" y="1937"/>
                    <a:pt x="1080" y="1940"/>
                  </a:cubicBezTo>
                  <a:cubicBezTo>
                    <a:pt x="1078" y="1943"/>
                    <a:pt x="1081" y="1951"/>
                    <a:pt x="1079" y="1955"/>
                  </a:cubicBezTo>
                  <a:cubicBezTo>
                    <a:pt x="1078" y="1957"/>
                    <a:pt x="1073" y="1959"/>
                    <a:pt x="1071" y="1960"/>
                  </a:cubicBezTo>
                  <a:cubicBezTo>
                    <a:pt x="1066" y="1962"/>
                    <a:pt x="1056" y="1964"/>
                    <a:pt x="1051" y="1967"/>
                  </a:cubicBezTo>
                  <a:cubicBezTo>
                    <a:pt x="1050" y="1968"/>
                    <a:pt x="1047" y="1971"/>
                    <a:pt x="1046" y="1973"/>
                  </a:cubicBezTo>
                  <a:cubicBezTo>
                    <a:pt x="1045" y="1975"/>
                    <a:pt x="1048" y="1980"/>
                    <a:pt x="1046" y="1981"/>
                  </a:cubicBezTo>
                  <a:cubicBezTo>
                    <a:pt x="1044" y="1983"/>
                    <a:pt x="1039" y="1981"/>
                    <a:pt x="1037" y="1980"/>
                  </a:cubicBezTo>
                  <a:cubicBezTo>
                    <a:pt x="1034" y="1978"/>
                    <a:pt x="1033" y="1972"/>
                    <a:pt x="1030" y="1971"/>
                  </a:cubicBezTo>
                  <a:cubicBezTo>
                    <a:pt x="1027" y="1970"/>
                    <a:pt x="1021" y="1976"/>
                    <a:pt x="1018" y="1975"/>
                  </a:cubicBezTo>
                  <a:cubicBezTo>
                    <a:pt x="1016" y="1973"/>
                    <a:pt x="1015" y="1966"/>
                    <a:pt x="1014" y="1963"/>
                  </a:cubicBezTo>
                  <a:cubicBezTo>
                    <a:pt x="1013" y="1960"/>
                    <a:pt x="1012" y="1954"/>
                    <a:pt x="1011" y="1952"/>
                  </a:cubicBezTo>
                  <a:cubicBezTo>
                    <a:pt x="1009" y="1950"/>
                    <a:pt x="1002" y="1948"/>
                    <a:pt x="1000" y="1946"/>
                  </a:cubicBezTo>
                  <a:cubicBezTo>
                    <a:pt x="997" y="1944"/>
                    <a:pt x="996" y="1935"/>
                    <a:pt x="993" y="1933"/>
                  </a:cubicBezTo>
                  <a:cubicBezTo>
                    <a:pt x="991" y="1931"/>
                    <a:pt x="986" y="1929"/>
                    <a:pt x="984" y="1928"/>
                  </a:cubicBezTo>
                  <a:cubicBezTo>
                    <a:pt x="979" y="1928"/>
                    <a:pt x="971" y="1930"/>
                    <a:pt x="967" y="1930"/>
                  </a:cubicBezTo>
                  <a:cubicBezTo>
                    <a:pt x="963" y="1930"/>
                    <a:pt x="957" y="1930"/>
                    <a:pt x="954" y="1928"/>
                  </a:cubicBezTo>
                  <a:cubicBezTo>
                    <a:pt x="951" y="1927"/>
                    <a:pt x="948" y="1923"/>
                    <a:pt x="945" y="1922"/>
                  </a:cubicBezTo>
                  <a:cubicBezTo>
                    <a:pt x="943" y="1921"/>
                    <a:pt x="939" y="1922"/>
                    <a:pt x="937" y="1922"/>
                  </a:cubicBezTo>
                  <a:cubicBezTo>
                    <a:pt x="934" y="1923"/>
                    <a:pt x="930" y="1926"/>
                    <a:pt x="927" y="1926"/>
                  </a:cubicBezTo>
                  <a:cubicBezTo>
                    <a:pt x="924" y="1926"/>
                    <a:pt x="919" y="1922"/>
                    <a:pt x="916" y="1922"/>
                  </a:cubicBezTo>
                  <a:cubicBezTo>
                    <a:pt x="914" y="1922"/>
                    <a:pt x="910" y="1923"/>
                    <a:pt x="908" y="1924"/>
                  </a:cubicBezTo>
                  <a:cubicBezTo>
                    <a:pt x="905" y="1925"/>
                    <a:pt x="901" y="1931"/>
                    <a:pt x="898" y="1932"/>
                  </a:cubicBezTo>
                  <a:cubicBezTo>
                    <a:pt x="894" y="1933"/>
                    <a:pt x="884" y="1931"/>
                    <a:pt x="879" y="1929"/>
                  </a:cubicBezTo>
                  <a:cubicBezTo>
                    <a:pt x="872" y="1927"/>
                    <a:pt x="857" y="1920"/>
                    <a:pt x="851" y="1915"/>
                  </a:cubicBezTo>
                  <a:cubicBezTo>
                    <a:pt x="847" y="1912"/>
                    <a:pt x="841" y="1905"/>
                    <a:pt x="839" y="1900"/>
                  </a:cubicBezTo>
                  <a:cubicBezTo>
                    <a:pt x="838" y="1897"/>
                    <a:pt x="839" y="1889"/>
                    <a:pt x="837" y="1886"/>
                  </a:cubicBezTo>
                  <a:cubicBezTo>
                    <a:pt x="836" y="1883"/>
                    <a:pt x="829" y="1882"/>
                    <a:pt x="826" y="1880"/>
                  </a:cubicBezTo>
                  <a:cubicBezTo>
                    <a:pt x="825" y="1879"/>
                    <a:pt x="822" y="1875"/>
                    <a:pt x="821" y="1873"/>
                  </a:cubicBezTo>
                  <a:cubicBezTo>
                    <a:pt x="820" y="1871"/>
                    <a:pt x="820" y="1866"/>
                    <a:pt x="818" y="1864"/>
                  </a:cubicBezTo>
                  <a:cubicBezTo>
                    <a:pt x="816" y="1862"/>
                    <a:pt x="811" y="1862"/>
                    <a:pt x="809" y="1861"/>
                  </a:cubicBezTo>
                  <a:cubicBezTo>
                    <a:pt x="807" y="1859"/>
                    <a:pt x="805" y="1853"/>
                    <a:pt x="803" y="1851"/>
                  </a:cubicBezTo>
                  <a:cubicBezTo>
                    <a:pt x="800" y="1847"/>
                    <a:pt x="790" y="1837"/>
                    <a:pt x="790" y="1837"/>
                  </a:cubicBezTo>
                  <a:cubicBezTo>
                    <a:pt x="790" y="1836"/>
                    <a:pt x="788" y="1828"/>
                    <a:pt x="786" y="1826"/>
                  </a:cubicBezTo>
                  <a:cubicBezTo>
                    <a:pt x="784" y="1825"/>
                    <a:pt x="781" y="1822"/>
                    <a:pt x="779" y="1822"/>
                  </a:cubicBezTo>
                  <a:cubicBezTo>
                    <a:pt x="777" y="1821"/>
                    <a:pt x="772" y="1820"/>
                    <a:pt x="770" y="1819"/>
                  </a:cubicBezTo>
                  <a:cubicBezTo>
                    <a:pt x="768" y="1817"/>
                    <a:pt x="768" y="1810"/>
                    <a:pt x="766" y="1807"/>
                  </a:cubicBezTo>
                  <a:cubicBezTo>
                    <a:pt x="763" y="1804"/>
                    <a:pt x="754" y="1802"/>
                    <a:pt x="751" y="1800"/>
                  </a:cubicBezTo>
                  <a:cubicBezTo>
                    <a:pt x="748" y="1798"/>
                    <a:pt x="743" y="1791"/>
                    <a:pt x="740" y="1789"/>
                  </a:cubicBezTo>
                  <a:cubicBezTo>
                    <a:pt x="736" y="1788"/>
                    <a:pt x="728" y="1789"/>
                    <a:pt x="725" y="1788"/>
                  </a:cubicBezTo>
                  <a:cubicBezTo>
                    <a:pt x="721" y="1787"/>
                    <a:pt x="714" y="1784"/>
                    <a:pt x="711" y="1784"/>
                  </a:cubicBezTo>
                  <a:cubicBezTo>
                    <a:pt x="710" y="1784"/>
                    <a:pt x="707" y="1785"/>
                    <a:pt x="706" y="1786"/>
                  </a:cubicBezTo>
                  <a:cubicBezTo>
                    <a:pt x="704" y="1787"/>
                    <a:pt x="705" y="1791"/>
                    <a:pt x="704" y="1792"/>
                  </a:cubicBezTo>
                  <a:cubicBezTo>
                    <a:pt x="702" y="1794"/>
                    <a:pt x="695" y="1793"/>
                    <a:pt x="692" y="1793"/>
                  </a:cubicBezTo>
                  <a:cubicBezTo>
                    <a:pt x="686" y="1792"/>
                    <a:pt x="675" y="1786"/>
                    <a:pt x="669" y="1785"/>
                  </a:cubicBezTo>
                  <a:cubicBezTo>
                    <a:pt x="666" y="1784"/>
                    <a:pt x="659" y="1784"/>
                    <a:pt x="655" y="1785"/>
                  </a:cubicBezTo>
                  <a:cubicBezTo>
                    <a:pt x="652" y="1786"/>
                    <a:pt x="649" y="1792"/>
                    <a:pt x="646" y="1794"/>
                  </a:cubicBezTo>
                  <a:cubicBezTo>
                    <a:pt x="644" y="1796"/>
                    <a:pt x="640" y="1800"/>
                    <a:pt x="637" y="1801"/>
                  </a:cubicBezTo>
                  <a:cubicBezTo>
                    <a:pt x="633" y="1803"/>
                    <a:pt x="624" y="1801"/>
                    <a:pt x="620" y="1801"/>
                  </a:cubicBezTo>
                  <a:cubicBezTo>
                    <a:pt x="619" y="1802"/>
                    <a:pt x="615" y="1802"/>
                    <a:pt x="614" y="1803"/>
                  </a:cubicBezTo>
                  <a:cubicBezTo>
                    <a:pt x="613" y="1803"/>
                    <a:pt x="612" y="1804"/>
                    <a:pt x="611" y="1805"/>
                  </a:cubicBezTo>
                  <a:cubicBezTo>
                    <a:pt x="609" y="1801"/>
                    <a:pt x="607" y="1796"/>
                    <a:pt x="605" y="1793"/>
                  </a:cubicBezTo>
                  <a:cubicBezTo>
                    <a:pt x="604" y="1790"/>
                    <a:pt x="601" y="1783"/>
                    <a:pt x="598" y="1781"/>
                  </a:cubicBezTo>
                  <a:cubicBezTo>
                    <a:pt x="595" y="1779"/>
                    <a:pt x="587" y="1780"/>
                    <a:pt x="584" y="1778"/>
                  </a:cubicBezTo>
                  <a:cubicBezTo>
                    <a:pt x="582" y="1776"/>
                    <a:pt x="580" y="1770"/>
                    <a:pt x="580" y="1767"/>
                  </a:cubicBezTo>
                  <a:cubicBezTo>
                    <a:pt x="580" y="1764"/>
                    <a:pt x="582" y="1758"/>
                    <a:pt x="584" y="1756"/>
                  </a:cubicBezTo>
                  <a:cubicBezTo>
                    <a:pt x="586" y="1753"/>
                    <a:pt x="593" y="1752"/>
                    <a:pt x="593" y="1749"/>
                  </a:cubicBezTo>
                  <a:cubicBezTo>
                    <a:pt x="594" y="1746"/>
                    <a:pt x="591" y="1742"/>
                    <a:pt x="589" y="1739"/>
                  </a:cubicBezTo>
                  <a:cubicBezTo>
                    <a:pt x="588" y="1738"/>
                    <a:pt x="586" y="1735"/>
                    <a:pt x="584" y="1734"/>
                  </a:cubicBezTo>
                  <a:cubicBezTo>
                    <a:pt x="582" y="1733"/>
                    <a:pt x="577" y="1735"/>
                    <a:pt x="574" y="1735"/>
                  </a:cubicBezTo>
                  <a:cubicBezTo>
                    <a:pt x="572" y="1735"/>
                    <a:pt x="567" y="1736"/>
                    <a:pt x="565" y="1734"/>
                  </a:cubicBezTo>
                  <a:cubicBezTo>
                    <a:pt x="564" y="1733"/>
                    <a:pt x="567" y="1728"/>
                    <a:pt x="568" y="1727"/>
                  </a:cubicBezTo>
                  <a:cubicBezTo>
                    <a:pt x="569" y="1723"/>
                    <a:pt x="573" y="1715"/>
                    <a:pt x="574" y="1711"/>
                  </a:cubicBezTo>
                  <a:cubicBezTo>
                    <a:pt x="574" y="1706"/>
                    <a:pt x="573" y="1696"/>
                    <a:pt x="571" y="1691"/>
                  </a:cubicBezTo>
                  <a:cubicBezTo>
                    <a:pt x="570" y="1689"/>
                    <a:pt x="567" y="1684"/>
                    <a:pt x="565" y="1683"/>
                  </a:cubicBezTo>
                  <a:cubicBezTo>
                    <a:pt x="564" y="1683"/>
                    <a:pt x="561" y="1683"/>
                    <a:pt x="560" y="1684"/>
                  </a:cubicBezTo>
                  <a:cubicBezTo>
                    <a:pt x="559" y="1684"/>
                    <a:pt x="558" y="1688"/>
                    <a:pt x="557" y="1689"/>
                  </a:cubicBezTo>
                  <a:cubicBezTo>
                    <a:pt x="556" y="1691"/>
                    <a:pt x="555" y="1695"/>
                    <a:pt x="553" y="1695"/>
                  </a:cubicBezTo>
                  <a:cubicBezTo>
                    <a:pt x="551" y="1696"/>
                    <a:pt x="547" y="1694"/>
                    <a:pt x="546" y="1692"/>
                  </a:cubicBezTo>
                  <a:cubicBezTo>
                    <a:pt x="544" y="1691"/>
                    <a:pt x="543" y="1687"/>
                    <a:pt x="543" y="1685"/>
                  </a:cubicBezTo>
                  <a:cubicBezTo>
                    <a:pt x="542" y="1682"/>
                    <a:pt x="542" y="1675"/>
                    <a:pt x="541" y="1673"/>
                  </a:cubicBezTo>
                  <a:cubicBezTo>
                    <a:pt x="540" y="1671"/>
                    <a:pt x="537" y="1669"/>
                    <a:pt x="536" y="1668"/>
                  </a:cubicBezTo>
                  <a:cubicBezTo>
                    <a:pt x="534" y="1667"/>
                    <a:pt x="530" y="1667"/>
                    <a:pt x="529" y="1668"/>
                  </a:cubicBezTo>
                  <a:cubicBezTo>
                    <a:pt x="527" y="1668"/>
                    <a:pt x="523" y="1668"/>
                    <a:pt x="522" y="1669"/>
                  </a:cubicBezTo>
                  <a:cubicBezTo>
                    <a:pt x="520" y="1671"/>
                    <a:pt x="519" y="1677"/>
                    <a:pt x="517" y="1679"/>
                  </a:cubicBezTo>
                  <a:cubicBezTo>
                    <a:pt x="515" y="1680"/>
                    <a:pt x="510" y="1681"/>
                    <a:pt x="508" y="1681"/>
                  </a:cubicBezTo>
                  <a:cubicBezTo>
                    <a:pt x="506" y="1680"/>
                    <a:pt x="503" y="1678"/>
                    <a:pt x="502" y="1676"/>
                  </a:cubicBezTo>
                  <a:cubicBezTo>
                    <a:pt x="502" y="1674"/>
                    <a:pt x="502" y="1671"/>
                    <a:pt x="503" y="1669"/>
                  </a:cubicBezTo>
                  <a:cubicBezTo>
                    <a:pt x="504" y="1668"/>
                    <a:pt x="507" y="1667"/>
                    <a:pt x="508" y="1666"/>
                  </a:cubicBezTo>
                  <a:cubicBezTo>
                    <a:pt x="509" y="1665"/>
                    <a:pt x="509" y="1661"/>
                    <a:pt x="509" y="1660"/>
                  </a:cubicBezTo>
                  <a:cubicBezTo>
                    <a:pt x="508" y="1658"/>
                    <a:pt x="506" y="1656"/>
                    <a:pt x="504" y="1655"/>
                  </a:cubicBezTo>
                  <a:cubicBezTo>
                    <a:pt x="503" y="1654"/>
                    <a:pt x="498" y="1653"/>
                    <a:pt x="496" y="1652"/>
                  </a:cubicBezTo>
                  <a:cubicBezTo>
                    <a:pt x="493" y="1651"/>
                    <a:pt x="487" y="1652"/>
                    <a:pt x="485" y="1651"/>
                  </a:cubicBezTo>
                  <a:cubicBezTo>
                    <a:pt x="484" y="1650"/>
                    <a:pt x="482" y="1649"/>
                    <a:pt x="482" y="1647"/>
                  </a:cubicBezTo>
                  <a:cubicBezTo>
                    <a:pt x="481" y="1646"/>
                    <a:pt x="482" y="1641"/>
                    <a:pt x="482" y="1639"/>
                  </a:cubicBezTo>
                  <a:cubicBezTo>
                    <a:pt x="483" y="1637"/>
                    <a:pt x="484" y="1634"/>
                    <a:pt x="483" y="1632"/>
                  </a:cubicBezTo>
                  <a:cubicBezTo>
                    <a:pt x="483" y="1630"/>
                    <a:pt x="479" y="1628"/>
                    <a:pt x="477" y="1627"/>
                  </a:cubicBezTo>
                  <a:cubicBezTo>
                    <a:pt x="475" y="1626"/>
                    <a:pt x="471" y="1625"/>
                    <a:pt x="469" y="1623"/>
                  </a:cubicBezTo>
                  <a:cubicBezTo>
                    <a:pt x="468" y="1622"/>
                    <a:pt x="466" y="1616"/>
                    <a:pt x="466" y="1615"/>
                  </a:cubicBezTo>
                  <a:cubicBezTo>
                    <a:pt x="466" y="1615"/>
                    <a:pt x="466" y="1609"/>
                    <a:pt x="465" y="1606"/>
                  </a:cubicBezTo>
                  <a:cubicBezTo>
                    <a:pt x="465" y="1605"/>
                    <a:pt x="464" y="1600"/>
                    <a:pt x="462" y="1599"/>
                  </a:cubicBezTo>
                  <a:cubicBezTo>
                    <a:pt x="461" y="1599"/>
                    <a:pt x="457" y="1601"/>
                    <a:pt x="456" y="1601"/>
                  </a:cubicBezTo>
                  <a:cubicBezTo>
                    <a:pt x="454" y="1601"/>
                    <a:pt x="448" y="1602"/>
                    <a:pt x="446" y="1601"/>
                  </a:cubicBezTo>
                  <a:cubicBezTo>
                    <a:pt x="445" y="1599"/>
                    <a:pt x="445" y="1595"/>
                    <a:pt x="444" y="1593"/>
                  </a:cubicBezTo>
                  <a:cubicBezTo>
                    <a:pt x="444" y="1590"/>
                    <a:pt x="444" y="1583"/>
                    <a:pt x="443" y="1579"/>
                  </a:cubicBezTo>
                  <a:cubicBezTo>
                    <a:pt x="443" y="1577"/>
                    <a:pt x="440" y="1574"/>
                    <a:pt x="438" y="1573"/>
                  </a:cubicBezTo>
                  <a:cubicBezTo>
                    <a:pt x="436" y="1572"/>
                    <a:pt x="435" y="1571"/>
                    <a:pt x="434" y="1570"/>
                  </a:cubicBezTo>
                  <a:cubicBezTo>
                    <a:pt x="433" y="1568"/>
                    <a:pt x="433" y="1564"/>
                    <a:pt x="432" y="1562"/>
                  </a:cubicBezTo>
                  <a:cubicBezTo>
                    <a:pt x="432" y="1560"/>
                    <a:pt x="430" y="1557"/>
                    <a:pt x="429" y="1555"/>
                  </a:cubicBezTo>
                  <a:cubicBezTo>
                    <a:pt x="427" y="1553"/>
                    <a:pt x="423" y="1551"/>
                    <a:pt x="422" y="1549"/>
                  </a:cubicBezTo>
                  <a:cubicBezTo>
                    <a:pt x="421" y="1547"/>
                    <a:pt x="419" y="1541"/>
                    <a:pt x="418" y="1538"/>
                  </a:cubicBezTo>
                  <a:cubicBezTo>
                    <a:pt x="418" y="1536"/>
                    <a:pt x="418" y="1532"/>
                    <a:pt x="416" y="1530"/>
                  </a:cubicBezTo>
                  <a:cubicBezTo>
                    <a:pt x="415" y="1529"/>
                    <a:pt x="411" y="1530"/>
                    <a:pt x="410" y="1529"/>
                  </a:cubicBezTo>
                  <a:cubicBezTo>
                    <a:pt x="409" y="1528"/>
                    <a:pt x="407" y="1525"/>
                    <a:pt x="407" y="1523"/>
                  </a:cubicBezTo>
                  <a:cubicBezTo>
                    <a:pt x="407" y="1521"/>
                    <a:pt x="410" y="1518"/>
                    <a:pt x="410" y="1516"/>
                  </a:cubicBezTo>
                  <a:cubicBezTo>
                    <a:pt x="410" y="1514"/>
                    <a:pt x="409" y="1511"/>
                    <a:pt x="408" y="1510"/>
                  </a:cubicBezTo>
                  <a:cubicBezTo>
                    <a:pt x="407" y="1508"/>
                    <a:pt x="404" y="1504"/>
                    <a:pt x="402" y="1503"/>
                  </a:cubicBezTo>
                  <a:cubicBezTo>
                    <a:pt x="401" y="1502"/>
                    <a:pt x="397" y="1502"/>
                    <a:pt x="396" y="1502"/>
                  </a:cubicBezTo>
                  <a:cubicBezTo>
                    <a:pt x="395" y="1502"/>
                    <a:pt x="393" y="1502"/>
                    <a:pt x="393" y="1503"/>
                  </a:cubicBezTo>
                  <a:cubicBezTo>
                    <a:pt x="391" y="1504"/>
                    <a:pt x="392" y="1508"/>
                    <a:pt x="390" y="1510"/>
                  </a:cubicBezTo>
                  <a:cubicBezTo>
                    <a:pt x="389" y="1510"/>
                    <a:pt x="387" y="1510"/>
                    <a:pt x="385" y="1510"/>
                  </a:cubicBezTo>
                  <a:cubicBezTo>
                    <a:pt x="384" y="1510"/>
                    <a:pt x="381" y="1508"/>
                    <a:pt x="380" y="1509"/>
                  </a:cubicBezTo>
                  <a:cubicBezTo>
                    <a:pt x="378" y="1510"/>
                    <a:pt x="378" y="1514"/>
                    <a:pt x="376" y="1515"/>
                  </a:cubicBezTo>
                  <a:cubicBezTo>
                    <a:pt x="374" y="1516"/>
                    <a:pt x="369" y="1516"/>
                    <a:pt x="367" y="1515"/>
                  </a:cubicBezTo>
                  <a:cubicBezTo>
                    <a:pt x="365" y="1515"/>
                    <a:pt x="361" y="1514"/>
                    <a:pt x="360" y="1512"/>
                  </a:cubicBezTo>
                  <a:cubicBezTo>
                    <a:pt x="359" y="1510"/>
                    <a:pt x="358" y="1505"/>
                    <a:pt x="357" y="1502"/>
                  </a:cubicBezTo>
                  <a:cubicBezTo>
                    <a:pt x="357" y="1499"/>
                    <a:pt x="356" y="1492"/>
                    <a:pt x="354" y="1488"/>
                  </a:cubicBezTo>
                  <a:cubicBezTo>
                    <a:pt x="352" y="1485"/>
                    <a:pt x="346" y="1479"/>
                    <a:pt x="343" y="1476"/>
                  </a:cubicBezTo>
                  <a:cubicBezTo>
                    <a:pt x="341" y="1475"/>
                    <a:pt x="335" y="1473"/>
                    <a:pt x="333" y="1472"/>
                  </a:cubicBezTo>
                  <a:cubicBezTo>
                    <a:pt x="329" y="1471"/>
                    <a:pt x="322" y="1469"/>
                    <a:pt x="319" y="1469"/>
                  </a:cubicBezTo>
                  <a:cubicBezTo>
                    <a:pt x="315" y="1469"/>
                    <a:pt x="306" y="1469"/>
                    <a:pt x="301" y="1470"/>
                  </a:cubicBezTo>
                  <a:cubicBezTo>
                    <a:pt x="300" y="1470"/>
                    <a:pt x="296" y="1472"/>
                    <a:pt x="294" y="1473"/>
                  </a:cubicBezTo>
                  <a:cubicBezTo>
                    <a:pt x="293" y="1475"/>
                    <a:pt x="294" y="1478"/>
                    <a:pt x="293" y="1480"/>
                  </a:cubicBezTo>
                  <a:cubicBezTo>
                    <a:pt x="293" y="1482"/>
                    <a:pt x="292" y="1487"/>
                    <a:pt x="291" y="1489"/>
                  </a:cubicBezTo>
                  <a:cubicBezTo>
                    <a:pt x="290" y="1491"/>
                    <a:pt x="287" y="1493"/>
                    <a:pt x="286" y="1494"/>
                  </a:cubicBezTo>
                  <a:cubicBezTo>
                    <a:pt x="285" y="1496"/>
                    <a:pt x="284" y="1499"/>
                    <a:pt x="284" y="1501"/>
                  </a:cubicBezTo>
                  <a:cubicBezTo>
                    <a:pt x="284" y="1503"/>
                    <a:pt x="286" y="1506"/>
                    <a:pt x="286" y="1508"/>
                  </a:cubicBezTo>
                  <a:cubicBezTo>
                    <a:pt x="286" y="1511"/>
                    <a:pt x="286" y="1516"/>
                    <a:pt x="285" y="1519"/>
                  </a:cubicBezTo>
                  <a:cubicBezTo>
                    <a:pt x="284" y="1521"/>
                    <a:pt x="280" y="1523"/>
                    <a:pt x="279" y="1524"/>
                  </a:cubicBezTo>
                  <a:cubicBezTo>
                    <a:pt x="276" y="1526"/>
                    <a:pt x="271" y="1529"/>
                    <a:pt x="269" y="1531"/>
                  </a:cubicBezTo>
                  <a:cubicBezTo>
                    <a:pt x="267" y="1533"/>
                    <a:pt x="264" y="1538"/>
                    <a:pt x="263" y="1540"/>
                  </a:cubicBezTo>
                  <a:cubicBezTo>
                    <a:pt x="262" y="1542"/>
                    <a:pt x="261" y="1547"/>
                    <a:pt x="260" y="1549"/>
                  </a:cubicBezTo>
                  <a:cubicBezTo>
                    <a:pt x="259" y="1552"/>
                    <a:pt x="258" y="1558"/>
                    <a:pt x="257" y="1561"/>
                  </a:cubicBezTo>
                  <a:cubicBezTo>
                    <a:pt x="256" y="1562"/>
                    <a:pt x="254" y="1566"/>
                    <a:pt x="252" y="1567"/>
                  </a:cubicBezTo>
                  <a:cubicBezTo>
                    <a:pt x="251" y="1568"/>
                    <a:pt x="249" y="1568"/>
                    <a:pt x="248" y="1569"/>
                  </a:cubicBezTo>
                  <a:cubicBezTo>
                    <a:pt x="247" y="1570"/>
                    <a:pt x="249" y="1573"/>
                    <a:pt x="249" y="1575"/>
                  </a:cubicBezTo>
                  <a:cubicBezTo>
                    <a:pt x="249" y="1576"/>
                    <a:pt x="249" y="1579"/>
                    <a:pt x="248" y="1579"/>
                  </a:cubicBezTo>
                  <a:cubicBezTo>
                    <a:pt x="247" y="1580"/>
                    <a:pt x="244" y="1580"/>
                    <a:pt x="243" y="1579"/>
                  </a:cubicBezTo>
                  <a:cubicBezTo>
                    <a:pt x="241" y="1578"/>
                    <a:pt x="241" y="1574"/>
                    <a:pt x="241" y="1572"/>
                  </a:cubicBezTo>
                  <a:cubicBezTo>
                    <a:pt x="240" y="1570"/>
                    <a:pt x="242" y="1565"/>
                    <a:pt x="241" y="1563"/>
                  </a:cubicBezTo>
                  <a:cubicBezTo>
                    <a:pt x="240" y="1562"/>
                    <a:pt x="236" y="1562"/>
                    <a:pt x="236" y="1561"/>
                  </a:cubicBezTo>
                  <a:cubicBezTo>
                    <a:pt x="234" y="1559"/>
                    <a:pt x="235" y="1555"/>
                    <a:pt x="234" y="1553"/>
                  </a:cubicBezTo>
                  <a:cubicBezTo>
                    <a:pt x="233" y="1551"/>
                    <a:pt x="230" y="1547"/>
                    <a:pt x="228" y="1548"/>
                  </a:cubicBezTo>
                  <a:cubicBezTo>
                    <a:pt x="226" y="1548"/>
                    <a:pt x="224" y="1550"/>
                    <a:pt x="223" y="1552"/>
                  </a:cubicBezTo>
                  <a:cubicBezTo>
                    <a:pt x="222" y="1553"/>
                    <a:pt x="223" y="1558"/>
                    <a:pt x="222" y="1560"/>
                  </a:cubicBezTo>
                  <a:cubicBezTo>
                    <a:pt x="221" y="1562"/>
                    <a:pt x="216" y="1563"/>
                    <a:pt x="213" y="1563"/>
                  </a:cubicBezTo>
                  <a:cubicBezTo>
                    <a:pt x="211" y="1564"/>
                    <a:pt x="206" y="1564"/>
                    <a:pt x="204" y="1564"/>
                  </a:cubicBezTo>
                  <a:cubicBezTo>
                    <a:pt x="202" y="1565"/>
                    <a:pt x="198" y="1566"/>
                    <a:pt x="197" y="1566"/>
                  </a:cubicBezTo>
                  <a:cubicBezTo>
                    <a:pt x="193" y="1567"/>
                    <a:pt x="186" y="1567"/>
                    <a:pt x="183" y="1569"/>
                  </a:cubicBezTo>
                  <a:cubicBezTo>
                    <a:pt x="182" y="1570"/>
                    <a:pt x="180" y="1573"/>
                    <a:pt x="179" y="1574"/>
                  </a:cubicBezTo>
                  <a:cubicBezTo>
                    <a:pt x="177" y="1576"/>
                    <a:pt x="177" y="1580"/>
                    <a:pt x="175" y="1581"/>
                  </a:cubicBezTo>
                  <a:cubicBezTo>
                    <a:pt x="174" y="1583"/>
                    <a:pt x="169" y="1586"/>
                    <a:pt x="167" y="1586"/>
                  </a:cubicBezTo>
                  <a:cubicBezTo>
                    <a:pt x="164" y="1585"/>
                    <a:pt x="160" y="1581"/>
                    <a:pt x="158" y="1579"/>
                  </a:cubicBezTo>
                  <a:cubicBezTo>
                    <a:pt x="156" y="1576"/>
                    <a:pt x="152" y="1569"/>
                    <a:pt x="151" y="1565"/>
                  </a:cubicBezTo>
                  <a:cubicBezTo>
                    <a:pt x="151" y="1561"/>
                    <a:pt x="153" y="1554"/>
                    <a:pt x="153" y="1551"/>
                  </a:cubicBezTo>
                  <a:cubicBezTo>
                    <a:pt x="154" y="1548"/>
                    <a:pt x="154" y="1543"/>
                    <a:pt x="153" y="1541"/>
                  </a:cubicBezTo>
                  <a:cubicBezTo>
                    <a:pt x="153" y="1539"/>
                    <a:pt x="151" y="1535"/>
                    <a:pt x="151" y="1533"/>
                  </a:cubicBezTo>
                  <a:cubicBezTo>
                    <a:pt x="151" y="1531"/>
                    <a:pt x="151" y="1528"/>
                    <a:pt x="152" y="1526"/>
                  </a:cubicBezTo>
                  <a:cubicBezTo>
                    <a:pt x="152" y="1524"/>
                    <a:pt x="153" y="1519"/>
                    <a:pt x="154" y="1517"/>
                  </a:cubicBezTo>
                  <a:cubicBezTo>
                    <a:pt x="154" y="1515"/>
                    <a:pt x="157" y="1511"/>
                    <a:pt x="157" y="1509"/>
                  </a:cubicBezTo>
                  <a:cubicBezTo>
                    <a:pt x="158" y="1507"/>
                    <a:pt x="156" y="1501"/>
                    <a:pt x="157" y="1499"/>
                  </a:cubicBezTo>
                  <a:cubicBezTo>
                    <a:pt x="158" y="1497"/>
                    <a:pt x="163" y="1494"/>
                    <a:pt x="164" y="1492"/>
                  </a:cubicBezTo>
                  <a:cubicBezTo>
                    <a:pt x="165" y="1490"/>
                    <a:pt x="167" y="1486"/>
                    <a:pt x="167" y="1484"/>
                  </a:cubicBezTo>
                  <a:cubicBezTo>
                    <a:pt x="168" y="1481"/>
                    <a:pt x="169" y="1476"/>
                    <a:pt x="169" y="1473"/>
                  </a:cubicBezTo>
                  <a:cubicBezTo>
                    <a:pt x="169" y="1470"/>
                    <a:pt x="168" y="1466"/>
                    <a:pt x="167" y="1464"/>
                  </a:cubicBezTo>
                  <a:cubicBezTo>
                    <a:pt x="165" y="1462"/>
                    <a:pt x="160" y="1460"/>
                    <a:pt x="157" y="1459"/>
                  </a:cubicBezTo>
                  <a:cubicBezTo>
                    <a:pt x="154" y="1456"/>
                    <a:pt x="149" y="1451"/>
                    <a:pt x="146" y="1448"/>
                  </a:cubicBezTo>
                  <a:cubicBezTo>
                    <a:pt x="143" y="1444"/>
                    <a:pt x="136" y="1436"/>
                    <a:pt x="135" y="1431"/>
                  </a:cubicBezTo>
                  <a:cubicBezTo>
                    <a:pt x="134" y="1429"/>
                    <a:pt x="134" y="1423"/>
                    <a:pt x="135" y="1420"/>
                  </a:cubicBezTo>
                  <a:cubicBezTo>
                    <a:pt x="136" y="1418"/>
                    <a:pt x="139" y="1414"/>
                    <a:pt x="140" y="1412"/>
                  </a:cubicBezTo>
                  <a:cubicBezTo>
                    <a:pt x="140" y="1409"/>
                    <a:pt x="139" y="1404"/>
                    <a:pt x="137" y="1402"/>
                  </a:cubicBezTo>
                  <a:cubicBezTo>
                    <a:pt x="136" y="1399"/>
                    <a:pt x="130" y="1395"/>
                    <a:pt x="129" y="1393"/>
                  </a:cubicBezTo>
                  <a:cubicBezTo>
                    <a:pt x="127" y="1391"/>
                    <a:pt x="125" y="1387"/>
                    <a:pt x="125" y="1385"/>
                  </a:cubicBezTo>
                  <a:cubicBezTo>
                    <a:pt x="124" y="1382"/>
                    <a:pt x="125" y="1376"/>
                    <a:pt x="125" y="1373"/>
                  </a:cubicBezTo>
                  <a:cubicBezTo>
                    <a:pt x="126" y="1371"/>
                    <a:pt x="127" y="1365"/>
                    <a:pt x="127" y="1363"/>
                  </a:cubicBezTo>
                  <a:cubicBezTo>
                    <a:pt x="127" y="1360"/>
                    <a:pt x="125" y="1355"/>
                    <a:pt x="124" y="1353"/>
                  </a:cubicBezTo>
                  <a:cubicBezTo>
                    <a:pt x="122" y="1350"/>
                    <a:pt x="117" y="1345"/>
                    <a:pt x="115" y="1342"/>
                  </a:cubicBezTo>
                  <a:cubicBezTo>
                    <a:pt x="113" y="1339"/>
                    <a:pt x="111" y="1331"/>
                    <a:pt x="108" y="1329"/>
                  </a:cubicBezTo>
                  <a:cubicBezTo>
                    <a:pt x="107" y="1327"/>
                    <a:pt x="103" y="1327"/>
                    <a:pt x="101" y="1327"/>
                  </a:cubicBezTo>
                  <a:cubicBezTo>
                    <a:pt x="100" y="1327"/>
                    <a:pt x="96" y="1328"/>
                    <a:pt x="95" y="1329"/>
                  </a:cubicBezTo>
                  <a:cubicBezTo>
                    <a:pt x="94" y="1329"/>
                    <a:pt x="92" y="1331"/>
                    <a:pt x="91" y="1332"/>
                  </a:cubicBezTo>
                  <a:cubicBezTo>
                    <a:pt x="90" y="1332"/>
                    <a:pt x="87" y="1331"/>
                    <a:pt x="87" y="1330"/>
                  </a:cubicBezTo>
                  <a:cubicBezTo>
                    <a:pt x="85" y="1329"/>
                    <a:pt x="85" y="1324"/>
                    <a:pt x="85" y="1322"/>
                  </a:cubicBezTo>
                  <a:cubicBezTo>
                    <a:pt x="85" y="1321"/>
                    <a:pt x="87" y="1317"/>
                    <a:pt x="88" y="1315"/>
                  </a:cubicBezTo>
                  <a:cubicBezTo>
                    <a:pt x="88" y="1314"/>
                    <a:pt x="86" y="1311"/>
                    <a:pt x="87" y="1311"/>
                  </a:cubicBezTo>
                  <a:cubicBezTo>
                    <a:pt x="88" y="1310"/>
                    <a:pt x="91" y="1312"/>
                    <a:pt x="93" y="1312"/>
                  </a:cubicBezTo>
                  <a:cubicBezTo>
                    <a:pt x="94" y="1313"/>
                    <a:pt x="97" y="1314"/>
                    <a:pt x="98" y="1313"/>
                  </a:cubicBezTo>
                  <a:cubicBezTo>
                    <a:pt x="99" y="1313"/>
                    <a:pt x="101" y="1311"/>
                    <a:pt x="101" y="1310"/>
                  </a:cubicBezTo>
                  <a:cubicBezTo>
                    <a:pt x="102" y="1308"/>
                    <a:pt x="101" y="1305"/>
                    <a:pt x="100" y="1303"/>
                  </a:cubicBezTo>
                  <a:cubicBezTo>
                    <a:pt x="99" y="1302"/>
                    <a:pt x="97" y="1301"/>
                    <a:pt x="96" y="1300"/>
                  </a:cubicBezTo>
                  <a:cubicBezTo>
                    <a:pt x="94" y="1297"/>
                    <a:pt x="93" y="1292"/>
                    <a:pt x="90" y="1290"/>
                  </a:cubicBezTo>
                  <a:cubicBezTo>
                    <a:pt x="89" y="1289"/>
                    <a:pt x="87" y="1288"/>
                    <a:pt x="86" y="1288"/>
                  </a:cubicBezTo>
                  <a:cubicBezTo>
                    <a:pt x="84" y="1288"/>
                    <a:pt x="80" y="1291"/>
                    <a:pt x="78" y="1291"/>
                  </a:cubicBezTo>
                  <a:cubicBezTo>
                    <a:pt x="77" y="1291"/>
                    <a:pt x="74" y="1291"/>
                    <a:pt x="73" y="1291"/>
                  </a:cubicBezTo>
                  <a:cubicBezTo>
                    <a:pt x="71" y="1291"/>
                    <a:pt x="68" y="1289"/>
                    <a:pt x="66" y="1289"/>
                  </a:cubicBezTo>
                  <a:cubicBezTo>
                    <a:pt x="63" y="1289"/>
                    <a:pt x="59" y="1290"/>
                    <a:pt x="56" y="1290"/>
                  </a:cubicBezTo>
                  <a:cubicBezTo>
                    <a:pt x="54" y="1290"/>
                    <a:pt x="51" y="1290"/>
                    <a:pt x="50" y="1289"/>
                  </a:cubicBezTo>
                  <a:cubicBezTo>
                    <a:pt x="48" y="1288"/>
                    <a:pt x="46" y="1283"/>
                    <a:pt x="44" y="1282"/>
                  </a:cubicBezTo>
                  <a:cubicBezTo>
                    <a:pt x="42" y="1281"/>
                    <a:pt x="40" y="1281"/>
                    <a:pt x="38" y="1282"/>
                  </a:cubicBezTo>
                  <a:cubicBezTo>
                    <a:pt x="37" y="1283"/>
                    <a:pt x="37" y="1286"/>
                    <a:pt x="35" y="1287"/>
                  </a:cubicBezTo>
                  <a:cubicBezTo>
                    <a:pt x="33" y="1287"/>
                    <a:pt x="28" y="1285"/>
                    <a:pt x="26" y="1284"/>
                  </a:cubicBezTo>
                  <a:cubicBezTo>
                    <a:pt x="25" y="1282"/>
                    <a:pt x="23" y="1279"/>
                    <a:pt x="22" y="1277"/>
                  </a:cubicBezTo>
                  <a:cubicBezTo>
                    <a:pt x="22" y="1275"/>
                    <a:pt x="23" y="1270"/>
                    <a:pt x="24" y="1269"/>
                  </a:cubicBezTo>
                  <a:cubicBezTo>
                    <a:pt x="25" y="1267"/>
                    <a:pt x="29" y="1267"/>
                    <a:pt x="30" y="1265"/>
                  </a:cubicBezTo>
                  <a:cubicBezTo>
                    <a:pt x="31" y="1265"/>
                    <a:pt x="32" y="1263"/>
                    <a:pt x="32" y="1262"/>
                  </a:cubicBezTo>
                  <a:cubicBezTo>
                    <a:pt x="31" y="1260"/>
                    <a:pt x="29" y="1259"/>
                    <a:pt x="28" y="1258"/>
                  </a:cubicBezTo>
                  <a:cubicBezTo>
                    <a:pt x="28" y="1256"/>
                    <a:pt x="27" y="1252"/>
                    <a:pt x="28" y="1250"/>
                  </a:cubicBezTo>
                  <a:cubicBezTo>
                    <a:pt x="29" y="1249"/>
                    <a:pt x="33" y="1248"/>
                    <a:pt x="34" y="1247"/>
                  </a:cubicBezTo>
                  <a:cubicBezTo>
                    <a:pt x="35" y="1245"/>
                    <a:pt x="35" y="1240"/>
                    <a:pt x="36" y="1239"/>
                  </a:cubicBezTo>
                  <a:cubicBezTo>
                    <a:pt x="37" y="1237"/>
                    <a:pt x="41" y="1235"/>
                    <a:pt x="42" y="1233"/>
                  </a:cubicBezTo>
                  <a:cubicBezTo>
                    <a:pt x="43" y="1231"/>
                    <a:pt x="46" y="1226"/>
                    <a:pt x="45" y="1223"/>
                  </a:cubicBezTo>
                  <a:cubicBezTo>
                    <a:pt x="45" y="1221"/>
                    <a:pt x="40" y="1218"/>
                    <a:pt x="39" y="1216"/>
                  </a:cubicBezTo>
                  <a:cubicBezTo>
                    <a:pt x="37" y="1213"/>
                    <a:pt x="34" y="1204"/>
                    <a:pt x="32" y="1201"/>
                  </a:cubicBezTo>
                  <a:cubicBezTo>
                    <a:pt x="30" y="1199"/>
                    <a:pt x="27" y="1196"/>
                    <a:pt x="25" y="1194"/>
                  </a:cubicBezTo>
                  <a:cubicBezTo>
                    <a:pt x="23" y="1192"/>
                    <a:pt x="19" y="1190"/>
                    <a:pt x="18" y="1188"/>
                  </a:cubicBezTo>
                  <a:cubicBezTo>
                    <a:pt x="17" y="1185"/>
                    <a:pt x="15" y="1179"/>
                    <a:pt x="16" y="1176"/>
                  </a:cubicBezTo>
                  <a:cubicBezTo>
                    <a:pt x="16" y="1174"/>
                    <a:pt x="21" y="1170"/>
                    <a:pt x="21" y="1168"/>
                  </a:cubicBezTo>
                  <a:cubicBezTo>
                    <a:pt x="22" y="1166"/>
                    <a:pt x="23" y="1161"/>
                    <a:pt x="22" y="1159"/>
                  </a:cubicBezTo>
                  <a:cubicBezTo>
                    <a:pt x="22" y="1156"/>
                    <a:pt x="19" y="1151"/>
                    <a:pt x="17" y="1149"/>
                  </a:cubicBezTo>
                  <a:cubicBezTo>
                    <a:pt x="15" y="1148"/>
                    <a:pt x="10" y="1147"/>
                    <a:pt x="9" y="1145"/>
                  </a:cubicBezTo>
                  <a:cubicBezTo>
                    <a:pt x="8" y="1144"/>
                    <a:pt x="6" y="1142"/>
                    <a:pt x="6" y="1141"/>
                  </a:cubicBezTo>
                  <a:cubicBezTo>
                    <a:pt x="6" y="1139"/>
                    <a:pt x="9" y="1135"/>
                    <a:pt x="10" y="1134"/>
                  </a:cubicBezTo>
                  <a:cubicBezTo>
                    <a:pt x="12" y="1133"/>
                    <a:pt x="17" y="1136"/>
                    <a:pt x="19" y="1135"/>
                  </a:cubicBezTo>
                  <a:cubicBezTo>
                    <a:pt x="21" y="1135"/>
                    <a:pt x="26" y="1133"/>
                    <a:pt x="28" y="1131"/>
                  </a:cubicBezTo>
                  <a:cubicBezTo>
                    <a:pt x="29" y="1129"/>
                    <a:pt x="30" y="1124"/>
                    <a:pt x="30" y="1121"/>
                  </a:cubicBezTo>
                  <a:cubicBezTo>
                    <a:pt x="31" y="1116"/>
                    <a:pt x="31" y="1104"/>
                    <a:pt x="31" y="1098"/>
                  </a:cubicBezTo>
                  <a:cubicBezTo>
                    <a:pt x="30" y="1089"/>
                    <a:pt x="26" y="1072"/>
                    <a:pt x="25" y="1063"/>
                  </a:cubicBezTo>
                  <a:cubicBezTo>
                    <a:pt x="24" y="1057"/>
                    <a:pt x="24" y="1044"/>
                    <a:pt x="23" y="1038"/>
                  </a:cubicBezTo>
                  <a:cubicBezTo>
                    <a:pt x="22" y="1034"/>
                    <a:pt x="19" y="1026"/>
                    <a:pt x="16" y="1022"/>
                  </a:cubicBezTo>
                  <a:cubicBezTo>
                    <a:pt x="15" y="1019"/>
                    <a:pt x="11" y="1013"/>
                    <a:pt x="9" y="1011"/>
                  </a:cubicBezTo>
                  <a:cubicBezTo>
                    <a:pt x="7" y="1009"/>
                    <a:pt x="1" y="1006"/>
                    <a:pt x="0" y="1003"/>
                  </a:cubicBezTo>
                  <a:cubicBezTo>
                    <a:pt x="0" y="1001"/>
                    <a:pt x="0" y="995"/>
                    <a:pt x="1" y="994"/>
                  </a:cubicBezTo>
                  <a:cubicBezTo>
                    <a:pt x="3" y="992"/>
                    <a:pt x="8" y="995"/>
                    <a:pt x="11" y="995"/>
                  </a:cubicBezTo>
                  <a:cubicBezTo>
                    <a:pt x="13" y="995"/>
                    <a:pt x="18" y="995"/>
                    <a:pt x="20" y="994"/>
                  </a:cubicBezTo>
                  <a:cubicBezTo>
                    <a:pt x="23" y="994"/>
                    <a:pt x="26" y="991"/>
                    <a:pt x="28" y="989"/>
                  </a:cubicBezTo>
                  <a:cubicBezTo>
                    <a:pt x="30" y="987"/>
                    <a:pt x="33" y="982"/>
                    <a:pt x="36" y="980"/>
                  </a:cubicBezTo>
                  <a:cubicBezTo>
                    <a:pt x="37" y="978"/>
                    <a:pt x="41" y="975"/>
                    <a:pt x="43" y="974"/>
                  </a:cubicBezTo>
                  <a:cubicBezTo>
                    <a:pt x="46" y="974"/>
                    <a:pt x="53" y="976"/>
                    <a:pt x="57" y="977"/>
                  </a:cubicBezTo>
                  <a:cubicBezTo>
                    <a:pt x="58" y="977"/>
                    <a:pt x="62" y="979"/>
                    <a:pt x="63" y="978"/>
                  </a:cubicBezTo>
                  <a:cubicBezTo>
                    <a:pt x="65" y="978"/>
                    <a:pt x="67" y="974"/>
                    <a:pt x="68" y="972"/>
                  </a:cubicBezTo>
                  <a:cubicBezTo>
                    <a:pt x="68" y="969"/>
                    <a:pt x="65" y="962"/>
                    <a:pt x="64" y="959"/>
                  </a:cubicBezTo>
                  <a:cubicBezTo>
                    <a:pt x="64" y="956"/>
                    <a:pt x="65" y="951"/>
                    <a:pt x="66" y="948"/>
                  </a:cubicBezTo>
                  <a:cubicBezTo>
                    <a:pt x="67" y="945"/>
                    <a:pt x="72" y="940"/>
                    <a:pt x="75" y="938"/>
                  </a:cubicBezTo>
                  <a:cubicBezTo>
                    <a:pt x="76" y="938"/>
                    <a:pt x="81" y="940"/>
                    <a:pt x="83" y="939"/>
                  </a:cubicBezTo>
                  <a:cubicBezTo>
                    <a:pt x="84" y="938"/>
                    <a:pt x="85" y="936"/>
                    <a:pt x="86" y="935"/>
                  </a:cubicBezTo>
                  <a:cubicBezTo>
                    <a:pt x="87" y="933"/>
                    <a:pt x="86" y="929"/>
                    <a:pt x="86" y="927"/>
                  </a:cubicBezTo>
                  <a:cubicBezTo>
                    <a:pt x="87" y="925"/>
                    <a:pt x="90" y="920"/>
                    <a:pt x="92" y="918"/>
                  </a:cubicBezTo>
                  <a:cubicBezTo>
                    <a:pt x="95" y="914"/>
                    <a:pt x="102" y="908"/>
                    <a:pt x="105" y="905"/>
                  </a:cubicBezTo>
                  <a:cubicBezTo>
                    <a:pt x="108" y="902"/>
                    <a:pt x="114" y="899"/>
                    <a:pt x="115" y="896"/>
                  </a:cubicBezTo>
                  <a:cubicBezTo>
                    <a:pt x="116" y="895"/>
                    <a:pt x="118" y="892"/>
                    <a:pt x="118" y="890"/>
                  </a:cubicBezTo>
                  <a:cubicBezTo>
                    <a:pt x="118" y="888"/>
                    <a:pt x="116" y="883"/>
                    <a:pt x="114" y="881"/>
                  </a:cubicBezTo>
                  <a:cubicBezTo>
                    <a:pt x="113" y="879"/>
                    <a:pt x="108" y="877"/>
                    <a:pt x="106" y="875"/>
                  </a:cubicBezTo>
                  <a:cubicBezTo>
                    <a:pt x="105" y="874"/>
                    <a:pt x="102" y="870"/>
                    <a:pt x="101" y="867"/>
                  </a:cubicBezTo>
                  <a:cubicBezTo>
                    <a:pt x="101" y="864"/>
                    <a:pt x="102" y="858"/>
                    <a:pt x="102" y="855"/>
                  </a:cubicBezTo>
                  <a:cubicBezTo>
                    <a:pt x="101" y="851"/>
                    <a:pt x="99" y="843"/>
                    <a:pt x="96" y="840"/>
                  </a:cubicBezTo>
                  <a:cubicBezTo>
                    <a:pt x="95" y="838"/>
                    <a:pt x="91" y="834"/>
                    <a:pt x="89" y="832"/>
                  </a:cubicBezTo>
                  <a:cubicBezTo>
                    <a:pt x="87" y="831"/>
                    <a:pt x="81" y="829"/>
                    <a:pt x="79" y="827"/>
                  </a:cubicBezTo>
                  <a:cubicBezTo>
                    <a:pt x="77" y="826"/>
                    <a:pt x="73" y="824"/>
                    <a:pt x="72" y="822"/>
                  </a:cubicBezTo>
                  <a:cubicBezTo>
                    <a:pt x="70" y="819"/>
                    <a:pt x="71" y="812"/>
                    <a:pt x="70" y="809"/>
                  </a:cubicBezTo>
                  <a:cubicBezTo>
                    <a:pt x="70" y="807"/>
                    <a:pt x="67" y="803"/>
                    <a:pt x="66" y="801"/>
                  </a:cubicBezTo>
                  <a:cubicBezTo>
                    <a:pt x="65" y="800"/>
                    <a:pt x="63" y="797"/>
                    <a:pt x="63" y="795"/>
                  </a:cubicBezTo>
                  <a:cubicBezTo>
                    <a:pt x="63" y="793"/>
                    <a:pt x="66" y="787"/>
                    <a:pt x="66" y="784"/>
                  </a:cubicBezTo>
                  <a:cubicBezTo>
                    <a:pt x="66" y="782"/>
                    <a:pt x="65" y="776"/>
                    <a:pt x="64" y="774"/>
                  </a:cubicBezTo>
                  <a:cubicBezTo>
                    <a:pt x="64" y="773"/>
                    <a:pt x="61" y="771"/>
                    <a:pt x="60" y="769"/>
                  </a:cubicBezTo>
                  <a:cubicBezTo>
                    <a:pt x="59" y="768"/>
                    <a:pt x="60" y="764"/>
                    <a:pt x="60" y="762"/>
                  </a:cubicBezTo>
                  <a:cubicBezTo>
                    <a:pt x="60" y="761"/>
                    <a:pt x="60" y="758"/>
                    <a:pt x="59" y="757"/>
                  </a:cubicBezTo>
                  <a:cubicBezTo>
                    <a:pt x="61" y="755"/>
                    <a:pt x="62" y="754"/>
                    <a:pt x="62" y="753"/>
                  </a:cubicBezTo>
                  <a:cubicBezTo>
                    <a:pt x="62" y="753"/>
                    <a:pt x="62" y="752"/>
                    <a:pt x="62" y="752"/>
                  </a:cubicBezTo>
                  <a:cubicBezTo>
                    <a:pt x="63" y="751"/>
                    <a:pt x="64" y="751"/>
                    <a:pt x="64" y="751"/>
                  </a:cubicBezTo>
                  <a:cubicBezTo>
                    <a:pt x="65" y="750"/>
                    <a:pt x="66" y="747"/>
                    <a:pt x="67" y="745"/>
                  </a:cubicBezTo>
                  <a:cubicBezTo>
                    <a:pt x="68" y="745"/>
                    <a:pt x="71" y="744"/>
                    <a:pt x="72" y="743"/>
                  </a:cubicBezTo>
                  <a:cubicBezTo>
                    <a:pt x="74" y="744"/>
                    <a:pt x="77" y="748"/>
                    <a:pt x="79" y="749"/>
                  </a:cubicBezTo>
                  <a:cubicBezTo>
                    <a:pt x="80" y="750"/>
                    <a:pt x="85" y="751"/>
                    <a:pt x="87" y="750"/>
                  </a:cubicBezTo>
                  <a:cubicBezTo>
                    <a:pt x="88" y="750"/>
                    <a:pt x="92" y="749"/>
                    <a:pt x="93" y="747"/>
                  </a:cubicBezTo>
                  <a:cubicBezTo>
                    <a:pt x="93" y="746"/>
                    <a:pt x="94" y="744"/>
                    <a:pt x="94" y="742"/>
                  </a:cubicBezTo>
                  <a:cubicBezTo>
                    <a:pt x="94" y="741"/>
                    <a:pt x="90" y="740"/>
                    <a:pt x="89" y="738"/>
                  </a:cubicBezTo>
                  <a:cubicBezTo>
                    <a:pt x="89" y="736"/>
                    <a:pt x="89" y="732"/>
                    <a:pt x="90" y="731"/>
                  </a:cubicBezTo>
                  <a:cubicBezTo>
                    <a:pt x="91" y="730"/>
                    <a:pt x="94" y="729"/>
                    <a:pt x="95" y="730"/>
                  </a:cubicBezTo>
                  <a:cubicBezTo>
                    <a:pt x="96" y="730"/>
                    <a:pt x="98" y="732"/>
                    <a:pt x="98" y="733"/>
                  </a:cubicBezTo>
                  <a:cubicBezTo>
                    <a:pt x="99" y="735"/>
                    <a:pt x="97" y="737"/>
                    <a:pt x="98" y="738"/>
                  </a:cubicBezTo>
                  <a:cubicBezTo>
                    <a:pt x="98" y="740"/>
                    <a:pt x="103" y="743"/>
                    <a:pt x="103" y="745"/>
                  </a:cubicBezTo>
                  <a:cubicBezTo>
                    <a:pt x="103" y="747"/>
                    <a:pt x="103" y="750"/>
                    <a:pt x="102" y="751"/>
                  </a:cubicBezTo>
                  <a:cubicBezTo>
                    <a:pt x="102" y="752"/>
                    <a:pt x="100" y="753"/>
                    <a:pt x="100" y="754"/>
                  </a:cubicBezTo>
                  <a:cubicBezTo>
                    <a:pt x="100" y="756"/>
                    <a:pt x="100" y="759"/>
                    <a:pt x="101" y="761"/>
                  </a:cubicBezTo>
                  <a:cubicBezTo>
                    <a:pt x="102" y="763"/>
                    <a:pt x="106" y="766"/>
                    <a:pt x="108" y="767"/>
                  </a:cubicBezTo>
                  <a:cubicBezTo>
                    <a:pt x="110" y="768"/>
                    <a:pt x="113" y="771"/>
                    <a:pt x="115" y="770"/>
                  </a:cubicBezTo>
                  <a:cubicBezTo>
                    <a:pt x="116" y="770"/>
                    <a:pt x="118" y="768"/>
                    <a:pt x="118" y="767"/>
                  </a:cubicBezTo>
                  <a:cubicBezTo>
                    <a:pt x="118" y="766"/>
                    <a:pt x="117" y="763"/>
                    <a:pt x="116" y="762"/>
                  </a:cubicBezTo>
                  <a:cubicBezTo>
                    <a:pt x="115" y="761"/>
                    <a:pt x="111" y="761"/>
                    <a:pt x="110" y="760"/>
                  </a:cubicBezTo>
                  <a:cubicBezTo>
                    <a:pt x="109" y="759"/>
                    <a:pt x="108" y="755"/>
                    <a:pt x="109" y="754"/>
                  </a:cubicBezTo>
                  <a:cubicBezTo>
                    <a:pt x="109" y="752"/>
                    <a:pt x="113" y="752"/>
                    <a:pt x="114" y="751"/>
                  </a:cubicBezTo>
                  <a:cubicBezTo>
                    <a:pt x="117" y="751"/>
                    <a:pt x="122" y="752"/>
                    <a:pt x="124" y="751"/>
                  </a:cubicBezTo>
                  <a:cubicBezTo>
                    <a:pt x="127" y="749"/>
                    <a:pt x="130" y="742"/>
                    <a:pt x="133" y="740"/>
                  </a:cubicBezTo>
                  <a:cubicBezTo>
                    <a:pt x="135" y="738"/>
                    <a:pt x="141" y="735"/>
                    <a:pt x="144" y="734"/>
                  </a:cubicBezTo>
                  <a:cubicBezTo>
                    <a:pt x="147" y="733"/>
                    <a:pt x="154" y="735"/>
                    <a:pt x="158" y="735"/>
                  </a:cubicBezTo>
                  <a:cubicBezTo>
                    <a:pt x="161" y="736"/>
                    <a:pt x="166" y="736"/>
                    <a:pt x="169" y="736"/>
                  </a:cubicBezTo>
                  <a:cubicBezTo>
                    <a:pt x="171" y="735"/>
                    <a:pt x="174" y="733"/>
                    <a:pt x="176" y="732"/>
                  </a:cubicBezTo>
                  <a:cubicBezTo>
                    <a:pt x="179" y="731"/>
                    <a:pt x="184" y="731"/>
                    <a:pt x="187" y="731"/>
                  </a:cubicBezTo>
                  <a:cubicBezTo>
                    <a:pt x="189" y="732"/>
                    <a:pt x="193" y="732"/>
                    <a:pt x="195" y="734"/>
                  </a:cubicBezTo>
                  <a:cubicBezTo>
                    <a:pt x="195" y="735"/>
                    <a:pt x="195" y="737"/>
                    <a:pt x="195" y="738"/>
                  </a:cubicBezTo>
                  <a:cubicBezTo>
                    <a:pt x="194" y="739"/>
                    <a:pt x="191" y="739"/>
                    <a:pt x="191" y="741"/>
                  </a:cubicBezTo>
                  <a:cubicBezTo>
                    <a:pt x="190" y="742"/>
                    <a:pt x="190" y="745"/>
                    <a:pt x="190" y="746"/>
                  </a:cubicBezTo>
                  <a:cubicBezTo>
                    <a:pt x="190" y="748"/>
                    <a:pt x="193" y="752"/>
                    <a:pt x="195" y="753"/>
                  </a:cubicBezTo>
                  <a:cubicBezTo>
                    <a:pt x="197" y="754"/>
                    <a:pt x="202" y="756"/>
                    <a:pt x="205" y="756"/>
                  </a:cubicBezTo>
                  <a:cubicBezTo>
                    <a:pt x="209" y="756"/>
                    <a:pt x="217" y="755"/>
                    <a:pt x="221" y="755"/>
                  </a:cubicBezTo>
                  <a:cubicBezTo>
                    <a:pt x="223" y="756"/>
                    <a:pt x="226" y="758"/>
                    <a:pt x="228" y="758"/>
                  </a:cubicBezTo>
                  <a:cubicBezTo>
                    <a:pt x="231" y="758"/>
                    <a:pt x="237" y="759"/>
                    <a:pt x="239" y="758"/>
                  </a:cubicBezTo>
                  <a:cubicBezTo>
                    <a:pt x="244" y="757"/>
                    <a:pt x="251" y="750"/>
                    <a:pt x="255" y="748"/>
                  </a:cubicBezTo>
                  <a:cubicBezTo>
                    <a:pt x="259" y="746"/>
                    <a:pt x="267" y="744"/>
                    <a:pt x="270" y="742"/>
                  </a:cubicBezTo>
                  <a:cubicBezTo>
                    <a:pt x="272" y="742"/>
                    <a:pt x="277" y="741"/>
                    <a:pt x="278" y="739"/>
                  </a:cubicBezTo>
                  <a:cubicBezTo>
                    <a:pt x="280" y="738"/>
                    <a:pt x="279" y="733"/>
                    <a:pt x="279" y="731"/>
                  </a:cubicBezTo>
                  <a:cubicBezTo>
                    <a:pt x="278" y="730"/>
                    <a:pt x="277" y="728"/>
                    <a:pt x="276" y="727"/>
                  </a:cubicBezTo>
                  <a:cubicBezTo>
                    <a:pt x="275" y="726"/>
                    <a:pt x="270" y="726"/>
                    <a:pt x="269" y="724"/>
                  </a:cubicBezTo>
                  <a:cubicBezTo>
                    <a:pt x="269" y="723"/>
                    <a:pt x="270" y="720"/>
                    <a:pt x="270" y="718"/>
                  </a:cubicBezTo>
                  <a:cubicBezTo>
                    <a:pt x="270" y="717"/>
                    <a:pt x="269" y="714"/>
                    <a:pt x="269" y="713"/>
                  </a:cubicBezTo>
                  <a:cubicBezTo>
                    <a:pt x="268" y="712"/>
                    <a:pt x="265" y="712"/>
                    <a:pt x="264" y="711"/>
                  </a:cubicBezTo>
                  <a:cubicBezTo>
                    <a:pt x="263" y="710"/>
                    <a:pt x="262" y="706"/>
                    <a:pt x="262" y="704"/>
                  </a:cubicBezTo>
                  <a:cubicBezTo>
                    <a:pt x="262" y="703"/>
                    <a:pt x="264" y="700"/>
                    <a:pt x="265" y="699"/>
                  </a:cubicBezTo>
                  <a:cubicBezTo>
                    <a:pt x="267" y="698"/>
                    <a:pt x="271" y="700"/>
                    <a:pt x="272" y="699"/>
                  </a:cubicBezTo>
                  <a:cubicBezTo>
                    <a:pt x="274" y="697"/>
                    <a:pt x="275" y="692"/>
                    <a:pt x="277" y="691"/>
                  </a:cubicBezTo>
                  <a:cubicBezTo>
                    <a:pt x="279" y="690"/>
                    <a:pt x="284" y="689"/>
                    <a:pt x="286" y="690"/>
                  </a:cubicBezTo>
                  <a:cubicBezTo>
                    <a:pt x="287" y="690"/>
                    <a:pt x="289" y="693"/>
                    <a:pt x="290" y="694"/>
                  </a:cubicBezTo>
                  <a:cubicBezTo>
                    <a:pt x="291" y="695"/>
                    <a:pt x="293" y="698"/>
                    <a:pt x="295" y="698"/>
                  </a:cubicBezTo>
                  <a:cubicBezTo>
                    <a:pt x="296" y="699"/>
                    <a:pt x="300" y="696"/>
                    <a:pt x="301" y="696"/>
                  </a:cubicBezTo>
                  <a:cubicBezTo>
                    <a:pt x="303" y="696"/>
                    <a:pt x="307" y="699"/>
                    <a:pt x="308" y="698"/>
                  </a:cubicBezTo>
                  <a:cubicBezTo>
                    <a:pt x="310" y="698"/>
                    <a:pt x="311" y="695"/>
                    <a:pt x="313" y="695"/>
                  </a:cubicBezTo>
                  <a:cubicBezTo>
                    <a:pt x="314" y="694"/>
                    <a:pt x="317" y="696"/>
                    <a:pt x="318" y="696"/>
                  </a:cubicBezTo>
                  <a:cubicBezTo>
                    <a:pt x="319" y="696"/>
                    <a:pt x="321" y="694"/>
                    <a:pt x="322" y="693"/>
                  </a:cubicBezTo>
                  <a:cubicBezTo>
                    <a:pt x="323" y="692"/>
                    <a:pt x="323" y="687"/>
                    <a:pt x="324" y="686"/>
                  </a:cubicBezTo>
                  <a:cubicBezTo>
                    <a:pt x="325" y="684"/>
                    <a:pt x="326" y="680"/>
                    <a:pt x="328" y="680"/>
                  </a:cubicBezTo>
                  <a:cubicBezTo>
                    <a:pt x="330" y="679"/>
                    <a:pt x="335" y="680"/>
                    <a:pt x="338" y="681"/>
                  </a:cubicBezTo>
                  <a:cubicBezTo>
                    <a:pt x="341" y="683"/>
                    <a:pt x="346" y="690"/>
                    <a:pt x="349" y="692"/>
                  </a:cubicBezTo>
                  <a:cubicBezTo>
                    <a:pt x="352" y="694"/>
                    <a:pt x="360" y="695"/>
                    <a:pt x="363" y="697"/>
                  </a:cubicBezTo>
                  <a:cubicBezTo>
                    <a:pt x="365" y="699"/>
                    <a:pt x="368" y="704"/>
                    <a:pt x="370" y="706"/>
                  </a:cubicBezTo>
                  <a:cubicBezTo>
                    <a:pt x="371" y="708"/>
                    <a:pt x="375" y="712"/>
                    <a:pt x="376" y="714"/>
                  </a:cubicBezTo>
                  <a:cubicBezTo>
                    <a:pt x="377" y="715"/>
                    <a:pt x="378" y="718"/>
                    <a:pt x="377" y="720"/>
                  </a:cubicBezTo>
                  <a:cubicBezTo>
                    <a:pt x="377" y="721"/>
                    <a:pt x="375" y="723"/>
                    <a:pt x="375" y="723"/>
                  </a:cubicBezTo>
                  <a:cubicBezTo>
                    <a:pt x="373" y="724"/>
                    <a:pt x="369" y="723"/>
                    <a:pt x="368" y="724"/>
                  </a:cubicBezTo>
                  <a:cubicBezTo>
                    <a:pt x="368" y="725"/>
                    <a:pt x="368" y="728"/>
                    <a:pt x="369" y="728"/>
                  </a:cubicBezTo>
                  <a:cubicBezTo>
                    <a:pt x="370" y="730"/>
                    <a:pt x="373" y="729"/>
                    <a:pt x="375" y="729"/>
                  </a:cubicBezTo>
                  <a:cubicBezTo>
                    <a:pt x="376" y="729"/>
                    <a:pt x="379" y="728"/>
                    <a:pt x="381" y="729"/>
                  </a:cubicBezTo>
                  <a:cubicBezTo>
                    <a:pt x="382" y="729"/>
                    <a:pt x="385" y="731"/>
                    <a:pt x="387" y="733"/>
                  </a:cubicBezTo>
                  <a:cubicBezTo>
                    <a:pt x="388" y="734"/>
                    <a:pt x="391" y="737"/>
                    <a:pt x="391" y="739"/>
                  </a:cubicBezTo>
                  <a:cubicBezTo>
                    <a:pt x="391" y="740"/>
                    <a:pt x="391" y="744"/>
                    <a:pt x="389" y="746"/>
                  </a:cubicBezTo>
                  <a:cubicBezTo>
                    <a:pt x="388" y="747"/>
                    <a:pt x="385" y="746"/>
                    <a:pt x="384" y="746"/>
                  </a:cubicBezTo>
                  <a:cubicBezTo>
                    <a:pt x="382" y="746"/>
                    <a:pt x="380" y="746"/>
                    <a:pt x="379" y="746"/>
                  </a:cubicBezTo>
                  <a:cubicBezTo>
                    <a:pt x="378" y="746"/>
                    <a:pt x="376" y="748"/>
                    <a:pt x="376" y="749"/>
                  </a:cubicBezTo>
                  <a:cubicBezTo>
                    <a:pt x="375" y="751"/>
                    <a:pt x="374" y="754"/>
                    <a:pt x="374" y="755"/>
                  </a:cubicBezTo>
                  <a:cubicBezTo>
                    <a:pt x="374" y="757"/>
                    <a:pt x="375" y="759"/>
                    <a:pt x="376" y="761"/>
                  </a:cubicBezTo>
                  <a:cubicBezTo>
                    <a:pt x="377" y="762"/>
                    <a:pt x="381" y="764"/>
                    <a:pt x="382" y="765"/>
                  </a:cubicBezTo>
                  <a:cubicBezTo>
                    <a:pt x="384" y="765"/>
                    <a:pt x="387" y="767"/>
                    <a:pt x="388" y="766"/>
                  </a:cubicBezTo>
                  <a:cubicBezTo>
                    <a:pt x="389" y="766"/>
                    <a:pt x="390" y="765"/>
                    <a:pt x="390" y="764"/>
                  </a:cubicBezTo>
                  <a:cubicBezTo>
                    <a:pt x="390" y="762"/>
                    <a:pt x="390" y="760"/>
                    <a:pt x="389" y="759"/>
                  </a:cubicBezTo>
                  <a:cubicBezTo>
                    <a:pt x="388" y="758"/>
                    <a:pt x="385" y="758"/>
                    <a:pt x="385" y="757"/>
                  </a:cubicBezTo>
                  <a:cubicBezTo>
                    <a:pt x="384" y="756"/>
                    <a:pt x="384" y="754"/>
                    <a:pt x="384" y="753"/>
                  </a:cubicBezTo>
                  <a:cubicBezTo>
                    <a:pt x="385" y="752"/>
                    <a:pt x="389" y="753"/>
                    <a:pt x="390" y="753"/>
                  </a:cubicBezTo>
                  <a:cubicBezTo>
                    <a:pt x="394" y="753"/>
                    <a:pt x="400" y="755"/>
                    <a:pt x="402" y="757"/>
                  </a:cubicBezTo>
                  <a:cubicBezTo>
                    <a:pt x="404" y="758"/>
                    <a:pt x="405" y="762"/>
                    <a:pt x="405" y="764"/>
                  </a:cubicBezTo>
                  <a:cubicBezTo>
                    <a:pt x="405" y="766"/>
                    <a:pt x="403" y="768"/>
                    <a:pt x="403" y="769"/>
                  </a:cubicBezTo>
                  <a:cubicBezTo>
                    <a:pt x="402" y="771"/>
                    <a:pt x="402" y="774"/>
                    <a:pt x="402" y="775"/>
                  </a:cubicBezTo>
                  <a:cubicBezTo>
                    <a:pt x="402" y="777"/>
                    <a:pt x="403" y="781"/>
                    <a:pt x="404" y="782"/>
                  </a:cubicBezTo>
                  <a:cubicBezTo>
                    <a:pt x="407" y="785"/>
                    <a:pt x="415" y="789"/>
                    <a:pt x="419" y="791"/>
                  </a:cubicBezTo>
                  <a:cubicBezTo>
                    <a:pt x="422" y="792"/>
                    <a:pt x="427" y="793"/>
                    <a:pt x="429" y="795"/>
                  </a:cubicBezTo>
                  <a:cubicBezTo>
                    <a:pt x="431" y="796"/>
                    <a:pt x="435" y="800"/>
                    <a:pt x="437" y="801"/>
                  </a:cubicBezTo>
                  <a:cubicBezTo>
                    <a:pt x="439" y="801"/>
                    <a:pt x="443" y="802"/>
                    <a:pt x="444" y="801"/>
                  </a:cubicBezTo>
                  <a:cubicBezTo>
                    <a:pt x="445" y="800"/>
                    <a:pt x="443" y="797"/>
                    <a:pt x="444" y="796"/>
                  </a:cubicBezTo>
                  <a:cubicBezTo>
                    <a:pt x="445" y="795"/>
                    <a:pt x="448" y="795"/>
                    <a:pt x="449" y="795"/>
                  </a:cubicBezTo>
                  <a:cubicBezTo>
                    <a:pt x="450" y="796"/>
                    <a:pt x="450" y="800"/>
                    <a:pt x="451" y="801"/>
                  </a:cubicBezTo>
                  <a:cubicBezTo>
                    <a:pt x="452" y="802"/>
                    <a:pt x="455" y="803"/>
                    <a:pt x="457" y="803"/>
                  </a:cubicBezTo>
                  <a:cubicBezTo>
                    <a:pt x="459" y="803"/>
                    <a:pt x="462" y="801"/>
                    <a:pt x="463" y="800"/>
                  </a:cubicBezTo>
                  <a:cubicBezTo>
                    <a:pt x="464" y="797"/>
                    <a:pt x="462" y="792"/>
                    <a:pt x="460" y="790"/>
                  </a:cubicBezTo>
                  <a:cubicBezTo>
                    <a:pt x="460" y="787"/>
                    <a:pt x="456" y="784"/>
                    <a:pt x="456" y="782"/>
                  </a:cubicBezTo>
                  <a:cubicBezTo>
                    <a:pt x="455" y="779"/>
                    <a:pt x="453" y="774"/>
                    <a:pt x="454" y="771"/>
                  </a:cubicBezTo>
                  <a:cubicBezTo>
                    <a:pt x="454" y="770"/>
                    <a:pt x="458" y="770"/>
                    <a:pt x="458" y="769"/>
                  </a:cubicBezTo>
                  <a:cubicBezTo>
                    <a:pt x="459" y="767"/>
                    <a:pt x="458" y="763"/>
                    <a:pt x="457" y="761"/>
                  </a:cubicBezTo>
                  <a:cubicBezTo>
                    <a:pt x="457" y="758"/>
                    <a:pt x="454" y="754"/>
                    <a:pt x="453" y="751"/>
                  </a:cubicBezTo>
                  <a:cubicBezTo>
                    <a:pt x="452" y="749"/>
                    <a:pt x="450" y="744"/>
                    <a:pt x="449" y="742"/>
                  </a:cubicBezTo>
                  <a:cubicBezTo>
                    <a:pt x="449" y="739"/>
                    <a:pt x="448" y="735"/>
                    <a:pt x="449" y="732"/>
                  </a:cubicBezTo>
                  <a:cubicBezTo>
                    <a:pt x="449" y="731"/>
                    <a:pt x="451" y="728"/>
                    <a:pt x="452" y="728"/>
                  </a:cubicBezTo>
                  <a:cubicBezTo>
                    <a:pt x="454" y="728"/>
                    <a:pt x="457" y="730"/>
                    <a:pt x="458" y="731"/>
                  </a:cubicBezTo>
                  <a:cubicBezTo>
                    <a:pt x="460" y="733"/>
                    <a:pt x="462" y="739"/>
                    <a:pt x="464" y="740"/>
                  </a:cubicBezTo>
                  <a:cubicBezTo>
                    <a:pt x="466" y="742"/>
                    <a:pt x="470" y="743"/>
                    <a:pt x="472" y="744"/>
                  </a:cubicBezTo>
                  <a:cubicBezTo>
                    <a:pt x="475" y="744"/>
                    <a:pt x="480" y="744"/>
                    <a:pt x="483" y="744"/>
                  </a:cubicBezTo>
                  <a:cubicBezTo>
                    <a:pt x="485" y="743"/>
                    <a:pt x="490" y="743"/>
                    <a:pt x="493" y="742"/>
                  </a:cubicBezTo>
                  <a:cubicBezTo>
                    <a:pt x="494" y="741"/>
                    <a:pt x="496" y="739"/>
                    <a:pt x="497" y="737"/>
                  </a:cubicBezTo>
                  <a:cubicBezTo>
                    <a:pt x="498" y="734"/>
                    <a:pt x="497" y="727"/>
                    <a:pt x="498" y="724"/>
                  </a:cubicBezTo>
                  <a:cubicBezTo>
                    <a:pt x="499" y="721"/>
                    <a:pt x="503" y="716"/>
                    <a:pt x="505" y="714"/>
                  </a:cubicBezTo>
                  <a:cubicBezTo>
                    <a:pt x="506" y="712"/>
                    <a:pt x="511" y="709"/>
                    <a:pt x="513" y="709"/>
                  </a:cubicBezTo>
                  <a:cubicBezTo>
                    <a:pt x="515" y="708"/>
                    <a:pt x="518" y="709"/>
                    <a:pt x="519" y="710"/>
                  </a:cubicBezTo>
                  <a:cubicBezTo>
                    <a:pt x="521" y="711"/>
                    <a:pt x="523" y="713"/>
                    <a:pt x="525" y="713"/>
                  </a:cubicBezTo>
                  <a:cubicBezTo>
                    <a:pt x="527" y="714"/>
                    <a:pt x="533" y="714"/>
                    <a:pt x="536" y="714"/>
                  </a:cubicBezTo>
                  <a:cubicBezTo>
                    <a:pt x="538" y="715"/>
                    <a:pt x="543" y="719"/>
                    <a:pt x="545" y="720"/>
                  </a:cubicBezTo>
                  <a:cubicBezTo>
                    <a:pt x="547" y="720"/>
                    <a:pt x="550" y="721"/>
                    <a:pt x="552" y="720"/>
                  </a:cubicBezTo>
                  <a:cubicBezTo>
                    <a:pt x="554" y="720"/>
                    <a:pt x="558" y="719"/>
                    <a:pt x="559" y="718"/>
                  </a:cubicBezTo>
                  <a:cubicBezTo>
                    <a:pt x="561" y="716"/>
                    <a:pt x="563" y="712"/>
                    <a:pt x="563" y="710"/>
                  </a:cubicBezTo>
                  <a:cubicBezTo>
                    <a:pt x="563" y="710"/>
                    <a:pt x="562" y="708"/>
                    <a:pt x="561" y="707"/>
                  </a:cubicBezTo>
                  <a:cubicBezTo>
                    <a:pt x="561" y="706"/>
                    <a:pt x="558" y="706"/>
                    <a:pt x="557" y="707"/>
                  </a:cubicBezTo>
                  <a:cubicBezTo>
                    <a:pt x="557" y="708"/>
                    <a:pt x="558" y="710"/>
                    <a:pt x="558" y="711"/>
                  </a:cubicBezTo>
                  <a:cubicBezTo>
                    <a:pt x="557" y="712"/>
                    <a:pt x="553" y="712"/>
                    <a:pt x="552" y="711"/>
                  </a:cubicBezTo>
                  <a:cubicBezTo>
                    <a:pt x="550" y="710"/>
                    <a:pt x="549" y="707"/>
                    <a:pt x="549" y="705"/>
                  </a:cubicBezTo>
                  <a:cubicBezTo>
                    <a:pt x="548" y="704"/>
                    <a:pt x="547" y="700"/>
                    <a:pt x="547" y="697"/>
                  </a:cubicBezTo>
                  <a:cubicBezTo>
                    <a:pt x="547" y="695"/>
                    <a:pt x="548" y="691"/>
                    <a:pt x="550" y="689"/>
                  </a:cubicBezTo>
                  <a:cubicBezTo>
                    <a:pt x="551" y="689"/>
                    <a:pt x="554" y="690"/>
                    <a:pt x="556" y="689"/>
                  </a:cubicBezTo>
                  <a:cubicBezTo>
                    <a:pt x="557" y="689"/>
                    <a:pt x="559" y="686"/>
                    <a:pt x="561" y="686"/>
                  </a:cubicBezTo>
                  <a:cubicBezTo>
                    <a:pt x="562" y="686"/>
                    <a:pt x="564" y="688"/>
                    <a:pt x="565" y="688"/>
                  </a:cubicBezTo>
                  <a:cubicBezTo>
                    <a:pt x="566" y="689"/>
                    <a:pt x="567" y="692"/>
                    <a:pt x="568" y="693"/>
                  </a:cubicBezTo>
                  <a:cubicBezTo>
                    <a:pt x="569" y="693"/>
                    <a:pt x="572" y="692"/>
                    <a:pt x="573" y="692"/>
                  </a:cubicBezTo>
                  <a:cubicBezTo>
                    <a:pt x="574" y="691"/>
                    <a:pt x="575" y="688"/>
                    <a:pt x="574" y="687"/>
                  </a:cubicBezTo>
                  <a:cubicBezTo>
                    <a:pt x="574" y="685"/>
                    <a:pt x="572" y="682"/>
                    <a:pt x="572" y="681"/>
                  </a:cubicBezTo>
                  <a:cubicBezTo>
                    <a:pt x="570" y="678"/>
                    <a:pt x="567" y="674"/>
                    <a:pt x="565" y="672"/>
                  </a:cubicBezTo>
                  <a:cubicBezTo>
                    <a:pt x="564" y="671"/>
                    <a:pt x="562" y="669"/>
                    <a:pt x="561" y="668"/>
                  </a:cubicBezTo>
                  <a:cubicBezTo>
                    <a:pt x="560" y="668"/>
                    <a:pt x="557" y="667"/>
                    <a:pt x="557" y="666"/>
                  </a:cubicBezTo>
                  <a:cubicBezTo>
                    <a:pt x="556" y="665"/>
                    <a:pt x="557" y="663"/>
                    <a:pt x="557" y="662"/>
                  </a:cubicBezTo>
                  <a:cubicBezTo>
                    <a:pt x="557" y="661"/>
                    <a:pt x="560" y="659"/>
                    <a:pt x="560" y="657"/>
                  </a:cubicBezTo>
                  <a:cubicBezTo>
                    <a:pt x="561" y="656"/>
                    <a:pt x="562" y="651"/>
                    <a:pt x="562" y="650"/>
                  </a:cubicBezTo>
                  <a:cubicBezTo>
                    <a:pt x="561" y="648"/>
                    <a:pt x="559" y="646"/>
                    <a:pt x="558" y="646"/>
                  </a:cubicBezTo>
                  <a:cubicBezTo>
                    <a:pt x="557" y="646"/>
                    <a:pt x="555" y="645"/>
                    <a:pt x="554" y="646"/>
                  </a:cubicBezTo>
                  <a:cubicBezTo>
                    <a:pt x="554" y="646"/>
                    <a:pt x="552" y="647"/>
                    <a:pt x="552" y="647"/>
                  </a:cubicBezTo>
                  <a:cubicBezTo>
                    <a:pt x="551" y="649"/>
                    <a:pt x="552" y="652"/>
                    <a:pt x="551" y="653"/>
                  </a:cubicBezTo>
                  <a:cubicBezTo>
                    <a:pt x="551" y="655"/>
                    <a:pt x="549" y="657"/>
                    <a:pt x="548" y="658"/>
                  </a:cubicBezTo>
                  <a:cubicBezTo>
                    <a:pt x="546" y="658"/>
                    <a:pt x="544" y="658"/>
                    <a:pt x="543" y="657"/>
                  </a:cubicBezTo>
                  <a:cubicBezTo>
                    <a:pt x="542" y="657"/>
                    <a:pt x="539" y="655"/>
                    <a:pt x="539" y="653"/>
                  </a:cubicBezTo>
                  <a:cubicBezTo>
                    <a:pt x="539" y="652"/>
                    <a:pt x="539" y="650"/>
                    <a:pt x="540" y="649"/>
                  </a:cubicBezTo>
                  <a:cubicBezTo>
                    <a:pt x="541" y="648"/>
                    <a:pt x="543" y="647"/>
                    <a:pt x="544" y="646"/>
                  </a:cubicBezTo>
                  <a:cubicBezTo>
                    <a:pt x="544" y="645"/>
                    <a:pt x="545" y="643"/>
                    <a:pt x="544" y="642"/>
                  </a:cubicBezTo>
                  <a:cubicBezTo>
                    <a:pt x="544" y="641"/>
                    <a:pt x="543" y="640"/>
                    <a:pt x="542" y="639"/>
                  </a:cubicBezTo>
                  <a:cubicBezTo>
                    <a:pt x="542" y="638"/>
                    <a:pt x="544" y="634"/>
                    <a:pt x="545" y="633"/>
                  </a:cubicBezTo>
                  <a:cubicBezTo>
                    <a:pt x="546" y="631"/>
                    <a:pt x="548" y="628"/>
                    <a:pt x="550" y="627"/>
                  </a:cubicBezTo>
                  <a:cubicBezTo>
                    <a:pt x="551" y="626"/>
                    <a:pt x="554" y="625"/>
                    <a:pt x="555" y="624"/>
                  </a:cubicBezTo>
                  <a:cubicBezTo>
                    <a:pt x="556" y="623"/>
                    <a:pt x="558" y="620"/>
                    <a:pt x="557" y="618"/>
                  </a:cubicBezTo>
                  <a:cubicBezTo>
                    <a:pt x="557" y="617"/>
                    <a:pt x="554" y="615"/>
                    <a:pt x="553" y="614"/>
                  </a:cubicBezTo>
                  <a:cubicBezTo>
                    <a:pt x="551" y="612"/>
                    <a:pt x="545" y="610"/>
                    <a:pt x="544" y="607"/>
                  </a:cubicBezTo>
                  <a:cubicBezTo>
                    <a:pt x="543" y="606"/>
                    <a:pt x="542" y="603"/>
                    <a:pt x="543" y="602"/>
                  </a:cubicBezTo>
                  <a:cubicBezTo>
                    <a:pt x="545" y="600"/>
                    <a:pt x="550" y="601"/>
                    <a:pt x="552" y="601"/>
                  </a:cubicBezTo>
                  <a:cubicBezTo>
                    <a:pt x="554" y="601"/>
                    <a:pt x="559" y="603"/>
                    <a:pt x="561" y="603"/>
                  </a:cubicBezTo>
                  <a:cubicBezTo>
                    <a:pt x="564" y="603"/>
                    <a:pt x="569" y="601"/>
                    <a:pt x="571" y="600"/>
                  </a:cubicBezTo>
                  <a:cubicBezTo>
                    <a:pt x="574" y="599"/>
                    <a:pt x="579" y="597"/>
                    <a:pt x="582" y="595"/>
                  </a:cubicBezTo>
                  <a:cubicBezTo>
                    <a:pt x="585" y="593"/>
                    <a:pt x="592" y="587"/>
                    <a:pt x="595" y="585"/>
                  </a:cubicBezTo>
                  <a:cubicBezTo>
                    <a:pt x="600" y="582"/>
                    <a:pt x="608" y="579"/>
                    <a:pt x="613" y="577"/>
                  </a:cubicBezTo>
                  <a:cubicBezTo>
                    <a:pt x="616" y="575"/>
                    <a:pt x="623" y="573"/>
                    <a:pt x="626" y="572"/>
                  </a:cubicBezTo>
                  <a:cubicBezTo>
                    <a:pt x="629" y="570"/>
                    <a:pt x="633" y="567"/>
                    <a:pt x="635" y="566"/>
                  </a:cubicBezTo>
                  <a:cubicBezTo>
                    <a:pt x="637" y="566"/>
                    <a:pt x="641" y="566"/>
                    <a:pt x="642" y="568"/>
                  </a:cubicBezTo>
                  <a:cubicBezTo>
                    <a:pt x="643" y="569"/>
                    <a:pt x="641" y="572"/>
                    <a:pt x="640" y="573"/>
                  </a:cubicBezTo>
                  <a:cubicBezTo>
                    <a:pt x="639" y="574"/>
                    <a:pt x="637" y="576"/>
                    <a:pt x="635" y="576"/>
                  </a:cubicBezTo>
                  <a:cubicBezTo>
                    <a:pt x="633" y="578"/>
                    <a:pt x="627" y="580"/>
                    <a:pt x="625" y="581"/>
                  </a:cubicBezTo>
                  <a:cubicBezTo>
                    <a:pt x="623" y="582"/>
                    <a:pt x="620" y="583"/>
                    <a:pt x="619" y="584"/>
                  </a:cubicBezTo>
                  <a:cubicBezTo>
                    <a:pt x="618" y="586"/>
                    <a:pt x="619" y="589"/>
                    <a:pt x="619" y="590"/>
                  </a:cubicBezTo>
                  <a:cubicBezTo>
                    <a:pt x="618" y="591"/>
                    <a:pt x="617" y="594"/>
                    <a:pt x="617" y="595"/>
                  </a:cubicBezTo>
                  <a:cubicBezTo>
                    <a:pt x="617" y="596"/>
                    <a:pt x="616" y="598"/>
                    <a:pt x="616" y="599"/>
                  </a:cubicBezTo>
                  <a:cubicBezTo>
                    <a:pt x="617" y="600"/>
                    <a:pt x="620" y="600"/>
                    <a:pt x="621" y="600"/>
                  </a:cubicBezTo>
                  <a:cubicBezTo>
                    <a:pt x="623" y="600"/>
                    <a:pt x="627" y="600"/>
                    <a:pt x="628" y="599"/>
                  </a:cubicBezTo>
                  <a:cubicBezTo>
                    <a:pt x="630" y="597"/>
                    <a:pt x="630" y="592"/>
                    <a:pt x="631" y="590"/>
                  </a:cubicBezTo>
                  <a:cubicBezTo>
                    <a:pt x="632" y="588"/>
                    <a:pt x="635" y="585"/>
                    <a:pt x="636" y="583"/>
                  </a:cubicBezTo>
                  <a:cubicBezTo>
                    <a:pt x="638" y="581"/>
                    <a:pt x="643" y="578"/>
                    <a:pt x="644" y="577"/>
                  </a:cubicBezTo>
                  <a:cubicBezTo>
                    <a:pt x="645" y="576"/>
                    <a:pt x="646" y="574"/>
                    <a:pt x="647" y="574"/>
                  </a:cubicBezTo>
                  <a:cubicBezTo>
                    <a:pt x="649" y="574"/>
                    <a:pt x="651" y="578"/>
                    <a:pt x="651" y="580"/>
                  </a:cubicBezTo>
                  <a:cubicBezTo>
                    <a:pt x="652" y="582"/>
                    <a:pt x="652" y="585"/>
                    <a:pt x="652" y="587"/>
                  </a:cubicBezTo>
                  <a:cubicBezTo>
                    <a:pt x="652" y="588"/>
                    <a:pt x="650" y="591"/>
                    <a:pt x="650" y="593"/>
                  </a:cubicBezTo>
                  <a:cubicBezTo>
                    <a:pt x="649" y="593"/>
                    <a:pt x="649" y="595"/>
                    <a:pt x="649" y="595"/>
                  </a:cubicBezTo>
                  <a:cubicBezTo>
                    <a:pt x="647" y="595"/>
                    <a:pt x="646" y="592"/>
                    <a:pt x="645" y="591"/>
                  </a:cubicBezTo>
                  <a:cubicBezTo>
                    <a:pt x="645" y="590"/>
                    <a:pt x="646" y="587"/>
                    <a:pt x="646" y="587"/>
                  </a:cubicBezTo>
                  <a:cubicBezTo>
                    <a:pt x="645" y="586"/>
                    <a:pt x="643" y="586"/>
                    <a:pt x="642" y="586"/>
                  </a:cubicBezTo>
                  <a:cubicBezTo>
                    <a:pt x="641" y="587"/>
                    <a:pt x="640" y="589"/>
                    <a:pt x="640" y="590"/>
                  </a:cubicBezTo>
                  <a:cubicBezTo>
                    <a:pt x="640" y="591"/>
                    <a:pt x="640" y="593"/>
                    <a:pt x="641" y="593"/>
                  </a:cubicBezTo>
                  <a:cubicBezTo>
                    <a:pt x="641" y="594"/>
                    <a:pt x="643" y="594"/>
                    <a:pt x="643" y="595"/>
                  </a:cubicBezTo>
                  <a:cubicBezTo>
                    <a:pt x="644" y="596"/>
                    <a:pt x="644" y="599"/>
                    <a:pt x="643" y="600"/>
                  </a:cubicBezTo>
                  <a:cubicBezTo>
                    <a:pt x="643" y="601"/>
                    <a:pt x="640" y="602"/>
                    <a:pt x="639" y="603"/>
                  </a:cubicBezTo>
                  <a:cubicBezTo>
                    <a:pt x="638" y="604"/>
                    <a:pt x="636" y="607"/>
                    <a:pt x="636" y="608"/>
                  </a:cubicBezTo>
                  <a:cubicBezTo>
                    <a:pt x="637" y="609"/>
                    <a:pt x="639" y="611"/>
                    <a:pt x="640" y="612"/>
                  </a:cubicBezTo>
                  <a:cubicBezTo>
                    <a:pt x="641" y="612"/>
                    <a:pt x="643" y="612"/>
                    <a:pt x="643" y="612"/>
                  </a:cubicBezTo>
                  <a:cubicBezTo>
                    <a:pt x="644" y="613"/>
                    <a:pt x="643" y="615"/>
                    <a:pt x="643" y="616"/>
                  </a:cubicBezTo>
                  <a:cubicBezTo>
                    <a:pt x="643" y="617"/>
                    <a:pt x="644" y="618"/>
                    <a:pt x="645" y="619"/>
                  </a:cubicBezTo>
                  <a:cubicBezTo>
                    <a:pt x="646" y="619"/>
                    <a:pt x="650" y="619"/>
                    <a:pt x="651" y="618"/>
                  </a:cubicBezTo>
                  <a:cubicBezTo>
                    <a:pt x="652" y="617"/>
                    <a:pt x="652" y="613"/>
                    <a:pt x="653" y="611"/>
                  </a:cubicBezTo>
                  <a:cubicBezTo>
                    <a:pt x="653" y="610"/>
                    <a:pt x="656" y="609"/>
                    <a:pt x="656" y="608"/>
                  </a:cubicBezTo>
                  <a:cubicBezTo>
                    <a:pt x="658" y="605"/>
                    <a:pt x="659" y="599"/>
                    <a:pt x="659" y="596"/>
                  </a:cubicBezTo>
                  <a:cubicBezTo>
                    <a:pt x="660" y="593"/>
                    <a:pt x="660" y="584"/>
                    <a:pt x="659" y="581"/>
                  </a:cubicBezTo>
                  <a:cubicBezTo>
                    <a:pt x="658" y="579"/>
                    <a:pt x="655" y="576"/>
                    <a:pt x="654" y="574"/>
                  </a:cubicBezTo>
                  <a:cubicBezTo>
                    <a:pt x="654" y="572"/>
                    <a:pt x="653" y="567"/>
                    <a:pt x="653" y="565"/>
                  </a:cubicBezTo>
                  <a:cubicBezTo>
                    <a:pt x="654" y="563"/>
                    <a:pt x="655" y="558"/>
                    <a:pt x="657" y="557"/>
                  </a:cubicBezTo>
                  <a:cubicBezTo>
                    <a:pt x="658" y="556"/>
                    <a:pt x="663" y="555"/>
                    <a:pt x="665" y="554"/>
                  </a:cubicBezTo>
                  <a:cubicBezTo>
                    <a:pt x="668" y="552"/>
                    <a:pt x="673" y="548"/>
                    <a:pt x="676" y="547"/>
                  </a:cubicBezTo>
                  <a:cubicBezTo>
                    <a:pt x="679" y="546"/>
                    <a:pt x="685" y="544"/>
                    <a:pt x="688" y="543"/>
                  </a:cubicBezTo>
                  <a:cubicBezTo>
                    <a:pt x="690" y="542"/>
                    <a:pt x="695" y="541"/>
                    <a:pt x="698" y="541"/>
                  </a:cubicBezTo>
                  <a:cubicBezTo>
                    <a:pt x="701" y="541"/>
                    <a:pt x="707" y="541"/>
                    <a:pt x="708" y="542"/>
                  </a:cubicBezTo>
                  <a:cubicBezTo>
                    <a:pt x="710" y="544"/>
                    <a:pt x="711" y="548"/>
                    <a:pt x="710" y="550"/>
                  </a:cubicBezTo>
                  <a:cubicBezTo>
                    <a:pt x="710" y="551"/>
                    <a:pt x="708" y="553"/>
                    <a:pt x="707" y="554"/>
                  </a:cubicBezTo>
                  <a:cubicBezTo>
                    <a:pt x="705" y="555"/>
                    <a:pt x="702" y="555"/>
                    <a:pt x="700" y="556"/>
                  </a:cubicBezTo>
                  <a:cubicBezTo>
                    <a:pt x="699" y="557"/>
                    <a:pt x="696" y="558"/>
                    <a:pt x="695" y="559"/>
                  </a:cubicBezTo>
                  <a:cubicBezTo>
                    <a:pt x="695" y="560"/>
                    <a:pt x="695" y="563"/>
                    <a:pt x="696" y="564"/>
                  </a:cubicBezTo>
                  <a:cubicBezTo>
                    <a:pt x="696" y="565"/>
                    <a:pt x="698" y="566"/>
                    <a:pt x="699" y="567"/>
                  </a:cubicBezTo>
                  <a:cubicBezTo>
                    <a:pt x="701" y="567"/>
                    <a:pt x="704" y="567"/>
                    <a:pt x="706" y="567"/>
                  </a:cubicBezTo>
                  <a:cubicBezTo>
                    <a:pt x="707" y="566"/>
                    <a:pt x="709" y="562"/>
                    <a:pt x="710" y="561"/>
                  </a:cubicBezTo>
                  <a:cubicBezTo>
                    <a:pt x="712" y="560"/>
                    <a:pt x="716" y="562"/>
                    <a:pt x="718" y="561"/>
                  </a:cubicBezTo>
                  <a:cubicBezTo>
                    <a:pt x="720" y="561"/>
                    <a:pt x="724" y="557"/>
                    <a:pt x="726" y="557"/>
                  </a:cubicBezTo>
                  <a:cubicBezTo>
                    <a:pt x="726" y="557"/>
                    <a:pt x="728" y="557"/>
                    <a:pt x="728" y="557"/>
                  </a:cubicBezTo>
                  <a:cubicBezTo>
                    <a:pt x="729" y="558"/>
                    <a:pt x="728" y="560"/>
                    <a:pt x="729" y="561"/>
                  </a:cubicBezTo>
                  <a:cubicBezTo>
                    <a:pt x="730" y="562"/>
                    <a:pt x="732" y="561"/>
                    <a:pt x="733" y="560"/>
                  </a:cubicBezTo>
                  <a:cubicBezTo>
                    <a:pt x="735" y="559"/>
                    <a:pt x="738" y="554"/>
                    <a:pt x="741" y="553"/>
                  </a:cubicBezTo>
                  <a:cubicBezTo>
                    <a:pt x="742" y="552"/>
                    <a:pt x="744" y="552"/>
                    <a:pt x="745" y="553"/>
                  </a:cubicBezTo>
                  <a:cubicBezTo>
                    <a:pt x="746" y="553"/>
                    <a:pt x="748" y="554"/>
                    <a:pt x="748" y="554"/>
                  </a:cubicBezTo>
                  <a:cubicBezTo>
                    <a:pt x="750" y="554"/>
                    <a:pt x="751" y="552"/>
                    <a:pt x="753" y="552"/>
                  </a:cubicBezTo>
                  <a:cubicBezTo>
                    <a:pt x="754" y="552"/>
                    <a:pt x="758" y="552"/>
                    <a:pt x="759" y="553"/>
                  </a:cubicBezTo>
                  <a:cubicBezTo>
                    <a:pt x="760" y="554"/>
                    <a:pt x="760" y="556"/>
                    <a:pt x="761" y="557"/>
                  </a:cubicBezTo>
                  <a:cubicBezTo>
                    <a:pt x="762" y="558"/>
                    <a:pt x="766" y="556"/>
                    <a:pt x="768" y="557"/>
                  </a:cubicBezTo>
                  <a:cubicBezTo>
                    <a:pt x="768" y="557"/>
                    <a:pt x="769" y="558"/>
                    <a:pt x="769" y="559"/>
                  </a:cubicBezTo>
                  <a:cubicBezTo>
                    <a:pt x="769" y="560"/>
                    <a:pt x="766" y="560"/>
                    <a:pt x="766" y="561"/>
                  </a:cubicBezTo>
                  <a:cubicBezTo>
                    <a:pt x="765" y="562"/>
                    <a:pt x="765" y="565"/>
                    <a:pt x="766" y="566"/>
                  </a:cubicBezTo>
                  <a:cubicBezTo>
                    <a:pt x="767" y="567"/>
                    <a:pt x="771" y="564"/>
                    <a:pt x="773" y="563"/>
                  </a:cubicBezTo>
                  <a:cubicBezTo>
                    <a:pt x="776" y="562"/>
                    <a:pt x="782" y="558"/>
                    <a:pt x="784" y="555"/>
                  </a:cubicBezTo>
                  <a:cubicBezTo>
                    <a:pt x="786" y="553"/>
                    <a:pt x="788" y="546"/>
                    <a:pt x="790" y="543"/>
                  </a:cubicBezTo>
                  <a:cubicBezTo>
                    <a:pt x="791" y="542"/>
                    <a:pt x="794" y="541"/>
                    <a:pt x="795" y="540"/>
                  </a:cubicBezTo>
                  <a:cubicBezTo>
                    <a:pt x="796" y="539"/>
                    <a:pt x="799" y="535"/>
                    <a:pt x="800" y="533"/>
                  </a:cubicBezTo>
                  <a:cubicBezTo>
                    <a:pt x="802" y="530"/>
                    <a:pt x="805" y="520"/>
                    <a:pt x="804" y="519"/>
                  </a:cubicBezTo>
                  <a:cubicBezTo>
                    <a:pt x="804" y="519"/>
                    <a:pt x="810" y="507"/>
                    <a:pt x="813" y="503"/>
                  </a:cubicBezTo>
                  <a:cubicBezTo>
                    <a:pt x="815" y="499"/>
                    <a:pt x="821" y="494"/>
                    <a:pt x="824" y="491"/>
                  </a:cubicBezTo>
                  <a:cubicBezTo>
                    <a:pt x="825" y="490"/>
                    <a:pt x="828" y="489"/>
                    <a:pt x="829" y="488"/>
                  </a:cubicBezTo>
                  <a:cubicBezTo>
                    <a:pt x="831" y="487"/>
                    <a:pt x="832" y="482"/>
                    <a:pt x="833" y="481"/>
                  </a:cubicBezTo>
                  <a:cubicBezTo>
                    <a:pt x="834" y="479"/>
                    <a:pt x="839" y="476"/>
                    <a:pt x="841" y="475"/>
                  </a:cubicBezTo>
                  <a:cubicBezTo>
                    <a:pt x="844" y="474"/>
                    <a:pt x="850" y="472"/>
                    <a:pt x="854" y="471"/>
                  </a:cubicBezTo>
                  <a:cubicBezTo>
                    <a:pt x="856" y="471"/>
                    <a:pt x="860" y="471"/>
                    <a:pt x="862" y="470"/>
                  </a:cubicBezTo>
                  <a:cubicBezTo>
                    <a:pt x="864" y="470"/>
                    <a:pt x="868" y="467"/>
                    <a:pt x="870" y="467"/>
                  </a:cubicBezTo>
                  <a:cubicBezTo>
                    <a:pt x="873" y="466"/>
                    <a:pt x="878" y="467"/>
                    <a:pt x="881" y="467"/>
                  </a:cubicBezTo>
                  <a:cubicBezTo>
                    <a:pt x="885" y="467"/>
                    <a:pt x="894" y="467"/>
                    <a:pt x="898" y="469"/>
                  </a:cubicBezTo>
                  <a:cubicBezTo>
                    <a:pt x="900" y="470"/>
                    <a:pt x="901" y="474"/>
                    <a:pt x="902" y="476"/>
                  </a:cubicBezTo>
                  <a:cubicBezTo>
                    <a:pt x="903" y="478"/>
                    <a:pt x="904" y="482"/>
                    <a:pt x="905" y="484"/>
                  </a:cubicBezTo>
                  <a:cubicBezTo>
                    <a:pt x="906" y="487"/>
                    <a:pt x="910" y="492"/>
                    <a:pt x="912" y="494"/>
                  </a:cubicBezTo>
                  <a:cubicBezTo>
                    <a:pt x="914" y="495"/>
                    <a:pt x="918" y="495"/>
                    <a:pt x="921" y="495"/>
                  </a:cubicBezTo>
                  <a:cubicBezTo>
                    <a:pt x="923" y="495"/>
                    <a:pt x="927" y="495"/>
                    <a:pt x="929" y="494"/>
                  </a:cubicBezTo>
                  <a:cubicBezTo>
                    <a:pt x="931" y="493"/>
                    <a:pt x="934" y="490"/>
                    <a:pt x="935" y="489"/>
                  </a:cubicBezTo>
                  <a:cubicBezTo>
                    <a:pt x="937" y="488"/>
                    <a:pt x="940" y="488"/>
                    <a:pt x="941" y="488"/>
                  </a:cubicBezTo>
                  <a:cubicBezTo>
                    <a:pt x="943" y="488"/>
                    <a:pt x="946" y="491"/>
                    <a:pt x="947" y="491"/>
                  </a:cubicBezTo>
                  <a:cubicBezTo>
                    <a:pt x="948" y="491"/>
                    <a:pt x="951" y="490"/>
                    <a:pt x="951" y="489"/>
                  </a:cubicBezTo>
                  <a:cubicBezTo>
                    <a:pt x="952" y="488"/>
                    <a:pt x="949" y="486"/>
                    <a:pt x="949" y="484"/>
                  </a:cubicBezTo>
                  <a:cubicBezTo>
                    <a:pt x="949" y="483"/>
                    <a:pt x="950" y="481"/>
                    <a:pt x="951" y="480"/>
                  </a:cubicBezTo>
                  <a:cubicBezTo>
                    <a:pt x="952" y="480"/>
                    <a:pt x="954" y="481"/>
                    <a:pt x="956" y="481"/>
                  </a:cubicBezTo>
                  <a:cubicBezTo>
                    <a:pt x="957" y="481"/>
                    <a:pt x="960" y="483"/>
                    <a:pt x="961" y="482"/>
                  </a:cubicBezTo>
                  <a:cubicBezTo>
                    <a:pt x="961" y="481"/>
                    <a:pt x="961" y="480"/>
                    <a:pt x="961" y="479"/>
                  </a:cubicBezTo>
                  <a:cubicBezTo>
                    <a:pt x="961" y="478"/>
                    <a:pt x="959" y="476"/>
                    <a:pt x="958" y="474"/>
                  </a:cubicBezTo>
                  <a:cubicBezTo>
                    <a:pt x="958" y="471"/>
                    <a:pt x="957" y="465"/>
                    <a:pt x="958" y="462"/>
                  </a:cubicBezTo>
                  <a:cubicBezTo>
                    <a:pt x="958" y="460"/>
                    <a:pt x="958" y="455"/>
                    <a:pt x="959" y="453"/>
                  </a:cubicBezTo>
                  <a:cubicBezTo>
                    <a:pt x="960" y="451"/>
                    <a:pt x="964" y="447"/>
                    <a:pt x="966" y="445"/>
                  </a:cubicBezTo>
                  <a:cubicBezTo>
                    <a:pt x="967" y="443"/>
                    <a:pt x="969" y="439"/>
                    <a:pt x="969" y="437"/>
                  </a:cubicBezTo>
                  <a:cubicBezTo>
                    <a:pt x="970" y="435"/>
                    <a:pt x="970" y="429"/>
                    <a:pt x="971" y="427"/>
                  </a:cubicBezTo>
                  <a:cubicBezTo>
                    <a:pt x="972" y="425"/>
                    <a:pt x="974" y="422"/>
                    <a:pt x="976" y="421"/>
                  </a:cubicBezTo>
                  <a:cubicBezTo>
                    <a:pt x="979" y="420"/>
                    <a:pt x="986" y="422"/>
                    <a:pt x="989" y="421"/>
                  </a:cubicBezTo>
                  <a:cubicBezTo>
                    <a:pt x="991" y="420"/>
                    <a:pt x="993" y="415"/>
                    <a:pt x="995" y="413"/>
                  </a:cubicBezTo>
                  <a:cubicBezTo>
                    <a:pt x="998" y="409"/>
                    <a:pt x="1005" y="401"/>
                    <a:pt x="1008" y="397"/>
                  </a:cubicBezTo>
                  <a:cubicBezTo>
                    <a:pt x="1009" y="394"/>
                    <a:pt x="1012" y="388"/>
                    <a:pt x="1013" y="384"/>
                  </a:cubicBezTo>
                  <a:cubicBezTo>
                    <a:pt x="1013" y="381"/>
                    <a:pt x="1011" y="376"/>
                    <a:pt x="1012" y="373"/>
                  </a:cubicBezTo>
                  <a:cubicBezTo>
                    <a:pt x="1013" y="371"/>
                    <a:pt x="1015" y="367"/>
                    <a:pt x="1017" y="367"/>
                  </a:cubicBezTo>
                  <a:cubicBezTo>
                    <a:pt x="1018" y="366"/>
                    <a:pt x="1020" y="367"/>
                    <a:pt x="1020" y="368"/>
                  </a:cubicBezTo>
                  <a:cubicBezTo>
                    <a:pt x="1021" y="368"/>
                    <a:pt x="1023" y="369"/>
                    <a:pt x="1023" y="370"/>
                  </a:cubicBezTo>
                  <a:cubicBezTo>
                    <a:pt x="1025" y="370"/>
                    <a:pt x="1027" y="368"/>
                    <a:pt x="1028" y="368"/>
                  </a:cubicBezTo>
                  <a:cubicBezTo>
                    <a:pt x="1030" y="368"/>
                    <a:pt x="1032" y="368"/>
                    <a:pt x="1033" y="369"/>
                  </a:cubicBezTo>
                  <a:cubicBezTo>
                    <a:pt x="1035" y="369"/>
                    <a:pt x="1035" y="373"/>
                    <a:pt x="1036" y="374"/>
                  </a:cubicBezTo>
                  <a:cubicBezTo>
                    <a:pt x="1038" y="375"/>
                    <a:pt x="1041" y="375"/>
                    <a:pt x="1042" y="375"/>
                  </a:cubicBezTo>
                  <a:cubicBezTo>
                    <a:pt x="1044" y="374"/>
                    <a:pt x="1048" y="368"/>
                    <a:pt x="1050" y="367"/>
                  </a:cubicBezTo>
                  <a:cubicBezTo>
                    <a:pt x="1052" y="366"/>
                    <a:pt x="1057" y="367"/>
                    <a:pt x="1059" y="366"/>
                  </a:cubicBezTo>
                  <a:cubicBezTo>
                    <a:pt x="1061" y="365"/>
                    <a:pt x="1062" y="360"/>
                    <a:pt x="1064" y="359"/>
                  </a:cubicBezTo>
                  <a:cubicBezTo>
                    <a:pt x="1065" y="358"/>
                    <a:pt x="1068" y="359"/>
                    <a:pt x="1069" y="360"/>
                  </a:cubicBezTo>
                  <a:cubicBezTo>
                    <a:pt x="1070" y="361"/>
                    <a:pt x="1070" y="366"/>
                    <a:pt x="1072" y="367"/>
                  </a:cubicBezTo>
                  <a:cubicBezTo>
                    <a:pt x="1073" y="367"/>
                    <a:pt x="1075" y="368"/>
                    <a:pt x="1076" y="368"/>
                  </a:cubicBezTo>
                  <a:cubicBezTo>
                    <a:pt x="1078" y="367"/>
                    <a:pt x="1080" y="365"/>
                    <a:pt x="1080" y="363"/>
                  </a:cubicBezTo>
                  <a:cubicBezTo>
                    <a:pt x="1081" y="362"/>
                    <a:pt x="1081" y="358"/>
                    <a:pt x="1082" y="357"/>
                  </a:cubicBezTo>
                  <a:cubicBezTo>
                    <a:pt x="1083" y="355"/>
                    <a:pt x="1085" y="354"/>
                    <a:pt x="1086" y="353"/>
                  </a:cubicBezTo>
                  <a:cubicBezTo>
                    <a:pt x="1088" y="353"/>
                    <a:pt x="1091" y="352"/>
                    <a:pt x="1092" y="351"/>
                  </a:cubicBezTo>
                  <a:cubicBezTo>
                    <a:pt x="1093" y="349"/>
                    <a:pt x="1096" y="345"/>
                    <a:pt x="1095" y="344"/>
                  </a:cubicBezTo>
                  <a:cubicBezTo>
                    <a:pt x="1094" y="342"/>
                    <a:pt x="1090" y="344"/>
                    <a:pt x="1088" y="344"/>
                  </a:cubicBezTo>
                  <a:cubicBezTo>
                    <a:pt x="1086" y="343"/>
                    <a:pt x="1081" y="341"/>
                    <a:pt x="1079" y="339"/>
                  </a:cubicBezTo>
                  <a:cubicBezTo>
                    <a:pt x="1078" y="337"/>
                    <a:pt x="1079" y="332"/>
                    <a:pt x="1077" y="330"/>
                  </a:cubicBezTo>
                  <a:cubicBezTo>
                    <a:pt x="1077" y="330"/>
                    <a:pt x="1073" y="330"/>
                    <a:pt x="1072" y="330"/>
                  </a:cubicBezTo>
                  <a:cubicBezTo>
                    <a:pt x="1071" y="330"/>
                    <a:pt x="1069" y="332"/>
                    <a:pt x="1068" y="332"/>
                  </a:cubicBezTo>
                  <a:cubicBezTo>
                    <a:pt x="1067" y="332"/>
                    <a:pt x="1064" y="330"/>
                    <a:pt x="1063" y="330"/>
                  </a:cubicBezTo>
                  <a:cubicBezTo>
                    <a:pt x="1062" y="329"/>
                    <a:pt x="1059" y="328"/>
                    <a:pt x="1058" y="328"/>
                  </a:cubicBezTo>
                  <a:cubicBezTo>
                    <a:pt x="1057" y="327"/>
                    <a:pt x="1054" y="328"/>
                    <a:pt x="1052" y="329"/>
                  </a:cubicBezTo>
                  <a:cubicBezTo>
                    <a:pt x="1051" y="330"/>
                    <a:pt x="1050" y="333"/>
                    <a:pt x="1049" y="333"/>
                  </a:cubicBezTo>
                  <a:cubicBezTo>
                    <a:pt x="1047" y="334"/>
                    <a:pt x="1043" y="334"/>
                    <a:pt x="1041" y="333"/>
                  </a:cubicBezTo>
                  <a:cubicBezTo>
                    <a:pt x="1040" y="333"/>
                    <a:pt x="1038" y="332"/>
                    <a:pt x="1038" y="331"/>
                  </a:cubicBezTo>
                  <a:cubicBezTo>
                    <a:pt x="1037" y="330"/>
                    <a:pt x="1039" y="327"/>
                    <a:pt x="1039" y="326"/>
                  </a:cubicBezTo>
                  <a:cubicBezTo>
                    <a:pt x="1039" y="325"/>
                    <a:pt x="1038" y="322"/>
                    <a:pt x="1037" y="321"/>
                  </a:cubicBezTo>
                  <a:cubicBezTo>
                    <a:pt x="1036" y="320"/>
                    <a:pt x="1033" y="320"/>
                    <a:pt x="1032" y="319"/>
                  </a:cubicBezTo>
                  <a:cubicBezTo>
                    <a:pt x="1029" y="318"/>
                    <a:pt x="1025" y="316"/>
                    <a:pt x="1023" y="315"/>
                  </a:cubicBezTo>
                  <a:cubicBezTo>
                    <a:pt x="1022" y="314"/>
                    <a:pt x="1020" y="310"/>
                    <a:pt x="1021" y="309"/>
                  </a:cubicBezTo>
                  <a:cubicBezTo>
                    <a:pt x="1021" y="307"/>
                    <a:pt x="1026" y="304"/>
                    <a:pt x="1028" y="303"/>
                  </a:cubicBezTo>
                  <a:cubicBezTo>
                    <a:pt x="1030" y="302"/>
                    <a:pt x="1034" y="302"/>
                    <a:pt x="1036" y="301"/>
                  </a:cubicBezTo>
                  <a:cubicBezTo>
                    <a:pt x="1037" y="300"/>
                    <a:pt x="1040" y="297"/>
                    <a:pt x="1041" y="296"/>
                  </a:cubicBezTo>
                  <a:cubicBezTo>
                    <a:pt x="1043" y="293"/>
                    <a:pt x="1045" y="286"/>
                    <a:pt x="1047" y="283"/>
                  </a:cubicBezTo>
                  <a:cubicBezTo>
                    <a:pt x="1049" y="281"/>
                    <a:pt x="1053" y="278"/>
                    <a:pt x="1056" y="277"/>
                  </a:cubicBezTo>
                  <a:cubicBezTo>
                    <a:pt x="1057" y="277"/>
                    <a:pt x="1061" y="277"/>
                    <a:pt x="1063" y="277"/>
                  </a:cubicBezTo>
                  <a:cubicBezTo>
                    <a:pt x="1064" y="276"/>
                    <a:pt x="1067" y="274"/>
                    <a:pt x="1068" y="273"/>
                  </a:cubicBezTo>
                  <a:cubicBezTo>
                    <a:pt x="1068" y="272"/>
                    <a:pt x="1068" y="270"/>
                    <a:pt x="1068" y="269"/>
                  </a:cubicBezTo>
                  <a:cubicBezTo>
                    <a:pt x="1067" y="268"/>
                    <a:pt x="1063" y="268"/>
                    <a:pt x="1062" y="267"/>
                  </a:cubicBezTo>
                  <a:cubicBezTo>
                    <a:pt x="1061" y="266"/>
                    <a:pt x="1059" y="264"/>
                    <a:pt x="1059" y="262"/>
                  </a:cubicBezTo>
                  <a:cubicBezTo>
                    <a:pt x="1060" y="261"/>
                    <a:pt x="1063" y="260"/>
                    <a:pt x="1064" y="259"/>
                  </a:cubicBezTo>
                  <a:cubicBezTo>
                    <a:pt x="1065" y="258"/>
                    <a:pt x="1067" y="258"/>
                    <a:pt x="1067" y="257"/>
                  </a:cubicBezTo>
                  <a:cubicBezTo>
                    <a:pt x="1068" y="256"/>
                    <a:pt x="1068" y="252"/>
                    <a:pt x="1069" y="251"/>
                  </a:cubicBezTo>
                  <a:cubicBezTo>
                    <a:pt x="1069" y="249"/>
                    <a:pt x="1069" y="244"/>
                    <a:pt x="1070" y="243"/>
                  </a:cubicBezTo>
                  <a:cubicBezTo>
                    <a:pt x="1071" y="241"/>
                    <a:pt x="1074" y="241"/>
                    <a:pt x="1076" y="240"/>
                  </a:cubicBezTo>
                  <a:cubicBezTo>
                    <a:pt x="1077" y="240"/>
                    <a:pt x="1079" y="239"/>
                    <a:pt x="1080" y="238"/>
                  </a:cubicBezTo>
                  <a:cubicBezTo>
                    <a:pt x="1081" y="236"/>
                    <a:pt x="1080" y="231"/>
                    <a:pt x="1080" y="229"/>
                  </a:cubicBezTo>
                  <a:cubicBezTo>
                    <a:pt x="1080" y="227"/>
                    <a:pt x="1080" y="223"/>
                    <a:pt x="1081" y="222"/>
                  </a:cubicBezTo>
                  <a:cubicBezTo>
                    <a:pt x="1082" y="220"/>
                    <a:pt x="1087" y="219"/>
                    <a:pt x="1089" y="217"/>
                  </a:cubicBezTo>
                  <a:cubicBezTo>
                    <a:pt x="1092" y="216"/>
                    <a:pt x="1096" y="215"/>
                    <a:pt x="1098" y="213"/>
                  </a:cubicBezTo>
                  <a:cubicBezTo>
                    <a:pt x="1099" y="212"/>
                    <a:pt x="1100" y="208"/>
                    <a:pt x="1102" y="206"/>
                  </a:cubicBezTo>
                  <a:cubicBezTo>
                    <a:pt x="1103" y="204"/>
                    <a:pt x="1108" y="200"/>
                    <a:pt x="1110" y="199"/>
                  </a:cubicBezTo>
                  <a:cubicBezTo>
                    <a:pt x="1112" y="199"/>
                    <a:pt x="1116" y="199"/>
                    <a:pt x="1117" y="198"/>
                  </a:cubicBezTo>
                  <a:cubicBezTo>
                    <a:pt x="1119" y="197"/>
                    <a:pt x="1120" y="191"/>
                    <a:pt x="1121" y="189"/>
                  </a:cubicBezTo>
                  <a:cubicBezTo>
                    <a:pt x="1122" y="188"/>
                    <a:pt x="1124" y="185"/>
                    <a:pt x="1125" y="183"/>
                  </a:cubicBezTo>
                  <a:cubicBezTo>
                    <a:pt x="1127" y="181"/>
                    <a:pt x="1130" y="177"/>
                    <a:pt x="1132" y="175"/>
                  </a:cubicBezTo>
                  <a:cubicBezTo>
                    <a:pt x="1133" y="174"/>
                    <a:pt x="1137" y="173"/>
                    <a:pt x="1138" y="174"/>
                  </a:cubicBezTo>
                  <a:cubicBezTo>
                    <a:pt x="1139" y="174"/>
                    <a:pt x="1139" y="176"/>
                    <a:pt x="1139" y="176"/>
                  </a:cubicBezTo>
                  <a:cubicBezTo>
                    <a:pt x="1139" y="177"/>
                    <a:pt x="1137" y="177"/>
                    <a:pt x="1136" y="178"/>
                  </a:cubicBezTo>
                  <a:cubicBezTo>
                    <a:pt x="1136" y="178"/>
                    <a:pt x="1135" y="181"/>
                    <a:pt x="1136" y="181"/>
                  </a:cubicBezTo>
                  <a:cubicBezTo>
                    <a:pt x="1137" y="182"/>
                    <a:pt x="1140" y="182"/>
                    <a:pt x="1141" y="181"/>
                  </a:cubicBezTo>
                  <a:cubicBezTo>
                    <a:pt x="1142" y="181"/>
                    <a:pt x="1142" y="179"/>
                    <a:pt x="1143" y="178"/>
                  </a:cubicBezTo>
                  <a:cubicBezTo>
                    <a:pt x="1145" y="177"/>
                    <a:pt x="1148" y="175"/>
                    <a:pt x="1149" y="174"/>
                  </a:cubicBezTo>
                  <a:cubicBezTo>
                    <a:pt x="1151" y="174"/>
                    <a:pt x="1156" y="174"/>
                    <a:pt x="1157" y="173"/>
                  </a:cubicBezTo>
                  <a:cubicBezTo>
                    <a:pt x="1159" y="172"/>
                    <a:pt x="1161" y="169"/>
                    <a:pt x="1162" y="168"/>
                  </a:cubicBezTo>
                  <a:cubicBezTo>
                    <a:pt x="1165" y="166"/>
                    <a:pt x="1169" y="162"/>
                    <a:pt x="1172" y="160"/>
                  </a:cubicBezTo>
                  <a:cubicBezTo>
                    <a:pt x="1175" y="158"/>
                    <a:pt x="1182" y="155"/>
                    <a:pt x="1186" y="154"/>
                  </a:cubicBezTo>
                  <a:cubicBezTo>
                    <a:pt x="1189" y="153"/>
                    <a:pt x="1195" y="154"/>
                    <a:pt x="1197" y="153"/>
                  </a:cubicBezTo>
                  <a:cubicBezTo>
                    <a:pt x="1200" y="152"/>
                    <a:pt x="1204" y="148"/>
                    <a:pt x="1206" y="146"/>
                  </a:cubicBezTo>
                  <a:cubicBezTo>
                    <a:pt x="1209" y="143"/>
                    <a:pt x="1214" y="136"/>
                    <a:pt x="1217" y="133"/>
                  </a:cubicBezTo>
                  <a:cubicBezTo>
                    <a:pt x="1219" y="132"/>
                    <a:pt x="1223" y="132"/>
                    <a:pt x="1224" y="131"/>
                  </a:cubicBezTo>
                  <a:cubicBezTo>
                    <a:pt x="1226" y="130"/>
                    <a:pt x="1227" y="125"/>
                    <a:pt x="1228" y="123"/>
                  </a:cubicBezTo>
                  <a:cubicBezTo>
                    <a:pt x="1229" y="122"/>
                    <a:pt x="1231" y="119"/>
                    <a:pt x="1233" y="119"/>
                  </a:cubicBezTo>
                  <a:cubicBezTo>
                    <a:pt x="1234" y="119"/>
                    <a:pt x="1236" y="122"/>
                    <a:pt x="1237" y="123"/>
                  </a:cubicBezTo>
                  <a:cubicBezTo>
                    <a:pt x="1237" y="124"/>
                    <a:pt x="1237" y="126"/>
                    <a:pt x="1236" y="127"/>
                  </a:cubicBezTo>
                  <a:cubicBezTo>
                    <a:pt x="1236" y="128"/>
                    <a:pt x="1234" y="128"/>
                    <a:pt x="1234" y="128"/>
                  </a:cubicBezTo>
                  <a:cubicBezTo>
                    <a:pt x="1233" y="129"/>
                    <a:pt x="1233" y="132"/>
                    <a:pt x="1234" y="133"/>
                  </a:cubicBezTo>
                  <a:cubicBezTo>
                    <a:pt x="1234" y="133"/>
                    <a:pt x="1237" y="134"/>
                    <a:pt x="1238" y="133"/>
                  </a:cubicBezTo>
                  <a:cubicBezTo>
                    <a:pt x="1239" y="133"/>
                    <a:pt x="1241" y="130"/>
                    <a:pt x="1242" y="128"/>
                  </a:cubicBezTo>
                  <a:cubicBezTo>
                    <a:pt x="1242" y="126"/>
                    <a:pt x="1242" y="122"/>
                    <a:pt x="1242" y="120"/>
                  </a:cubicBezTo>
                  <a:cubicBezTo>
                    <a:pt x="1243" y="118"/>
                    <a:pt x="1244" y="114"/>
                    <a:pt x="1246" y="113"/>
                  </a:cubicBezTo>
                  <a:cubicBezTo>
                    <a:pt x="1247" y="112"/>
                    <a:pt x="1251" y="110"/>
                    <a:pt x="1252" y="111"/>
                  </a:cubicBezTo>
                  <a:cubicBezTo>
                    <a:pt x="1253" y="112"/>
                    <a:pt x="1254" y="115"/>
                    <a:pt x="1255" y="116"/>
                  </a:cubicBezTo>
                  <a:cubicBezTo>
                    <a:pt x="1256" y="117"/>
                    <a:pt x="1260" y="119"/>
                    <a:pt x="1262" y="119"/>
                  </a:cubicBezTo>
                  <a:cubicBezTo>
                    <a:pt x="1263" y="119"/>
                    <a:pt x="1265" y="118"/>
                    <a:pt x="1266" y="117"/>
                  </a:cubicBezTo>
                  <a:cubicBezTo>
                    <a:pt x="1266" y="116"/>
                    <a:pt x="1267" y="113"/>
                    <a:pt x="1267" y="112"/>
                  </a:cubicBezTo>
                  <a:cubicBezTo>
                    <a:pt x="1267" y="111"/>
                    <a:pt x="1266" y="110"/>
                    <a:pt x="1265" y="109"/>
                  </a:cubicBezTo>
                  <a:cubicBezTo>
                    <a:pt x="1264" y="109"/>
                    <a:pt x="1262" y="111"/>
                    <a:pt x="1261" y="111"/>
                  </a:cubicBezTo>
                  <a:cubicBezTo>
                    <a:pt x="1260" y="110"/>
                    <a:pt x="1257" y="109"/>
                    <a:pt x="1257" y="108"/>
                  </a:cubicBezTo>
                  <a:cubicBezTo>
                    <a:pt x="1256" y="106"/>
                    <a:pt x="1256" y="103"/>
                    <a:pt x="1257" y="101"/>
                  </a:cubicBezTo>
                  <a:cubicBezTo>
                    <a:pt x="1257" y="100"/>
                    <a:pt x="1259" y="99"/>
                    <a:pt x="1260" y="98"/>
                  </a:cubicBezTo>
                  <a:cubicBezTo>
                    <a:pt x="1262" y="97"/>
                    <a:pt x="1266" y="97"/>
                    <a:pt x="1267" y="97"/>
                  </a:cubicBezTo>
                  <a:cubicBezTo>
                    <a:pt x="1269" y="97"/>
                    <a:pt x="1271" y="98"/>
                    <a:pt x="1272" y="99"/>
                  </a:cubicBezTo>
                  <a:cubicBezTo>
                    <a:pt x="1273" y="100"/>
                    <a:pt x="1275" y="103"/>
                    <a:pt x="1276" y="104"/>
                  </a:cubicBezTo>
                  <a:cubicBezTo>
                    <a:pt x="1277" y="104"/>
                    <a:pt x="1281" y="105"/>
                    <a:pt x="1282" y="104"/>
                  </a:cubicBezTo>
                  <a:cubicBezTo>
                    <a:pt x="1283" y="103"/>
                    <a:pt x="1281" y="99"/>
                    <a:pt x="1281" y="97"/>
                  </a:cubicBezTo>
                  <a:cubicBezTo>
                    <a:pt x="1282" y="96"/>
                    <a:pt x="1285" y="95"/>
                    <a:pt x="1286" y="95"/>
                  </a:cubicBezTo>
                  <a:cubicBezTo>
                    <a:pt x="1288" y="95"/>
                    <a:pt x="1289" y="99"/>
                    <a:pt x="1290" y="100"/>
                  </a:cubicBezTo>
                  <a:cubicBezTo>
                    <a:pt x="1292" y="101"/>
                    <a:pt x="1295" y="104"/>
                    <a:pt x="1297" y="105"/>
                  </a:cubicBezTo>
                  <a:cubicBezTo>
                    <a:pt x="1298" y="106"/>
                    <a:pt x="1302" y="106"/>
                    <a:pt x="1303" y="105"/>
                  </a:cubicBezTo>
                  <a:cubicBezTo>
                    <a:pt x="1305" y="105"/>
                    <a:pt x="1307" y="102"/>
                    <a:pt x="1308" y="102"/>
                  </a:cubicBezTo>
                  <a:cubicBezTo>
                    <a:pt x="1309" y="101"/>
                    <a:pt x="1313" y="101"/>
                    <a:pt x="1314" y="102"/>
                  </a:cubicBezTo>
                  <a:cubicBezTo>
                    <a:pt x="1316" y="102"/>
                    <a:pt x="1318" y="105"/>
                    <a:pt x="1319" y="105"/>
                  </a:cubicBezTo>
                  <a:cubicBezTo>
                    <a:pt x="1320" y="106"/>
                    <a:pt x="1323" y="107"/>
                    <a:pt x="1324" y="107"/>
                  </a:cubicBezTo>
                  <a:cubicBezTo>
                    <a:pt x="1326" y="107"/>
                    <a:pt x="1329" y="105"/>
                    <a:pt x="1331" y="105"/>
                  </a:cubicBezTo>
                  <a:cubicBezTo>
                    <a:pt x="1333" y="105"/>
                    <a:pt x="1337" y="108"/>
                    <a:pt x="1339" y="107"/>
                  </a:cubicBezTo>
                  <a:cubicBezTo>
                    <a:pt x="1340" y="107"/>
                    <a:pt x="1342" y="103"/>
                    <a:pt x="1342" y="101"/>
                  </a:cubicBezTo>
                  <a:cubicBezTo>
                    <a:pt x="1342" y="99"/>
                    <a:pt x="1338" y="97"/>
                    <a:pt x="1338" y="96"/>
                  </a:cubicBezTo>
                  <a:cubicBezTo>
                    <a:pt x="1339" y="94"/>
                    <a:pt x="1343" y="95"/>
                    <a:pt x="1344" y="93"/>
                  </a:cubicBezTo>
                  <a:cubicBezTo>
                    <a:pt x="1345" y="93"/>
                    <a:pt x="1346" y="90"/>
                    <a:pt x="1345" y="89"/>
                  </a:cubicBezTo>
                  <a:cubicBezTo>
                    <a:pt x="1345" y="88"/>
                    <a:pt x="1342" y="87"/>
                    <a:pt x="1341" y="87"/>
                  </a:cubicBezTo>
                  <a:cubicBezTo>
                    <a:pt x="1340" y="87"/>
                    <a:pt x="1337" y="87"/>
                    <a:pt x="1336" y="88"/>
                  </a:cubicBezTo>
                  <a:cubicBezTo>
                    <a:pt x="1335" y="88"/>
                    <a:pt x="1335" y="91"/>
                    <a:pt x="1334" y="92"/>
                  </a:cubicBezTo>
                  <a:cubicBezTo>
                    <a:pt x="1333" y="93"/>
                    <a:pt x="1331" y="95"/>
                    <a:pt x="1330" y="96"/>
                  </a:cubicBezTo>
                  <a:cubicBezTo>
                    <a:pt x="1329" y="96"/>
                    <a:pt x="1326" y="94"/>
                    <a:pt x="1325" y="93"/>
                  </a:cubicBezTo>
                  <a:cubicBezTo>
                    <a:pt x="1324" y="92"/>
                    <a:pt x="1322" y="89"/>
                    <a:pt x="1320" y="88"/>
                  </a:cubicBezTo>
                  <a:cubicBezTo>
                    <a:pt x="1319" y="88"/>
                    <a:pt x="1317" y="87"/>
                    <a:pt x="1316" y="88"/>
                  </a:cubicBezTo>
                  <a:cubicBezTo>
                    <a:pt x="1315" y="88"/>
                    <a:pt x="1313" y="90"/>
                    <a:pt x="1312" y="90"/>
                  </a:cubicBezTo>
                  <a:cubicBezTo>
                    <a:pt x="1311" y="91"/>
                    <a:pt x="1309" y="94"/>
                    <a:pt x="1308" y="94"/>
                  </a:cubicBezTo>
                  <a:cubicBezTo>
                    <a:pt x="1307" y="95"/>
                    <a:pt x="1304" y="95"/>
                    <a:pt x="1303" y="94"/>
                  </a:cubicBezTo>
                  <a:cubicBezTo>
                    <a:pt x="1302" y="93"/>
                    <a:pt x="1301" y="89"/>
                    <a:pt x="1302" y="88"/>
                  </a:cubicBezTo>
                  <a:cubicBezTo>
                    <a:pt x="1302" y="86"/>
                    <a:pt x="1305" y="85"/>
                    <a:pt x="1305" y="84"/>
                  </a:cubicBezTo>
                  <a:cubicBezTo>
                    <a:pt x="1306" y="81"/>
                    <a:pt x="1304" y="76"/>
                    <a:pt x="1305" y="73"/>
                  </a:cubicBezTo>
                  <a:cubicBezTo>
                    <a:pt x="1306" y="72"/>
                    <a:pt x="1307" y="69"/>
                    <a:pt x="1309" y="69"/>
                  </a:cubicBezTo>
                  <a:cubicBezTo>
                    <a:pt x="1311" y="68"/>
                    <a:pt x="1314" y="72"/>
                    <a:pt x="1316" y="72"/>
                  </a:cubicBezTo>
                  <a:cubicBezTo>
                    <a:pt x="1317" y="72"/>
                    <a:pt x="1321" y="73"/>
                    <a:pt x="1322" y="71"/>
                  </a:cubicBezTo>
                  <a:cubicBezTo>
                    <a:pt x="1323" y="70"/>
                    <a:pt x="1323" y="67"/>
                    <a:pt x="1322" y="65"/>
                  </a:cubicBezTo>
                  <a:cubicBezTo>
                    <a:pt x="1322" y="64"/>
                    <a:pt x="1321" y="63"/>
                    <a:pt x="1321" y="62"/>
                  </a:cubicBezTo>
                  <a:cubicBezTo>
                    <a:pt x="1322" y="60"/>
                    <a:pt x="1325" y="58"/>
                    <a:pt x="1325" y="56"/>
                  </a:cubicBezTo>
                  <a:cubicBezTo>
                    <a:pt x="1326" y="55"/>
                    <a:pt x="1326" y="52"/>
                    <a:pt x="1325" y="51"/>
                  </a:cubicBezTo>
                  <a:cubicBezTo>
                    <a:pt x="1325" y="51"/>
                    <a:pt x="1323" y="51"/>
                    <a:pt x="1322" y="51"/>
                  </a:cubicBezTo>
                  <a:cubicBezTo>
                    <a:pt x="1321" y="52"/>
                    <a:pt x="1321" y="54"/>
                    <a:pt x="1320" y="55"/>
                  </a:cubicBezTo>
                  <a:cubicBezTo>
                    <a:pt x="1319" y="56"/>
                    <a:pt x="1318" y="57"/>
                    <a:pt x="1317" y="56"/>
                  </a:cubicBezTo>
                  <a:cubicBezTo>
                    <a:pt x="1316" y="56"/>
                    <a:pt x="1315" y="54"/>
                    <a:pt x="1315" y="53"/>
                  </a:cubicBezTo>
                  <a:cubicBezTo>
                    <a:pt x="1315" y="51"/>
                    <a:pt x="1317" y="50"/>
                    <a:pt x="1318" y="49"/>
                  </a:cubicBezTo>
                  <a:cubicBezTo>
                    <a:pt x="1318" y="48"/>
                    <a:pt x="1321" y="46"/>
                    <a:pt x="1321" y="45"/>
                  </a:cubicBezTo>
                  <a:cubicBezTo>
                    <a:pt x="1322" y="43"/>
                    <a:pt x="1322" y="39"/>
                    <a:pt x="1323" y="38"/>
                  </a:cubicBezTo>
                  <a:cubicBezTo>
                    <a:pt x="1324" y="36"/>
                    <a:pt x="1326" y="34"/>
                    <a:pt x="1328" y="33"/>
                  </a:cubicBezTo>
                  <a:cubicBezTo>
                    <a:pt x="1330" y="32"/>
                    <a:pt x="1336" y="34"/>
                    <a:pt x="1338" y="34"/>
                  </a:cubicBezTo>
                  <a:cubicBezTo>
                    <a:pt x="1341" y="33"/>
                    <a:pt x="1345" y="28"/>
                    <a:pt x="1348" y="27"/>
                  </a:cubicBezTo>
                  <a:cubicBezTo>
                    <a:pt x="1351" y="25"/>
                    <a:pt x="1357" y="22"/>
                    <a:pt x="1360" y="20"/>
                  </a:cubicBezTo>
                  <a:cubicBezTo>
                    <a:pt x="1363" y="19"/>
                    <a:pt x="1369" y="19"/>
                    <a:pt x="1371" y="17"/>
                  </a:cubicBezTo>
                  <a:cubicBezTo>
                    <a:pt x="1373" y="16"/>
                    <a:pt x="1376" y="12"/>
                    <a:pt x="1377" y="10"/>
                  </a:cubicBezTo>
                  <a:cubicBezTo>
                    <a:pt x="1378" y="9"/>
                    <a:pt x="1378" y="5"/>
                    <a:pt x="1379" y="3"/>
                  </a:cubicBezTo>
                  <a:cubicBezTo>
                    <a:pt x="1381" y="2"/>
                    <a:pt x="1384" y="0"/>
                    <a:pt x="1386" y="0"/>
                  </a:cubicBezTo>
                  <a:cubicBezTo>
                    <a:pt x="1388" y="0"/>
                    <a:pt x="1390" y="3"/>
                    <a:pt x="1390" y="4"/>
                  </a:cubicBezTo>
                  <a:cubicBezTo>
                    <a:pt x="1391" y="6"/>
                    <a:pt x="1389" y="7"/>
                    <a:pt x="1388" y="8"/>
                  </a:cubicBezTo>
                  <a:cubicBezTo>
                    <a:pt x="1388" y="10"/>
                    <a:pt x="1389" y="12"/>
                    <a:pt x="1389" y="14"/>
                  </a:cubicBezTo>
                  <a:cubicBezTo>
                    <a:pt x="1389" y="15"/>
                    <a:pt x="1386" y="17"/>
                    <a:pt x="1386" y="19"/>
                  </a:cubicBezTo>
                  <a:cubicBezTo>
                    <a:pt x="1386" y="21"/>
                    <a:pt x="1387" y="25"/>
                    <a:pt x="1389" y="26"/>
                  </a:cubicBezTo>
                  <a:cubicBezTo>
                    <a:pt x="1390" y="28"/>
                    <a:pt x="1395" y="26"/>
                    <a:pt x="1397" y="26"/>
                  </a:cubicBezTo>
                  <a:cubicBezTo>
                    <a:pt x="1399" y="27"/>
                    <a:pt x="1401" y="29"/>
                    <a:pt x="1401" y="30"/>
                  </a:cubicBezTo>
                  <a:cubicBezTo>
                    <a:pt x="1401" y="31"/>
                    <a:pt x="1400" y="33"/>
                    <a:pt x="1399" y="33"/>
                  </a:cubicBezTo>
                  <a:cubicBezTo>
                    <a:pt x="1398" y="34"/>
                    <a:pt x="1395" y="34"/>
                    <a:pt x="1394" y="35"/>
                  </a:cubicBezTo>
                  <a:cubicBezTo>
                    <a:pt x="1392" y="36"/>
                    <a:pt x="1390" y="39"/>
                    <a:pt x="1390" y="40"/>
                  </a:cubicBezTo>
                  <a:cubicBezTo>
                    <a:pt x="1390" y="41"/>
                    <a:pt x="1390" y="43"/>
                    <a:pt x="1391" y="43"/>
                  </a:cubicBezTo>
                  <a:cubicBezTo>
                    <a:pt x="1392" y="44"/>
                    <a:pt x="1396" y="43"/>
                    <a:pt x="1398" y="43"/>
                  </a:cubicBezTo>
                  <a:cubicBezTo>
                    <a:pt x="1399" y="43"/>
                    <a:pt x="1401" y="41"/>
                    <a:pt x="1403" y="42"/>
                  </a:cubicBezTo>
                  <a:cubicBezTo>
                    <a:pt x="1404" y="42"/>
                    <a:pt x="1407" y="44"/>
                    <a:pt x="1408" y="45"/>
                  </a:cubicBezTo>
                  <a:cubicBezTo>
                    <a:pt x="1408" y="47"/>
                    <a:pt x="1407" y="49"/>
                    <a:pt x="1406" y="50"/>
                  </a:cubicBezTo>
                  <a:cubicBezTo>
                    <a:pt x="1406" y="51"/>
                    <a:pt x="1403" y="52"/>
                    <a:pt x="1403" y="53"/>
                  </a:cubicBezTo>
                  <a:cubicBezTo>
                    <a:pt x="1402" y="54"/>
                    <a:pt x="1404" y="57"/>
                    <a:pt x="1404" y="58"/>
                  </a:cubicBezTo>
                  <a:cubicBezTo>
                    <a:pt x="1404" y="59"/>
                    <a:pt x="1402" y="61"/>
                    <a:pt x="1402" y="62"/>
                  </a:cubicBezTo>
                  <a:cubicBezTo>
                    <a:pt x="1401" y="63"/>
                    <a:pt x="1400" y="65"/>
                    <a:pt x="1399" y="65"/>
                  </a:cubicBezTo>
                  <a:cubicBezTo>
                    <a:pt x="1397" y="66"/>
                    <a:pt x="1394" y="66"/>
                    <a:pt x="1393" y="67"/>
                  </a:cubicBezTo>
                  <a:cubicBezTo>
                    <a:pt x="1392" y="68"/>
                    <a:pt x="1391" y="71"/>
                    <a:pt x="1392" y="72"/>
                  </a:cubicBezTo>
                  <a:cubicBezTo>
                    <a:pt x="1392" y="73"/>
                    <a:pt x="1395" y="74"/>
                    <a:pt x="1396" y="75"/>
                  </a:cubicBezTo>
                  <a:cubicBezTo>
                    <a:pt x="1398" y="75"/>
                    <a:pt x="1401" y="75"/>
                    <a:pt x="1402" y="74"/>
                  </a:cubicBezTo>
                  <a:cubicBezTo>
                    <a:pt x="1404" y="74"/>
                    <a:pt x="1406" y="71"/>
                    <a:pt x="1407" y="71"/>
                  </a:cubicBezTo>
                  <a:cubicBezTo>
                    <a:pt x="1408" y="71"/>
                    <a:pt x="1410" y="71"/>
                    <a:pt x="1411" y="72"/>
                  </a:cubicBezTo>
                  <a:cubicBezTo>
                    <a:pt x="1412" y="73"/>
                    <a:pt x="1412" y="76"/>
                    <a:pt x="1413" y="77"/>
                  </a:cubicBezTo>
                  <a:cubicBezTo>
                    <a:pt x="1414" y="78"/>
                    <a:pt x="1416" y="77"/>
                    <a:pt x="1417" y="77"/>
                  </a:cubicBezTo>
                  <a:cubicBezTo>
                    <a:pt x="1418" y="76"/>
                    <a:pt x="1417" y="73"/>
                    <a:pt x="1418" y="73"/>
                  </a:cubicBezTo>
                  <a:cubicBezTo>
                    <a:pt x="1419" y="72"/>
                    <a:pt x="1423" y="72"/>
                    <a:pt x="1424" y="73"/>
                  </a:cubicBezTo>
                  <a:cubicBezTo>
                    <a:pt x="1426" y="74"/>
                    <a:pt x="1429" y="79"/>
                    <a:pt x="1430" y="81"/>
                  </a:cubicBezTo>
                  <a:cubicBezTo>
                    <a:pt x="1431" y="83"/>
                    <a:pt x="1433" y="87"/>
                    <a:pt x="1433" y="88"/>
                  </a:cubicBezTo>
                  <a:cubicBezTo>
                    <a:pt x="1434" y="90"/>
                    <a:pt x="1433" y="93"/>
                    <a:pt x="1434" y="95"/>
                  </a:cubicBezTo>
                  <a:cubicBezTo>
                    <a:pt x="1435" y="96"/>
                    <a:pt x="1439" y="96"/>
                    <a:pt x="1441" y="95"/>
                  </a:cubicBezTo>
                  <a:cubicBezTo>
                    <a:pt x="1443" y="95"/>
                    <a:pt x="1446" y="92"/>
                    <a:pt x="1448" y="91"/>
                  </a:cubicBezTo>
                  <a:cubicBezTo>
                    <a:pt x="1449" y="90"/>
                    <a:pt x="1453" y="88"/>
                    <a:pt x="1454" y="87"/>
                  </a:cubicBezTo>
                  <a:cubicBezTo>
                    <a:pt x="1457" y="87"/>
                    <a:pt x="1462" y="87"/>
                    <a:pt x="1464" y="88"/>
                  </a:cubicBezTo>
                  <a:cubicBezTo>
                    <a:pt x="1465" y="89"/>
                    <a:pt x="1466" y="92"/>
                    <a:pt x="1466" y="94"/>
                  </a:cubicBezTo>
                  <a:cubicBezTo>
                    <a:pt x="1466" y="95"/>
                    <a:pt x="1466" y="97"/>
                    <a:pt x="1465" y="98"/>
                  </a:cubicBezTo>
                  <a:cubicBezTo>
                    <a:pt x="1463" y="98"/>
                    <a:pt x="1461" y="95"/>
                    <a:pt x="1459" y="95"/>
                  </a:cubicBezTo>
                  <a:cubicBezTo>
                    <a:pt x="1458" y="96"/>
                    <a:pt x="1456" y="97"/>
                    <a:pt x="1455" y="99"/>
                  </a:cubicBezTo>
                  <a:cubicBezTo>
                    <a:pt x="1455" y="100"/>
                    <a:pt x="1454" y="102"/>
                    <a:pt x="1455" y="103"/>
                  </a:cubicBezTo>
                  <a:cubicBezTo>
                    <a:pt x="1456" y="104"/>
                    <a:pt x="1459" y="102"/>
                    <a:pt x="1460" y="102"/>
                  </a:cubicBezTo>
                  <a:cubicBezTo>
                    <a:pt x="1462" y="103"/>
                    <a:pt x="1463" y="107"/>
                    <a:pt x="1463" y="109"/>
                  </a:cubicBezTo>
                  <a:cubicBezTo>
                    <a:pt x="1463" y="110"/>
                    <a:pt x="1462" y="112"/>
                    <a:pt x="1461" y="113"/>
                  </a:cubicBezTo>
                  <a:cubicBezTo>
                    <a:pt x="1459" y="114"/>
                    <a:pt x="1456" y="114"/>
                    <a:pt x="1455" y="114"/>
                  </a:cubicBezTo>
                  <a:cubicBezTo>
                    <a:pt x="1453" y="114"/>
                    <a:pt x="1451" y="110"/>
                    <a:pt x="1450" y="111"/>
                  </a:cubicBezTo>
                  <a:cubicBezTo>
                    <a:pt x="1449" y="111"/>
                    <a:pt x="1447" y="113"/>
                    <a:pt x="1447" y="114"/>
                  </a:cubicBezTo>
                  <a:cubicBezTo>
                    <a:pt x="1447" y="116"/>
                    <a:pt x="1448" y="119"/>
                    <a:pt x="1449" y="119"/>
                  </a:cubicBezTo>
                  <a:cubicBezTo>
                    <a:pt x="1450" y="120"/>
                    <a:pt x="1453" y="119"/>
                    <a:pt x="1453" y="120"/>
                  </a:cubicBezTo>
                  <a:cubicBezTo>
                    <a:pt x="1455" y="121"/>
                    <a:pt x="1456" y="124"/>
                    <a:pt x="1455" y="125"/>
                  </a:cubicBezTo>
                  <a:cubicBezTo>
                    <a:pt x="1454" y="127"/>
                    <a:pt x="1450" y="129"/>
                    <a:pt x="1449" y="130"/>
                  </a:cubicBezTo>
                  <a:cubicBezTo>
                    <a:pt x="1446" y="131"/>
                    <a:pt x="1440" y="131"/>
                    <a:pt x="1437" y="132"/>
                  </a:cubicBezTo>
                  <a:cubicBezTo>
                    <a:pt x="1434" y="134"/>
                    <a:pt x="1428" y="139"/>
                    <a:pt x="1425" y="142"/>
                  </a:cubicBezTo>
                  <a:cubicBezTo>
                    <a:pt x="1424" y="143"/>
                    <a:pt x="1422" y="147"/>
                    <a:pt x="1421" y="149"/>
                  </a:cubicBezTo>
                  <a:cubicBezTo>
                    <a:pt x="1421" y="151"/>
                    <a:pt x="1421" y="155"/>
                    <a:pt x="1420" y="156"/>
                  </a:cubicBezTo>
                  <a:cubicBezTo>
                    <a:pt x="1419" y="157"/>
                    <a:pt x="1415" y="155"/>
                    <a:pt x="1414" y="156"/>
                  </a:cubicBezTo>
                  <a:cubicBezTo>
                    <a:pt x="1413" y="157"/>
                    <a:pt x="1412" y="159"/>
                    <a:pt x="1411" y="161"/>
                  </a:cubicBezTo>
                  <a:cubicBezTo>
                    <a:pt x="1410" y="162"/>
                    <a:pt x="1409" y="165"/>
                    <a:pt x="1408" y="165"/>
                  </a:cubicBezTo>
                  <a:cubicBezTo>
                    <a:pt x="1406" y="166"/>
                    <a:pt x="1403" y="165"/>
                    <a:pt x="1402" y="164"/>
                  </a:cubicBezTo>
                  <a:cubicBezTo>
                    <a:pt x="1400" y="163"/>
                    <a:pt x="1401" y="157"/>
                    <a:pt x="1399" y="155"/>
                  </a:cubicBezTo>
                  <a:cubicBezTo>
                    <a:pt x="1398" y="154"/>
                    <a:pt x="1395" y="153"/>
                    <a:pt x="1393" y="153"/>
                  </a:cubicBezTo>
                  <a:cubicBezTo>
                    <a:pt x="1392" y="153"/>
                    <a:pt x="1391" y="155"/>
                    <a:pt x="1389" y="155"/>
                  </a:cubicBezTo>
                  <a:cubicBezTo>
                    <a:pt x="1388" y="155"/>
                    <a:pt x="1386" y="155"/>
                    <a:pt x="1384" y="154"/>
                  </a:cubicBezTo>
                  <a:cubicBezTo>
                    <a:pt x="1384" y="154"/>
                    <a:pt x="1383" y="152"/>
                    <a:pt x="1382" y="152"/>
                  </a:cubicBezTo>
                  <a:cubicBezTo>
                    <a:pt x="1381" y="152"/>
                    <a:pt x="1379" y="153"/>
                    <a:pt x="1379" y="154"/>
                  </a:cubicBezTo>
                  <a:cubicBezTo>
                    <a:pt x="1378" y="156"/>
                    <a:pt x="1378" y="160"/>
                    <a:pt x="1377" y="162"/>
                  </a:cubicBezTo>
                  <a:cubicBezTo>
                    <a:pt x="1377" y="164"/>
                    <a:pt x="1376" y="167"/>
                    <a:pt x="1375" y="169"/>
                  </a:cubicBezTo>
                  <a:cubicBezTo>
                    <a:pt x="1373" y="170"/>
                    <a:pt x="1369" y="171"/>
                    <a:pt x="1368" y="173"/>
                  </a:cubicBezTo>
                  <a:cubicBezTo>
                    <a:pt x="1367" y="174"/>
                    <a:pt x="1366" y="178"/>
                    <a:pt x="1366" y="180"/>
                  </a:cubicBezTo>
                  <a:cubicBezTo>
                    <a:pt x="1365" y="183"/>
                    <a:pt x="1368" y="190"/>
                    <a:pt x="1367" y="193"/>
                  </a:cubicBezTo>
                  <a:cubicBezTo>
                    <a:pt x="1367" y="196"/>
                    <a:pt x="1365" y="201"/>
                    <a:pt x="1363" y="203"/>
                  </a:cubicBezTo>
                  <a:cubicBezTo>
                    <a:pt x="1362" y="205"/>
                    <a:pt x="1358" y="209"/>
                    <a:pt x="1356" y="209"/>
                  </a:cubicBezTo>
                  <a:cubicBezTo>
                    <a:pt x="1354" y="210"/>
                    <a:pt x="1351" y="209"/>
                    <a:pt x="1350" y="208"/>
                  </a:cubicBezTo>
                  <a:cubicBezTo>
                    <a:pt x="1348" y="208"/>
                    <a:pt x="1346" y="205"/>
                    <a:pt x="1345" y="205"/>
                  </a:cubicBezTo>
                  <a:cubicBezTo>
                    <a:pt x="1343" y="204"/>
                    <a:pt x="1340" y="206"/>
                    <a:pt x="1339" y="207"/>
                  </a:cubicBezTo>
                  <a:cubicBezTo>
                    <a:pt x="1338" y="207"/>
                    <a:pt x="1336" y="209"/>
                    <a:pt x="1335" y="210"/>
                  </a:cubicBezTo>
                  <a:cubicBezTo>
                    <a:pt x="1334" y="210"/>
                    <a:pt x="1331" y="209"/>
                    <a:pt x="1330" y="208"/>
                  </a:cubicBezTo>
                  <a:cubicBezTo>
                    <a:pt x="1327" y="206"/>
                    <a:pt x="1325" y="200"/>
                    <a:pt x="1323" y="197"/>
                  </a:cubicBezTo>
                  <a:cubicBezTo>
                    <a:pt x="1322" y="196"/>
                    <a:pt x="1319" y="192"/>
                    <a:pt x="1317" y="192"/>
                  </a:cubicBezTo>
                  <a:cubicBezTo>
                    <a:pt x="1315" y="191"/>
                    <a:pt x="1313" y="191"/>
                    <a:pt x="1312" y="191"/>
                  </a:cubicBezTo>
                  <a:cubicBezTo>
                    <a:pt x="1311" y="192"/>
                    <a:pt x="1309" y="193"/>
                    <a:pt x="1309" y="194"/>
                  </a:cubicBezTo>
                  <a:cubicBezTo>
                    <a:pt x="1309" y="195"/>
                    <a:pt x="1309" y="197"/>
                    <a:pt x="1309" y="198"/>
                  </a:cubicBezTo>
                  <a:cubicBezTo>
                    <a:pt x="1310" y="199"/>
                    <a:pt x="1314" y="200"/>
                    <a:pt x="1315" y="200"/>
                  </a:cubicBezTo>
                  <a:cubicBezTo>
                    <a:pt x="1316" y="202"/>
                    <a:pt x="1319" y="204"/>
                    <a:pt x="1319" y="206"/>
                  </a:cubicBezTo>
                  <a:cubicBezTo>
                    <a:pt x="1319" y="207"/>
                    <a:pt x="1318" y="209"/>
                    <a:pt x="1317" y="209"/>
                  </a:cubicBezTo>
                  <a:cubicBezTo>
                    <a:pt x="1316" y="210"/>
                    <a:pt x="1313" y="208"/>
                    <a:pt x="1312" y="208"/>
                  </a:cubicBezTo>
                  <a:cubicBezTo>
                    <a:pt x="1311" y="207"/>
                    <a:pt x="1310" y="206"/>
                    <a:pt x="1309" y="206"/>
                  </a:cubicBezTo>
                  <a:cubicBezTo>
                    <a:pt x="1308" y="206"/>
                    <a:pt x="1307" y="208"/>
                    <a:pt x="1306" y="209"/>
                  </a:cubicBezTo>
                  <a:cubicBezTo>
                    <a:pt x="1305" y="210"/>
                    <a:pt x="1304" y="213"/>
                    <a:pt x="1304" y="214"/>
                  </a:cubicBezTo>
                  <a:cubicBezTo>
                    <a:pt x="1305" y="215"/>
                    <a:pt x="1306" y="217"/>
                    <a:pt x="1307" y="217"/>
                  </a:cubicBezTo>
                  <a:cubicBezTo>
                    <a:pt x="1309" y="218"/>
                    <a:pt x="1314" y="215"/>
                    <a:pt x="1316" y="215"/>
                  </a:cubicBezTo>
                  <a:cubicBezTo>
                    <a:pt x="1317" y="215"/>
                    <a:pt x="1319" y="215"/>
                    <a:pt x="1320" y="215"/>
                  </a:cubicBezTo>
                  <a:cubicBezTo>
                    <a:pt x="1321" y="217"/>
                    <a:pt x="1321" y="221"/>
                    <a:pt x="1321" y="222"/>
                  </a:cubicBezTo>
                  <a:cubicBezTo>
                    <a:pt x="1322" y="224"/>
                    <a:pt x="1324" y="228"/>
                    <a:pt x="1326" y="229"/>
                  </a:cubicBezTo>
                  <a:cubicBezTo>
                    <a:pt x="1327" y="230"/>
                    <a:pt x="1330" y="231"/>
                    <a:pt x="1332" y="231"/>
                  </a:cubicBezTo>
                  <a:cubicBezTo>
                    <a:pt x="1333" y="230"/>
                    <a:pt x="1335" y="226"/>
                    <a:pt x="1336" y="225"/>
                  </a:cubicBezTo>
                  <a:cubicBezTo>
                    <a:pt x="1337" y="223"/>
                    <a:pt x="1341" y="221"/>
                    <a:pt x="1343" y="220"/>
                  </a:cubicBezTo>
                  <a:cubicBezTo>
                    <a:pt x="1344" y="220"/>
                    <a:pt x="1348" y="221"/>
                    <a:pt x="1350" y="222"/>
                  </a:cubicBezTo>
                  <a:cubicBezTo>
                    <a:pt x="1352" y="224"/>
                    <a:pt x="1352" y="230"/>
                    <a:pt x="1354" y="232"/>
                  </a:cubicBezTo>
                  <a:cubicBezTo>
                    <a:pt x="1356" y="234"/>
                    <a:pt x="1361" y="238"/>
                    <a:pt x="1362" y="240"/>
                  </a:cubicBezTo>
                  <a:cubicBezTo>
                    <a:pt x="1364" y="242"/>
                    <a:pt x="1366" y="246"/>
                    <a:pt x="1367" y="248"/>
                  </a:cubicBezTo>
                  <a:cubicBezTo>
                    <a:pt x="1367" y="251"/>
                    <a:pt x="1366" y="257"/>
                    <a:pt x="1367" y="260"/>
                  </a:cubicBezTo>
                  <a:cubicBezTo>
                    <a:pt x="1368" y="263"/>
                    <a:pt x="1373" y="267"/>
                    <a:pt x="1374" y="270"/>
                  </a:cubicBezTo>
                  <a:cubicBezTo>
                    <a:pt x="1375" y="272"/>
                    <a:pt x="1377" y="278"/>
                    <a:pt x="1377" y="280"/>
                  </a:cubicBezTo>
                  <a:cubicBezTo>
                    <a:pt x="1377" y="284"/>
                    <a:pt x="1375" y="292"/>
                    <a:pt x="1374" y="295"/>
                  </a:cubicBezTo>
                  <a:cubicBezTo>
                    <a:pt x="1373" y="299"/>
                    <a:pt x="1370" y="305"/>
                    <a:pt x="1368" y="308"/>
                  </a:cubicBezTo>
                  <a:cubicBezTo>
                    <a:pt x="1367" y="309"/>
                    <a:pt x="1364" y="313"/>
                    <a:pt x="1362" y="314"/>
                  </a:cubicBezTo>
                  <a:cubicBezTo>
                    <a:pt x="1360" y="316"/>
                    <a:pt x="1355" y="315"/>
                    <a:pt x="1352" y="315"/>
                  </a:cubicBezTo>
                  <a:cubicBezTo>
                    <a:pt x="1349" y="316"/>
                    <a:pt x="1343" y="318"/>
                    <a:pt x="1340" y="320"/>
                  </a:cubicBezTo>
                  <a:cubicBezTo>
                    <a:pt x="1338" y="320"/>
                    <a:pt x="1334" y="322"/>
                    <a:pt x="1333" y="324"/>
                  </a:cubicBezTo>
                  <a:cubicBezTo>
                    <a:pt x="1333" y="325"/>
                    <a:pt x="1332" y="328"/>
                    <a:pt x="1333" y="329"/>
                  </a:cubicBezTo>
                  <a:cubicBezTo>
                    <a:pt x="1333" y="330"/>
                    <a:pt x="1335" y="331"/>
                    <a:pt x="1336" y="331"/>
                  </a:cubicBezTo>
                  <a:cubicBezTo>
                    <a:pt x="1338" y="331"/>
                    <a:pt x="1341" y="330"/>
                    <a:pt x="1342" y="329"/>
                  </a:cubicBezTo>
                  <a:cubicBezTo>
                    <a:pt x="1344" y="328"/>
                    <a:pt x="1345" y="324"/>
                    <a:pt x="1347" y="324"/>
                  </a:cubicBezTo>
                  <a:cubicBezTo>
                    <a:pt x="1348" y="323"/>
                    <a:pt x="1350" y="324"/>
                    <a:pt x="1351" y="324"/>
                  </a:cubicBezTo>
                  <a:cubicBezTo>
                    <a:pt x="1352" y="325"/>
                    <a:pt x="1352" y="328"/>
                    <a:pt x="1351" y="329"/>
                  </a:cubicBezTo>
                  <a:cubicBezTo>
                    <a:pt x="1351" y="331"/>
                    <a:pt x="1349" y="333"/>
                    <a:pt x="1348" y="334"/>
                  </a:cubicBezTo>
                  <a:cubicBezTo>
                    <a:pt x="1347" y="335"/>
                    <a:pt x="1344" y="335"/>
                    <a:pt x="1343" y="336"/>
                  </a:cubicBezTo>
                  <a:cubicBezTo>
                    <a:pt x="1342" y="337"/>
                    <a:pt x="1340" y="339"/>
                    <a:pt x="1339" y="341"/>
                  </a:cubicBezTo>
                  <a:cubicBezTo>
                    <a:pt x="1339" y="342"/>
                    <a:pt x="1339" y="344"/>
                    <a:pt x="1340" y="345"/>
                  </a:cubicBezTo>
                  <a:cubicBezTo>
                    <a:pt x="1341" y="345"/>
                    <a:pt x="1344" y="342"/>
                    <a:pt x="1345" y="342"/>
                  </a:cubicBezTo>
                  <a:cubicBezTo>
                    <a:pt x="1346" y="342"/>
                    <a:pt x="1349" y="343"/>
                    <a:pt x="1350" y="343"/>
                  </a:cubicBezTo>
                  <a:cubicBezTo>
                    <a:pt x="1352" y="343"/>
                    <a:pt x="1355" y="342"/>
                    <a:pt x="1355" y="341"/>
                  </a:cubicBezTo>
                  <a:cubicBezTo>
                    <a:pt x="1356" y="339"/>
                    <a:pt x="1355" y="335"/>
                    <a:pt x="1356" y="333"/>
                  </a:cubicBezTo>
                  <a:cubicBezTo>
                    <a:pt x="1356" y="331"/>
                    <a:pt x="1359" y="329"/>
                    <a:pt x="1359" y="328"/>
                  </a:cubicBezTo>
                  <a:cubicBezTo>
                    <a:pt x="1360" y="326"/>
                    <a:pt x="1358" y="323"/>
                    <a:pt x="1359" y="322"/>
                  </a:cubicBezTo>
                  <a:cubicBezTo>
                    <a:pt x="1360" y="321"/>
                    <a:pt x="1363" y="320"/>
                    <a:pt x="1364" y="320"/>
                  </a:cubicBezTo>
                  <a:cubicBezTo>
                    <a:pt x="1365" y="321"/>
                    <a:pt x="1366" y="323"/>
                    <a:pt x="1367" y="324"/>
                  </a:cubicBezTo>
                  <a:cubicBezTo>
                    <a:pt x="1369" y="324"/>
                    <a:pt x="1373" y="324"/>
                    <a:pt x="1374" y="324"/>
                  </a:cubicBezTo>
                  <a:cubicBezTo>
                    <a:pt x="1376" y="324"/>
                    <a:pt x="1379" y="322"/>
                    <a:pt x="1380" y="322"/>
                  </a:cubicBezTo>
                  <a:cubicBezTo>
                    <a:pt x="1383" y="322"/>
                    <a:pt x="1387" y="324"/>
                    <a:pt x="1389" y="323"/>
                  </a:cubicBezTo>
                  <a:cubicBezTo>
                    <a:pt x="1390" y="323"/>
                    <a:pt x="1392" y="321"/>
                    <a:pt x="1392" y="319"/>
                  </a:cubicBezTo>
                  <a:cubicBezTo>
                    <a:pt x="1392" y="318"/>
                    <a:pt x="1390" y="317"/>
                    <a:pt x="1389" y="316"/>
                  </a:cubicBezTo>
                  <a:cubicBezTo>
                    <a:pt x="1388" y="315"/>
                    <a:pt x="1386" y="315"/>
                    <a:pt x="1385" y="314"/>
                  </a:cubicBezTo>
                  <a:cubicBezTo>
                    <a:pt x="1384" y="313"/>
                    <a:pt x="1383" y="310"/>
                    <a:pt x="1383" y="309"/>
                  </a:cubicBezTo>
                  <a:cubicBezTo>
                    <a:pt x="1384" y="307"/>
                    <a:pt x="1388" y="306"/>
                    <a:pt x="1390" y="305"/>
                  </a:cubicBezTo>
                  <a:cubicBezTo>
                    <a:pt x="1392" y="305"/>
                    <a:pt x="1395" y="306"/>
                    <a:pt x="1397" y="306"/>
                  </a:cubicBezTo>
                  <a:cubicBezTo>
                    <a:pt x="1398" y="306"/>
                    <a:pt x="1401" y="305"/>
                    <a:pt x="1402" y="306"/>
                  </a:cubicBezTo>
                  <a:cubicBezTo>
                    <a:pt x="1403" y="306"/>
                    <a:pt x="1402" y="310"/>
                    <a:pt x="1403" y="311"/>
                  </a:cubicBezTo>
                  <a:cubicBezTo>
                    <a:pt x="1404" y="312"/>
                    <a:pt x="1407" y="313"/>
                    <a:pt x="1408" y="313"/>
                  </a:cubicBezTo>
                  <a:cubicBezTo>
                    <a:pt x="1409" y="313"/>
                    <a:pt x="1410" y="311"/>
                    <a:pt x="1411" y="311"/>
                  </a:cubicBezTo>
                  <a:cubicBezTo>
                    <a:pt x="1413" y="310"/>
                    <a:pt x="1416" y="310"/>
                    <a:pt x="1418" y="310"/>
                  </a:cubicBezTo>
                  <a:cubicBezTo>
                    <a:pt x="1419" y="310"/>
                    <a:pt x="1422" y="312"/>
                    <a:pt x="1423" y="312"/>
                  </a:cubicBezTo>
                  <a:cubicBezTo>
                    <a:pt x="1424" y="313"/>
                    <a:pt x="1427" y="316"/>
                    <a:pt x="1427" y="317"/>
                  </a:cubicBezTo>
                  <a:cubicBezTo>
                    <a:pt x="1427" y="318"/>
                    <a:pt x="1426" y="321"/>
                    <a:pt x="1427" y="322"/>
                  </a:cubicBezTo>
                  <a:cubicBezTo>
                    <a:pt x="1427" y="323"/>
                    <a:pt x="1428" y="325"/>
                    <a:pt x="1429" y="326"/>
                  </a:cubicBezTo>
                  <a:cubicBezTo>
                    <a:pt x="1430" y="327"/>
                    <a:pt x="1432" y="327"/>
                    <a:pt x="1433" y="326"/>
                  </a:cubicBezTo>
                  <a:cubicBezTo>
                    <a:pt x="1434" y="326"/>
                    <a:pt x="1435" y="323"/>
                    <a:pt x="1435" y="322"/>
                  </a:cubicBezTo>
                  <a:cubicBezTo>
                    <a:pt x="1436" y="321"/>
                    <a:pt x="1436" y="317"/>
                    <a:pt x="1437" y="315"/>
                  </a:cubicBezTo>
                  <a:cubicBezTo>
                    <a:pt x="1437" y="315"/>
                    <a:pt x="1440" y="314"/>
                    <a:pt x="1441" y="314"/>
                  </a:cubicBezTo>
                  <a:cubicBezTo>
                    <a:pt x="1442" y="314"/>
                    <a:pt x="1445" y="314"/>
                    <a:pt x="1446" y="315"/>
                  </a:cubicBezTo>
                  <a:cubicBezTo>
                    <a:pt x="1447" y="316"/>
                    <a:pt x="1447" y="320"/>
                    <a:pt x="1448" y="320"/>
                  </a:cubicBezTo>
                  <a:cubicBezTo>
                    <a:pt x="1449" y="320"/>
                    <a:pt x="1451" y="318"/>
                    <a:pt x="1452" y="317"/>
                  </a:cubicBezTo>
                  <a:cubicBezTo>
                    <a:pt x="1453" y="315"/>
                    <a:pt x="1455" y="311"/>
                    <a:pt x="1456" y="310"/>
                  </a:cubicBezTo>
                  <a:cubicBezTo>
                    <a:pt x="1458" y="309"/>
                    <a:pt x="1461" y="309"/>
                    <a:pt x="1462" y="309"/>
                  </a:cubicBezTo>
                  <a:cubicBezTo>
                    <a:pt x="1463" y="309"/>
                    <a:pt x="1465" y="311"/>
                    <a:pt x="1465" y="312"/>
                  </a:cubicBezTo>
                  <a:cubicBezTo>
                    <a:pt x="1465" y="313"/>
                    <a:pt x="1462" y="315"/>
                    <a:pt x="1463" y="316"/>
                  </a:cubicBezTo>
                  <a:cubicBezTo>
                    <a:pt x="1463" y="317"/>
                    <a:pt x="1464" y="319"/>
                    <a:pt x="1465" y="320"/>
                  </a:cubicBezTo>
                  <a:cubicBezTo>
                    <a:pt x="1466" y="321"/>
                    <a:pt x="1470" y="321"/>
                    <a:pt x="1472" y="320"/>
                  </a:cubicBezTo>
                  <a:cubicBezTo>
                    <a:pt x="1474" y="319"/>
                    <a:pt x="1476" y="315"/>
                    <a:pt x="1477" y="314"/>
                  </a:cubicBezTo>
                  <a:cubicBezTo>
                    <a:pt x="1479" y="313"/>
                    <a:pt x="1482" y="312"/>
                    <a:pt x="1484" y="312"/>
                  </a:cubicBezTo>
                  <a:cubicBezTo>
                    <a:pt x="1486" y="312"/>
                    <a:pt x="1493" y="314"/>
                    <a:pt x="1494" y="315"/>
                  </a:cubicBezTo>
                  <a:cubicBezTo>
                    <a:pt x="1495" y="315"/>
                    <a:pt x="1496" y="321"/>
                    <a:pt x="1496" y="323"/>
                  </a:cubicBezTo>
                  <a:cubicBezTo>
                    <a:pt x="1496" y="325"/>
                    <a:pt x="1493" y="327"/>
                    <a:pt x="1493" y="328"/>
                  </a:cubicBezTo>
                  <a:cubicBezTo>
                    <a:pt x="1493" y="329"/>
                    <a:pt x="1494" y="332"/>
                    <a:pt x="1494" y="332"/>
                  </a:cubicBezTo>
                  <a:cubicBezTo>
                    <a:pt x="1496" y="333"/>
                    <a:pt x="1500" y="331"/>
                    <a:pt x="1502" y="331"/>
                  </a:cubicBezTo>
                  <a:cubicBezTo>
                    <a:pt x="1503" y="331"/>
                    <a:pt x="1506" y="332"/>
                    <a:pt x="1507" y="334"/>
                  </a:cubicBezTo>
                  <a:cubicBezTo>
                    <a:pt x="1507" y="335"/>
                    <a:pt x="1505" y="337"/>
                    <a:pt x="1504" y="337"/>
                  </a:cubicBezTo>
                  <a:cubicBezTo>
                    <a:pt x="1502" y="339"/>
                    <a:pt x="1497" y="340"/>
                    <a:pt x="1495" y="342"/>
                  </a:cubicBezTo>
                  <a:cubicBezTo>
                    <a:pt x="1493" y="343"/>
                    <a:pt x="1490" y="348"/>
                    <a:pt x="1489" y="350"/>
                  </a:cubicBezTo>
                  <a:cubicBezTo>
                    <a:pt x="1487" y="352"/>
                    <a:pt x="1484" y="357"/>
                    <a:pt x="1483" y="359"/>
                  </a:cubicBezTo>
                  <a:cubicBezTo>
                    <a:pt x="1482" y="361"/>
                    <a:pt x="1479" y="366"/>
                    <a:pt x="1477" y="368"/>
                  </a:cubicBezTo>
                  <a:cubicBezTo>
                    <a:pt x="1476" y="369"/>
                    <a:pt x="1473" y="370"/>
                    <a:pt x="1472" y="370"/>
                  </a:cubicBezTo>
                  <a:cubicBezTo>
                    <a:pt x="1471" y="370"/>
                    <a:pt x="1468" y="369"/>
                    <a:pt x="1468" y="368"/>
                  </a:cubicBezTo>
                  <a:cubicBezTo>
                    <a:pt x="1466" y="368"/>
                    <a:pt x="1466" y="364"/>
                    <a:pt x="1464" y="364"/>
                  </a:cubicBezTo>
                  <a:cubicBezTo>
                    <a:pt x="1463" y="363"/>
                    <a:pt x="1460" y="365"/>
                    <a:pt x="1458" y="365"/>
                  </a:cubicBezTo>
                  <a:cubicBezTo>
                    <a:pt x="1457" y="366"/>
                    <a:pt x="1454" y="367"/>
                    <a:pt x="1453" y="369"/>
                  </a:cubicBezTo>
                  <a:cubicBezTo>
                    <a:pt x="1452" y="370"/>
                    <a:pt x="1451" y="373"/>
                    <a:pt x="1452" y="374"/>
                  </a:cubicBezTo>
                  <a:cubicBezTo>
                    <a:pt x="1453" y="375"/>
                    <a:pt x="1456" y="375"/>
                    <a:pt x="1457" y="375"/>
                  </a:cubicBezTo>
                  <a:cubicBezTo>
                    <a:pt x="1459" y="375"/>
                    <a:pt x="1463" y="372"/>
                    <a:pt x="1465" y="372"/>
                  </a:cubicBezTo>
                  <a:cubicBezTo>
                    <a:pt x="1467" y="373"/>
                    <a:pt x="1470" y="374"/>
                    <a:pt x="1471" y="376"/>
                  </a:cubicBezTo>
                  <a:cubicBezTo>
                    <a:pt x="1472" y="377"/>
                    <a:pt x="1472" y="381"/>
                    <a:pt x="1472" y="382"/>
                  </a:cubicBezTo>
                  <a:cubicBezTo>
                    <a:pt x="1471" y="384"/>
                    <a:pt x="1468" y="385"/>
                    <a:pt x="1468" y="387"/>
                  </a:cubicBezTo>
                  <a:cubicBezTo>
                    <a:pt x="1467" y="388"/>
                    <a:pt x="1468" y="391"/>
                    <a:pt x="1468" y="392"/>
                  </a:cubicBezTo>
                  <a:cubicBezTo>
                    <a:pt x="1469" y="394"/>
                    <a:pt x="1473" y="396"/>
                    <a:pt x="1474" y="398"/>
                  </a:cubicBezTo>
                  <a:cubicBezTo>
                    <a:pt x="1474" y="400"/>
                    <a:pt x="1475" y="404"/>
                    <a:pt x="1474" y="405"/>
                  </a:cubicBezTo>
                  <a:cubicBezTo>
                    <a:pt x="1474" y="407"/>
                    <a:pt x="1471" y="409"/>
                    <a:pt x="1471" y="410"/>
                  </a:cubicBezTo>
                  <a:cubicBezTo>
                    <a:pt x="1470" y="411"/>
                    <a:pt x="1471" y="415"/>
                    <a:pt x="1471" y="416"/>
                  </a:cubicBezTo>
                  <a:cubicBezTo>
                    <a:pt x="1472" y="418"/>
                    <a:pt x="1476" y="419"/>
                    <a:pt x="1477" y="421"/>
                  </a:cubicBezTo>
                  <a:cubicBezTo>
                    <a:pt x="1477" y="423"/>
                    <a:pt x="1476" y="427"/>
                    <a:pt x="1476" y="429"/>
                  </a:cubicBezTo>
                  <a:cubicBezTo>
                    <a:pt x="1476" y="430"/>
                    <a:pt x="1474" y="431"/>
                    <a:pt x="1474" y="433"/>
                  </a:cubicBezTo>
                  <a:cubicBezTo>
                    <a:pt x="1474" y="434"/>
                    <a:pt x="1477" y="438"/>
                    <a:pt x="1477" y="440"/>
                  </a:cubicBezTo>
                  <a:cubicBezTo>
                    <a:pt x="1478" y="442"/>
                    <a:pt x="1478" y="446"/>
                    <a:pt x="1478" y="448"/>
                  </a:cubicBezTo>
                  <a:cubicBezTo>
                    <a:pt x="1478" y="451"/>
                    <a:pt x="1476" y="457"/>
                    <a:pt x="1476" y="460"/>
                  </a:cubicBezTo>
                  <a:cubicBezTo>
                    <a:pt x="1476" y="461"/>
                    <a:pt x="1478" y="465"/>
                    <a:pt x="1478" y="467"/>
                  </a:cubicBezTo>
                  <a:cubicBezTo>
                    <a:pt x="1478" y="470"/>
                    <a:pt x="1475" y="475"/>
                    <a:pt x="1475" y="478"/>
                  </a:cubicBezTo>
                  <a:cubicBezTo>
                    <a:pt x="1474" y="481"/>
                    <a:pt x="1476" y="486"/>
                    <a:pt x="1476" y="487"/>
                  </a:cubicBezTo>
                  <a:cubicBezTo>
                    <a:pt x="1476" y="487"/>
                    <a:pt x="1481" y="491"/>
                    <a:pt x="1482" y="492"/>
                  </a:cubicBezTo>
                  <a:cubicBezTo>
                    <a:pt x="1483" y="494"/>
                    <a:pt x="1485" y="497"/>
                    <a:pt x="1485" y="498"/>
                  </a:cubicBezTo>
                  <a:cubicBezTo>
                    <a:pt x="1484" y="500"/>
                    <a:pt x="1482" y="501"/>
                    <a:pt x="1482" y="503"/>
                  </a:cubicBezTo>
                  <a:cubicBezTo>
                    <a:pt x="1481" y="504"/>
                    <a:pt x="1479" y="509"/>
                    <a:pt x="1480" y="510"/>
                  </a:cubicBezTo>
                  <a:cubicBezTo>
                    <a:pt x="1481" y="511"/>
                    <a:pt x="1484" y="509"/>
                    <a:pt x="1485" y="510"/>
                  </a:cubicBezTo>
                  <a:cubicBezTo>
                    <a:pt x="1486" y="510"/>
                    <a:pt x="1487" y="512"/>
                    <a:pt x="1488" y="513"/>
                  </a:cubicBezTo>
                  <a:cubicBezTo>
                    <a:pt x="1489" y="515"/>
                    <a:pt x="1489" y="519"/>
                    <a:pt x="1489" y="521"/>
                  </a:cubicBezTo>
                  <a:cubicBezTo>
                    <a:pt x="1489" y="522"/>
                    <a:pt x="1486" y="524"/>
                    <a:pt x="1486" y="526"/>
                  </a:cubicBezTo>
                  <a:cubicBezTo>
                    <a:pt x="1486" y="527"/>
                    <a:pt x="1488" y="529"/>
                    <a:pt x="1489" y="529"/>
                  </a:cubicBezTo>
                  <a:cubicBezTo>
                    <a:pt x="1491" y="531"/>
                    <a:pt x="1498" y="531"/>
                    <a:pt x="1499" y="534"/>
                  </a:cubicBezTo>
                  <a:cubicBezTo>
                    <a:pt x="1500" y="535"/>
                    <a:pt x="1499" y="539"/>
                    <a:pt x="1499" y="540"/>
                  </a:cubicBezTo>
                  <a:cubicBezTo>
                    <a:pt x="1498" y="542"/>
                    <a:pt x="1496" y="546"/>
                    <a:pt x="1496" y="548"/>
                  </a:cubicBezTo>
                  <a:cubicBezTo>
                    <a:pt x="1495" y="550"/>
                    <a:pt x="1496" y="554"/>
                    <a:pt x="1497" y="556"/>
                  </a:cubicBezTo>
                  <a:cubicBezTo>
                    <a:pt x="1498" y="564"/>
                    <a:pt x="1501" y="580"/>
                    <a:pt x="1504" y="587"/>
                  </a:cubicBezTo>
                  <a:cubicBezTo>
                    <a:pt x="1506" y="590"/>
                    <a:pt x="1510" y="596"/>
                    <a:pt x="1513" y="599"/>
                  </a:cubicBezTo>
                  <a:cubicBezTo>
                    <a:pt x="1514" y="600"/>
                    <a:pt x="1518" y="601"/>
                    <a:pt x="1519" y="603"/>
                  </a:cubicBezTo>
                  <a:cubicBezTo>
                    <a:pt x="1520" y="604"/>
                    <a:pt x="1520" y="608"/>
                    <a:pt x="1519" y="609"/>
                  </a:cubicBezTo>
                  <a:cubicBezTo>
                    <a:pt x="1518" y="611"/>
                    <a:pt x="1514" y="611"/>
                    <a:pt x="1512" y="611"/>
                  </a:cubicBezTo>
                  <a:cubicBezTo>
                    <a:pt x="1509" y="612"/>
                    <a:pt x="1504" y="611"/>
                    <a:pt x="1501" y="611"/>
                  </a:cubicBezTo>
                  <a:cubicBezTo>
                    <a:pt x="1498" y="611"/>
                    <a:pt x="1493" y="612"/>
                    <a:pt x="1490" y="612"/>
                  </a:cubicBezTo>
                  <a:cubicBezTo>
                    <a:pt x="1487" y="613"/>
                    <a:pt x="1480" y="613"/>
                    <a:pt x="1477" y="615"/>
                  </a:cubicBezTo>
                  <a:cubicBezTo>
                    <a:pt x="1475" y="615"/>
                    <a:pt x="1473" y="618"/>
                    <a:pt x="1472" y="619"/>
                  </a:cubicBezTo>
                  <a:cubicBezTo>
                    <a:pt x="1470" y="622"/>
                    <a:pt x="1471" y="628"/>
                    <a:pt x="1469" y="630"/>
                  </a:cubicBezTo>
                  <a:cubicBezTo>
                    <a:pt x="1469" y="632"/>
                    <a:pt x="1466" y="633"/>
                    <a:pt x="1465" y="634"/>
                  </a:cubicBezTo>
                  <a:cubicBezTo>
                    <a:pt x="1464" y="636"/>
                    <a:pt x="1462" y="638"/>
                    <a:pt x="1461" y="639"/>
                  </a:cubicBezTo>
                  <a:cubicBezTo>
                    <a:pt x="1459" y="642"/>
                    <a:pt x="1456" y="647"/>
                    <a:pt x="1456" y="650"/>
                  </a:cubicBezTo>
                  <a:cubicBezTo>
                    <a:pt x="1455" y="653"/>
                    <a:pt x="1456" y="657"/>
                    <a:pt x="1457" y="659"/>
                  </a:cubicBezTo>
                  <a:cubicBezTo>
                    <a:pt x="1457" y="662"/>
                    <a:pt x="1460" y="667"/>
                    <a:pt x="1460" y="670"/>
                  </a:cubicBezTo>
                  <a:cubicBezTo>
                    <a:pt x="1460" y="671"/>
                    <a:pt x="1457" y="672"/>
                    <a:pt x="1456" y="673"/>
                  </a:cubicBezTo>
                  <a:cubicBezTo>
                    <a:pt x="1455" y="675"/>
                    <a:pt x="1452" y="678"/>
                    <a:pt x="1452" y="680"/>
                  </a:cubicBezTo>
                  <a:cubicBezTo>
                    <a:pt x="1452" y="683"/>
                    <a:pt x="1455" y="688"/>
                    <a:pt x="1456" y="690"/>
                  </a:cubicBezTo>
                  <a:cubicBezTo>
                    <a:pt x="1457" y="693"/>
                    <a:pt x="1458" y="700"/>
                    <a:pt x="1460" y="702"/>
                  </a:cubicBezTo>
                  <a:cubicBezTo>
                    <a:pt x="1461" y="704"/>
                    <a:pt x="1466" y="705"/>
                    <a:pt x="1467" y="706"/>
                  </a:cubicBezTo>
                  <a:cubicBezTo>
                    <a:pt x="1467" y="708"/>
                    <a:pt x="1467" y="712"/>
                    <a:pt x="1466" y="713"/>
                  </a:cubicBezTo>
                  <a:cubicBezTo>
                    <a:pt x="1465" y="714"/>
                    <a:pt x="1461" y="714"/>
                    <a:pt x="1459" y="714"/>
                  </a:cubicBezTo>
                  <a:cubicBezTo>
                    <a:pt x="1457" y="714"/>
                    <a:pt x="1452" y="711"/>
                    <a:pt x="1452" y="710"/>
                  </a:cubicBezTo>
                  <a:cubicBezTo>
                    <a:pt x="1452" y="710"/>
                    <a:pt x="1454" y="704"/>
                    <a:pt x="1453" y="703"/>
                  </a:cubicBezTo>
                  <a:cubicBezTo>
                    <a:pt x="1452" y="701"/>
                    <a:pt x="1448" y="702"/>
                    <a:pt x="1446" y="701"/>
                  </a:cubicBezTo>
                  <a:cubicBezTo>
                    <a:pt x="1445" y="700"/>
                    <a:pt x="1444" y="698"/>
                    <a:pt x="1443" y="697"/>
                  </a:cubicBezTo>
                  <a:cubicBezTo>
                    <a:pt x="1442" y="696"/>
                    <a:pt x="1440" y="693"/>
                    <a:pt x="1439" y="693"/>
                  </a:cubicBezTo>
                  <a:cubicBezTo>
                    <a:pt x="1438" y="693"/>
                    <a:pt x="1437" y="696"/>
                    <a:pt x="1436" y="697"/>
                  </a:cubicBezTo>
                  <a:cubicBezTo>
                    <a:pt x="1435" y="699"/>
                    <a:pt x="1434" y="703"/>
                    <a:pt x="1435" y="705"/>
                  </a:cubicBezTo>
                  <a:cubicBezTo>
                    <a:pt x="1435" y="707"/>
                    <a:pt x="1438" y="710"/>
                    <a:pt x="1438" y="712"/>
                  </a:cubicBezTo>
                  <a:cubicBezTo>
                    <a:pt x="1439" y="713"/>
                    <a:pt x="1440" y="716"/>
                    <a:pt x="1440" y="718"/>
                  </a:cubicBezTo>
                  <a:cubicBezTo>
                    <a:pt x="1439" y="719"/>
                    <a:pt x="1436" y="721"/>
                    <a:pt x="1436" y="723"/>
                  </a:cubicBezTo>
                  <a:cubicBezTo>
                    <a:pt x="1436" y="724"/>
                    <a:pt x="1436" y="726"/>
                    <a:pt x="1437" y="727"/>
                  </a:cubicBezTo>
                  <a:cubicBezTo>
                    <a:pt x="1438" y="728"/>
                    <a:pt x="1442" y="729"/>
                    <a:pt x="1443" y="730"/>
                  </a:cubicBezTo>
                  <a:cubicBezTo>
                    <a:pt x="1444" y="731"/>
                    <a:pt x="1446" y="734"/>
                    <a:pt x="1446" y="736"/>
                  </a:cubicBezTo>
                  <a:cubicBezTo>
                    <a:pt x="1447" y="737"/>
                    <a:pt x="1447" y="741"/>
                    <a:pt x="1446" y="742"/>
                  </a:cubicBezTo>
                  <a:cubicBezTo>
                    <a:pt x="1446" y="744"/>
                    <a:pt x="1443" y="747"/>
                    <a:pt x="1442" y="747"/>
                  </a:cubicBezTo>
                  <a:cubicBezTo>
                    <a:pt x="1440" y="748"/>
                    <a:pt x="1436" y="746"/>
                    <a:pt x="1434" y="745"/>
                  </a:cubicBezTo>
                  <a:cubicBezTo>
                    <a:pt x="1432" y="744"/>
                    <a:pt x="1430" y="742"/>
                    <a:pt x="1428" y="742"/>
                  </a:cubicBezTo>
                  <a:cubicBezTo>
                    <a:pt x="1427" y="742"/>
                    <a:pt x="1425" y="742"/>
                    <a:pt x="1424" y="743"/>
                  </a:cubicBezTo>
                  <a:cubicBezTo>
                    <a:pt x="1423" y="745"/>
                    <a:pt x="1424" y="749"/>
                    <a:pt x="1425" y="751"/>
                  </a:cubicBezTo>
                  <a:cubicBezTo>
                    <a:pt x="1425" y="752"/>
                    <a:pt x="1428" y="754"/>
                    <a:pt x="1428" y="756"/>
                  </a:cubicBezTo>
                  <a:cubicBezTo>
                    <a:pt x="1428" y="757"/>
                    <a:pt x="1427" y="760"/>
                    <a:pt x="1426" y="760"/>
                  </a:cubicBezTo>
                  <a:cubicBezTo>
                    <a:pt x="1424" y="761"/>
                    <a:pt x="1421" y="758"/>
                    <a:pt x="1420" y="759"/>
                  </a:cubicBezTo>
                  <a:cubicBezTo>
                    <a:pt x="1418" y="759"/>
                    <a:pt x="1416" y="763"/>
                    <a:pt x="1415" y="764"/>
                  </a:cubicBezTo>
                  <a:cubicBezTo>
                    <a:pt x="1415" y="767"/>
                    <a:pt x="1418" y="773"/>
                    <a:pt x="1419" y="776"/>
                  </a:cubicBezTo>
                  <a:cubicBezTo>
                    <a:pt x="1420" y="779"/>
                    <a:pt x="1423" y="785"/>
                    <a:pt x="1425" y="788"/>
                  </a:cubicBezTo>
                  <a:cubicBezTo>
                    <a:pt x="1426" y="790"/>
                    <a:pt x="1428" y="794"/>
                    <a:pt x="1429" y="794"/>
                  </a:cubicBezTo>
                  <a:cubicBezTo>
                    <a:pt x="1431" y="795"/>
                    <a:pt x="1435" y="793"/>
                    <a:pt x="1436" y="794"/>
                  </a:cubicBezTo>
                  <a:cubicBezTo>
                    <a:pt x="1437" y="795"/>
                    <a:pt x="1438" y="797"/>
                    <a:pt x="1438" y="798"/>
                  </a:cubicBezTo>
                  <a:cubicBezTo>
                    <a:pt x="1439" y="800"/>
                    <a:pt x="1441" y="803"/>
                    <a:pt x="1442" y="804"/>
                  </a:cubicBezTo>
                  <a:cubicBezTo>
                    <a:pt x="1443" y="805"/>
                    <a:pt x="1446" y="804"/>
                    <a:pt x="1447" y="805"/>
                  </a:cubicBezTo>
                  <a:cubicBezTo>
                    <a:pt x="1448" y="806"/>
                    <a:pt x="1448" y="809"/>
                    <a:pt x="1448" y="811"/>
                  </a:cubicBezTo>
                  <a:cubicBezTo>
                    <a:pt x="1448" y="812"/>
                    <a:pt x="1447" y="814"/>
                    <a:pt x="1447" y="815"/>
                  </a:cubicBezTo>
                  <a:cubicBezTo>
                    <a:pt x="1448" y="817"/>
                    <a:pt x="1453" y="817"/>
                    <a:pt x="1454" y="819"/>
                  </a:cubicBezTo>
                  <a:cubicBezTo>
                    <a:pt x="1455" y="821"/>
                    <a:pt x="1455" y="827"/>
                    <a:pt x="1455" y="830"/>
                  </a:cubicBezTo>
                  <a:cubicBezTo>
                    <a:pt x="1457" y="835"/>
                    <a:pt x="1461" y="845"/>
                    <a:pt x="1464" y="850"/>
                  </a:cubicBezTo>
                  <a:cubicBezTo>
                    <a:pt x="1466" y="855"/>
                    <a:pt x="1470" y="863"/>
                    <a:pt x="1473" y="867"/>
                  </a:cubicBezTo>
                  <a:cubicBezTo>
                    <a:pt x="1475" y="869"/>
                    <a:pt x="1478" y="873"/>
                    <a:pt x="1481" y="873"/>
                  </a:cubicBezTo>
                  <a:cubicBezTo>
                    <a:pt x="1482" y="874"/>
                    <a:pt x="1486" y="874"/>
                    <a:pt x="1488" y="874"/>
                  </a:cubicBezTo>
                  <a:cubicBezTo>
                    <a:pt x="1490" y="874"/>
                    <a:pt x="1494" y="874"/>
                    <a:pt x="1495" y="872"/>
                  </a:cubicBezTo>
                  <a:cubicBezTo>
                    <a:pt x="1496" y="871"/>
                    <a:pt x="1496" y="868"/>
                    <a:pt x="1495" y="867"/>
                  </a:cubicBezTo>
                  <a:cubicBezTo>
                    <a:pt x="1494" y="867"/>
                    <a:pt x="1492" y="866"/>
                    <a:pt x="1491" y="865"/>
                  </a:cubicBezTo>
                  <a:cubicBezTo>
                    <a:pt x="1491" y="863"/>
                    <a:pt x="1492" y="860"/>
                    <a:pt x="1493" y="859"/>
                  </a:cubicBezTo>
                  <a:cubicBezTo>
                    <a:pt x="1494" y="857"/>
                    <a:pt x="1498" y="855"/>
                    <a:pt x="1500" y="854"/>
                  </a:cubicBezTo>
                  <a:cubicBezTo>
                    <a:pt x="1502" y="853"/>
                    <a:pt x="1505" y="849"/>
                    <a:pt x="1507" y="849"/>
                  </a:cubicBezTo>
                  <a:cubicBezTo>
                    <a:pt x="1509" y="848"/>
                    <a:pt x="1513" y="849"/>
                    <a:pt x="1515" y="850"/>
                  </a:cubicBezTo>
                  <a:cubicBezTo>
                    <a:pt x="1517" y="851"/>
                    <a:pt x="1520" y="856"/>
                    <a:pt x="1521" y="858"/>
                  </a:cubicBezTo>
                  <a:cubicBezTo>
                    <a:pt x="1522" y="860"/>
                    <a:pt x="1521" y="865"/>
                    <a:pt x="1521" y="867"/>
                  </a:cubicBezTo>
                  <a:cubicBezTo>
                    <a:pt x="1521" y="869"/>
                    <a:pt x="1521" y="874"/>
                    <a:pt x="1522" y="876"/>
                  </a:cubicBezTo>
                  <a:cubicBezTo>
                    <a:pt x="1523" y="879"/>
                    <a:pt x="1530" y="885"/>
                    <a:pt x="1533" y="886"/>
                  </a:cubicBezTo>
                  <a:cubicBezTo>
                    <a:pt x="1535" y="887"/>
                    <a:pt x="1539" y="887"/>
                    <a:pt x="1541" y="888"/>
                  </a:cubicBezTo>
                  <a:cubicBezTo>
                    <a:pt x="1543" y="889"/>
                    <a:pt x="1546" y="895"/>
                    <a:pt x="1549" y="895"/>
                  </a:cubicBezTo>
                  <a:cubicBezTo>
                    <a:pt x="1551" y="895"/>
                    <a:pt x="1553" y="891"/>
                    <a:pt x="1555" y="890"/>
                  </a:cubicBezTo>
                  <a:cubicBezTo>
                    <a:pt x="1556" y="889"/>
                    <a:pt x="1560" y="885"/>
                    <a:pt x="1562" y="885"/>
                  </a:cubicBezTo>
                  <a:cubicBezTo>
                    <a:pt x="1564" y="886"/>
                    <a:pt x="1567" y="891"/>
                    <a:pt x="1569" y="892"/>
                  </a:cubicBezTo>
                  <a:cubicBezTo>
                    <a:pt x="1572" y="893"/>
                    <a:pt x="1579" y="894"/>
                    <a:pt x="1581" y="895"/>
                  </a:cubicBezTo>
                  <a:cubicBezTo>
                    <a:pt x="1584" y="897"/>
                    <a:pt x="1589" y="900"/>
                    <a:pt x="1590" y="903"/>
                  </a:cubicBezTo>
                  <a:cubicBezTo>
                    <a:pt x="1591" y="905"/>
                    <a:pt x="1590" y="911"/>
                    <a:pt x="1589" y="913"/>
                  </a:cubicBezTo>
                  <a:cubicBezTo>
                    <a:pt x="1588" y="916"/>
                    <a:pt x="1585" y="920"/>
                    <a:pt x="1583" y="920"/>
                  </a:cubicBezTo>
                  <a:cubicBezTo>
                    <a:pt x="1581" y="921"/>
                    <a:pt x="1577" y="919"/>
                    <a:pt x="1574" y="919"/>
                  </a:cubicBezTo>
                  <a:cubicBezTo>
                    <a:pt x="1573" y="919"/>
                    <a:pt x="1568" y="919"/>
                    <a:pt x="1567" y="920"/>
                  </a:cubicBezTo>
                  <a:cubicBezTo>
                    <a:pt x="1566" y="921"/>
                    <a:pt x="1565" y="925"/>
                    <a:pt x="1565" y="927"/>
                  </a:cubicBezTo>
                  <a:cubicBezTo>
                    <a:pt x="1564" y="929"/>
                    <a:pt x="1564" y="934"/>
                    <a:pt x="1565" y="936"/>
                  </a:cubicBezTo>
                  <a:cubicBezTo>
                    <a:pt x="1566" y="938"/>
                    <a:pt x="1569" y="941"/>
                    <a:pt x="1570" y="943"/>
                  </a:cubicBezTo>
                  <a:cubicBezTo>
                    <a:pt x="1571" y="945"/>
                    <a:pt x="1573" y="950"/>
                    <a:pt x="1574" y="952"/>
                  </a:cubicBezTo>
                  <a:cubicBezTo>
                    <a:pt x="1576" y="955"/>
                    <a:pt x="1581" y="959"/>
                    <a:pt x="1583" y="961"/>
                  </a:cubicBezTo>
                  <a:cubicBezTo>
                    <a:pt x="1585" y="964"/>
                    <a:pt x="1589" y="969"/>
                    <a:pt x="1591" y="971"/>
                  </a:cubicBezTo>
                  <a:cubicBezTo>
                    <a:pt x="1593" y="973"/>
                    <a:pt x="1599" y="975"/>
                    <a:pt x="1602" y="976"/>
                  </a:cubicBezTo>
                  <a:cubicBezTo>
                    <a:pt x="1606" y="977"/>
                    <a:pt x="1615" y="978"/>
                    <a:pt x="1618" y="980"/>
                  </a:cubicBezTo>
                  <a:cubicBezTo>
                    <a:pt x="1620" y="981"/>
                    <a:pt x="1624" y="984"/>
                    <a:pt x="1626" y="986"/>
                  </a:cubicBezTo>
                  <a:cubicBezTo>
                    <a:pt x="1627" y="988"/>
                    <a:pt x="1630" y="992"/>
                    <a:pt x="1630" y="994"/>
                  </a:cubicBezTo>
                  <a:cubicBezTo>
                    <a:pt x="1631" y="998"/>
                    <a:pt x="1632" y="1006"/>
                    <a:pt x="1630" y="1009"/>
                  </a:cubicBezTo>
                  <a:cubicBezTo>
                    <a:pt x="1629" y="1011"/>
                    <a:pt x="1625" y="1012"/>
                    <a:pt x="1623" y="1013"/>
                  </a:cubicBezTo>
                  <a:cubicBezTo>
                    <a:pt x="1620" y="1015"/>
                    <a:pt x="1614" y="1017"/>
                    <a:pt x="1613" y="1019"/>
                  </a:cubicBezTo>
                  <a:cubicBezTo>
                    <a:pt x="1611" y="1021"/>
                    <a:pt x="1610" y="1027"/>
                    <a:pt x="1610" y="1030"/>
                  </a:cubicBezTo>
                  <a:cubicBezTo>
                    <a:pt x="1611" y="1033"/>
                    <a:pt x="1615" y="1038"/>
                    <a:pt x="1616" y="1041"/>
                  </a:cubicBezTo>
                  <a:cubicBezTo>
                    <a:pt x="1616" y="1044"/>
                    <a:pt x="1614" y="1049"/>
                    <a:pt x="1614" y="1052"/>
                  </a:cubicBezTo>
                  <a:cubicBezTo>
                    <a:pt x="1614" y="1056"/>
                    <a:pt x="1617" y="1062"/>
                    <a:pt x="1619" y="1066"/>
                  </a:cubicBezTo>
                  <a:cubicBezTo>
                    <a:pt x="1620" y="1069"/>
                    <a:pt x="1626" y="1077"/>
                    <a:pt x="1626" y="1077"/>
                  </a:cubicBezTo>
                  <a:cubicBezTo>
                    <a:pt x="1627" y="1077"/>
                    <a:pt x="1635" y="1077"/>
                    <a:pt x="1638" y="1079"/>
                  </a:cubicBezTo>
                  <a:cubicBezTo>
                    <a:pt x="1639" y="1080"/>
                    <a:pt x="1640" y="1084"/>
                    <a:pt x="1641" y="1085"/>
                  </a:cubicBezTo>
                  <a:cubicBezTo>
                    <a:pt x="1642" y="1087"/>
                    <a:pt x="1644" y="1090"/>
                    <a:pt x="1646" y="1091"/>
                  </a:cubicBezTo>
                  <a:cubicBezTo>
                    <a:pt x="1648" y="1092"/>
                    <a:pt x="1652" y="1090"/>
                    <a:pt x="1654" y="1091"/>
                  </a:cubicBezTo>
                  <a:cubicBezTo>
                    <a:pt x="1655" y="1092"/>
                    <a:pt x="1658" y="1095"/>
                    <a:pt x="1658" y="1097"/>
                  </a:cubicBezTo>
                  <a:cubicBezTo>
                    <a:pt x="1658" y="1098"/>
                    <a:pt x="1656" y="1101"/>
                    <a:pt x="1655" y="1102"/>
                  </a:cubicBezTo>
                  <a:cubicBezTo>
                    <a:pt x="1653" y="1103"/>
                    <a:pt x="1648" y="1100"/>
                    <a:pt x="1646" y="1101"/>
                  </a:cubicBezTo>
                  <a:cubicBezTo>
                    <a:pt x="1644" y="1102"/>
                    <a:pt x="1643" y="1106"/>
                    <a:pt x="1642" y="1108"/>
                  </a:cubicBezTo>
                  <a:cubicBezTo>
                    <a:pt x="1641" y="1110"/>
                    <a:pt x="1641" y="1116"/>
                    <a:pt x="1641" y="1118"/>
                  </a:cubicBezTo>
                  <a:cubicBezTo>
                    <a:pt x="1641" y="1122"/>
                    <a:pt x="1646" y="1129"/>
                    <a:pt x="1644" y="1131"/>
                  </a:cubicBezTo>
                  <a:cubicBezTo>
                    <a:pt x="1643" y="1132"/>
                    <a:pt x="1640" y="1131"/>
                    <a:pt x="1639" y="1131"/>
                  </a:cubicBezTo>
                  <a:cubicBezTo>
                    <a:pt x="1638" y="1132"/>
                    <a:pt x="1638" y="1135"/>
                    <a:pt x="1637" y="1135"/>
                  </a:cubicBezTo>
                  <a:cubicBezTo>
                    <a:pt x="1635" y="1136"/>
                    <a:pt x="1632" y="1135"/>
                    <a:pt x="1630" y="1136"/>
                  </a:cubicBezTo>
                  <a:cubicBezTo>
                    <a:pt x="1629" y="1137"/>
                    <a:pt x="1626" y="1139"/>
                    <a:pt x="1626" y="1141"/>
                  </a:cubicBezTo>
                  <a:cubicBezTo>
                    <a:pt x="1626" y="1142"/>
                    <a:pt x="1628" y="1144"/>
                    <a:pt x="1629" y="1144"/>
                  </a:cubicBezTo>
                  <a:cubicBezTo>
                    <a:pt x="1631" y="1144"/>
                    <a:pt x="1634" y="1141"/>
                    <a:pt x="1636" y="1141"/>
                  </a:cubicBezTo>
                  <a:cubicBezTo>
                    <a:pt x="1637" y="1141"/>
                    <a:pt x="1641" y="1141"/>
                    <a:pt x="1643" y="1142"/>
                  </a:cubicBezTo>
                  <a:cubicBezTo>
                    <a:pt x="1644" y="1143"/>
                    <a:pt x="1647" y="1145"/>
                    <a:pt x="1647" y="1146"/>
                  </a:cubicBezTo>
                  <a:cubicBezTo>
                    <a:pt x="1648" y="1148"/>
                    <a:pt x="1645" y="1151"/>
                    <a:pt x="1645" y="1153"/>
                  </a:cubicBezTo>
                  <a:cubicBezTo>
                    <a:pt x="1645" y="1154"/>
                    <a:pt x="1647" y="1157"/>
                    <a:pt x="1648" y="1158"/>
                  </a:cubicBezTo>
                  <a:cubicBezTo>
                    <a:pt x="1651" y="1161"/>
                    <a:pt x="1658" y="1164"/>
                    <a:pt x="1659" y="1167"/>
                  </a:cubicBezTo>
                  <a:cubicBezTo>
                    <a:pt x="1661" y="1169"/>
                    <a:pt x="1659" y="1175"/>
                    <a:pt x="1660" y="1178"/>
                  </a:cubicBezTo>
                  <a:cubicBezTo>
                    <a:pt x="1661" y="1180"/>
                    <a:pt x="1666" y="1183"/>
                    <a:pt x="1668" y="1185"/>
                  </a:cubicBezTo>
                  <a:cubicBezTo>
                    <a:pt x="1670" y="1187"/>
                    <a:pt x="1673" y="1190"/>
                    <a:pt x="1673" y="1192"/>
                  </a:cubicBezTo>
                  <a:cubicBezTo>
                    <a:pt x="1673" y="1193"/>
                    <a:pt x="1670" y="1196"/>
                    <a:pt x="1670" y="1198"/>
                  </a:cubicBezTo>
                  <a:cubicBezTo>
                    <a:pt x="1670" y="1199"/>
                    <a:pt x="1672" y="1203"/>
                    <a:pt x="1672" y="1204"/>
                  </a:cubicBezTo>
                  <a:cubicBezTo>
                    <a:pt x="1673" y="1206"/>
                    <a:pt x="1675" y="1208"/>
                    <a:pt x="1675" y="1209"/>
                  </a:cubicBezTo>
                  <a:cubicBezTo>
                    <a:pt x="1676" y="1211"/>
                    <a:pt x="1676" y="1216"/>
                    <a:pt x="1675" y="1218"/>
                  </a:cubicBezTo>
                  <a:cubicBezTo>
                    <a:pt x="1675" y="1220"/>
                    <a:pt x="1673" y="1223"/>
                    <a:pt x="1674" y="1224"/>
                  </a:cubicBezTo>
                  <a:cubicBezTo>
                    <a:pt x="1674" y="1226"/>
                    <a:pt x="1677" y="1228"/>
                    <a:pt x="1678" y="1229"/>
                  </a:cubicBezTo>
                  <a:cubicBezTo>
                    <a:pt x="1678" y="1231"/>
                    <a:pt x="1679" y="1235"/>
                    <a:pt x="1679" y="1237"/>
                  </a:cubicBezTo>
                  <a:cubicBezTo>
                    <a:pt x="1679" y="1239"/>
                    <a:pt x="1676" y="1242"/>
                    <a:pt x="1676" y="1244"/>
                  </a:cubicBezTo>
                  <a:cubicBezTo>
                    <a:pt x="1676" y="1246"/>
                    <a:pt x="1678" y="1250"/>
                    <a:pt x="1679" y="125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" name="Freeform 146"/>
            <p:cNvSpPr>
              <a:spLocks/>
            </p:cNvSpPr>
            <p:nvPr/>
          </p:nvSpPr>
          <p:spPr bwMode="auto">
            <a:xfrm>
              <a:off x="5485" y="3304"/>
              <a:ext cx="23" cy="65"/>
            </a:xfrm>
            <a:custGeom>
              <a:avLst/>
              <a:gdLst>
                <a:gd name="T0" fmla="*/ 23 w 23"/>
                <a:gd name="T1" fmla="*/ 4 h 65"/>
                <a:gd name="T2" fmla="*/ 21 w 23"/>
                <a:gd name="T3" fmla="*/ 11 h 65"/>
                <a:gd name="T4" fmla="*/ 15 w 23"/>
                <a:gd name="T5" fmla="*/ 19 h 65"/>
                <a:gd name="T6" fmla="*/ 13 w 23"/>
                <a:gd name="T7" fmla="*/ 34 h 65"/>
                <a:gd name="T8" fmla="*/ 11 w 23"/>
                <a:gd name="T9" fmla="*/ 49 h 65"/>
                <a:gd name="T10" fmla="*/ 9 w 23"/>
                <a:gd name="T11" fmla="*/ 60 h 65"/>
                <a:gd name="T12" fmla="*/ 6 w 23"/>
                <a:gd name="T13" fmla="*/ 65 h 65"/>
                <a:gd name="T14" fmla="*/ 2 w 23"/>
                <a:gd name="T15" fmla="*/ 62 h 65"/>
                <a:gd name="T16" fmla="*/ 2 w 23"/>
                <a:gd name="T17" fmla="*/ 50 h 65"/>
                <a:gd name="T18" fmla="*/ 5 w 23"/>
                <a:gd name="T19" fmla="*/ 35 h 65"/>
                <a:gd name="T20" fmla="*/ 4 w 23"/>
                <a:gd name="T21" fmla="*/ 25 h 65"/>
                <a:gd name="T22" fmla="*/ 0 w 23"/>
                <a:gd name="T23" fmla="*/ 13 h 65"/>
                <a:gd name="T24" fmla="*/ 1 w 23"/>
                <a:gd name="T25" fmla="*/ 7 h 65"/>
                <a:gd name="T26" fmla="*/ 10 w 23"/>
                <a:gd name="T27" fmla="*/ 2 h 65"/>
                <a:gd name="T28" fmla="*/ 17 w 23"/>
                <a:gd name="T29" fmla="*/ 0 h 65"/>
                <a:gd name="T30" fmla="*/ 23 w 23"/>
                <a:gd name="T31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65">
                  <a:moveTo>
                    <a:pt x="23" y="4"/>
                  </a:moveTo>
                  <a:lnTo>
                    <a:pt x="21" y="11"/>
                  </a:lnTo>
                  <a:lnTo>
                    <a:pt x="15" y="19"/>
                  </a:lnTo>
                  <a:lnTo>
                    <a:pt x="13" y="34"/>
                  </a:lnTo>
                  <a:lnTo>
                    <a:pt x="11" y="49"/>
                  </a:lnTo>
                  <a:lnTo>
                    <a:pt x="9" y="60"/>
                  </a:lnTo>
                  <a:lnTo>
                    <a:pt x="6" y="65"/>
                  </a:lnTo>
                  <a:lnTo>
                    <a:pt x="2" y="62"/>
                  </a:lnTo>
                  <a:lnTo>
                    <a:pt x="2" y="50"/>
                  </a:lnTo>
                  <a:lnTo>
                    <a:pt x="5" y="35"/>
                  </a:lnTo>
                  <a:lnTo>
                    <a:pt x="4" y="25"/>
                  </a:lnTo>
                  <a:lnTo>
                    <a:pt x="0" y="13"/>
                  </a:lnTo>
                  <a:lnTo>
                    <a:pt x="1" y="7"/>
                  </a:lnTo>
                  <a:lnTo>
                    <a:pt x="10" y="2"/>
                  </a:lnTo>
                  <a:lnTo>
                    <a:pt x="17" y="0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" name="Freeform 147"/>
            <p:cNvSpPr>
              <a:spLocks/>
            </p:cNvSpPr>
            <p:nvPr/>
          </p:nvSpPr>
          <p:spPr bwMode="auto">
            <a:xfrm>
              <a:off x="4989" y="2904"/>
              <a:ext cx="336" cy="450"/>
            </a:xfrm>
            <a:custGeom>
              <a:avLst/>
              <a:gdLst>
                <a:gd name="T0" fmla="*/ 304 w 306"/>
                <a:gd name="T1" fmla="*/ 367 h 409"/>
                <a:gd name="T2" fmla="*/ 290 w 306"/>
                <a:gd name="T3" fmla="*/ 353 h 409"/>
                <a:gd name="T4" fmla="*/ 273 w 306"/>
                <a:gd name="T5" fmla="*/ 358 h 409"/>
                <a:gd name="T6" fmla="*/ 261 w 306"/>
                <a:gd name="T7" fmla="*/ 372 h 409"/>
                <a:gd name="T8" fmla="*/ 272 w 306"/>
                <a:gd name="T9" fmla="*/ 395 h 409"/>
                <a:gd name="T10" fmla="*/ 270 w 306"/>
                <a:gd name="T11" fmla="*/ 409 h 409"/>
                <a:gd name="T12" fmla="*/ 242 w 306"/>
                <a:gd name="T13" fmla="*/ 385 h 409"/>
                <a:gd name="T14" fmla="*/ 229 w 306"/>
                <a:gd name="T15" fmla="*/ 345 h 409"/>
                <a:gd name="T16" fmla="*/ 209 w 306"/>
                <a:gd name="T17" fmla="*/ 319 h 409"/>
                <a:gd name="T18" fmla="*/ 189 w 306"/>
                <a:gd name="T19" fmla="*/ 290 h 409"/>
                <a:gd name="T20" fmla="*/ 164 w 306"/>
                <a:gd name="T21" fmla="*/ 263 h 409"/>
                <a:gd name="T22" fmla="*/ 131 w 306"/>
                <a:gd name="T23" fmla="*/ 209 h 409"/>
                <a:gd name="T24" fmla="*/ 104 w 306"/>
                <a:gd name="T25" fmla="*/ 162 h 409"/>
                <a:gd name="T26" fmla="*/ 75 w 306"/>
                <a:gd name="T27" fmla="*/ 153 h 409"/>
                <a:gd name="T28" fmla="*/ 67 w 306"/>
                <a:gd name="T29" fmla="*/ 140 h 409"/>
                <a:gd name="T30" fmla="*/ 53 w 306"/>
                <a:gd name="T31" fmla="*/ 123 h 409"/>
                <a:gd name="T32" fmla="*/ 37 w 306"/>
                <a:gd name="T33" fmla="*/ 83 h 409"/>
                <a:gd name="T34" fmla="*/ 18 w 306"/>
                <a:gd name="T35" fmla="*/ 66 h 409"/>
                <a:gd name="T36" fmla="*/ 26 w 306"/>
                <a:gd name="T37" fmla="*/ 56 h 409"/>
                <a:gd name="T38" fmla="*/ 33 w 306"/>
                <a:gd name="T39" fmla="*/ 46 h 409"/>
                <a:gd name="T40" fmla="*/ 22 w 306"/>
                <a:gd name="T41" fmla="*/ 22 h 409"/>
                <a:gd name="T42" fmla="*/ 7 w 306"/>
                <a:gd name="T43" fmla="*/ 17 h 409"/>
                <a:gd name="T44" fmla="*/ 2 w 306"/>
                <a:gd name="T45" fmla="*/ 9 h 409"/>
                <a:gd name="T46" fmla="*/ 10 w 306"/>
                <a:gd name="T47" fmla="*/ 1 h 409"/>
                <a:gd name="T48" fmla="*/ 28 w 306"/>
                <a:gd name="T49" fmla="*/ 8 h 409"/>
                <a:gd name="T50" fmla="*/ 38 w 306"/>
                <a:gd name="T51" fmla="*/ 24 h 409"/>
                <a:gd name="T52" fmla="*/ 60 w 306"/>
                <a:gd name="T53" fmla="*/ 38 h 409"/>
                <a:gd name="T54" fmla="*/ 56 w 306"/>
                <a:gd name="T55" fmla="*/ 45 h 409"/>
                <a:gd name="T56" fmla="*/ 73 w 306"/>
                <a:gd name="T57" fmla="*/ 58 h 409"/>
                <a:gd name="T58" fmla="*/ 90 w 306"/>
                <a:gd name="T59" fmla="*/ 69 h 409"/>
                <a:gd name="T60" fmla="*/ 89 w 306"/>
                <a:gd name="T61" fmla="*/ 79 h 409"/>
                <a:gd name="T62" fmla="*/ 93 w 306"/>
                <a:gd name="T63" fmla="*/ 88 h 409"/>
                <a:gd name="T64" fmla="*/ 100 w 306"/>
                <a:gd name="T65" fmla="*/ 105 h 409"/>
                <a:gd name="T66" fmla="*/ 131 w 306"/>
                <a:gd name="T67" fmla="*/ 123 h 409"/>
                <a:gd name="T68" fmla="*/ 141 w 306"/>
                <a:gd name="T69" fmla="*/ 126 h 409"/>
                <a:gd name="T70" fmla="*/ 188 w 306"/>
                <a:gd name="T71" fmla="*/ 169 h 409"/>
                <a:gd name="T72" fmla="*/ 209 w 306"/>
                <a:gd name="T73" fmla="*/ 193 h 409"/>
                <a:gd name="T74" fmla="*/ 224 w 306"/>
                <a:gd name="T75" fmla="*/ 200 h 409"/>
                <a:gd name="T76" fmla="*/ 249 w 306"/>
                <a:gd name="T77" fmla="*/ 206 h 409"/>
                <a:gd name="T78" fmla="*/ 250 w 306"/>
                <a:gd name="T79" fmla="*/ 222 h 409"/>
                <a:gd name="T80" fmla="*/ 217 w 306"/>
                <a:gd name="T81" fmla="*/ 214 h 409"/>
                <a:gd name="T82" fmla="*/ 195 w 306"/>
                <a:gd name="T83" fmla="*/ 228 h 409"/>
                <a:gd name="T84" fmla="*/ 206 w 306"/>
                <a:gd name="T85" fmla="*/ 252 h 409"/>
                <a:gd name="T86" fmla="*/ 213 w 306"/>
                <a:gd name="T87" fmla="*/ 280 h 409"/>
                <a:gd name="T88" fmla="*/ 226 w 306"/>
                <a:gd name="T89" fmla="*/ 311 h 409"/>
                <a:gd name="T90" fmla="*/ 253 w 306"/>
                <a:gd name="T91" fmla="*/ 322 h 409"/>
                <a:gd name="T92" fmla="*/ 274 w 306"/>
                <a:gd name="T93" fmla="*/ 341 h 409"/>
                <a:gd name="T94" fmla="*/ 280 w 306"/>
                <a:gd name="T95" fmla="*/ 330 h 409"/>
                <a:gd name="T96" fmla="*/ 298 w 306"/>
                <a:gd name="T97" fmla="*/ 34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6" h="409">
                  <a:moveTo>
                    <a:pt x="305" y="351"/>
                  </a:moveTo>
                  <a:cubicBezTo>
                    <a:pt x="306" y="353"/>
                    <a:pt x="306" y="357"/>
                    <a:pt x="305" y="360"/>
                  </a:cubicBezTo>
                  <a:cubicBezTo>
                    <a:pt x="305" y="362"/>
                    <a:pt x="305" y="366"/>
                    <a:pt x="304" y="367"/>
                  </a:cubicBezTo>
                  <a:cubicBezTo>
                    <a:pt x="303" y="367"/>
                    <a:pt x="300" y="365"/>
                    <a:pt x="299" y="364"/>
                  </a:cubicBezTo>
                  <a:cubicBezTo>
                    <a:pt x="298" y="362"/>
                    <a:pt x="297" y="357"/>
                    <a:pt x="296" y="356"/>
                  </a:cubicBezTo>
                  <a:cubicBezTo>
                    <a:pt x="295" y="354"/>
                    <a:pt x="292" y="353"/>
                    <a:pt x="290" y="353"/>
                  </a:cubicBezTo>
                  <a:cubicBezTo>
                    <a:pt x="289" y="353"/>
                    <a:pt x="285" y="353"/>
                    <a:pt x="283" y="353"/>
                  </a:cubicBezTo>
                  <a:cubicBezTo>
                    <a:pt x="282" y="354"/>
                    <a:pt x="280" y="357"/>
                    <a:pt x="279" y="358"/>
                  </a:cubicBezTo>
                  <a:cubicBezTo>
                    <a:pt x="278" y="358"/>
                    <a:pt x="275" y="358"/>
                    <a:pt x="273" y="358"/>
                  </a:cubicBezTo>
                  <a:cubicBezTo>
                    <a:pt x="271" y="359"/>
                    <a:pt x="267" y="358"/>
                    <a:pt x="265" y="359"/>
                  </a:cubicBezTo>
                  <a:cubicBezTo>
                    <a:pt x="263" y="360"/>
                    <a:pt x="261" y="362"/>
                    <a:pt x="260" y="364"/>
                  </a:cubicBezTo>
                  <a:cubicBezTo>
                    <a:pt x="260" y="366"/>
                    <a:pt x="260" y="370"/>
                    <a:pt x="261" y="372"/>
                  </a:cubicBezTo>
                  <a:cubicBezTo>
                    <a:pt x="262" y="373"/>
                    <a:pt x="265" y="375"/>
                    <a:pt x="266" y="376"/>
                  </a:cubicBezTo>
                  <a:cubicBezTo>
                    <a:pt x="267" y="377"/>
                    <a:pt x="269" y="382"/>
                    <a:pt x="270" y="384"/>
                  </a:cubicBezTo>
                  <a:cubicBezTo>
                    <a:pt x="271" y="387"/>
                    <a:pt x="271" y="392"/>
                    <a:pt x="272" y="395"/>
                  </a:cubicBezTo>
                  <a:cubicBezTo>
                    <a:pt x="272" y="397"/>
                    <a:pt x="271" y="399"/>
                    <a:pt x="272" y="401"/>
                  </a:cubicBezTo>
                  <a:cubicBezTo>
                    <a:pt x="272" y="403"/>
                    <a:pt x="276" y="406"/>
                    <a:pt x="275" y="408"/>
                  </a:cubicBezTo>
                  <a:cubicBezTo>
                    <a:pt x="275" y="409"/>
                    <a:pt x="271" y="409"/>
                    <a:pt x="270" y="409"/>
                  </a:cubicBezTo>
                  <a:cubicBezTo>
                    <a:pt x="266" y="408"/>
                    <a:pt x="261" y="402"/>
                    <a:pt x="258" y="400"/>
                  </a:cubicBezTo>
                  <a:cubicBezTo>
                    <a:pt x="255" y="397"/>
                    <a:pt x="250" y="392"/>
                    <a:pt x="248" y="389"/>
                  </a:cubicBezTo>
                  <a:cubicBezTo>
                    <a:pt x="246" y="388"/>
                    <a:pt x="243" y="386"/>
                    <a:pt x="242" y="385"/>
                  </a:cubicBezTo>
                  <a:cubicBezTo>
                    <a:pt x="239" y="381"/>
                    <a:pt x="240" y="372"/>
                    <a:pt x="239" y="368"/>
                  </a:cubicBezTo>
                  <a:cubicBezTo>
                    <a:pt x="238" y="365"/>
                    <a:pt x="236" y="360"/>
                    <a:pt x="235" y="358"/>
                  </a:cubicBezTo>
                  <a:cubicBezTo>
                    <a:pt x="234" y="355"/>
                    <a:pt x="231" y="348"/>
                    <a:pt x="229" y="345"/>
                  </a:cubicBezTo>
                  <a:cubicBezTo>
                    <a:pt x="228" y="343"/>
                    <a:pt x="225" y="341"/>
                    <a:pt x="223" y="340"/>
                  </a:cubicBezTo>
                  <a:cubicBezTo>
                    <a:pt x="221" y="338"/>
                    <a:pt x="218" y="334"/>
                    <a:pt x="216" y="332"/>
                  </a:cubicBezTo>
                  <a:cubicBezTo>
                    <a:pt x="214" y="329"/>
                    <a:pt x="210" y="323"/>
                    <a:pt x="209" y="319"/>
                  </a:cubicBezTo>
                  <a:cubicBezTo>
                    <a:pt x="207" y="316"/>
                    <a:pt x="208" y="308"/>
                    <a:pt x="206" y="305"/>
                  </a:cubicBezTo>
                  <a:cubicBezTo>
                    <a:pt x="205" y="302"/>
                    <a:pt x="201" y="298"/>
                    <a:pt x="199" y="296"/>
                  </a:cubicBezTo>
                  <a:cubicBezTo>
                    <a:pt x="197" y="295"/>
                    <a:pt x="192" y="292"/>
                    <a:pt x="189" y="290"/>
                  </a:cubicBezTo>
                  <a:cubicBezTo>
                    <a:pt x="187" y="289"/>
                    <a:pt x="183" y="287"/>
                    <a:pt x="181" y="286"/>
                  </a:cubicBezTo>
                  <a:cubicBezTo>
                    <a:pt x="178" y="283"/>
                    <a:pt x="172" y="277"/>
                    <a:pt x="170" y="274"/>
                  </a:cubicBezTo>
                  <a:cubicBezTo>
                    <a:pt x="168" y="271"/>
                    <a:pt x="165" y="266"/>
                    <a:pt x="164" y="263"/>
                  </a:cubicBezTo>
                  <a:cubicBezTo>
                    <a:pt x="162" y="258"/>
                    <a:pt x="160" y="249"/>
                    <a:pt x="158" y="245"/>
                  </a:cubicBezTo>
                  <a:cubicBezTo>
                    <a:pt x="155" y="239"/>
                    <a:pt x="147" y="230"/>
                    <a:pt x="144" y="225"/>
                  </a:cubicBezTo>
                  <a:cubicBezTo>
                    <a:pt x="141" y="221"/>
                    <a:pt x="134" y="213"/>
                    <a:pt x="131" y="209"/>
                  </a:cubicBezTo>
                  <a:cubicBezTo>
                    <a:pt x="128" y="206"/>
                    <a:pt x="122" y="199"/>
                    <a:pt x="119" y="195"/>
                  </a:cubicBezTo>
                  <a:cubicBezTo>
                    <a:pt x="116" y="191"/>
                    <a:pt x="112" y="181"/>
                    <a:pt x="110" y="176"/>
                  </a:cubicBezTo>
                  <a:cubicBezTo>
                    <a:pt x="108" y="173"/>
                    <a:pt x="106" y="166"/>
                    <a:pt x="104" y="162"/>
                  </a:cubicBezTo>
                  <a:cubicBezTo>
                    <a:pt x="103" y="160"/>
                    <a:pt x="101" y="155"/>
                    <a:pt x="98" y="154"/>
                  </a:cubicBezTo>
                  <a:cubicBezTo>
                    <a:pt x="96" y="153"/>
                    <a:pt x="91" y="153"/>
                    <a:pt x="88" y="153"/>
                  </a:cubicBezTo>
                  <a:cubicBezTo>
                    <a:pt x="85" y="153"/>
                    <a:pt x="78" y="154"/>
                    <a:pt x="75" y="153"/>
                  </a:cubicBezTo>
                  <a:cubicBezTo>
                    <a:pt x="73" y="152"/>
                    <a:pt x="71" y="148"/>
                    <a:pt x="71" y="147"/>
                  </a:cubicBezTo>
                  <a:cubicBezTo>
                    <a:pt x="71" y="147"/>
                    <a:pt x="72" y="143"/>
                    <a:pt x="71" y="142"/>
                  </a:cubicBezTo>
                  <a:cubicBezTo>
                    <a:pt x="70" y="141"/>
                    <a:pt x="68" y="141"/>
                    <a:pt x="67" y="140"/>
                  </a:cubicBezTo>
                  <a:cubicBezTo>
                    <a:pt x="65" y="140"/>
                    <a:pt x="61" y="139"/>
                    <a:pt x="60" y="138"/>
                  </a:cubicBezTo>
                  <a:cubicBezTo>
                    <a:pt x="58" y="137"/>
                    <a:pt x="59" y="132"/>
                    <a:pt x="58" y="130"/>
                  </a:cubicBezTo>
                  <a:cubicBezTo>
                    <a:pt x="57" y="128"/>
                    <a:pt x="54" y="125"/>
                    <a:pt x="53" y="123"/>
                  </a:cubicBezTo>
                  <a:cubicBezTo>
                    <a:pt x="51" y="119"/>
                    <a:pt x="47" y="112"/>
                    <a:pt x="45" y="109"/>
                  </a:cubicBezTo>
                  <a:cubicBezTo>
                    <a:pt x="44" y="105"/>
                    <a:pt x="41" y="98"/>
                    <a:pt x="40" y="94"/>
                  </a:cubicBezTo>
                  <a:cubicBezTo>
                    <a:pt x="39" y="92"/>
                    <a:pt x="39" y="85"/>
                    <a:pt x="37" y="83"/>
                  </a:cubicBezTo>
                  <a:cubicBezTo>
                    <a:pt x="36" y="81"/>
                    <a:pt x="30" y="78"/>
                    <a:pt x="28" y="77"/>
                  </a:cubicBezTo>
                  <a:cubicBezTo>
                    <a:pt x="27" y="76"/>
                    <a:pt x="24" y="74"/>
                    <a:pt x="23" y="73"/>
                  </a:cubicBezTo>
                  <a:cubicBezTo>
                    <a:pt x="21" y="71"/>
                    <a:pt x="18" y="68"/>
                    <a:pt x="18" y="66"/>
                  </a:cubicBezTo>
                  <a:cubicBezTo>
                    <a:pt x="17" y="63"/>
                    <a:pt x="17" y="58"/>
                    <a:pt x="18" y="56"/>
                  </a:cubicBezTo>
                  <a:cubicBezTo>
                    <a:pt x="18" y="55"/>
                    <a:pt x="19" y="52"/>
                    <a:pt x="20" y="52"/>
                  </a:cubicBezTo>
                  <a:cubicBezTo>
                    <a:pt x="22" y="52"/>
                    <a:pt x="24" y="55"/>
                    <a:pt x="26" y="56"/>
                  </a:cubicBezTo>
                  <a:cubicBezTo>
                    <a:pt x="27" y="56"/>
                    <a:pt x="30" y="57"/>
                    <a:pt x="31" y="56"/>
                  </a:cubicBezTo>
                  <a:cubicBezTo>
                    <a:pt x="33" y="55"/>
                    <a:pt x="34" y="52"/>
                    <a:pt x="34" y="51"/>
                  </a:cubicBezTo>
                  <a:cubicBezTo>
                    <a:pt x="34" y="49"/>
                    <a:pt x="34" y="47"/>
                    <a:pt x="33" y="46"/>
                  </a:cubicBezTo>
                  <a:cubicBezTo>
                    <a:pt x="32" y="44"/>
                    <a:pt x="28" y="42"/>
                    <a:pt x="27" y="41"/>
                  </a:cubicBezTo>
                  <a:cubicBezTo>
                    <a:pt x="26" y="38"/>
                    <a:pt x="29" y="34"/>
                    <a:pt x="28" y="32"/>
                  </a:cubicBezTo>
                  <a:cubicBezTo>
                    <a:pt x="28" y="29"/>
                    <a:pt x="24" y="24"/>
                    <a:pt x="22" y="22"/>
                  </a:cubicBezTo>
                  <a:cubicBezTo>
                    <a:pt x="21" y="22"/>
                    <a:pt x="17" y="23"/>
                    <a:pt x="16" y="22"/>
                  </a:cubicBezTo>
                  <a:cubicBezTo>
                    <a:pt x="15" y="22"/>
                    <a:pt x="13" y="21"/>
                    <a:pt x="12" y="21"/>
                  </a:cubicBezTo>
                  <a:cubicBezTo>
                    <a:pt x="11" y="20"/>
                    <a:pt x="9" y="17"/>
                    <a:pt x="7" y="17"/>
                  </a:cubicBezTo>
                  <a:cubicBezTo>
                    <a:pt x="6" y="16"/>
                    <a:pt x="4" y="17"/>
                    <a:pt x="3" y="17"/>
                  </a:cubicBezTo>
                  <a:cubicBezTo>
                    <a:pt x="2" y="16"/>
                    <a:pt x="1" y="14"/>
                    <a:pt x="0" y="13"/>
                  </a:cubicBezTo>
                  <a:cubicBezTo>
                    <a:pt x="0" y="12"/>
                    <a:pt x="1" y="9"/>
                    <a:pt x="2" y="9"/>
                  </a:cubicBezTo>
                  <a:cubicBezTo>
                    <a:pt x="3" y="8"/>
                    <a:pt x="6" y="10"/>
                    <a:pt x="7" y="9"/>
                  </a:cubicBezTo>
                  <a:cubicBezTo>
                    <a:pt x="8" y="9"/>
                    <a:pt x="10" y="8"/>
                    <a:pt x="11" y="7"/>
                  </a:cubicBezTo>
                  <a:cubicBezTo>
                    <a:pt x="11" y="6"/>
                    <a:pt x="9" y="2"/>
                    <a:pt x="10" y="1"/>
                  </a:cubicBezTo>
                  <a:cubicBezTo>
                    <a:pt x="11" y="0"/>
                    <a:pt x="14" y="1"/>
                    <a:pt x="16" y="1"/>
                  </a:cubicBezTo>
                  <a:cubicBezTo>
                    <a:pt x="18" y="1"/>
                    <a:pt x="22" y="1"/>
                    <a:pt x="24" y="2"/>
                  </a:cubicBezTo>
                  <a:cubicBezTo>
                    <a:pt x="26" y="3"/>
                    <a:pt x="28" y="6"/>
                    <a:pt x="28" y="8"/>
                  </a:cubicBezTo>
                  <a:cubicBezTo>
                    <a:pt x="29" y="10"/>
                    <a:pt x="28" y="13"/>
                    <a:pt x="29" y="15"/>
                  </a:cubicBezTo>
                  <a:cubicBezTo>
                    <a:pt x="29" y="17"/>
                    <a:pt x="30" y="20"/>
                    <a:pt x="31" y="22"/>
                  </a:cubicBezTo>
                  <a:cubicBezTo>
                    <a:pt x="32" y="23"/>
                    <a:pt x="37" y="23"/>
                    <a:pt x="38" y="24"/>
                  </a:cubicBezTo>
                  <a:cubicBezTo>
                    <a:pt x="40" y="25"/>
                    <a:pt x="44" y="28"/>
                    <a:pt x="46" y="30"/>
                  </a:cubicBezTo>
                  <a:cubicBezTo>
                    <a:pt x="48" y="31"/>
                    <a:pt x="51" y="34"/>
                    <a:pt x="53" y="35"/>
                  </a:cubicBezTo>
                  <a:cubicBezTo>
                    <a:pt x="54" y="36"/>
                    <a:pt x="59" y="37"/>
                    <a:pt x="60" y="38"/>
                  </a:cubicBezTo>
                  <a:cubicBezTo>
                    <a:pt x="62" y="39"/>
                    <a:pt x="65" y="41"/>
                    <a:pt x="65" y="43"/>
                  </a:cubicBezTo>
                  <a:cubicBezTo>
                    <a:pt x="65" y="43"/>
                    <a:pt x="63" y="45"/>
                    <a:pt x="62" y="45"/>
                  </a:cubicBezTo>
                  <a:cubicBezTo>
                    <a:pt x="61" y="45"/>
                    <a:pt x="57" y="44"/>
                    <a:pt x="56" y="45"/>
                  </a:cubicBezTo>
                  <a:cubicBezTo>
                    <a:pt x="55" y="46"/>
                    <a:pt x="56" y="49"/>
                    <a:pt x="57" y="50"/>
                  </a:cubicBezTo>
                  <a:cubicBezTo>
                    <a:pt x="58" y="52"/>
                    <a:pt x="62" y="54"/>
                    <a:pt x="64" y="55"/>
                  </a:cubicBezTo>
                  <a:cubicBezTo>
                    <a:pt x="66" y="56"/>
                    <a:pt x="70" y="58"/>
                    <a:pt x="73" y="58"/>
                  </a:cubicBezTo>
                  <a:cubicBezTo>
                    <a:pt x="75" y="59"/>
                    <a:pt x="80" y="57"/>
                    <a:pt x="82" y="58"/>
                  </a:cubicBezTo>
                  <a:cubicBezTo>
                    <a:pt x="83" y="59"/>
                    <a:pt x="86" y="61"/>
                    <a:pt x="87" y="62"/>
                  </a:cubicBezTo>
                  <a:cubicBezTo>
                    <a:pt x="88" y="64"/>
                    <a:pt x="89" y="67"/>
                    <a:pt x="90" y="69"/>
                  </a:cubicBezTo>
                  <a:cubicBezTo>
                    <a:pt x="90" y="70"/>
                    <a:pt x="93" y="72"/>
                    <a:pt x="93" y="74"/>
                  </a:cubicBezTo>
                  <a:cubicBezTo>
                    <a:pt x="94" y="75"/>
                    <a:pt x="94" y="78"/>
                    <a:pt x="93" y="79"/>
                  </a:cubicBezTo>
                  <a:cubicBezTo>
                    <a:pt x="92" y="80"/>
                    <a:pt x="90" y="79"/>
                    <a:pt x="89" y="79"/>
                  </a:cubicBezTo>
                  <a:cubicBezTo>
                    <a:pt x="88" y="79"/>
                    <a:pt x="85" y="79"/>
                    <a:pt x="84" y="80"/>
                  </a:cubicBezTo>
                  <a:cubicBezTo>
                    <a:pt x="84" y="81"/>
                    <a:pt x="85" y="85"/>
                    <a:pt x="87" y="86"/>
                  </a:cubicBezTo>
                  <a:cubicBezTo>
                    <a:pt x="88" y="87"/>
                    <a:pt x="91" y="87"/>
                    <a:pt x="93" y="88"/>
                  </a:cubicBezTo>
                  <a:cubicBezTo>
                    <a:pt x="94" y="89"/>
                    <a:pt x="97" y="92"/>
                    <a:pt x="97" y="94"/>
                  </a:cubicBezTo>
                  <a:cubicBezTo>
                    <a:pt x="97" y="95"/>
                    <a:pt x="95" y="98"/>
                    <a:pt x="96" y="99"/>
                  </a:cubicBezTo>
                  <a:cubicBezTo>
                    <a:pt x="96" y="101"/>
                    <a:pt x="99" y="104"/>
                    <a:pt x="100" y="105"/>
                  </a:cubicBezTo>
                  <a:cubicBezTo>
                    <a:pt x="102" y="107"/>
                    <a:pt x="108" y="109"/>
                    <a:pt x="110" y="110"/>
                  </a:cubicBezTo>
                  <a:cubicBezTo>
                    <a:pt x="114" y="111"/>
                    <a:pt x="123" y="113"/>
                    <a:pt x="126" y="115"/>
                  </a:cubicBezTo>
                  <a:cubicBezTo>
                    <a:pt x="128" y="117"/>
                    <a:pt x="130" y="121"/>
                    <a:pt x="131" y="123"/>
                  </a:cubicBezTo>
                  <a:cubicBezTo>
                    <a:pt x="132" y="125"/>
                    <a:pt x="131" y="129"/>
                    <a:pt x="133" y="130"/>
                  </a:cubicBezTo>
                  <a:cubicBezTo>
                    <a:pt x="134" y="131"/>
                    <a:pt x="137" y="130"/>
                    <a:pt x="138" y="130"/>
                  </a:cubicBezTo>
                  <a:cubicBezTo>
                    <a:pt x="139" y="129"/>
                    <a:pt x="140" y="126"/>
                    <a:pt x="141" y="126"/>
                  </a:cubicBezTo>
                  <a:cubicBezTo>
                    <a:pt x="143" y="126"/>
                    <a:pt x="144" y="132"/>
                    <a:pt x="146" y="133"/>
                  </a:cubicBezTo>
                  <a:cubicBezTo>
                    <a:pt x="151" y="139"/>
                    <a:pt x="161" y="150"/>
                    <a:pt x="167" y="155"/>
                  </a:cubicBezTo>
                  <a:cubicBezTo>
                    <a:pt x="172" y="159"/>
                    <a:pt x="183" y="165"/>
                    <a:pt x="188" y="169"/>
                  </a:cubicBezTo>
                  <a:cubicBezTo>
                    <a:pt x="191" y="172"/>
                    <a:pt x="197" y="177"/>
                    <a:pt x="200" y="179"/>
                  </a:cubicBezTo>
                  <a:cubicBezTo>
                    <a:pt x="202" y="181"/>
                    <a:pt x="205" y="185"/>
                    <a:pt x="206" y="187"/>
                  </a:cubicBezTo>
                  <a:cubicBezTo>
                    <a:pt x="207" y="188"/>
                    <a:pt x="207" y="192"/>
                    <a:pt x="209" y="193"/>
                  </a:cubicBezTo>
                  <a:cubicBezTo>
                    <a:pt x="210" y="193"/>
                    <a:pt x="213" y="193"/>
                    <a:pt x="214" y="193"/>
                  </a:cubicBezTo>
                  <a:cubicBezTo>
                    <a:pt x="216" y="194"/>
                    <a:pt x="218" y="193"/>
                    <a:pt x="219" y="194"/>
                  </a:cubicBezTo>
                  <a:cubicBezTo>
                    <a:pt x="221" y="195"/>
                    <a:pt x="222" y="199"/>
                    <a:pt x="224" y="200"/>
                  </a:cubicBezTo>
                  <a:cubicBezTo>
                    <a:pt x="226" y="202"/>
                    <a:pt x="230" y="204"/>
                    <a:pt x="233" y="205"/>
                  </a:cubicBezTo>
                  <a:cubicBezTo>
                    <a:pt x="235" y="206"/>
                    <a:pt x="240" y="205"/>
                    <a:pt x="242" y="205"/>
                  </a:cubicBezTo>
                  <a:cubicBezTo>
                    <a:pt x="244" y="205"/>
                    <a:pt x="247" y="205"/>
                    <a:pt x="249" y="206"/>
                  </a:cubicBezTo>
                  <a:cubicBezTo>
                    <a:pt x="251" y="207"/>
                    <a:pt x="254" y="211"/>
                    <a:pt x="255" y="213"/>
                  </a:cubicBezTo>
                  <a:cubicBezTo>
                    <a:pt x="256" y="215"/>
                    <a:pt x="257" y="218"/>
                    <a:pt x="256" y="220"/>
                  </a:cubicBezTo>
                  <a:cubicBezTo>
                    <a:pt x="255" y="221"/>
                    <a:pt x="252" y="222"/>
                    <a:pt x="250" y="222"/>
                  </a:cubicBezTo>
                  <a:cubicBezTo>
                    <a:pt x="248" y="221"/>
                    <a:pt x="245" y="218"/>
                    <a:pt x="243" y="218"/>
                  </a:cubicBezTo>
                  <a:cubicBezTo>
                    <a:pt x="240" y="216"/>
                    <a:pt x="234" y="215"/>
                    <a:pt x="231" y="214"/>
                  </a:cubicBezTo>
                  <a:cubicBezTo>
                    <a:pt x="228" y="214"/>
                    <a:pt x="221" y="214"/>
                    <a:pt x="217" y="214"/>
                  </a:cubicBezTo>
                  <a:cubicBezTo>
                    <a:pt x="215" y="214"/>
                    <a:pt x="210" y="215"/>
                    <a:pt x="207" y="216"/>
                  </a:cubicBezTo>
                  <a:cubicBezTo>
                    <a:pt x="205" y="217"/>
                    <a:pt x="200" y="219"/>
                    <a:pt x="198" y="222"/>
                  </a:cubicBezTo>
                  <a:cubicBezTo>
                    <a:pt x="197" y="223"/>
                    <a:pt x="195" y="227"/>
                    <a:pt x="195" y="228"/>
                  </a:cubicBezTo>
                  <a:cubicBezTo>
                    <a:pt x="195" y="231"/>
                    <a:pt x="195" y="235"/>
                    <a:pt x="196" y="238"/>
                  </a:cubicBezTo>
                  <a:cubicBezTo>
                    <a:pt x="197" y="240"/>
                    <a:pt x="200" y="243"/>
                    <a:pt x="202" y="245"/>
                  </a:cubicBezTo>
                  <a:cubicBezTo>
                    <a:pt x="203" y="246"/>
                    <a:pt x="205" y="250"/>
                    <a:pt x="206" y="252"/>
                  </a:cubicBezTo>
                  <a:cubicBezTo>
                    <a:pt x="207" y="254"/>
                    <a:pt x="207" y="260"/>
                    <a:pt x="207" y="263"/>
                  </a:cubicBezTo>
                  <a:cubicBezTo>
                    <a:pt x="207" y="266"/>
                    <a:pt x="206" y="270"/>
                    <a:pt x="206" y="272"/>
                  </a:cubicBezTo>
                  <a:cubicBezTo>
                    <a:pt x="207" y="274"/>
                    <a:pt x="212" y="278"/>
                    <a:pt x="213" y="280"/>
                  </a:cubicBezTo>
                  <a:cubicBezTo>
                    <a:pt x="215" y="283"/>
                    <a:pt x="219" y="288"/>
                    <a:pt x="220" y="291"/>
                  </a:cubicBezTo>
                  <a:cubicBezTo>
                    <a:pt x="221" y="294"/>
                    <a:pt x="221" y="299"/>
                    <a:pt x="222" y="302"/>
                  </a:cubicBezTo>
                  <a:cubicBezTo>
                    <a:pt x="223" y="304"/>
                    <a:pt x="224" y="309"/>
                    <a:pt x="226" y="311"/>
                  </a:cubicBezTo>
                  <a:cubicBezTo>
                    <a:pt x="228" y="313"/>
                    <a:pt x="233" y="314"/>
                    <a:pt x="236" y="315"/>
                  </a:cubicBezTo>
                  <a:cubicBezTo>
                    <a:pt x="238" y="316"/>
                    <a:pt x="242" y="319"/>
                    <a:pt x="244" y="320"/>
                  </a:cubicBezTo>
                  <a:cubicBezTo>
                    <a:pt x="246" y="321"/>
                    <a:pt x="251" y="322"/>
                    <a:pt x="253" y="322"/>
                  </a:cubicBezTo>
                  <a:cubicBezTo>
                    <a:pt x="255" y="323"/>
                    <a:pt x="259" y="324"/>
                    <a:pt x="261" y="325"/>
                  </a:cubicBezTo>
                  <a:cubicBezTo>
                    <a:pt x="264" y="327"/>
                    <a:pt x="268" y="334"/>
                    <a:pt x="270" y="336"/>
                  </a:cubicBezTo>
                  <a:cubicBezTo>
                    <a:pt x="271" y="337"/>
                    <a:pt x="273" y="340"/>
                    <a:pt x="274" y="341"/>
                  </a:cubicBezTo>
                  <a:cubicBezTo>
                    <a:pt x="276" y="341"/>
                    <a:pt x="279" y="342"/>
                    <a:pt x="280" y="341"/>
                  </a:cubicBezTo>
                  <a:cubicBezTo>
                    <a:pt x="281" y="340"/>
                    <a:pt x="281" y="338"/>
                    <a:pt x="281" y="336"/>
                  </a:cubicBezTo>
                  <a:cubicBezTo>
                    <a:pt x="281" y="335"/>
                    <a:pt x="279" y="332"/>
                    <a:pt x="280" y="330"/>
                  </a:cubicBezTo>
                  <a:cubicBezTo>
                    <a:pt x="281" y="329"/>
                    <a:pt x="283" y="329"/>
                    <a:pt x="284" y="329"/>
                  </a:cubicBezTo>
                  <a:cubicBezTo>
                    <a:pt x="286" y="329"/>
                    <a:pt x="289" y="331"/>
                    <a:pt x="291" y="332"/>
                  </a:cubicBezTo>
                  <a:cubicBezTo>
                    <a:pt x="293" y="334"/>
                    <a:pt x="297" y="341"/>
                    <a:pt x="298" y="341"/>
                  </a:cubicBezTo>
                  <a:cubicBezTo>
                    <a:pt x="299" y="341"/>
                    <a:pt x="304" y="348"/>
                    <a:pt x="305" y="35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" name="Freeform 148"/>
            <p:cNvSpPr>
              <a:spLocks/>
            </p:cNvSpPr>
            <p:nvPr/>
          </p:nvSpPr>
          <p:spPr bwMode="auto">
            <a:xfrm>
              <a:off x="5297" y="2166"/>
              <a:ext cx="21" cy="59"/>
            </a:xfrm>
            <a:custGeom>
              <a:avLst/>
              <a:gdLst>
                <a:gd name="T0" fmla="*/ 15 w 19"/>
                <a:gd name="T1" fmla="*/ 34 h 53"/>
                <a:gd name="T2" fmla="*/ 18 w 19"/>
                <a:gd name="T3" fmla="*/ 49 h 53"/>
                <a:gd name="T4" fmla="*/ 15 w 19"/>
                <a:gd name="T5" fmla="*/ 53 h 53"/>
                <a:gd name="T6" fmla="*/ 10 w 19"/>
                <a:gd name="T7" fmla="*/ 51 h 53"/>
                <a:gd name="T8" fmla="*/ 8 w 19"/>
                <a:gd name="T9" fmla="*/ 44 h 53"/>
                <a:gd name="T10" fmla="*/ 8 w 19"/>
                <a:gd name="T11" fmla="*/ 36 h 53"/>
                <a:gd name="T12" fmla="*/ 3 w 19"/>
                <a:gd name="T13" fmla="*/ 31 h 53"/>
                <a:gd name="T14" fmla="*/ 0 w 19"/>
                <a:gd name="T15" fmla="*/ 23 h 53"/>
                <a:gd name="T16" fmla="*/ 5 w 19"/>
                <a:gd name="T17" fmla="*/ 17 h 53"/>
                <a:gd name="T18" fmla="*/ 5 w 19"/>
                <a:gd name="T19" fmla="*/ 10 h 53"/>
                <a:gd name="T20" fmla="*/ 0 w 19"/>
                <a:gd name="T21" fmla="*/ 8 h 53"/>
                <a:gd name="T22" fmla="*/ 3 w 19"/>
                <a:gd name="T23" fmla="*/ 1 h 53"/>
                <a:gd name="T24" fmla="*/ 7 w 19"/>
                <a:gd name="T25" fmla="*/ 0 h 53"/>
                <a:gd name="T26" fmla="*/ 12 w 19"/>
                <a:gd name="T27" fmla="*/ 4 h 53"/>
                <a:gd name="T28" fmla="*/ 18 w 19"/>
                <a:gd name="T29" fmla="*/ 8 h 53"/>
                <a:gd name="T30" fmla="*/ 17 w 19"/>
                <a:gd name="T31" fmla="*/ 17 h 53"/>
                <a:gd name="T32" fmla="*/ 15 w 19"/>
                <a:gd name="T33" fmla="*/ 3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53">
                  <a:moveTo>
                    <a:pt x="15" y="34"/>
                  </a:moveTo>
                  <a:cubicBezTo>
                    <a:pt x="15" y="38"/>
                    <a:pt x="19" y="45"/>
                    <a:pt x="18" y="49"/>
                  </a:cubicBezTo>
                  <a:cubicBezTo>
                    <a:pt x="18" y="50"/>
                    <a:pt x="16" y="52"/>
                    <a:pt x="15" y="53"/>
                  </a:cubicBezTo>
                  <a:cubicBezTo>
                    <a:pt x="14" y="53"/>
                    <a:pt x="11" y="52"/>
                    <a:pt x="10" y="51"/>
                  </a:cubicBezTo>
                  <a:cubicBezTo>
                    <a:pt x="9" y="49"/>
                    <a:pt x="8" y="46"/>
                    <a:pt x="8" y="44"/>
                  </a:cubicBezTo>
                  <a:cubicBezTo>
                    <a:pt x="7" y="42"/>
                    <a:pt x="9" y="38"/>
                    <a:pt x="8" y="36"/>
                  </a:cubicBezTo>
                  <a:cubicBezTo>
                    <a:pt x="8" y="35"/>
                    <a:pt x="4" y="33"/>
                    <a:pt x="3" y="31"/>
                  </a:cubicBezTo>
                  <a:cubicBezTo>
                    <a:pt x="2" y="30"/>
                    <a:pt x="0" y="25"/>
                    <a:pt x="0" y="23"/>
                  </a:cubicBezTo>
                  <a:cubicBezTo>
                    <a:pt x="0" y="21"/>
                    <a:pt x="4" y="19"/>
                    <a:pt x="5" y="17"/>
                  </a:cubicBezTo>
                  <a:cubicBezTo>
                    <a:pt x="5" y="15"/>
                    <a:pt x="6" y="12"/>
                    <a:pt x="5" y="10"/>
                  </a:cubicBezTo>
                  <a:cubicBezTo>
                    <a:pt x="4" y="9"/>
                    <a:pt x="1" y="9"/>
                    <a:pt x="0" y="8"/>
                  </a:cubicBezTo>
                  <a:cubicBezTo>
                    <a:pt x="0" y="6"/>
                    <a:pt x="2" y="2"/>
                    <a:pt x="3" y="1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8" y="1"/>
                    <a:pt x="10" y="3"/>
                    <a:pt x="12" y="4"/>
                  </a:cubicBezTo>
                  <a:cubicBezTo>
                    <a:pt x="13" y="5"/>
                    <a:pt x="17" y="7"/>
                    <a:pt x="18" y="8"/>
                  </a:cubicBezTo>
                  <a:cubicBezTo>
                    <a:pt x="19" y="10"/>
                    <a:pt x="17" y="15"/>
                    <a:pt x="17" y="17"/>
                  </a:cubicBezTo>
                  <a:cubicBezTo>
                    <a:pt x="16" y="22"/>
                    <a:pt x="15" y="30"/>
                    <a:pt x="15" y="3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" name="Freeform 149"/>
            <p:cNvSpPr>
              <a:spLocks/>
            </p:cNvSpPr>
            <p:nvPr/>
          </p:nvSpPr>
          <p:spPr bwMode="auto">
            <a:xfrm>
              <a:off x="4854" y="1362"/>
              <a:ext cx="18" cy="16"/>
            </a:xfrm>
            <a:custGeom>
              <a:avLst/>
              <a:gdLst>
                <a:gd name="T0" fmla="*/ 15 w 16"/>
                <a:gd name="T1" fmla="*/ 1 h 14"/>
                <a:gd name="T2" fmla="*/ 15 w 16"/>
                <a:gd name="T3" fmla="*/ 7 h 14"/>
                <a:gd name="T4" fmla="*/ 12 w 16"/>
                <a:gd name="T5" fmla="*/ 8 h 14"/>
                <a:gd name="T6" fmla="*/ 8 w 16"/>
                <a:gd name="T7" fmla="*/ 13 h 14"/>
                <a:gd name="T8" fmla="*/ 1 w 16"/>
                <a:gd name="T9" fmla="*/ 12 h 14"/>
                <a:gd name="T10" fmla="*/ 0 w 16"/>
                <a:gd name="T11" fmla="*/ 7 h 14"/>
                <a:gd name="T12" fmla="*/ 4 w 16"/>
                <a:gd name="T13" fmla="*/ 5 h 14"/>
                <a:gd name="T14" fmla="*/ 8 w 16"/>
                <a:gd name="T15" fmla="*/ 2 h 14"/>
                <a:gd name="T16" fmla="*/ 11 w 16"/>
                <a:gd name="T17" fmla="*/ 1 h 14"/>
                <a:gd name="T18" fmla="*/ 15 w 16"/>
                <a:gd name="T1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4">
                  <a:moveTo>
                    <a:pt x="15" y="1"/>
                  </a:moveTo>
                  <a:cubicBezTo>
                    <a:pt x="16" y="2"/>
                    <a:pt x="16" y="5"/>
                    <a:pt x="15" y="7"/>
                  </a:cubicBezTo>
                  <a:cubicBezTo>
                    <a:pt x="14" y="7"/>
                    <a:pt x="12" y="8"/>
                    <a:pt x="12" y="8"/>
                  </a:cubicBezTo>
                  <a:cubicBezTo>
                    <a:pt x="11" y="9"/>
                    <a:pt x="10" y="12"/>
                    <a:pt x="8" y="13"/>
                  </a:cubicBezTo>
                  <a:cubicBezTo>
                    <a:pt x="6" y="14"/>
                    <a:pt x="2" y="13"/>
                    <a:pt x="1" y="12"/>
                  </a:cubicBezTo>
                  <a:cubicBezTo>
                    <a:pt x="0" y="11"/>
                    <a:pt x="0" y="8"/>
                    <a:pt x="0" y="7"/>
                  </a:cubicBezTo>
                  <a:cubicBezTo>
                    <a:pt x="1" y="7"/>
                    <a:pt x="3" y="6"/>
                    <a:pt x="4" y="5"/>
                  </a:cubicBezTo>
                  <a:cubicBezTo>
                    <a:pt x="5" y="5"/>
                    <a:pt x="7" y="3"/>
                    <a:pt x="8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2" y="1"/>
                    <a:pt x="14" y="0"/>
                    <a:pt x="15" y="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" name="Freeform 150"/>
            <p:cNvSpPr>
              <a:spLocks/>
            </p:cNvSpPr>
            <p:nvPr/>
          </p:nvSpPr>
          <p:spPr bwMode="auto">
            <a:xfrm>
              <a:off x="4814" y="1402"/>
              <a:ext cx="45" cy="89"/>
            </a:xfrm>
            <a:custGeom>
              <a:avLst/>
              <a:gdLst>
                <a:gd name="T0" fmla="*/ 40 w 41"/>
                <a:gd name="T1" fmla="*/ 12 h 81"/>
                <a:gd name="T2" fmla="*/ 41 w 41"/>
                <a:gd name="T3" fmla="*/ 26 h 81"/>
                <a:gd name="T4" fmla="*/ 40 w 41"/>
                <a:gd name="T5" fmla="*/ 35 h 81"/>
                <a:gd name="T6" fmla="*/ 37 w 41"/>
                <a:gd name="T7" fmla="*/ 44 h 81"/>
                <a:gd name="T8" fmla="*/ 37 w 41"/>
                <a:gd name="T9" fmla="*/ 56 h 81"/>
                <a:gd name="T10" fmla="*/ 32 w 41"/>
                <a:gd name="T11" fmla="*/ 62 h 81"/>
                <a:gd name="T12" fmla="*/ 32 w 41"/>
                <a:gd name="T13" fmla="*/ 75 h 81"/>
                <a:gd name="T14" fmla="*/ 27 w 41"/>
                <a:gd name="T15" fmla="*/ 80 h 81"/>
                <a:gd name="T16" fmla="*/ 21 w 41"/>
                <a:gd name="T17" fmla="*/ 78 h 81"/>
                <a:gd name="T18" fmla="*/ 17 w 41"/>
                <a:gd name="T19" fmla="*/ 72 h 81"/>
                <a:gd name="T20" fmla="*/ 14 w 41"/>
                <a:gd name="T21" fmla="*/ 61 h 81"/>
                <a:gd name="T22" fmla="*/ 6 w 41"/>
                <a:gd name="T23" fmla="*/ 52 h 81"/>
                <a:gd name="T24" fmla="*/ 0 w 41"/>
                <a:gd name="T25" fmla="*/ 41 h 81"/>
                <a:gd name="T26" fmla="*/ 1 w 41"/>
                <a:gd name="T27" fmla="*/ 35 h 81"/>
                <a:gd name="T28" fmla="*/ 4 w 41"/>
                <a:gd name="T29" fmla="*/ 30 h 81"/>
                <a:gd name="T30" fmla="*/ 5 w 41"/>
                <a:gd name="T31" fmla="*/ 25 h 81"/>
                <a:gd name="T32" fmla="*/ 1 w 41"/>
                <a:gd name="T33" fmla="*/ 22 h 81"/>
                <a:gd name="T34" fmla="*/ 2 w 41"/>
                <a:gd name="T35" fmla="*/ 16 h 81"/>
                <a:gd name="T36" fmla="*/ 7 w 41"/>
                <a:gd name="T37" fmla="*/ 13 h 81"/>
                <a:gd name="T38" fmla="*/ 14 w 41"/>
                <a:gd name="T39" fmla="*/ 9 h 81"/>
                <a:gd name="T40" fmla="*/ 17 w 41"/>
                <a:gd name="T41" fmla="*/ 9 h 81"/>
                <a:gd name="T42" fmla="*/ 23 w 41"/>
                <a:gd name="T43" fmla="*/ 9 h 81"/>
                <a:gd name="T44" fmla="*/ 26 w 41"/>
                <a:gd name="T45" fmla="*/ 4 h 81"/>
                <a:gd name="T46" fmla="*/ 31 w 41"/>
                <a:gd name="T47" fmla="*/ 1 h 81"/>
                <a:gd name="T48" fmla="*/ 37 w 41"/>
                <a:gd name="T49" fmla="*/ 1 h 81"/>
                <a:gd name="T50" fmla="*/ 40 w 41"/>
                <a:gd name="T51" fmla="*/ 1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81">
                  <a:moveTo>
                    <a:pt x="40" y="12"/>
                  </a:moveTo>
                  <a:cubicBezTo>
                    <a:pt x="41" y="15"/>
                    <a:pt x="41" y="23"/>
                    <a:pt x="41" y="26"/>
                  </a:cubicBezTo>
                  <a:cubicBezTo>
                    <a:pt x="41" y="28"/>
                    <a:pt x="41" y="33"/>
                    <a:pt x="40" y="35"/>
                  </a:cubicBezTo>
                  <a:cubicBezTo>
                    <a:pt x="40" y="38"/>
                    <a:pt x="37" y="42"/>
                    <a:pt x="37" y="44"/>
                  </a:cubicBezTo>
                  <a:cubicBezTo>
                    <a:pt x="36" y="47"/>
                    <a:pt x="37" y="53"/>
                    <a:pt x="37" y="56"/>
                  </a:cubicBezTo>
                  <a:cubicBezTo>
                    <a:pt x="36" y="58"/>
                    <a:pt x="32" y="60"/>
                    <a:pt x="32" y="62"/>
                  </a:cubicBezTo>
                  <a:cubicBezTo>
                    <a:pt x="31" y="65"/>
                    <a:pt x="32" y="74"/>
                    <a:pt x="32" y="75"/>
                  </a:cubicBezTo>
                  <a:cubicBezTo>
                    <a:pt x="32" y="75"/>
                    <a:pt x="29" y="80"/>
                    <a:pt x="27" y="80"/>
                  </a:cubicBezTo>
                  <a:cubicBezTo>
                    <a:pt x="25" y="81"/>
                    <a:pt x="22" y="79"/>
                    <a:pt x="21" y="78"/>
                  </a:cubicBezTo>
                  <a:cubicBezTo>
                    <a:pt x="19" y="77"/>
                    <a:pt x="18" y="73"/>
                    <a:pt x="17" y="72"/>
                  </a:cubicBezTo>
                  <a:cubicBezTo>
                    <a:pt x="16" y="69"/>
                    <a:pt x="16" y="63"/>
                    <a:pt x="14" y="61"/>
                  </a:cubicBezTo>
                  <a:cubicBezTo>
                    <a:pt x="13" y="58"/>
                    <a:pt x="8" y="55"/>
                    <a:pt x="6" y="52"/>
                  </a:cubicBezTo>
                  <a:cubicBezTo>
                    <a:pt x="5" y="50"/>
                    <a:pt x="1" y="44"/>
                    <a:pt x="0" y="41"/>
                  </a:cubicBezTo>
                  <a:cubicBezTo>
                    <a:pt x="0" y="40"/>
                    <a:pt x="1" y="37"/>
                    <a:pt x="1" y="35"/>
                  </a:cubicBezTo>
                  <a:cubicBezTo>
                    <a:pt x="2" y="34"/>
                    <a:pt x="3" y="32"/>
                    <a:pt x="4" y="30"/>
                  </a:cubicBezTo>
                  <a:cubicBezTo>
                    <a:pt x="4" y="29"/>
                    <a:pt x="5" y="26"/>
                    <a:pt x="5" y="25"/>
                  </a:cubicBezTo>
                  <a:cubicBezTo>
                    <a:pt x="5" y="24"/>
                    <a:pt x="2" y="23"/>
                    <a:pt x="1" y="22"/>
                  </a:cubicBezTo>
                  <a:cubicBezTo>
                    <a:pt x="1" y="21"/>
                    <a:pt x="2" y="17"/>
                    <a:pt x="2" y="16"/>
                  </a:cubicBezTo>
                  <a:cubicBezTo>
                    <a:pt x="3" y="15"/>
                    <a:pt x="6" y="14"/>
                    <a:pt x="7" y="13"/>
                  </a:cubicBezTo>
                  <a:cubicBezTo>
                    <a:pt x="9" y="12"/>
                    <a:pt x="12" y="9"/>
                    <a:pt x="14" y="9"/>
                  </a:cubicBezTo>
                  <a:cubicBezTo>
                    <a:pt x="15" y="8"/>
                    <a:pt x="16" y="9"/>
                    <a:pt x="17" y="9"/>
                  </a:cubicBezTo>
                  <a:cubicBezTo>
                    <a:pt x="19" y="10"/>
                    <a:pt x="22" y="10"/>
                    <a:pt x="23" y="9"/>
                  </a:cubicBezTo>
                  <a:cubicBezTo>
                    <a:pt x="25" y="9"/>
                    <a:pt x="25" y="5"/>
                    <a:pt x="26" y="4"/>
                  </a:cubicBezTo>
                  <a:cubicBezTo>
                    <a:pt x="27" y="3"/>
                    <a:pt x="30" y="1"/>
                    <a:pt x="31" y="1"/>
                  </a:cubicBezTo>
                  <a:cubicBezTo>
                    <a:pt x="33" y="0"/>
                    <a:pt x="36" y="0"/>
                    <a:pt x="37" y="1"/>
                  </a:cubicBezTo>
                  <a:cubicBezTo>
                    <a:pt x="39" y="3"/>
                    <a:pt x="40" y="9"/>
                    <a:pt x="40" y="1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" name="Freeform 151"/>
            <p:cNvSpPr>
              <a:spLocks/>
            </p:cNvSpPr>
            <p:nvPr/>
          </p:nvSpPr>
          <p:spPr bwMode="auto">
            <a:xfrm>
              <a:off x="4821" y="2962"/>
              <a:ext cx="29" cy="35"/>
            </a:xfrm>
            <a:custGeom>
              <a:avLst/>
              <a:gdLst>
                <a:gd name="T0" fmla="*/ 25 w 26"/>
                <a:gd name="T1" fmla="*/ 3 h 32"/>
                <a:gd name="T2" fmla="*/ 25 w 26"/>
                <a:gd name="T3" fmla="*/ 7 h 32"/>
                <a:gd name="T4" fmla="*/ 19 w 26"/>
                <a:gd name="T5" fmla="*/ 10 h 32"/>
                <a:gd name="T6" fmla="*/ 18 w 26"/>
                <a:gd name="T7" fmla="*/ 15 h 32"/>
                <a:gd name="T8" fmla="*/ 23 w 26"/>
                <a:gd name="T9" fmla="*/ 19 h 32"/>
                <a:gd name="T10" fmla="*/ 24 w 26"/>
                <a:gd name="T11" fmla="*/ 25 h 32"/>
                <a:gd name="T12" fmla="*/ 22 w 26"/>
                <a:gd name="T13" fmla="*/ 31 h 32"/>
                <a:gd name="T14" fmla="*/ 16 w 26"/>
                <a:gd name="T15" fmla="*/ 32 h 32"/>
                <a:gd name="T16" fmla="*/ 12 w 26"/>
                <a:gd name="T17" fmla="*/ 29 h 32"/>
                <a:gd name="T18" fmla="*/ 11 w 26"/>
                <a:gd name="T19" fmla="*/ 24 h 32"/>
                <a:gd name="T20" fmla="*/ 9 w 26"/>
                <a:gd name="T21" fmla="*/ 24 h 32"/>
                <a:gd name="T22" fmla="*/ 6 w 26"/>
                <a:gd name="T23" fmla="*/ 24 h 32"/>
                <a:gd name="T24" fmla="*/ 5 w 26"/>
                <a:gd name="T25" fmla="*/ 28 h 32"/>
                <a:gd name="T26" fmla="*/ 1 w 26"/>
                <a:gd name="T27" fmla="*/ 27 h 32"/>
                <a:gd name="T28" fmla="*/ 0 w 26"/>
                <a:gd name="T29" fmla="*/ 21 h 32"/>
                <a:gd name="T30" fmla="*/ 2 w 26"/>
                <a:gd name="T31" fmla="*/ 17 h 32"/>
                <a:gd name="T32" fmla="*/ 1 w 26"/>
                <a:gd name="T33" fmla="*/ 8 h 32"/>
                <a:gd name="T34" fmla="*/ 4 w 26"/>
                <a:gd name="T35" fmla="*/ 3 h 32"/>
                <a:gd name="T36" fmla="*/ 8 w 26"/>
                <a:gd name="T37" fmla="*/ 3 h 32"/>
                <a:gd name="T38" fmla="*/ 10 w 26"/>
                <a:gd name="T39" fmla="*/ 6 h 32"/>
                <a:gd name="T40" fmla="*/ 14 w 26"/>
                <a:gd name="T41" fmla="*/ 5 h 32"/>
                <a:gd name="T42" fmla="*/ 16 w 26"/>
                <a:gd name="T43" fmla="*/ 2 h 32"/>
                <a:gd name="T44" fmla="*/ 23 w 26"/>
                <a:gd name="T45" fmla="*/ 0 h 32"/>
                <a:gd name="T46" fmla="*/ 25 w 26"/>
                <a:gd name="T47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32">
                  <a:moveTo>
                    <a:pt x="25" y="3"/>
                  </a:moveTo>
                  <a:cubicBezTo>
                    <a:pt x="26" y="4"/>
                    <a:pt x="25" y="6"/>
                    <a:pt x="25" y="7"/>
                  </a:cubicBezTo>
                  <a:cubicBezTo>
                    <a:pt x="24" y="8"/>
                    <a:pt x="20" y="8"/>
                    <a:pt x="19" y="10"/>
                  </a:cubicBezTo>
                  <a:cubicBezTo>
                    <a:pt x="19" y="11"/>
                    <a:pt x="18" y="13"/>
                    <a:pt x="18" y="15"/>
                  </a:cubicBezTo>
                  <a:cubicBezTo>
                    <a:pt x="19" y="16"/>
                    <a:pt x="22" y="18"/>
                    <a:pt x="23" y="19"/>
                  </a:cubicBezTo>
                  <a:cubicBezTo>
                    <a:pt x="23" y="21"/>
                    <a:pt x="24" y="24"/>
                    <a:pt x="24" y="25"/>
                  </a:cubicBezTo>
                  <a:cubicBezTo>
                    <a:pt x="23" y="27"/>
                    <a:pt x="23" y="31"/>
                    <a:pt x="22" y="31"/>
                  </a:cubicBezTo>
                  <a:cubicBezTo>
                    <a:pt x="21" y="32"/>
                    <a:pt x="18" y="32"/>
                    <a:pt x="16" y="32"/>
                  </a:cubicBezTo>
                  <a:cubicBezTo>
                    <a:pt x="15" y="31"/>
                    <a:pt x="13" y="30"/>
                    <a:pt x="12" y="29"/>
                  </a:cubicBezTo>
                  <a:cubicBezTo>
                    <a:pt x="11" y="28"/>
                    <a:pt x="12" y="25"/>
                    <a:pt x="11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8" y="23"/>
                    <a:pt x="7" y="24"/>
                    <a:pt x="6" y="24"/>
                  </a:cubicBezTo>
                  <a:cubicBezTo>
                    <a:pt x="6" y="25"/>
                    <a:pt x="6" y="28"/>
                    <a:pt x="5" y="28"/>
                  </a:cubicBezTo>
                  <a:cubicBezTo>
                    <a:pt x="4" y="29"/>
                    <a:pt x="1" y="28"/>
                    <a:pt x="1" y="27"/>
                  </a:cubicBezTo>
                  <a:cubicBezTo>
                    <a:pt x="0" y="26"/>
                    <a:pt x="0" y="23"/>
                    <a:pt x="0" y="21"/>
                  </a:cubicBezTo>
                  <a:cubicBezTo>
                    <a:pt x="0" y="20"/>
                    <a:pt x="2" y="18"/>
                    <a:pt x="2" y="17"/>
                  </a:cubicBezTo>
                  <a:cubicBezTo>
                    <a:pt x="2" y="15"/>
                    <a:pt x="1" y="11"/>
                    <a:pt x="1" y="8"/>
                  </a:cubicBezTo>
                  <a:cubicBezTo>
                    <a:pt x="1" y="7"/>
                    <a:pt x="3" y="3"/>
                    <a:pt x="4" y="3"/>
                  </a:cubicBezTo>
                  <a:cubicBezTo>
                    <a:pt x="5" y="2"/>
                    <a:pt x="7" y="3"/>
                    <a:pt x="8" y="3"/>
                  </a:cubicBezTo>
                  <a:cubicBezTo>
                    <a:pt x="8" y="4"/>
                    <a:pt x="9" y="6"/>
                    <a:pt x="10" y="6"/>
                  </a:cubicBezTo>
                  <a:cubicBezTo>
                    <a:pt x="11" y="7"/>
                    <a:pt x="14" y="6"/>
                    <a:pt x="14" y="5"/>
                  </a:cubicBezTo>
                  <a:cubicBezTo>
                    <a:pt x="15" y="5"/>
                    <a:pt x="15" y="3"/>
                    <a:pt x="16" y="2"/>
                  </a:cubicBezTo>
                  <a:cubicBezTo>
                    <a:pt x="18" y="1"/>
                    <a:pt x="21" y="0"/>
                    <a:pt x="23" y="0"/>
                  </a:cubicBezTo>
                  <a:cubicBezTo>
                    <a:pt x="24" y="1"/>
                    <a:pt x="25" y="2"/>
                    <a:pt x="25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" name="Freeform 152"/>
            <p:cNvSpPr>
              <a:spLocks/>
            </p:cNvSpPr>
            <p:nvPr/>
          </p:nvSpPr>
          <p:spPr bwMode="auto">
            <a:xfrm>
              <a:off x="4786" y="1688"/>
              <a:ext cx="38" cy="27"/>
            </a:xfrm>
            <a:custGeom>
              <a:avLst/>
              <a:gdLst>
                <a:gd name="T0" fmla="*/ 35 w 35"/>
                <a:gd name="T1" fmla="*/ 15 h 25"/>
                <a:gd name="T2" fmla="*/ 34 w 35"/>
                <a:gd name="T3" fmla="*/ 21 h 25"/>
                <a:gd name="T4" fmla="*/ 26 w 35"/>
                <a:gd name="T5" fmla="*/ 24 h 25"/>
                <a:gd name="T6" fmla="*/ 17 w 35"/>
                <a:gd name="T7" fmla="*/ 23 h 25"/>
                <a:gd name="T8" fmla="*/ 7 w 35"/>
                <a:gd name="T9" fmla="*/ 24 h 25"/>
                <a:gd name="T10" fmla="*/ 0 w 35"/>
                <a:gd name="T11" fmla="*/ 18 h 25"/>
                <a:gd name="T12" fmla="*/ 2 w 35"/>
                <a:gd name="T13" fmla="*/ 14 h 25"/>
                <a:gd name="T14" fmla="*/ 8 w 35"/>
                <a:gd name="T15" fmla="*/ 14 h 25"/>
                <a:gd name="T16" fmla="*/ 14 w 35"/>
                <a:gd name="T17" fmla="*/ 10 h 25"/>
                <a:gd name="T18" fmla="*/ 17 w 35"/>
                <a:gd name="T19" fmla="*/ 3 h 25"/>
                <a:gd name="T20" fmla="*/ 22 w 35"/>
                <a:gd name="T21" fmla="*/ 0 h 25"/>
                <a:gd name="T22" fmla="*/ 27 w 35"/>
                <a:gd name="T23" fmla="*/ 1 h 25"/>
                <a:gd name="T24" fmla="*/ 30 w 35"/>
                <a:gd name="T25" fmla="*/ 6 h 25"/>
                <a:gd name="T26" fmla="*/ 34 w 35"/>
                <a:gd name="T27" fmla="*/ 11 h 25"/>
                <a:gd name="T28" fmla="*/ 35 w 35"/>
                <a:gd name="T2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5">
                  <a:moveTo>
                    <a:pt x="35" y="15"/>
                  </a:moveTo>
                  <a:cubicBezTo>
                    <a:pt x="35" y="17"/>
                    <a:pt x="35" y="20"/>
                    <a:pt x="34" y="21"/>
                  </a:cubicBezTo>
                  <a:cubicBezTo>
                    <a:pt x="32" y="22"/>
                    <a:pt x="28" y="23"/>
                    <a:pt x="26" y="24"/>
                  </a:cubicBezTo>
                  <a:cubicBezTo>
                    <a:pt x="24" y="24"/>
                    <a:pt x="19" y="23"/>
                    <a:pt x="17" y="23"/>
                  </a:cubicBezTo>
                  <a:cubicBezTo>
                    <a:pt x="15" y="24"/>
                    <a:pt x="10" y="25"/>
                    <a:pt x="7" y="24"/>
                  </a:cubicBezTo>
                  <a:cubicBezTo>
                    <a:pt x="5" y="23"/>
                    <a:pt x="0" y="20"/>
                    <a:pt x="0" y="18"/>
                  </a:cubicBezTo>
                  <a:cubicBezTo>
                    <a:pt x="0" y="17"/>
                    <a:pt x="1" y="15"/>
                    <a:pt x="2" y="14"/>
                  </a:cubicBezTo>
                  <a:cubicBezTo>
                    <a:pt x="3" y="14"/>
                    <a:pt x="6" y="15"/>
                    <a:pt x="8" y="14"/>
                  </a:cubicBezTo>
                  <a:cubicBezTo>
                    <a:pt x="9" y="14"/>
                    <a:pt x="12" y="11"/>
                    <a:pt x="14" y="10"/>
                  </a:cubicBezTo>
                  <a:cubicBezTo>
                    <a:pt x="15" y="9"/>
                    <a:pt x="16" y="5"/>
                    <a:pt x="17" y="3"/>
                  </a:cubicBezTo>
                  <a:cubicBezTo>
                    <a:pt x="18" y="2"/>
                    <a:pt x="21" y="1"/>
                    <a:pt x="22" y="0"/>
                  </a:cubicBezTo>
                  <a:cubicBezTo>
                    <a:pt x="24" y="0"/>
                    <a:pt x="26" y="0"/>
                    <a:pt x="27" y="1"/>
                  </a:cubicBezTo>
                  <a:cubicBezTo>
                    <a:pt x="28" y="2"/>
                    <a:pt x="29" y="5"/>
                    <a:pt x="30" y="6"/>
                  </a:cubicBezTo>
                  <a:cubicBezTo>
                    <a:pt x="31" y="7"/>
                    <a:pt x="33" y="10"/>
                    <a:pt x="34" y="11"/>
                  </a:cubicBezTo>
                  <a:cubicBezTo>
                    <a:pt x="35" y="12"/>
                    <a:pt x="35" y="14"/>
                    <a:pt x="35" y="15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" name="Freeform 153"/>
            <p:cNvSpPr>
              <a:spLocks/>
            </p:cNvSpPr>
            <p:nvPr/>
          </p:nvSpPr>
          <p:spPr bwMode="auto">
            <a:xfrm>
              <a:off x="4798" y="2979"/>
              <a:ext cx="20" cy="23"/>
            </a:xfrm>
            <a:custGeom>
              <a:avLst/>
              <a:gdLst>
                <a:gd name="T0" fmla="*/ 17 w 18"/>
                <a:gd name="T1" fmla="*/ 2 h 21"/>
                <a:gd name="T2" fmla="*/ 17 w 18"/>
                <a:gd name="T3" fmla="*/ 7 h 21"/>
                <a:gd name="T4" fmla="*/ 16 w 18"/>
                <a:gd name="T5" fmla="*/ 12 h 21"/>
                <a:gd name="T6" fmla="*/ 10 w 18"/>
                <a:gd name="T7" fmla="*/ 12 h 21"/>
                <a:gd name="T8" fmla="*/ 8 w 18"/>
                <a:gd name="T9" fmla="*/ 14 h 21"/>
                <a:gd name="T10" fmla="*/ 7 w 18"/>
                <a:gd name="T11" fmla="*/ 20 h 21"/>
                <a:gd name="T12" fmla="*/ 3 w 18"/>
                <a:gd name="T13" fmla="*/ 21 h 21"/>
                <a:gd name="T14" fmla="*/ 1 w 18"/>
                <a:gd name="T15" fmla="*/ 15 h 21"/>
                <a:gd name="T16" fmla="*/ 4 w 18"/>
                <a:gd name="T17" fmla="*/ 8 h 21"/>
                <a:gd name="T18" fmla="*/ 6 w 18"/>
                <a:gd name="T19" fmla="*/ 2 h 21"/>
                <a:gd name="T20" fmla="*/ 11 w 18"/>
                <a:gd name="T21" fmla="*/ 0 h 21"/>
                <a:gd name="T22" fmla="*/ 17 w 18"/>
                <a:gd name="T23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21">
                  <a:moveTo>
                    <a:pt x="17" y="2"/>
                  </a:moveTo>
                  <a:cubicBezTo>
                    <a:pt x="18" y="3"/>
                    <a:pt x="17" y="6"/>
                    <a:pt x="17" y="7"/>
                  </a:cubicBezTo>
                  <a:cubicBezTo>
                    <a:pt x="17" y="8"/>
                    <a:pt x="17" y="11"/>
                    <a:pt x="16" y="12"/>
                  </a:cubicBezTo>
                  <a:cubicBezTo>
                    <a:pt x="15" y="12"/>
                    <a:pt x="12" y="12"/>
                    <a:pt x="10" y="12"/>
                  </a:cubicBezTo>
                  <a:cubicBezTo>
                    <a:pt x="10" y="12"/>
                    <a:pt x="9" y="13"/>
                    <a:pt x="8" y="14"/>
                  </a:cubicBezTo>
                  <a:cubicBezTo>
                    <a:pt x="7" y="15"/>
                    <a:pt x="8" y="19"/>
                    <a:pt x="7" y="20"/>
                  </a:cubicBezTo>
                  <a:cubicBezTo>
                    <a:pt x="6" y="20"/>
                    <a:pt x="4" y="21"/>
                    <a:pt x="3" y="21"/>
                  </a:cubicBezTo>
                  <a:cubicBezTo>
                    <a:pt x="2" y="20"/>
                    <a:pt x="0" y="17"/>
                    <a:pt x="1" y="15"/>
                  </a:cubicBezTo>
                  <a:cubicBezTo>
                    <a:pt x="1" y="13"/>
                    <a:pt x="3" y="10"/>
                    <a:pt x="4" y="8"/>
                  </a:cubicBezTo>
                  <a:cubicBezTo>
                    <a:pt x="5" y="7"/>
                    <a:pt x="5" y="3"/>
                    <a:pt x="6" y="2"/>
                  </a:cubicBezTo>
                  <a:cubicBezTo>
                    <a:pt x="7" y="1"/>
                    <a:pt x="10" y="0"/>
                    <a:pt x="11" y="0"/>
                  </a:cubicBezTo>
                  <a:cubicBezTo>
                    <a:pt x="13" y="0"/>
                    <a:pt x="16" y="1"/>
                    <a:pt x="17" y="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" name="Freeform 154"/>
            <p:cNvSpPr>
              <a:spLocks/>
            </p:cNvSpPr>
            <p:nvPr/>
          </p:nvSpPr>
          <p:spPr bwMode="auto">
            <a:xfrm>
              <a:off x="4263" y="1765"/>
              <a:ext cx="82" cy="47"/>
            </a:xfrm>
            <a:custGeom>
              <a:avLst/>
              <a:gdLst>
                <a:gd name="T0" fmla="*/ 73 w 75"/>
                <a:gd name="T1" fmla="*/ 2 h 43"/>
                <a:gd name="T2" fmla="*/ 73 w 75"/>
                <a:gd name="T3" fmla="*/ 13 h 43"/>
                <a:gd name="T4" fmla="*/ 67 w 75"/>
                <a:gd name="T5" fmla="*/ 24 h 43"/>
                <a:gd name="T6" fmla="*/ 58 w 75"/>
                <a:gd name="T7" fmla="*/ 32 h 43"/>
                <a:gd name="T8" fmla="*/ 54 w 75"/>
                <a:gd name="T9" fmla="*/ 38 h 43"/>
                <a:gd name="T10" fmla="*/ 49 w 75"/>
                <a:gd name="T11" fmla="*/ 41 h 43"/>
                <a:gd name="T12" fmla="*/ 42 w 75"/>
                <a:gd name="T13" fmla="*/ 36 h 43"/>
                <a:gd name="T14" fmla="*/ 34 w 75"/>
                <a:gd name="T15" fmla="*/ 38 h 43"/>
                <a:gd name="T16" fmla="*/ 27 w 75"/>
                <a:gd name="T17" fmla="*/ 42 h 43"/>
                <a:gd name="T18" fmla="*/ 11 w 75"/>
                <a:gd name="T19" fmla="*/ 41 h 43"/>
                <a:gd name="T20" fmla="*/ 4 w 75"/>
                <a:gd name="T21" fmla="*/ 33 h 43"/>
                <a:gd name="T22" fmla="*/ 1 w 75"/>
                <a:gd name="T23" fmla="*/ 26 h 43"/>
                <a:gd name="T24" fmla="*/ 8 w 75"/>
                <a:gd name="T25" fmla="*/ 25 h 43"/>
                <a:gd name="T26" fmla="*/ 12 w 75"/>
                <a:gd name="T27" fmla="*/ 29 h 43"/>
                <a:gd name="T28" fmla="*/ 15 w 75"/>
                <a:gd name="T29" fmla="*/ 23 h 43"/>
                <a:gd name="T30" fmla="*/ 18 w 75"/>
                <a:gd name="T31" fmla="*/ 15 h 43"/>
                <a:gd name="T32" fmla="*/ 27 w 75"/>
                <a:gd name="T33" fmla="*/ 12 h 43"/>
                <a:gd name="T34" fmla="*/ 35 w 75"/>
                <a:gd name="T35" fmla="*/ 16 h 43"/>
                <a:gd name="T36" fmla="*/ 42 w 75"/>
                <a:gd name="T37" fmla="*/ 15 h 43"/>
                <a:gd name="T38" fmla="*/ 49 w 75"/>
                <a:gd name="T39" fmla="*/ 7 h 43"/>
                <a:gd name="T40" fmla="*/ 56 w 75"/>
                <a:gd name="T41" fmla="*/ 6 h 43"/>
                <a:gd name="T42" fmla="*/ 65 w 75"/>
                <a:gd name="T43" fmla="*/ 7 h 43"/>
                <a:gd name="T44" fmla="*/ 66 w 75"/>
                <a:gd name="T45" fmla="*/ 1 h 43"/>
                <a:gd name="T46" fmla="*/ 73 w 75"/>
                <a:gd name="T4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" h="43">
                  <a:moveTo>
                    <a:pt x="73" y="2"/>
                  </a:moveTo>
                  <a:cubicBezTo>
                    <a:pt x="75" y="4"/>
                    <a:pt x="74" y="10"/>
                    <a:pt x="73" y="13"/>
                  </a:cubicBezTo>
                  <a:cubicBezTo>
                    <a:pt x="72" y="16"/>
                    <a:pt x="69" y="22"/>
                    <a:pt x="67" y="24"/>
                  </a:cubicBezTo>
                  <a:cubicBezTo>
                    <a:pt x="66" y="27"/>
                    <a:pt x="60" y="30"/>
                    <a:pt x="58" y="32"/>
                  </a:cubicBezTo>
                  <a:cubicBezTo>
                    <a:pt x="57" y="34"/>
                    <a:pt x="56" y="37"/>
                    <a:pt x="54" y="38"/>
                  </a:cubicBezTo>
                  <a:cubicBezTo>
                    <a:pt x="53" y="39"/>
                    <a:pt x="50" y="41"/>
                    <a:pt x="49" y="41"/>
                  </a:cubicBezTo>
                  <a:cubicBezTo>
                    <a:pt x="47" y="41"/>
                    <a:pt x="44" y="37"/>
                    <a:pt x="42" y="36"/>
                  </a:cubicBezTo>
                  <a:cubicBezTo>
                    <a:pt x="40" y="36"/>
                    <a:pt x="36" y="37"/>
                    <a:pt x="34" y="38"/>
                  </a:cubicBezTo>
                  <a:cubicBezTo>
                    <a:pt x="32" y="38"/>
                    <a:pt x="29" y="41"/>
                    <a:pt x="27" y="42"/>
                  </a:cubicBezTo>
                  <a:cubicBezTo>
                    <a:pt x="23" y="42"/>
                    <a:pt x="14" y="43"/>
                    <a:pt x="11" y="41"/>
                  </a:cubicBezTo>
                  <a:cubicBezTo>
                    <a:pt x="8" y="40"/>
                    <a:pt x="5" y="36"/>
                    <a:pt x="4" y="33"/>
                  </a:cubicBezTo>
                  <a:cubicBezTo>
                    <a:pt x="3" y="32"/>
                    <a:pt x="0" y="28"/>
                    <a:pt x="1" y="26"/>
                  </a:cubicBezTo>
                  <a:cubicBezTo>
                    <a:pt x="2" y="25"/>
                    <a:pt x="6" y="25"/>
                    <a:pt x="8" y="25"/>
                  </a:cubicBezTo>
                  <a:cubicBezTo>
                    <a:pt x="9" y="26"/>
                    <a:pt x="11" y="29"/>
                    <a:pt x="12" y="29"/>
                  </a:cubicBezTo>
                  <a:cubicBezTo>
                    <a:pt x="14" y="29"/>
                    <a:pt x="15" y="25"/>
                    <a:pt x="15" y="23"/>
                  </a:cubicBezTo>
                  <a:cubicBezTo>
                    <a:pt x="16" y="21"/>
                    <a:pt x="17" y="16"/>
                    <a:pt x="18" y="15"/>
                  </a:cubicBezTo>
                  <a:cubicBezTo>
                    <a:pt x="20" y="13"/>
                    <a:pt x="24" y="12"/>
                    <a:pt x="27" y="12"/>
                  </a:cubicBezTo>
                  <a:cubicBezTo>
                    <a:pt x="29" y="12"/>
                    <a:pt x="33" y="15"/>
                    <a:pt x="35" y="16"/>
                  </a:cubicBezTo>
                  <a:cubicBezTo>
                    <a:pt x="37" y="16"/>
                    <a:pt x="41" y="16"/>
                    <a:pt x="42" y="15"/>
                  </a:cubicBezTo>
                  <a:cubicBezTo>
                    <a:pt x="45" y="14"/>
                    <a:pt x="47" y="8"/>
                    <a:pt x="49" y="7"/>
                  </a:cubicBezTo>
                  <a:cubicBezTo>
                    <a:pt x="51" y="6"/>
                    <a:pt x="55" y="6"/>
                    <a:pt x="56" y="6"/>
                  </a:cubicBezTo>
                  <a:cubicBezTo>
                    <a:pt x="59" y="7"/>
                    <a:pt x="63" y="8"/>
                    <a:pt x="65" y="7"/>
                  </a:cubicBezTo>
                  <a:cubicBezTo>
                    <a:pt x="66" y="6"/>
                    <a:pt x="65" y="2"/>
                    <a:pt x="66" y="1"/>
                  </a:cubicBezTo>
                  <a:cubicBezTo>
                    <a:pt x="67" y="0"/>
                    <a:pt x="72" y="0"/>
                    <a:pt x="73" y="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" name="Freeform 155"/>
            <p:cNvSpPr>
              <a:spLocks/>
            </p:cNvSpPr>
            <p:nvPr/>
          </p:nvSpPr>
          <p:spPr bwMode="auto">
            <a:xfrm>
              <a:off x="4253" y="1917"/>
              <a:ext cx="67" cy="52"/>
            </a:xfrm>
            <a:custGeom>
              <a:avLst/>
              <a:gdLst>
                <a:gd name="T0" fmla="*/ 60 w 61"/>
                <a:gd name="T1" fmla="*/ 20 h 48"/>
                <a:gd name="T2" fmla="*/ 60 w 61"/>
                <a:gd name="T3" fmla="*/ 25 h 48"/>
                <a:gd name="T4" fmla="*/ 54 w 61"/>
                <a:gd name="T5" fmla="*/ 30 h 48"/>
                <a:gd name="T6" fmla="*/ 43 w 61"/>
                <a:gd name="T7" fmla="*/ 31 h 48"/>
                <a:gd name="T8" fmla="*/ 36 w 61"/>
                <a:gd name="T9" fmla="*/ 38 h 48"/>
                <a:gd name="T10" fmla="*/ 34 w 61"/>
                <a:gd name="T11" fmla="*/ 40 h 48"/>
                <a:gd name="T12" fmla="*/ 26 w 61"/>
                <a:gd name="T13" fmla="*/ 41 h 48"/>
                <a:gd name="T14" fmla="*/ 17 w 61"/>
                <a:gd name="T15" fmla="*/ 38 h 48"/>
                <a:gd name="T16" fmla="*/ 11 w 61"/>
                <a:gd name="T17" fmla="*/ 43 h 48"/>
                <a:gd name="T18" fmla="*/ 8 w 61"/>
                <a:gd name="T19" fmla="*/ 47 h 48"/>
                <a:gd name="T20" fmla="*/ 0 w 61"/>
                <a:gd name="T21" fmla="*/ 44 h 48"/>
                <a:gd name="T22" fmla="*/ 1 w 61"/>
                <a:gd name="T23" fmla="*/ 39 h 48"/>
                <a:gd name="T24" fmla="*/ 6 w 61"/>
                <a:gd name="T25" fmla="*/ 33 h 48"/>
                <a:gd name="T26" fmla="*/ 5 w 61"/>
                <a:gd name="T27" fmla="*/ 24 h 48"/>
                <a:gd name="T28" fmla="*/ 4 w 61"/>
                <a:gd name="T29" fmla="*/ 11 h 48"/>
                <a:gd name="T30" fmla="*/ 10 w 61"/>
                <a:gd name="T31" fmla="*/ 2 h 48"/>
                <a:gd name="T32" fmla="*/ 23 w 61"/>
                <a:gd name="T33" fmla="*/ 3 h 48"/>
                <a:gd name="T34" fmla="*/ 31 w 61"/>
                <a:gd name="T35" fmla="*/ 1 h 48"/>
                <a:gd name="T36" fmla="*/ 38 w 61"/>
                <a:gd name="T37" fmla="*/ 7 h 48"/>
                <a:gd name="T38" fmla="*/ 48 w 61"/>
                <a:gd name="T39" fmla="*/ 9 h 48"/>
                <a:gd name="T40" fmla="*/ 52 w 61"/>
                <a:gd name="T41" fmla="*/ 17 h 48"/>
                <a:gd name="T42" fmla="*/ 60 w 61"/>
                <a:gd name="T43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48">
                  <a:moveTo>
                    <a:pt x="60" y="20"/>
                  </a:moveTo>
                  <a:cubicBezTo>
                    <a:pt x="61" y="21"/>
                    <a:pt x="61" y="24"/>
                    <a:pt x="60" y="25"/>
                  </a:cubicBezTo>
                  <a:cubicBezTo>
                    <a:pt x="59" y="27"/>
                    <a:pt x="56" y="30"/>
                    <a:pt x="54" y="30"/>
                  </a:cubicBezTo>
                  <a:cubicBezTo>
                    <a:pt x="51" y="31"/>
                    <a:pt x="46" y="30"/>
                    <a:pt x="43" y="31"/>
                  </a:cubicBezTo>
                  <a:cubicBezTo>
                    <a:pt x="41" y="32"/>
                    <a:pt x="38" y="36"/>
                    <a:pt x="36" y="38"/>
                  </a:cubicBezTo>
                  <a:cubicBezTo>
                    <a:pt x="35" y="39"/>
                    <a:pt x="34" y="40"/>
                    <a:pt x="34" y="40"/>
                  </a:cubicBezTo>
                  <a:cubicBezTo>
                    <a:pt x="32" y="41"/>
                    <a:pt x="28" y="42"/>
                    <a:pt x="26" y="41"/>
                  </a:cubicBezTo>
                  <a:cubicBezTo>
                    <a:pt x="23" y="41"/>
                    <a:pt x="19" y="37"/>
                    <a:pt x="17" y="38"/>
                  </a:cubicBezTo>
                  <a:cubicBezTo>
                    <a:pt x="15" y="38"/>
                    <a:pt x="12" y="42"/>
                    <a:pt x="11" y="43"/>
                  </a:cubicBezTo>
                  <a:cubicBezTo>
                    <a:pt x="10" y="44"/>
                    <a:pt x="9" y="47"/>
                    <a:pt x="8" y="47"/>
                  </a:cubicBezTo>
                  <a:cubicBezTo>
                    <a:pt x="6" y="48"/>
                    <a:pt x="1" y="46"/>
                    <a:pt x="0" y="44"/>
                  </a:cubicBezTo>
                  <a:cubicBezTo>
                    <a:pt x="0" y="43"/>
                    <a:pt x="0" y="40"/>
                    <a:pt x="1" y="39"/>
                  </a:cubicBezTo>
                  <a:cubicBezTo>
                    <a:pt x="2" y="37"/>
                    <a:pt x="5" y="35"/>
                    <a:pt x="6" y="33"/>
                  </a:cubicBezTo>
                  <a:cubicBezTo>
                    <a:pt x="6" y="31"/>
                    <a:pt x="5" y="27"/>
                    <a:pt x="5" y="24"/>
                  </a:cubicBezTo>
                  <a:cubicBezTo>
                    <a:pt x="5" y="21"/>
                    <a:pt x="3" y="14"/>
                    <a:pt x="4" y="11"/>
                  </a:cubicBezTo>
                  <a:cubicBezTo>
                    <a:pt x="5" y="8"/>
                    <a:pt x="8" y="3"/>
                    <a:pt x="10" y="2"/>
                  </a:cubicBezTo>
                  <a:cubicBezTo>
                    <a:pt x="13" y="1"/>
                    <a:pt x="20" y="3"/>
                    <a:pt x="23" y="3"/>
                  </a:cubicBezTo>
                  <a:cubicBezTo>
                    <a:pt x="25" y="3"/>
                    <a:pt x="29" y="0"/>
                    <a:pt x="31" y="1"/>
                  </a:cubicBezTo>
                  <a:cubicBezTo>
                    <a:pt x="33" y="1"/>
                    <a:pt x="36" y="6"/>
                    <a:pt x="38" y="7"/>
                  </a:cubicBezTo>
                  <a:cubicBezTo>
                    <a:pt x="40" y="8"/>
                    <a:pt x="46" y="7"/>
                    <a:pt x="48" y="9"/>
                  </a:cubicBezTo>
                  <a:cubicBezTo>
                    <a:pt x="50" y="10"/>
                    <a:pt x="50" y="16"/>
                    <a:pt x="52" y="17"/>
                  </a:cubicBezTo>
                  <a:cubicBezTo>
                    <a:pt x="53" y="19"/>
                    <a:pt x="59" y="18"/>
                    <a:pt x="60" y="20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" name="Freeform 156"/>
            <p:cNvSpPr>
              <a:spLocks/>
            </p:cNvSpPr>
            <p:nvPr/>
          </p:nvSpPr>
          <p:spPr bwMode="auto">
            <a:xfrm>
              <a:off x="4132" y="1801"/>
              <a:ext cx="128" cy="113"/>
            </a:xfrm>
            <a:custGeom>
              <a:avLst/>
              <a:gdLst>
                <a:gd name="T0" fmla="*/ 117 w 117"/>
                <a:gd name="T1" fmla="*/ 36 h 103"/>
                <a:gd name="T2" fmla="*/ 105 w 117"/>
                <a:gd name="T3" fmla="*/ 43 h 103"/>
                <a:gd name="T4" fmla="*/ 80 w 117"/>
                <a:gd name="T5" fmla="*/ 35 h 103"/>
                <a:gd name="T6" fmla="*/ 77 w 117"/>
                <a:gd name="T7" fmla="*/ 18 h 103"/>
                <a:gd name="T8" fmla="*/ 68 w 117"/>
                <a:gd name="T9" fmla="*/ 25 h 103"/>
                <a:gd name="T10" fmla="*/ 81 w 117"/>
                <a:gd name="T11" fmla="*/ 46 h 103"/>
                <a:gd name="T12" fmla="*/ 104 w 117"/>
                <a:gd name="T13" fmla="*/ 47 h 103"/>
                <a:gd name="T14" fmla="*/ 106 w 117"/>
                <a:gd name="T15" fmla="*/ 56 h 103"/>
                <a:gd name="T16" fmla="*/ 92 w 117"/>
                <a:gd name="T17" fmla="*/ 61 h 103"/>
                <a:gd name="T18" fmla="*/ 84 w 117"/>
                <a:gd name="T19" fmla="*/ 65 h 103"/>
                <a:gd name="T20" fmla="*/ 73 w 117"/>
                <a:gd name="T21" fmla="*/ 75 h 103"/>
                <a:gd name="T22" fmla="*/ 68 w 117"/>
                <a:gd name="T23" fmla="*/ 87 h 103"/>
                <a:gd name="T24" fmla="*/ 63 w 117"/>
                <a:gd name="T25" fmla="*/ 77 h 103"/>
                <a:gd name="T26" fmla="*/ 56 w 117"/>
                <a:gd name="T27" fmla="*/ 76 h 103"/>
                <a:gd name="T28" fmla="*/ 61 w 117"/>
                <a:gd name="T29" fmla="*/ 88 h 103"/>
                <a:gd name="T30" fmla="*/ 60 w 117"/>
                <a:gd name="T31" fmla="*/ 102 h 103"/>
                <a:gd name="T32" fmla="*/ 48 w 117"/>
                <a:gd name="T33" fmla="*/ 103 h 103"/>
                <a:gd name="T34" fmla="*/ 34 w 117"/>
                <a:gd name="T35" fmla="*/ 93 h 103"/>
                <a:gd name="T36" fmla="*/ 14 w 117"/>
                <a:gd name="T37" fmla="*/ 91 h 103"/>
                <a:gd name="T38" fmla="*/ 12 w 117"/>
                <a:gd name="T39" fmla="*/ 78 h 103"/>
                <a:gd name="T40" fmla="*/ 5 w 117"/>
                <a:gd name="T41" fmla="*/ 70 h 103"/>
                <a:gd name="T42" fmla="*/ 9 w 117"/>
                <a:gd name="T43" fmla="*/ 60 h 103"/>
                <a:gd name="T44" fmla="*/ 3 w 117"/>
                <a:gd name="T45" fmla="*/ 54 h 103"/>
                <a:gd name="T46" fmla="*/ 4 w 117"/>
                <a:gd name="T47" fmla="*/ 44 h 103"/>
                <a:gd name="T48" fmla="*/ 8 w 117"/>
                <a:gd name="T49" fmla="*/ 31 h 103"/>
                <a:gd name="T50" fmla="*/ 14 w 117"/>
                <a:gd name="T51" fmla="*/ 24 h 103"/>
                <a:gd name="T52" fmla="*/ 25 w 117"/>
                <a:gd name="T53" fmla="*/ 29 h 103"/>
                <a:gd name="T54" fmla="*/ 41 w 117"/>
                <a:gd name="T55" fmla="*/ 37 h 103"/>
                <a:gd name="T56" fmla="*/ 54 w 117"/>
                <a:gd name="T57" fmla="*/ 39 h 103"/>
                <a:gd name="T58" fmla="*/ 51 w 117"/>
                <a:gd name="T59" fmla="*/ 28 h 103"/>
                <a:gd name="T60" fmla="*/ 43 w 117"/>
                <a:gd name="T61" fmla="*/ 19 h 103"/>
                <a:gd name="T62" fmla="*/ 43 w 117"/>
                <a:gd name="T63" fmla="*/ 10 h 103"/>
                <a:gd name="T64" fmla="*/ 57 w 117"/>
                <a:gd name="T65" fmla="*/ 10 h 103"/>
                <a:gd name="T66" fmla="*/ 68 w 117"/>
                <a:gd name="T67" fmla="*/ 13 h 103"/>
                <a:gd name="T68" fmla="*/ 88 w 117"/>
                <a:gd name="T69" fmla="*/ 1 h 103"/>
                <a:gd name="T70" fmla="*/ 105 w 117"/>
                <a:gd name="T71" fmla="*/ 1 h 103"/>
                <a:gd name="T72" fmla="*/ 110 w 117"/>
                <a:gd name="T73" fmla="*/ 9 h 103"/>
                <a:gd name="T74" fmla="*/ 113 w 117"/>
                <a:gd name="T75" fmla="*/ 2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03">
                  <a:moveTo>
                    <a:pt x="114" y="28"/>
                  </a:moveTo>
                  <a:cubicBezTo>
                    <a:pt x="115" y="30"/>
                    <a:pt x="117" y="34"/>
                    <a:pt x="117" y="36"/>
                  </a:cubicBezTo>
                  <a:cubicBezTo>
                    <a:pt x="117" y="37"/>
                    <a:pt x="116" y="41"/>
                    <a:pt x="114" y="42"/>
                  </a:cubicBezTo>
                  <a:cubicBezTo>
                    <a:pt x="112" y="43"/>
                    <a:pt x="107" y="43"/>
                    <a:pt x="105" y="43"/>
                  </a:cubicBezTo>
                  <a:cubicBezTo>
                    <a:pt x="101" y="43"/>
                    <a:pt x="95" y="43"/>
                    <a:pt x="92" y="42"/>
                  </a:cubicBezTo>
                  <a:cubicBezTo>
                    <a:pt x="89" y="41"/>
                    <a:pt x="82" y="38"/>
                    <a:pt x="80" y="35"/>
                  </a:cubicBezTo>
                  <a:cubicBezTo>
                    <a:pt x="78" y="34"/>
                    <a:pt x="78" y="29"/>
                    <a:pt x="78" y="26"/>
                  </a:cubicBezTo>
                  <a:cubicBezTo>
                    <a:pt x="77" y="24"/>
                    <a:pt x="78" y="20"/>
                    <a:pt x="77" y="18"/>
                  </a:cubicBezTo>
                  <a:cubicBezTo>
                    <a:pt x="76" y="17"/>
                    <a:pt x="73" y="18"/>
                    <a:pt x="72" y="19"/>
                  </a:cubicBezTo>
                  <a:cubicBezTo>
                    <a:pt x="70" y="20"/>
                    <a:pt x="69" y="23"/>
                    <a:pt x="68" y="25"/>
                  </a:cubicBezTo>
                  <a:cubicBezTo>
                    <a:pt x="68" y="27"/>
                    <a:pt x="70" y="32"/>
                    <a:pt x="71" y="35"/>
                  </a:cubicBezTo>
                  <a:cubicBezTo>
                    <a:pt x="73" y="38"/>
                    <a:pt x="78" y="44"/>
                    <a:pt x="81" y="46"/>
                  </a:cubicBezTo>
                  <a:cubicBezTo>
                    <a:pt x="84" y="47"/>
                    <a:pt x="90" y="48"/>
                    <a:pt x="93" y="48"/>
                  </a:cubicBezTo>
                  <a:cubicBezTo>
                    <a:pt x="95" y="48"/>
                    <a:pt x="101" y="46"/>
                    <a:pt x="104" y="47"/>
                  </a:cubicBezTo>
                  <a:cubicBezTo>
                    <a:pt x="105" y="47"/>
                    <a:pt x="109" y="48"/>
                    <a:pt x="109" y="50"/>
                  </a:cubicBezTo>
                  <a:cubicBezTo>
                    <a:pt x="110" y="51"/>
                    <a:pt x="107" y="55"/>
                    <a:pt x="106" y="56"/>
                  </a:cubicBezTo>
                  <a:cubicBezTo>
                    <a:pt x="105" y="58"/>
                    <a:pt x="101" y="64"/>
                    <a:pt x="98" y="64"/>
                  </a:cubicBezTo>
                  <a:cubicBezTo>
                    <a:pt x="96" y="64"/>
                    <a:pt x="93" y="62"/>
                    <a:pt x="92" y="61"/>
                  </a:cubicBezTo>
                  <a:cubicBezTo>
                    <a:pt x="90" y="60"/>
                    <a:pt x="88" y="58"/>
                    <a:pt x="86" y="59"/>
                  </a:cubicBezTo>
                  <a:cubicBezTo>
                    <a:pt x="85" y="59"/>
                    <a:pt x="85" y="64"/>
                    <a:pt x="84" y="65"/>
                  </a:cubicBezTo>
                  <a:cubicBezTo>
                    <a:pt x="83" y="67"/>
                    <a:pt x="80" y="69"/>
                    <a:pt x="78" y="71"/>
                  </a:cubicBezTo>
                  <a:cubicBezTo>
                    <a:pt x="77" y="72"/>
                    <a:pt x="74" y="74"/>
                    <a:pt x="73" y="75"/>
                  </a:cubicBezTo>
                  <a:cubicBezTo>
                    <a:pt x="72" y="77"/>
                    <a:pt x="71" y="80"/>
                    <a:pt x="71" y="82"/>
                  </a:cubicBezTo>
                  <a:cubicBezTo>
                    <a:pt x="70" y="83"/>
                    <a:pt x="69" y="87"/>
                    <a:pt x="68" y="87"/>
                  </a:cubicBezTo>
                  <a:cubicBezTo>
                    <a:pt x="67" y="87"/>
                    <a:pt x="65" y="85"/>
                    <a:pt x="64" y="85"/>
                  </a:cubicBezTo>
                  <a:cubicBezTo>
                    <a:pt x="63" y="83"/>
                    <a:pt x="64" y="79"/>
                    <a:pt x="63" y="77"/>
                  </a:cubicBezTo>
                  <a:cubicBezTo>
                    <a:pt x="63" y="76"/>
                    <a:pt x="61" y="73"/>
                    <a:pt x="60" y="73"/>
                  </a:cubicBezTo>
                  <a:cubicBezTo>
                    <a:pt x="59" y="73"/>
                    <a:pt x="57" y="74"/>
                    <a:pt x="56" y="76"/>
                  </a:cubicBezTo>
                  <a:cubicBezTo>
                    <a:pt x="56" y="77"/>
                    <a:pt x="56" y="80"/>
                    <a:pt x="57" y="82"/>
                  </a:cubicBezTo>
                  <a:cubicBezTo>
                    <a:pt x="57" y="84"/>
                    <a:pt x="60" y="86"/>
                    <a:pt x="61" y="88"/>
                  </a:cubicBezTo>
                  <a:cubicBezTo>
                    <a:pt x="62" y="90"/>
                    <a:pt x="63" y="94"/>
                    <a:pt x="63" y="96"/>
                  </a:cubicBezTo>
                  <a:cubicBezTo>
                    <a:pt x="63" y="98"/>
                    <a:pt x="62" y="101"/>
                    <a:pt x="60" y="102"/>
                  </a:cubicBezTo>
                  <a:cubicBezTo>
                    <a:pt x="59" y="102"/>
                    <a:pt x="56" y="99"/>
                    <a:pt x="54" y="99"/>
                  </a:cubicBezTo>
                  <a:cubicBezTo>
                    <a:pt x="52" y="99"/>
                    <a:pt x="50" y="103"/>
                    <a:pt x="48" y="103"/>
                  </a:cubicBezTo>
                  <a:cubicBezTo>
                    <a:pt x="46" y="103"/>
                    <a:pt x="44" y="100"/>
                    <a:pt x="43" y="99"/>
                  </a:cubicBezTo>
                  <a:cubicBezTo>
                    <a:pt x="40" y="98"/>
                    <a:pt x="36" y="94"/>
                    <a:pt x="34" y="93"/>
                  </a:cubicBezTo>
                  <a:cubicBezTo>
                    <a:pt x="32" y="93"/>
                    <a:pt x="28" y="92"/>
                    <a:pt x="25" y="92"/>
                  </a:cubicBezTo>
                  <a:cubicBezTo>
                    <a:pt x="23" y="92"/>
                    <a:pt x="16" y="92"/>
                    <a:pt x="14" y="91"/>
                  </a:cubicBezTo>
                  <a:cubicBezTo>
                    <a:pt x="12" y="90"/>
                    <a:pt x="10" y="86"/>
                    <a:pt x="9" y="84"/>
                  </a:cubicBezTo>
                  <a:cubicBezTo>
                    <a:pt x="9" y="83"/>
                    <a:pt x="12" y="80"/>
                    <a:pt x="12" y="78"/>
                  </a:cubicBezTo>
                  <a:cubicBezTo>
                    <a:pt x="12" y="77"/>
                    <a:pt x="12" y="74"/>
                    <a:pt x="11" y="73"/>
                  </a:cubicBezTo>
                  <a:cubicBezTo>
                    <a:pt x="10" y="71"/>
                    <a:pt x="6" y="71"/>
                    <a:pt x="5" y="70"/>
                  </a:cubicBezTo>
                  <a:cubicBezTo>
                    <a:pt x="4" y="68"/>
                    <a:pt x="2" y="65"/>
                    <a:pt x="3" y="64"/>
                  </a:cubicBezTo>
                  <a:cubicBezTo>
                    <a:pt x="4" y="62"/>
                    <a:pt x="8" y="61"/>
                    <a:pt x="9" y="60"/>
                  </a:cubicBezTo>
                  <a:cubicBezTo>
                    <a:pt x="9" y="59"/>
                    <a:pt x="9" y="56"/>
                    <a:pt x="8" y="56"/>
                  </a:cubicBezTo>
                  <a:cubicBezTo>
                    <a:pt x="7" y="55"/>
                    <a:pt x="4" y="55"/>
                    <a:pt x="3" y="54"/>
                  </a:cubicBezTo>
                  <a:cubicBezTo>
                    <a:pt x="2" y="54"/>
                    <a:pt x="1" y="51"/>
                    <a:pt x="0" y="50"/>
                  </a:cubicBezTo>
                  <a:cubicBezTo>
                    <a:pt x="0" y="48"/>
                    <a:pt x="4" y="46"/>
                    <a:pt x="4" y="44"/>
                  </a:cubicBezTo>
                  <a:cubicBezTo>
                    <a:pt x="5" y="42"/>
                    <a:pt x="3" y="37"/>
                    <a:pt x="4" y="35"/>
                  </a:cubicBezTo>
                  <a:cubicBezTo>
                    <a:pt x="4" y="34"/>
                    <a:pt x="7" y="32"/>
                    <a:pt x="8" y="31"/>
                  </a:cubicBezTo>
                  <a:cubicBezTo>
                    <a:pt x="9" y="30"/>
                    <a:pt x="8" y="26"/>
                    <a:pt x="9" y="25"/>
                  </a:cubicBezTo>
                  <a:cubicBezTo>
                    <a:pt x="10" y="24"/>
                    <a:pt x="13" y="24"/>
                    <a:pt x="14" y="24"/>
                  </a:cubicBezTo>
                  <a:cubicBezTo>
                    <a:pt x="16" y="25"/>
                    <a:pt x="17" y="30"/>
                    <a:pt x="19" y="31"/>
                  </a:cubicBezTo>
                  <a:cubicBezTo>
                    <a:pt x="20" y="31"/>
                    <a:pt x="23" y="29"/>
                    <a:pt x="25" y="29"/>
                  </a:cubicBezTo>
                  <a:cubicBezTo>
                    <a:pt x="27" y="29"/>
                    <a:pt x="31" y="29"/>
                    <a:pt x="32" y="30"/>
                  </a:cubicBezTo>
                  <a:cubicBezTo>
                    <a:pt x="35" y="31"/>
                    <a:pt x="39" y="35"/>
                    <a:pt x="41" y="37"/>
                  </a:cubicBezTo>
                  <a:cubicBezTo>
                    <a:pt x="43" y="38"/>
                    <a:pt x="46" y="39"/>
                    <a:pt x="47" y="40"/>
                  </a:cubicBezTo>
                  <a:cubicBezTo>
                    <a:pt x="49" y="40"/>
                    <a:pt x="53" y="41"/>
                    <a:pt x="54" y="39"/>
                  </a:cubicBezTo>
                  <a:cubicBezTo>
                    <a:pt x="56" y="38"/>
                    <a:pt x="56" y="33"/>
                    <a:pt x="55" y="32"/>
                  </a:cubicBezTo>
                  <a:cubicBezTo>
                    <a:pt x="55" y="30"/>
                    <a:pt x="52" y="28"/>
                    <a:pt x="51" y="28"/>
                  </a:cubicBezTo>
                  <a:cubicBezTo>
                    <a:pt x="49" y="27"/>
                    <a:pt x="46" y="27"/>
                    <a:pt x="45" y="25"/>
                  </a:cubicBezTo>
                  <a:cubicBezTo>
                    <a:pt x="44" y="24"/>
                    <a:pt x="44" y="20"/>
                    <a:pt x="43" y="19"/>
                  </a:cubicBezTo>
                  <a:cubicBezTo>
                    <a:pt x="43" y="18"/>
                    <a:pt x="44" y="16"/>
                    <a:pt x="44" y="15"/>
                  </a:cubicBezTo>
                  <a:cubicBezTo>
                    <a:pt x="44" y="13"/>
                    <a:pt x="43" y="11"/>
                    <a:pt x="43" y="10"/>
                  </a:cubicBezTo>
                  <a:cubicBezTo>
                    <a:pt x="43" y="9"/>
                    <a:pt x="45" y="8"/>
                    <a:pt x="46" y="8"/>
                  </a:cubicBezTo>
                  <a:cubicBezTo>
                    <a:pt x="49" y="7"/>
                    <a:pt x="54" y="9"/>
                    <a:pt x="57" y="10"/>
                  </a:cubicBezTo>
                  <a:cubicBezTo>
                    <a:pt x="58" y="11"/>
                    <a:pt x="61" y="14"/>
                    <a:pt x="63" y="14"/>
                  </a:cubicBezTo>
                  <a:cubicBezTo>
                    <a:pt x="65" y="14"/>
                    <a:pt x="67" y="13"/>
                    <a:pt x="68" y="13"/>
                  </a:cubicBezTo>
                  <a:cubicBezTo>
                    <a:pt x="72" y="11"/>
                    <a:pt x="76" y="5"/>
                    <a:pt x="80" y="3"/>
                  </a:cubicBezTo>
                  <a:cubicBezTo>
                    <a:pt x="82" y="2"/>
                    <a:pt x="86" y="1"/>
                    <a:pt x="88" y="1"/>
                  </a:cubicBezTo>
                  <a:cubicBezTo>
                    <a:pt x="91" y="1"/>
                    <a:pt x="94" y="4"/>
                    <a:pt x="96" y="4"/>
                  </a:cubicBezTo>
                  <a:cubicBezTo>
                    <a:pt x="99" y="4"/>
                    <a:pt x="103" y="2"/>
                    <a:pt x="105" y="1"/>
                  </a:cubicBezTo>
                  <a:cubicBezTo>
                    <a:pt x="106" y="1"/>
                    <a:pt x="108" y="0"/>
                    <a:pt x="108" y="0"/>
                  </a:cubicBezTo>
                  <a:cubicBezTo>
                    <a:pt x="110" y="1"/>
                    <a:pt x="110" y="6"/>
                    <a:pt x="110" y="9"/>
                  </a:cubicBezTo>
                  <a:cubicBezTo>
                    <a:pt x="110" y="10"/>
                    <a:pt x="108" y="11"/>
                    <a:pt x="108" y="12"/>
                  </a:cubicBezTo>
                  <a:cubicBezTo>
                    <a:pt x="108" y="15"/>
                    <a:pt x="112" y="18"/>
                    <a:pt x="113" y="20"/>
                  </a:cubicBezTo>
                  <a:cubicBezTo>
                    <a:pt x="114" y="22"/>
                    <a:pt x="114" y="26"/>
                    <a:pt x="114" y="2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" name="Freeform 157"/>
            <p:cNvSpPr>
              <a:spLocks/>
            </p:cNvSpPr>
            <p:nvPr/>
          </p:nvSpPr>
          <p:spPr bwMode="auto">
            <a:xfrm>
              <a:off x="4242" y="1700"/>
              <a:ext cx="15" cy="21"/>
            </a:xfrm>
            <a:custGeom>
              <a:avLst/>
              <a:gdLst>
                <a:gd name="T0" fmla="*/ 12 w 14"/>
                <a:gd name="T1" fmla="*/ 2 h 19"/>
                <a:gd name="T2" fmla="*/ 14 w 14"/>
                <a:gd name="T3" fmla="*/ 9 h 19"/>
                <a:gd name="T4" fmla="*/ 11 w 14"/>
                <a:gd name="T5" fmla="*/ 12 h 19"/>
                <a:gd name="T6" fmla="*/ 7 w 14"/>
                <a:gd name="T7" fmla="*/ 18 h 19"/>
                <a:gd name="T8" fmla="*/ 2 w 14"/>
                <a:gd name="T9" fmla="*/ 18 h 19"/>
                <a:gd name="T10" fmla="*/ 0 w 14"/>
                <a:gd name="T11" fmla="*/ 13 h 19"/>
                <a:gd name="T12" fmla="*/ 3 w 14"/>
                <a:gd name="T13" fmla="*/ 7 h 19"/>
                <a:gd name="T14" fmla="*/ 3 w 14"/>
                <a:gd name="T15" fmla="*/ 1 h 19"/>
                <a:gd name="T16" fmla="*/ 7 w 14"/>
                <a:gd name="T17" fmla="*/ 0 h 19"/>
                <a:gd name="T18" fmla="*/ 12 w 14"/>
                <a:gd name="T1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9">
                  <a:moveTo>
                    <a:pt x="12" y="2"/>
                  </a:moveTo>
                  <a:cubicBezTo>
                    <a:pt x="13" y="3"/>
                    <a:pt x="14" y="7"/>
                    <a:pt x="14" y="9"/>
                  </a:cubicBezTo>
                  <a:cubicBezTo>
                    <a:pt x="13" y="10"/>
                    <a:pt x="11" y="11"/>
                    <a:pt x="11" y="12"/>
                  </a:cubicBezTo>
                  <a:cubicBezTo>
                    <a:pt x="10" y="14"/>
                    <a:pt x="9" y="17"/>
                    <a:pt x="7" y="18"/>
                  </a:cubicBezTo>
                  <a:cubicBezTo>
                    <a:pt x="6" y="19"/>
                    <a:pt x="3" y="19"/>
                    <a:pt x="2" y="18"/>
                  </a:cubicBezTo>
                  <a:cubicBezTo>
                    <a:pt x="1" y="17"/>
                    <a:pt x="0" y="14"/>
                    <a:pt x="0" y="13"/>
                  </a:cubicBezTo>
                  <a:cubicBezTo>
                    <a:pt x="1" y="11"/>
                    <a:pt x="2" y="9"/>
                    <a:pt x="3" y="7"/>
                  </a:cubicBezTo>
                  <a:cubicBezTo>
                    <a:pt x="3" y="6"/>
                    <a:pt x="2" y="3"/>
                    <a:pt x="3" y="1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9" y="0"/>
                    <a:pt x="11" y="1"/>
                    <a:pt x="12" y="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" name="Freeform 158"/>
            <p:cNvSpPr>
              <a:spLocks/>
            </p:cNvSpPr>
            <p:nvPr/>
          </p:nvSpPr>
          <p:spPr bwMode="auto">
            <a:xfrm>
              <a:off x="4231" y="1912"/>
              <a:ext cx="21" cy="25"/>
            </a:xfrm>
            <a:custGeom>
              <a:avLst/>
              <a:gdLst>
                <a:gd name="T0" fmla="*/ 18 w 19"/>
                <a:gd name="T1" fmla="*/ 8 h 23"/>
                <a:gd name="T2" fmla="*/ 18 w 19"/>
                <a:gd name="T3" fmla="*/ 18 h 23"/>
                <a:gd name="T4" fmla="*/ 12 w 19"/>
                <a:gd name="T5" fmla="*/ 23 h 23"/>
                <a:gd name="T6" fmla="*/ 4 w 19"/>
                <a:gd name="T7" fmla="*/ 20 h 23"/>
                <a:gd name="T8" fmla="*/ 0 w 19"/>
                <a:gd name="T9" fmla="*/ 11 h 23"/>
                <a:gd name="T10" fmla="*/ 3 w 19"/>
                <a:gd name="T11" fmla="*/ 2 h 23"/>
                <a:gd name="T12" fmla="*/ 13 w 19"/>
                <a:gd name="T13" fmla="*/ 1 h 23"/>
                <a:gd name="T14" fmla="*/ 18 w 19"/>
                <a:gd name="T15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3">
                  <a:moveTo>
                    <a:pt x="18" y="8"/>
                  </a:moveTo>
                  <a:cubicBezTo>
                    <a:pt x="19" y="10"/>
                    <a:pt x="19" y="15"/>
                    <a:pt x="18" y="18"/>
                  </a:cubicBezTo>
                  <a:cubicBezTo>
                    <a:pt x="17" y="19"/>
                    <a:pt x="14" y="22"/>
                    <a:pt x="12" y="23"/>
                  </a:cubicBezTo>
                  <a:cubicBezTo>
                    <a:pt x="10" y="23"/>
                    <a:pt x="5" y="21"/>
                    <a:pt x="4" y="20"/>
                  </a:cubicBezTo>
                  <a:cubicBezTo>
                    <a:pt x="2" y="18"/>
                    <a:pt x="0" y="13"/>
                    <a:pt x="0" y="11"/>
                  </a:cubicBezTo>
                  <a:cubicBezTo>
                    <a:pt x="0" y="9"/>
                    <a:pt x="1" y="3"/>
                    <a:pt x="3" y="2"/>
                  </a:cubicBezTo>
                  <a:cubicBezTo>
                    <a:pt x="5" y="0"/>
                    <a:pt x="11" y="0"/>
                    <a:pt x="13" y="1"/>
                  </a:cubicBezTo>
                  <a:cubicBezTo>
                    <a:pt x="15" y="2"/>
                    <a:pt x="17" y="6"/>
                    <a:pt x="18" y="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7" name="Freeform 159"/>
            <p:cNvSpPr>
              <a:spLocks/>
            </p:cNvSpPr>
            <p:nvPr/>
          </p:nvSpPr>
          <p:spPr bwMode="auto">
            <a:xfrm>
              <a:off x="4158" y="1964"/>
              <a:ext cx="23" cy="13"/>
            </a:xfrm>
            <a:custGeom>
              <a:avLst/>
              <a:gdLst>
                <a:gd name="T0" fmla="*/ 19 w 21"/>
                <a:gd name="T1" fmla="*/ 6 h 12"/>
                <a:gd name="T2" fmla="*/ 21 w 21"/>
                <a:gd name="T3" fmla="*/ 11 h 12"/>
                <a:gd name="T4" fmla="*/ 16 w 21"/>
                <a:gd name="T5" fmla="*/ 12 h 12"/>
                <a:gd name="T6" fmla="*/ 8 w 21"/>
                <a:gd name="T7" fmla="*/ 12 h 12"/>
                <a:gd name="T8" fmla="*/ 1 w 21"/>
                <a:gd name="T9" fmla="*/ 5 h 12"/>
                <a:gd name="T10" fmla="*/ 0 w 21"/>
                <a:gd name="T11" fmla="*/ 1 h 12"/>
                <a:gd name="T12" fmla="*/ 6 w 21"/>
                <a:gd name="T13" fmla="*/ 1 h 12"/>
                <a:gd name="T14" fmla="*/ 14 w 21"/>
                <a:gd name="T15" fmla="*/ 5 h 12"/>
                <a:gd name="T16" fmla="*/ 19 w 21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2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0" y="12"/>
                    <a:pt x="17" y="12"/>
                    <a:pt x="16" y="12"/>
                  </a:cubicBezTo>
                  <a:cubicBezTo>
                    <a:pt x="14" y="12"/>
                    <a:pt x="10" y="12"/>
                    <a:pt x="8" y="12"/>
                  </a:cubicBezTo>
                  <a:cubicBezTo>
                    <a:pt x="6" y="11"/>
                    <a:pt x="2" y="7"/>
                    <a:pt x="1" y="5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1" y="0"/>
                    <a:pt x="5" y="1"/>
                    <a:pt x="6" y="1"/>
                  </a:cubicBezTo>
                  <a:cubicBezTo>
                    <a:pt x="8" y="1"/>
                    <a:pt x="12" y="4"/>
                    <a:pt x="14" y="5"/>
                  </a:cubicBezTo>
                  <a:cubicBezTo>
                    <a:pt x="15" y="5"/>
                    <a:pt x="18" y="5"/>
                    <a:pt x="19" y="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8" name="Freeform 160"/>
            <p:cNvSpPr>
              <a:spLocks/>
            </p:cNvSpPr>
            <p:nvPr/>
          </p:nvSpPr>
          <p:spPr bwMode="auto">
            <a:xfrm>
              <a:off x="4106" y="1875"/>
              <a:ext cx="23" cy="31"/>
            </a:xfrm>
            <a:custGeom>
              <a:avLst/>
              <a:gdLst>
                <a:gd name="T0" fmla="*/ 18 w 21"/>
                <a:gd name="T1" fmla="*/ 20 h 28"/>
                <a:gd name="T2" fmla="*/ 20 w 21"/>
                <a:gd name="T3" fmla="*/ 23 h 28"/>
                <a:gd name="T4" fmla="*/ 16 w 21"/>
                <a:gd name="T5" fmla="*/ 27 h 28"/>
                <a:gd name="T6" fmla="*/ 10 w 21"/>
                <a:gd name="T7" fmla="*/ 23 h 28"/>
                <a:gd name="T8" fmla="*/ 4 w 21"/>
                <a:gd name="T9" fmla="*/ 12 h 28"/>
                <a:gd name="T10" fmla="*/ 0 w 21"/>
                <a:gd name="T11" fmla="*/ 6 h 28"/>
                <a:gd name="T12" fmla="*/ 2 w 21"/>
                <a:gd name="T13" fmla="*/ 0 h 28"/>
                <a:gd name="T14" fmla="*/ 5 w 21"/>
                <a:gd name="T15" fmla="*/ 1 h 28"/>
                <a:gd name="T16" fmla="*/ 8 w 21"/>
                <a:gd name="T17" fmla="*/ 6 h 28"/>
                <a:gd name="T18" fmla="*/ 13 w 21"/>
                <a:gd name="T19" fmla="*/ 9 h 28"/>
                <a:gd name="T20" fmla="*/ 14 w 21"/>
                <a:gd name="T21" fmla="*/ 16 h 28"/>
                <a:gd name="T22" fmla="*/ 18 w 21"/>
                <a:gd name="T23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18" y="20"/>
                  </a:moveTo>
                  <a:cubicBezTo>
                    <a:pt x="19" y="20"/>
                    <a:pt x="21" y="22"/>
                    <a:pt x="20" y="23"/>
                  </a:cubicBezTo>
                  <a:cubicBezTo>
                    <a:pt x="20" y="25"/>
                    <a:pt x="18" y="27"/>
                    <a:pt x="16" y="27"/>
                  </a:cubicBezTo>
                  <a:cubicBezTo>
                    <a:pt x="15" y="28"/>
                    <a:pt x="12" y="25"/>
                    <a:pt x="10" y="23"/>
                  </a:cubicBezTo>
                  <a:cubicBezTo>
                    <a:pt x="8" y="21"/>
                    <a:pt x="5" y="15"/>
                    <a:pt x="4" y="12"/>
                  </a:cubicBezTo>
                  <a:cubicBezTo>
                    <a:pt x="3" y="11"/>
                    <a:pt x="0" y="7"/>
                    <a:pt x="0" y="6"/>
                  </a:cubicBezTo>
                  <a:cubicBezTo>
                    <a:pt x="0" y="4"/>
                    <a:pt x="1" y="1"/>
                    <a:pt x="2" y="0"/>
                  </a:cubicBezTo>
                  <a:cubicBezTo>
                    <a:pt x="3" y="0"/>
                    <a:pt x="5" y="0"/>
                    <a:pt x="5" y="1"/>
                  </a:cubicBezTo>
                  <a:cubicBezTo>
                    <a:pt x="7" y="2"/>
                    <a:pt x="7" y="5"/>
                    <a:pt x="8" y="6"/>
                  </a:cubicBezTo>
                  <a:cubicBezTo>
                    <a:pt x="9" y="7"/>
                    <a:pt x="12" y="8"/>
                    <a:pt x="13" y="9"/>
                  </a:cubicBezTo>
                  <a:cubicBezTo>
                    <a:pt x="14" y="11"/>
                    <a:pt x="13" y="15"/>
                    <a:pt x="14" y="16"/>
                  </a:cubicBezTo>
                  <a:cubicBezTo>
                    <a:pt x="15" y="18"/>
                    <a:pt x="17" y="19"/>
                    <a:pt x="18" y="20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9" name="Freeform 161"/>
            <p:cNvSpPr>
              <a:spLocks/>
            </p:cNvSpPr>
            <p:nvPr/>
          </p:nvSpPr>
          <p:spPr bwMode="auto">
            <a:xfrm>
              <a:off x="2527" y="1902"/>
              <a:ext cx="1832" cy="1768"/>
            </a:xfrm>
            <a:custGeom>
              <a:avLst/>
              <a:gdLst>
                <a:gd name="T0" fmla="*/ 1623 w 1667"/>
                <a:gd name="T1" fmla="*/ 1442 h 1607"/>
                <a:gd name="T2" fmla="*/ 1483 w 1667"/>
                <a:gd name="T3" fmla="*/ 1524 h 1607"/>
                <a:gd name="T4" fmla="*/ 1309 w 1667"/>
                <a:gd name="T5" fmla="*/ 1605 h 1607"/>
                <a:gd name="T6" fmla="*/ 1114 w 1667"/>
                <a:gd name="T7" fmla="*/ 1561 h 1607"/>
                <a:gd name="T8" fmla="*/ 952 w 1667"/>
                <a:gd name="T9" fmla="*/ 1487 h 1607"/>
                <a:gd name="T10" fmla="*/ 865 w 1667"/>
                <a:gd name="T11" fmla="*/ 1577 h 1607"/>
                <a:gd name="T12" fmla="*/ 725 w 1667"/>
                <a:gd name="T13" fmla="*/ 1547 h 1607"/>
                <a:gd name="T14" fmla="*/ 571 w 1667"/>
                <a:gd name="T15" fmla="*/ 1558 h 1607"/>
                <a:gd name="T16" fmla="*/ 440 w 1667"/>
                <a:gd name="T17" fmla="*/ 1560 h 1607"/>
                <a:gd name="T18" fmla="*/ 326 w 1667"/>
                <a:gd name="T19" fmla="*/ 1452 h 1607"/>
                <a:gd name="T20" fmla="*/ 234 w 1667"/>
                <a:gd name="T21" fmla="*/ 1431 h 1607"/>
                <a:gd name="T22" fmla="*/ 183 w 1667"/>
                <a:gd name="T23" fmla="*/ 1215 h 1607"/>
                <a:gd name="T24" fmla="*/ 93 w 1667"/>
                <a:gd name="T25" fmla="*/ 1212 h 1607"/>
                <a:gd name="T26" fmla="*/ 62 w 1667"/>
                <a:gd name="T27" fmla="*/ 1184 h 1607"/>
                <a:gd name="T28" fmla="*/ 1 w 1667"/>
                <a:gd name="T29" fmla="*/ 1150 h 1607"/>
                <a:gd name="T30" fmla="*/ 23 w 1667"/>
                <a:gd name="T31" fmla="*/ 1056 h 1607"/>
                <a:gd name="T32" fmla="*/ 60 w 1667"/>
                <a:gd name="T33" fmla="*/ 1018 h 1607"/>
                <a:gd name="T34" fmla="*/ 93 w 1667"/>
                <a:gd name="T35" fmla="*/ 934 h 1607"/>
                <a:gd name="T36" fmla="*/ 194 w 1667"/>
                <a:gd name="T37" fmla="*/ 964 h 1607"/>
                <a:gd name="T38" fmla="*/ 290 w 1667"/>
                <a:gd name="T39" fmla="*/ 891 h 1607"/>
                <a:gd name="T40" fmla="*/ 381 w 1667"/>
                <a:gd name="T41" fmla="*/ 892 h 1607"/>
                <a:gd name="T42" fmla="*/ 474 w 1667"/>
                <a:gd name="T43" fmla="*/ 902 h 1607"/>
                <a:gd name="T44" fmla="*/ 523 w 1667"/>
                <a:gd name="T45" fmla="*/ 833 h 1607"/>
                <a:gd name="T46" fmla="*/ 579 w 1667"/>
                <a:gd name="T47" fmla="*/ 744 h 1607"/>
                <a:gd name="T48" fmla="*/ 555 w 1667"/>
                <a:gd name="T49" fmla="*/ 641 h 1607"/>
                <a:gd name="T50" fmla="*/ 541 w 1667"/>
                <a:gd name="T51" fmla="*/ 522 h 1607"/>
                <a:gd name="T52" fmla="*/ 569 w 1667"/>
                <a:gd name="T53" fmla="*/ 450 h 1607"/>
                <a:gd name="T54" fmla="*/ 554 w 1667"/>
                <a:gd name="T55" fmla="*/ 364 h 1607"/>
                <a:gd name="T56" fmla="*/ 550 w 1667"/>
                <a:gd name="T57" fmla="*/ 256 h 1607"/>
                <a:gd name="T58" fmla="*/ 607 w 1667"/>
                <a:gd name="T59" fmla="*/ 326 h 1607"/>
                <a:gd name="T60" fmla="*/ 597 w 1667"/>
                <a:gd name="T61" fmla="*/ 381 h 1607"/>
                <a:gd name="T62" fmla="*/ 606 w 1667"/>
                <a:gd name="T63" fmla="*/ 393 h 1607"/>
                <a:gd name="T64" fmla="*/ 594 w 1667"/>
                <a:gd name="T65" fmla="*/ 261 h 1607"/>
                <a:gd name="T66" fmla="*/ 707 w 1667"/>
                <a:gd name="T67" fmla="*/ 210 h 1607"/>
                <a:gd name="T68" fmla="*/ 721 w 1667"/>
                <a:gd name="T69" fmla="*/ 159 h 1607"/>
                <a:gd name="T70" fmla="*/ 787 w 1667"/>
                <a:gd name="T71" fmla="*/ 120 h 1607"/>
                <a:gd name="T72" fmla="*/ 853 w 1667"/>
                <a:gd name="T73" fmla="*/ 91 h 1607"/>
                <a:gd name="T74" fmla="*/ 933 w 1667"/>
                <a:gd name="T75" fmla="*/ 99 h 1607"/>
                <a:gd name="T76" fmla="*/ 948 w 1667"/>
                <a:gd name="T77" fmla="*/ 56 h 1607"/>
                <a:gd name="T78" fmla="*/ 1005 w 1667"/>
                <a:gd name="T79" fmla="*/ 13 h 1607"/>
                <a:gd name="T80" fmla="*/ 1040 w 1667"/>
                <a:gd name="T81" fmla="*/ 49 h 1607"/>
                <a:gd name="T82" fmla="*/ 1092 w 1667"/>
                <a:gd name="T83" fmla="*/ 46 h 1607"/>
                <a:gd name="T84" fmla="*/ 1130 w 1667"/>
                <a:gd name="T85" fmla="*/ 70 h 1607"/>
                <a:gd name="T86" fmla="*/ 1144 w 1667"/>
                <a:gd name="T87" fmla="*/ 116 h 1607"/>
                <a:gd name="T88" fmla="*/ 1095 w 1667"/>
                <a:gd name="T89" fmla="*/ 185 h 1607"/>
                <a:gd name="T90" fmla="*/ 1039 w 1667"/>
                <a:gd name="T91" fmla="*/ 259 h 1607"/>
                <a:gd name="T92" fmla="*/ 1083 w 1667"/>
                <a:gd name="T93" fmla="*/ 248 h 1607"/>
                <a:gd name="T94" fmla="*/ 1122 w 1667"/>
                <a:gd name="T95" fmla="*/ 252 h 1607"/>
                <a:gd name="T96" fmla="*/ 1161 w 1667"/>
                <a:gd name="T97" fmla="*/ 373 h 1607"/>
                <a:gd name="T98" fmla="*/ 1076 w 1667"/>
                <a:gd name="T99" fmla="*/ 462 h 1607"/>
                <a:gd name="T100" fmla="*/ 1065 w 1667"/>
                <a:gd name="T101" fmla="*/ 613 h 1607"/>
                <a:gd name="T102" fmla="*/ 1084 w 1667"/>
                <a:gd name="T103" fmla="*/ 726 h 1607"/>
                <a:gd name="T104" fmla="*/ 1142 w 1667"/>
                <a:gd name="T105" fmla="*/ 756 h 1607"/>
                <a:gd name="T106" fmla="*/ 1164 w 1667"/>
                <a:gd name="T107" fmla="*/ 797 h 1607"/>
                <a:gd name="T108" fmla="*/ 1225 w 1667"/>
                <a:gd name="T109" fmla="*/ 941 h 1607"/>
                <a:gd name="T110" fmla="*/ 1235 w 1667"/>
                <a:gd name="T111" fmla="*/ 1042 h 1607"/>
                <a:gd name="T112" fmla="*/ 1305 w 1667"/>
                <a:gd name="T113" fmla="*/ 1043 h 1607"/>
                <a:gd name="T114" fmla="*/ 1350 w 1667"/>
                <a:gd name="T115" fmla="*/ 941 h 1607"/>
                <a:gd name="T116" fmla="*/ 1452 w 1667"/>
                <a:gd name="T117" fmla="*/ 970 h 1607"/>
                <a:gd name="T118" fmla="*/ 1500 w 1667"/>
                <a:gd name="T119" fmla="*/ 1061 h 1607"/>
                <a:gd name="T120" fmla="*/ 1565 w 1667"/>
                <a:gd name="T121" fmla="*/ 1128 h 1607"/>
                <a:gd name="T122" fmla="*/ 1616 w 1667"/>
                <a:gd name="T123" fmla="*/ 1152 h 1607"/>
                <a:gd name="T124" fmla="*/ 1661 w 1667"/>
                <a:gd name="T125" fmla="*/ 1261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7" h="1607">
                  <a:moveTo>
                    <a:pt x="1661" y="1261"/>
                  </a:moveTo>
                  <a:cubicBezTo>
                    <a:pt x="1663" y="1264"/>
                    <a:pt x="1665" y="1269"/>
                    <a:pt x="1667" y="1273"/>
                  </a:cubicBezTo>
                  <a:cubicBezTo>
                    <a:pt x="1663" y="1276"/>
                    <a:pt x="1659" y="1281"/>
                    <a:pt x="1656" y="1283"/>
                  </a:cubicBezTo>
                  <a:cubicBezTo>
                    <a:pt x="1653" y="1285"/>
                    <a:pt x="1646" y="1290"/>
                    <a:pt x="1643" y="1292"/>
                  </a:cubicBezTo>
                  <a:cubicBezTo>
                    <a:pt x="1639" y="1296"/>
                    <a:pt x="1631" y="1302"/>
                    <a:pt x="1627" y="1305"/>
                  </a:cubicBezTo>
                  <a:cubicBezTo>
                    <a:pt x="1625" y="1308"/>
                    <a:pt x="1619" y="1311"/>
                    <a:pt x="1617" y="1314"/>
                  </a:cubicBezTo>
                  <a:cubicBezTo>
                    <a:pt x="1616" y="1316"/>
                    <a:pt x="1614" y="1320"/>
                    <a:pt x="1614" y="1322"/>
                  </a:cubicBezTo>
                  <a:cubicBezTo>
                    <a:pt x="1614" y="1325"/>
                    <a:pt x="1618" y="1331"/>
                    <a:pt x="1621" y="1333"/>
                  </a:cubicBezTo>
                  <a:cubicBezTo>
                    <a:pt x="1624" y="1336"/>
                    <a:pt x="1634" y="1336"/>
                    <a:pt x="1637" y="1339"/>
                  </a:cubicBezTo>
                  <a:cubicBezTo>
                    <a:pt x="1639" y="1343"/>
                    <a:pt x="1639" y="1352"/>
                    <a:pt x="1640" y="1356"/>
                  </a:cubicBezTo>
                  <a:cubicBezTo>
                    <a:pt x="1640" y="1361"/>
                    <a:pt x="1640" y="1372"/>
                    <a:pt x="1639" y="1377"/>
                  </a:cubicBezTo>
                  <a:cubicBezTo>
                    <a:pt x="1638" y="1382"/>
                    <a:pt x="1636" y="1390"/>
                    <a:pt x="1635" y="1395"/>
                  </a:cubicBezTo>
                  <a:cubicBezTo>
                    <a:pt x="1633" y="1401"/>
                    <a:pt x="1631" y="1413"/>
                    <a:pt x="1630" y="1419"/>
                  </a:cubicBezTo>
                  <a:cubicBezTo>
                    <a:pt x="1628" y="1425"/>
                    <a:pt x="1623" y="1436"/>
                    <a:pt x="1623" y="1442"/>
                  </a:cubicBezTo>
                  <a:cubicBezTo>
                    <a:pt x="1622" y="1448"/>
                    <a:pt x="1622" y="1461"/>
                    <a:pt x="1624" y="1467"/>
                  </a:cubicBezTo>
                  <a:cubicBezTo>
                    <a:pt x="1626" y="1471"/>
                    <a:pt x="1633" y="1475"/>
                    <a:pt x="1634" y="1479"/>
                  </a:cubicBezTo>
                  <a:cubicBezTo>
                    <a:pt x="1635" y="1482"/>
                    <a:pt x="1635" y="1489"/>
                    <a:pt x="1635" y="1492"/>
                  </a:cubicBezTo>
                  <a:cubicBezTo>
                    <a:pt x="1634" y="1495"/>
                    <a:pt x="1633" y="1500"/>
                    <a:pt x="1631" y="1502"/>
                  </a:cubicBezTo>
                  <a:cubicBezTo>
                    <a:pt x="1629" y="1504"/>
                    <a:pt x="1623" y="1505"/>
                    <a:pt x="1620" y="1506"/>
                  </a:cubicBezTo>
                  <a:cubicBezTo>
                    <a:pt x="1616" y="1508"/>
                    <a:pt x="1608" y="1511"/>
                    <a:pt x="1605" y="1514"/>
                  </a:cubicBezTo>
                  <a:cubicBezTo>
                    <a:pt x="1603" y="1516"/>
                    <a:pt x="1600" y="1523"/>
                    <a:pt x="1598" y="1526"/>
                  </a:cubicBezTo>
                  <a:cubicBezTo>
                    <a:pt x="1597" y="1528"/>
                    <a:pt x="1597" y="1534"/>
                    <a:pt x="1595" y="1536"/>
                  </a:cubicBezTo>
                  <a:cubicBezTo>
                    <a:pt x="1593" y="1538"/>
                    <a:pt x="1586" y="1538"/>
                    <a:pt x="1583" y="1537"/>
                  </a:cubicBezTo>
                  <a:cubicBezTo>
                    <a:pt x="1576" y="1536"/>
                    <a:pt x="1565" y="1529"/>
                    <a:pt x="1559" y="1526"/>
                  </a:cubicBezTo>
                  <a:cubicBezTo>
                    <a:pt x="1553" y="1524"/>
                    <a:pt x="1542" y="1519"/>
                    <a:pt x="1536" y="1518"/>
                  </a:cubicBezTo>
                  <a:cubicBezTo>
                    <a:pt x="1531" y="1517"/>
                    <a:pt x="1522" y="1519"/>
                    <a:pt x="1517" y="1521"/>
                  </a:cubicBezTo>
                  <a:cubicBezTo>
                    <a:pt x="1512" y="1523"/>
                    <a:pt x="1504" y="1532"/>
                    <a:pt x="1499" y="1532"/>
                  </a:cubicBezTo>
                  <a:cubicBezTo>
                    <a:pt x="1495" y="1532"/>
                    <a:pt x="1487" y="1526"/>
                    <a:pt x="1483" y="1524"/>
                  </a:cubicBezTo>
                  <a:cubicBezTo>
                    <a:pt x="1479" y="1521"/>
                    <a:pt x="1471" y="1514"/>
                    <a:pt x="1466" y="1514"/>
                  </a:cubicBezTo>
                  <a:cubicBezTo>
                    <a:pt x="1462" y="1513"/>
                    <a:pt x="1453" y="1516"/>
                    <a:pt x="1450" y="1519"/>
                  </a:cubicBezTo>
                  <a:cubicBezTo>
                    <a:pt x="1446" y="1522"/>
                    <a:pt x="1442" y="1531"/>
                    <a:pt x="1439" y="1534"/>
                  </a:cubicBezTo>
                  <a:cubicBezTo>
                    <a:pt x="1435" y="1536"/>
                    <a:pt x="1426" y="1538"/>
                    <a:pt x="1423" y="1541"/>
                  </a:cubicBezTo>
                  <a:cubicBezTo>
                    <a:pt x="1420" y="1543"/>
                    <a:pt x="1416" y="1549"/>
                    <a:pt x="1415" y="1552"/>
                  </a:cubicBezTo>
                  <a:cubicBezTo>
                    <a:pt x="1413" y="1555"/>
                    <a:pt x="1414" y="1563"/>
                    <a:pt x="1412" y="1567"/>
                  </a:cubicBezTo>
                  <a:cubicBezTo>
                    <a:pt x="1410" y="1570"/>
                    <a:pt x="1405" y="1574"/>
                    <a:pt x="1402" y="1575"/>
                  </a:cubicBezTo>
                  <a:cubicBezTo>
                    <a:pt x="1396" y="1579"/>
                    <a:pt x="1383" y="1582"/>
                    <a:pt x="1376" y="1584"/>
                  </a:cubicBezTo>
                  <a:cubicBezTo>
                    <a:pt x="1373" y="1584"/>
                    <a:pt x="1367" y="1583"/>
                    <a:pt x="1364" y="1585"/>
                  </a:cubicBezTo>
                  <a:cubicBezTo>
                    <a:pt x="1362" y="1586"/>
                    <a:pt x="1360" y="1591"/>
                    <a:pt x="1358" y="1592"/>
                  </a:cubicBezTo>
                  <a:cubicBezTo>
                    <a:pt x="1355" y="1596"/>
                    <a:pt x="1347" y="1604"/>
                    <a:pt x="1342" y="1606"/>
                  </a:cubicBezTo>
                  <a:cubicBezTo>
                    <a:pt x="1339" y="1607"/>
                    <a:pt x="1333" y="1606"/>
                    <a:pt x="1331" y="1606"/>
                  </a:cubicBezTo>
                  <a:cubicBezTo>
                    <a:pt x="1327" y="1605"/>
                    <a:pt x="1320" y="1601"/>
                    <a:pt x="1316" y="1601"/>
                  </a:cubicBezTo>
                  <a:cubicBezTo>
                    <a:pt x="1314" y="1602"/>
                    <a:pt x="1311" y="1605"/>
                    <a:pt x="1309" y="1605"/>
                  </a:cubicBezTo>
                  <a:cubicBezTo>
                    <a:pt x="1306" y="1606"/>
                    <a:pt x="1299" y="1606"/>
                    <a:pt x="1296" y="1605"/>
                  </a:cubicBezTo>
                  <a:cubicBezTo>
                    <a:pt x="1292" y="1605"/>
                    <a:pt x="1286" y="1600"/>
                    <a:pt x="1282" y="1600"/>
                  </a:cubicBezTo>
                  <a:cubicBezTo>
                    <a:pt x="1278" y="1600"/>
                    <a:pt x="1270" y="1602"/>
                    <a:pt x="1267" y="1603"/>
                  </a:cubicBezTo>
                  <a:cubicBezTo>
                    <a:pt x="1262" y="1603"/>
                    <a:pt x="1254" y="1603"/>
                    <a:pt x="1250" y="1602"/>
                  </a:cubicBezTo>
                  <a:cubicBezTo>
                    <a:pt x="1245" y="1600"/>
                    <a:pt x="1237" y="1592"/>
                    <a:pt x="1232" y="1588"/>
                  </a:cubicBezTo>
                  <a:cubicBezTo>
                    <a:pt x="1229" y="1586"/>
                    <a:pt x="1224" y="1580"/>
                    <a:pt x="1221" y="1578"/>
                  </a:cubicBezTo>
                  <a:cubicBezTo>
                    <a:pt x="1218" y="1577"/>
                    <a:pt x="1211" y="1576"/>
                    <a:pt x="1208" y="1576"/>
                  </a:cubicBezTo>
                  <a:cubicBezTo>
                    <a:pt x="1205" y="1577"/>
                    <a:pt x="1197" y="1581"/>
                    <a:pt x="1194" y="1580"/>
                  </a:cubicBezTo>
                  <a:cubicBezTo>
                    <a:pt x="1191" y="1579"/>
                    <a:pt x="1188" y="1573"/>
                    <a:pt x="1186" y="1571"/>
                  </a:cubicBezTo>
                  <a:cubicBezTo>
                    <a:pt x="1183" y="1568"/>
                    <a:pt x="1178" y="1562"/>
                    <a:pt x="1174" y="1560"/>
                  </a:cubicBezTo>
                  <a:cubicBezTo>
                    <a:pt x="1170" y="1558"/>
                    <a:pt x="1162" y="1557"/>
                    <a:pt x="1158" y="1557"/>
                  </a:cubicBezTo>
                  <a:cubicBezTo>
                    <a:pt x="1155" y="1557"/>
                    <a:pt x="1148" y="1558"/>
                    <a:pt x="1144" y="1558"/>
                  </a:cubicBezTo>
                  <a:cubicBezTo>
                    <a:pt x="1140" y="1558"/>
                    <a:pt x="1131" y="1555"/>
                    <a:pt x="1127" y="1556"/>
                  </a:cubicBezTo>
                  <a:cubicBezTo>
                    <a:pt x="1123" y="1556"/>
                    <a:pt x="1117" y="1559"/>
                    <a:pt x="1114" y="1561"/>
                  </a:cubicBezTo>
                  <a:cubicBezTo>
                    <a:pt x="1109" y="1563"/>
                    <a:pt x="1098" y="1568"/>
                    <a:pt x="1093" y="1569"/>
                  </a:cubicBezTo>
                  <a:cubicBezTo>
                    <a:pt x="1090" y="1570"/>
                    <a:pt x="1085" y="1570"/>
                    <a:pt x="1083" y="1571"/>
                  </a:cubicBezTo>
                  <a:cubicBezTo>
                    <a:pt x="1081" y="1572"/>
                    <a:pt x="1079" y="1574"/>
                    <a:pt x="1078" y="1575"/>
                  </a:cubicBezTo>
                  <a:cubicBezTo>
                    <a:pt x="1074" y="1576"/>
                    <a:pt x="1060" y="1578"/>
                    <a:pt x="1059" y="1578"/>
                  </a:cubicBezTo>
                  <a:cubicBezTo>
                    <a:pt x="1059" y="1577"/>
                    <a:pt x="1052" y="1572"/>
                    <a:pt x="1049" y="1570"/>
                  </a:cubicBezTo>
                  <a:cubicBezTo>
                    <a:pt x="1046" y="1568"/>
                    <a:pt x="1040" y="1566"/>
                    <a:pt x="1037" y="1565"/>
                  </a:cubicBezTo>
                  <a:cubicBezTo>
                    <a:pt x="1035" y="1563"/>
                    <a:pt x="1032" y="1561"/>
                    <a:pt x="1030" y="1559"/>
                  </a:cubicBezTo>
                  <a:cubicBezTo>
                    <a:pt x="1028" y="1555"/>
                    <a:pt x="1025" y="1546"/>
                    <a:pt x="1023" y="1542"/>
                  </a:cubicBezTo>
                  <a:cubicBezTo>
                    <a:pt x="1021" y="1541"/>
                    <a:pt x="1018" y="1538"/>
                    <a:pt x="1017" y="1536"/>
                  </a:cubicBezTo>
                  <a:cubicBezTo>
                    <a:pt x="1015" y="1531"/>
                    <a:pt x="1018" y="1520"/>
                    <a:pt x="1016" y="1515"/>
                  </a:cubicBezTo>
                  <a:cubicBezTo>
                    <a:pt x="1014" y="1513"/>
                    <a:pt x="1010" y="1508"/>
                    <a:pt x="1008" y="1507"/>
                  </a:cubicBezTo>
                  <a:cubicBezTo>
                    <a:pt x="1005" y="1505"/>
                    <a:pt x="997" y="1503"/>
                    <a:pt x="994" y="1502"/>
                  </a:cubicBezTo>
                  <a:cubicBezTo>
                    <a:pt x="986" y="1499"/>
                    <a:pt x="972" y="1495"/>
                    <a:pt x="965" y="1492"/>
                  </a:cubicBezTo>
                  <a:cubicBezTo>
                    <a:pt x="962" y="1491"/>
                    <a:pt x="955" y="1487"/>
                    <a:pt x="952" y="1487"/>
                  </a:cubicBezTo>
                  <a:cubicBezTo>
                    <a:pt x="949" y="1486"/>
                    <a:pt x="944" y="1487"/>
                    <a:pt x="942" y="1487"/>
                  </a:cubicBezTo>
                  <a:cubicBezTo>
                    <a:pt x="938" y="1486"/>
                    <a:pt x="931" y="1481"/>
                    <a:pt x="928" y="1479"/>
                  </a:cubicBezTo>
                  <a:cubicBezTo>
                    <a:pt x="924" y="1477"/>
                    <a:pt x="917" y="1471"/>
                    <a:pt x="913" y="1469"/>
                  </a:cubicBezTo>
                  <a:cubicBezTo>
                    <a:pt x="909" y="1468"/>
                    <a:pt x="901" y="1464"/>
                    <a:pt x="898" y="1465"/>
                  </a:cubicBezTo>
                  <a:cubicBezTo>
                    <a:pt x="896" y="1465"/>
                    <a:pt x="894" y="1467"/>
                    <a:pt x="893" y="1468"/>
                  </a:cubicBezTo>
                  <a:cubicBezTo>
                    <a:pt x="892" y="1470"/>
                    <a:pt x="891" y="1475"/>
                    <a:pt x="890" y="1477"/>
                  </a:cubicBezTo>
                  <a:cubicBezTo>
                    <a:pt x="888" y="1481"/>
                    <a:pt x="883" y="1486"/>
                    <a:pt x="880" y="1489"/>
                  </a:cubicBezTo>
                  <a:cubicBezTo>
                    <a:pt x="878" y="1491"/>
                    <a:pt x="871" y="1494"/>
                    <a:pt x="869" y="1496"/>
                  </a:cubicBezTo>
                  <a:cubicBezTo>
                    <a:pt x="867" y="1498"/>
                    <a:pt x="864" y="1502"/>
                    <a:pt x="863" y="1504"/>
                  </a:cubicBezTo>
                  <a:cubicBezTo>
                    <a:pt x="861" y="1508"/>
                    <a:pt x="860" y="1517"/>
                    <a:pt x="859" y="1522"/>
                  </a:cubicBezTo>
                  <a:cubicBezTo>
                    <a:pt x="859" y="1526"/>
                    <a:pt x="858" y="1536"/>
                    <a:pt x="859" y="1540"/>
                  </a:cubicBezTo>
                  <a:cubicBezTo>
                    <a:pt x="860" y="1544"/>
                    <a:pt x="864" y="1550"/>
                    <a:pt x="866" y="1554"/>
                  </a:cubicBezTo>
                  <a:cubicBezTo>
                    <a:pt x="868" y="1557"/>
                    <a:pt x="873" y="1564"/>
                    <a:pt x="872" y="1568"/>
                  </a:cubicBezTo>
                  <a:cubicBezTo>
                    <a:pt x="872" y="1571"/>
                    <a:pt x="867" y="1575"/>
                    <a:pt x="865" y="1577"/>
                  </a:cubicBezTo>
                  <a:cubicBezTo>
                    <a:pt x="863" y="1579"/>
                    <a:pt x="859" y="1583"/>
                    <a:pt x="857" y="1585"/>
                  </a:cubicBezTo>
                  <a:cubicBezTo>
                    <a:pt x="854" y="1587"/>
                    <a:pt x="843" y="1592"/>
                    <a:pt x="843" y="1593"/>
                  </a:cubicBezTo>
                  <a:cubicBezTo>
                    <a:pt x="843" y="1594"/>
                    <a:pt x="839" y="1599"/>
                    <a:pt x="837" y="1599"/>
                  </a:cubicBezTo>
                  <a:cubicBezTo>
                    <a:pt x="835" y="1601"/>
                    <a:pt x="829" y="1601"/>
                    <a:pt x="826" y="1600"/>
                  </a:cubicBezTo>
                  <a:cubicBezTo>
                    <a:pt x="823" y="1600"/>
                    <a:pt x="820" y="1595"/>
                    <a:pt x="818" y="1595"/>
                  </a:cubicBezTo>
                  <a:cubicBezTo>
                    <a:pt x="814" y="1594"/>
                    <a:pt x="806" y="1596"/>
                    <a:pt x="803" y="1595"/>
                  </a:cubicBezTo>
                  <a:cubicBezTo>
                    <a:pt x="800" y="1595"/>
                    <a:pt x="795" y="1592"/>
                    <a:pt x="792" y="1590"/>
                  </a:cubicBezTo>
                  <a:cubicBezTo>
                    <a:pt x="790" y="1589"/>
                    <a:pt x="786" y="1585"/>
                    <a:pt x="784" y="1585"/>
                  </a:cubicBezTo>
                  <a:cubicBezTo>
                    <a:pt x="781" y="1583"/>
                    <a:pt x="774" y="1583"/>
                    <a:pt x="771" y="1583"/>
                  </a:cubicBezTo>
                  <a:cubicBezTo>
                    <a:pt x="768" y="1584"/>
                    <a:pt x="765" y="1586"/>
                    <a:pt x="763" y="1586"/>
                  </a:cubicBezTo>
                  <a:cubicBezTo>
                    <a:pt x="759" y="1586"/>
                    <a:pt x="753" y="1583"/>
                    <a:pt x="750" y="1581"/>
                  </a:cubicBezTo>
                  <a:cubicBezTo>
                    <a:pt x="748" y="1579"/>
                    <a:pt x="743" y="1575"/>
                    <a:pt x="740" y="1572"/>
                  </a:cubicBezTo>
                  <a:cubicBezTo>
                    <a:pt x="738" y="1571"/>
                    <a:pt x="734" y="1567"/>
                    <a:pt x="733" y="1565"/>
                  </a:cubicBezTo>
                  <a:cubicBezTo>
                    <a:pt x="730" y="1561"/>
                    <a:pt x="728" y="1550"/>
                    <a:pt x="725" y="1547"/>
                  </a:cubicBezTo>
                  <a:cubicBezTo>
                    <a:pt x="723" y="1545"/>
                    <a:pt x="717" y="1543"/>
                    <a:pt x="715" y="1542"/>
                  </a:cubicBezTo>
                  <a:cubicBezTo>
                    <a:pt x="711" y="1541"/>
                    <a:pt x="704" y="1540"/>
                    <a:pt x="700" y="1540"/>
                  </a:cubicBezTo>
                  <a:cubicBezTo>
                    <a:pt x="697" y="1539"/>
                    <a:pt x="689" y="1540"/>
                    <a:pt x="686" y="1541"/>
                  </a:cubicBezTo>
                  <a:cubicBezTo>
                    <a:pt x="683" y="1541"/>
                    <a:pt x="677" y="1542"/>
                    <a:pt x="675" y="1543"/>
                  </a:cubicBezTo>
                  <a:cubicBezTo>
                    <a:pt x="674" y="1544"/>
                    <a:pt x="673" y="1546"/>
                    <a:pt x="672" y="1546"/>
                  </a:cubicBezTo>
                  <a:cubicBezTo>
                    <a:pt x="670" y="1547"/>
                    <a:pt x="665" y="1545"/>
                    <a:pt x="663" y="1542"/>
                  </a:cubicBezTo>
                  <a:cubicBezTo>
                    <a:pt x="662" y="1540"/>
                    <a:pt x="666" y="1533"/>
                    <a:pt x="664" y="1531"/>
                  </a:cubicBezTo>
                  <a:cubicBezTo>
                    <a:pt x="661" y="1527"/>
                    <a:pt x="649" y="1529"/>
                    <a:pt x="645" y="1530"/>
                  </a:cubicBezTo>
                  <a:cubicBezTo>
                    <a:pt x="640" y="1530"/>
                    <a:pt x="631" y="1531"/>
                    <a:pt x="628" y="1533"/>
                  </a:cubicBezTo>
                  <a:cubicBezTo>
                    <a:pt x="625" y="1534"/>
                    <a:pt x="621" y="1541"/>
                    <a:pt x="618" y="1542"/>
                  </a:cubicBezTo>
                  <a:cubicBezTo>
                    <a:pt x="615" y="1543"/>
                    <a:pt x="609" y="1542"/>
                    <a:pt x="606" y="1542"/>
                  </a:cubicBezTo>
                  <a:cubicBezTo>
                    <a:pt x="604" y="1543"/>
                    <a:pt x="596" y="1547"/>
                    <a:pt x="596" y="1547"/>
                  </a:cubicBezTo>
                  <a:cubicBezTo>
                    <a:pt x="595" y="1547"/>
                    <a:pt x="587" y="1551"/>
                    <a:pt x="584" y="1552"/>
                  </a:cubicBezTo>
                  <a:cubicBezTo>
                    <a:pt x="581" y="1554"/>
                    <a:pt x="574" y="1558"/>
                    <a:pt x="571" y="1558"/>
                  </a:cubicBezTo>
                  <a:cubicBezTo>
                    <a:pt x="567" y="1558"/>
                    <a:pt x="562" y="1554"/>
                    <a:pt x="558" y="1554"/>
                  </a:cubicBezTo>
                  <a:cubicBezTo>
                    <a:pt x="556" y="1554"/>
                    <a:pt x="551" y="1554"/>
                    <a:pt x="550" y="1556"/>
                  </a:cubicBezTo>
                  <a:cubicBezTo>
                    <a:pt x="549" y="1557"/>
                    <a:pt x="550" y="1562"/>
                    <a:pt x="549" y="1563"/>
                  </a:cubicBezTo>
                  <a:cubicBezTo>
                    <a:pt x="549" y="1566"/>
                    <a:pt x="546" y="1571"/>
                    <a:pt x="544" y="1573"/>
                  </a:cubicBezTo>
                  <a:cubicBezTo>
                    <a:pt x="541" y="1575"/>
                    <a:pt x="534" y="1578"/>
                    <a:pt x="530" y="1579"/>
                  </a:cubicBezTo>
                  <a:cubicBezTo>
                    <a:pt x="526" y="1581"/>
                    <a:pt x="516" y="1582"/>
                    <a:pt x="511" y="1583"/>
                  </a:cubicBezTo>
                  <a:cubicBezTo>
                    <a:pt x="506" y="1584"/>
                    <a:pt x="495" y="1584"/>
                    <a:pt x="491" y="1586"/>
                  </a:cubicBezTo>
                  <a:cubicBezTo>
                    <a:pt x="489" y="1586"/>
                    <a:pt x="485" y="1589"/>
                    <a:pt x="483" y="1589"/>
                  </a:cubicBezTo>
                  <a:cubicBezTo>
                    <a:pt x="480" y="1590"/>
                    <a:pt x="475" y="1592"/>
                    <a:pt x="472" y="1592"/>
                  </a:cubicBezTo>
                  <a:cubicBezTo>
                    <a:pt x="470" y="1593"/>
                    <a:pt x="465" y="1595"/>
                    <a:pt x="463" y="1593"/>
                  </a:cubicBezTo>
                  <a:cubicBezTo>
                    <a:pt x="462" y="1591"/>
                    <a:pt x="466" y="1587"/>
                    <a:pt x="465" y="1585"/>
                  </a:cubicBezTo>
                  <a:cubicBezTo>
                    <a:pt x="463" y="1583"/>
                    <a:pt x="457" y="1585"/>
                    <a:pt x="455" y="1584"/>
                  </a:cubicBezTo>
                  <a:cubicBezTo>
                    <a:pt x="452" y="1583"/>
                    <a:pt x="448" y="1577"/>
                    <a:pt x="446" y="1574"/>
                  </a:cubicBezTo>
                  <a:cubicBezTo>
                    <a:pt x="444" y="1571"/>
                    <a:pt x="443" y="1563"/>
                    <a:pt x="440" y="1560"/>
                  </a:cubicBezTo>
                  <a:cubicBezTo>
                    <a:pt x="438" y="1558"/>
                    <a:pt x="431" y="1557"/>
                    <a:pt x="428" y="1557"/>
                  </a:cubicBezTo>
                  <a:cubicBezTo>
                    <a:pt x="426" y="1558"/>
                    <a:pt x="421" y="1560"/>
                    <a:pt x="418" y="1561"/>
                  </a:cubicBezTo>
                  <a:cubicBezTo>
                    <a:pt x="413" y="1561"/>
                    <a:pt x="403" y="1563"/>
                    <a:pt x="399" y="1562"/>
                  </a:cubicBezTo>
                  <a:cubicBezTo>
                    <a:pt x="395" y="1560"/>
                    <a:pt x="389" y="1554"/>
                    <a:pt x="387" y="1551"/>
                  </a:cubicBezTo>
                  <a:cubicBezTo>
                    <a:pt x="385" y="1548"/>
                    <a:pt x="382" y="1542"/>
                    <a:pt x="381" y="1539"/>
                  </a:cubicBezTo>
                  <a:cubicBezTo>
                    <a:pt x="381" y="1535"/>
                    <a:pt x="384" y="1527"/>
                    <a:pt x="383" y="1523"/>
                  </a:cubicBezTo>
                  <a:cubicBezTo>
                    <a:pt x="382" y="1520"/>
                    <a:pt x="380" y="1514"/>
                    <a:pt x="378" y="1512"/>
                  </a:cubicBezTo>
                  <a:cubicBezTo>
                    <a:pt x="376" y="1510"/>
                    <a:pt x="371" y="1510"/>
                    <a:pt x="369" y="1509"/>
                  </a:cubicBezTo>
                  <a:cubicBezTo>
                    <a:pt x="366" y="1508"/>
                    <a:pt x="358" y="1504"/>
                    <a:pt x="358" y="1504"/>
                  </a:cubicBezTo>
                  <a:cubicBezTo>
                    <a:pt x="358" y="1503"/>
                    <a:pt x="358" y="1496"/>
                    <a:pt x="358" y="1493"/>
                  </a:cubicBezTo>
                  <a:cubicBezTo>
                    <a:pt x="357" y="1489"/>
                    <a:pt x="358" y="1480"/>
                    <a:pt x="357" y="1476"/>
                  </a:cubicBezTo>
                  <a:cubicBezTo>
                    <a:pt x="356" y="1472"/>
                    <a:pt x="352" y="1467"/>
                    <a:pt x="349" y="1464"/>
                  </a:cubicBezTo>
                  <a:cubicBezTo>
                    <a:pt x="346" y="1461"/>
                    <a:pt x="340" y="1457"/>
                    <a:pt x="337" y="1455"/>
                  </a:cubicBezTo>
                  <a:cubicBezTo>
                    <a:pt x="334" y="1454"/>
                    <a:pt x="329" y="1452"/>
                    <a:pt x="326" y="1452"/>
                  </a:cubicBezTo>
                  <a:cubicBezTo>
                    <a:pt x="324" y="1452"/>
                    <a:pt x="320" y="1456"/>
                    <a:pt x="318" y="1456"/>
                  </a:cubicBezTo>
                  <a:cubicBezTo>
                    <a:pt x="316" y="1456"/>
                    <a:pt x="313" y="1451"/>
                    <a:pt x="311" y="1451"/>
                  </a:cubicBezTo>
                  <a:cubicBezTo>
                    <a:pt x="309" y="1452"/>
                    <a:pt x="304" y="1459"/>
                    <a:pt x="303" y="1458"/>
                  </a:cubicBezTo>
                  <a:cubicBezTo>
                    <a:pt x="301" y="1458"/>
                    <a:pt x="292" y="1459"/>
                    <a:pt x="288" y="1459"/>
                  </a:cubicBezTo>
                  <a:cubicBezTo>
                    <a:pt x="285" y="1460"/>
                    <a:pt x="280" y="1462"/>
                    <a:pt x="277" y="1461"/>
                  </a:cubicBezTo>
                  <a:cubicBezTo>
                    <a:pt x="273" y="1460"/>
                    <a:pt x="268" y="1454"/>
                    <a:pt x="266" y="1450"/>
                  </a:cubicBezTo>
                  <a:cubicBezTo>
                    <a:pt x="264" y="1447"/>
                    <a:pt x="262" y="1440"/>
                    <a:pt x="260" y="1437"/>
                  </a:cubicBezTo>
                  <a:cubicBezTo>
                    <a:pt x="259" y="1435"/>
                    <a:pt x="257" y="1433"/>
                    <a:pt x="256" y="1432"/>
                  </a:cubicBezTo>
                  <a:cubicBezTo>
                    <a:pt x="255" y="1429"/>
                    <a:pt x="255" y="1424"/>
                    <a:pt x="255" y="1421"/>
                  </a:cubicBezTo>
                  <a:cubicBezTo>
                    <a:pt x="254" y="1419"/>
                    <a:pt x="252" y="1414"/>
                    <a:pt x="250" y="1412"/>
                  </a:cubicBezTo>
                  <a:cubicBezTo>
                    <a:pt x="248" y="1411"/>
                    <a:pt x="242" y="1411"/>
                    <a:pt x="240" y="1412"/>
                  </a:cubicBezTo>
                  <a:cubicBezTo>
                    <a:pt x="239" y="1412"/>
                    <a:pt x="236" y="1413"/>
                    <a:pt x="235" y="1414"/>
                  </a:cubicBezTo>
                  <a:cubicBezTo>
                    <a:pt x="234" y="1416"/>
                    <a:pt x="236" y="1421"/>
                    <a:pt x="235" y="1424"/>
                  </a:cubicBezTo>
                  <a:cubicBezTo>
                    <a:pt x="235" y="1426"/>
                    <a:pt x="235" y="1430"/>
                    <a:pt x="234" y="1431"/>
                  </a:cubicBezTo>
                  <a:cubicBezTo>
                    <a:pt x="232" y="1434"/>
                    <a:pt x="225" y="1435"/>
                    <a:pt x="223" y="1437"/>
                  </a:cubicBezTo>
                  <a:cubicBezTo>
                    <a:pt x="221" y="1438"/>
                    <a:pt x="218" y="1443"/>
                    <a:pt x="216" y="1444"/>
                  </a:cubicBezTo>
                  <a:cubicBezTo>
                    <a:pt x="214" y="1444"/>
                    <a:pt x="210" y="1443"/>
                    <a:pt x="209" y="1441"/>
                  </a:cubicBezTo>
                  <a:cubicBezTo>
                    <a:pt x="207" y="1438"/>
                    <a:pt x="209" y="1431"/>
                    <a:pt x="209" y="1427"/>
                  </a:cubicBezTo>
                  <a:cubicBezTo>
                    <a:pt x="209" y="1422"/>
                    <a:pt x="210" y="1412"/>
                    <a:pt x="210" y="1406"/>
                  </a:cubicBezTo>
                  <a:cubicBezTo>
                    <a:pt x="210" y="1397"/>
                    <a:pt x="210" y="1378"/>
                    <a:pt x="209" y="1368"/>
                  </a:cubicBezTo>
                  <a:cubicBezTo>
                    <a:pt x="207" y="1352"/>
                    <a:pt x="199" y="1320"/>
                    <a:pt x="195" y="1304"/>
                  </a:cubicBezTo>
                  <a:cubicBezTo>
                    <a:pt x="193" y="1293"/>
                    <a:pt x="188" y="1271"/>
                    <a:pt x="183" y="1261"/>
                  </a:cubicBezTo>
                  <a:cubicBezTo>
                    <a:pt x="181" y="1256"/>
                    <a:pt x="174" y="1247"/>
                    <a:pt x="171" y="1242"/>
                  </a:cubicBezTo>
                  <a:cubicBezTo>
                    <a:pt x="169" y="1240"/>
                    <a:pt x="164" y="1235"/>
                    <a:pt x="163" y="1232"/>
                  </a:cubicBezTo>
                  <a:cubicBezTo>
                    <a:pt x="162" y="1230"/>
                    <a:pt x="161" y="1226"/>
                    <a:pt x="161" y="1224"/>
                  </a:cubicBezTo>
                  <a:cubicBezTo>
                    <a:pt x="161" y="1221"/>
                    <a:pt x="162" y="1215"/>
                    <a:pt x="165" y="1214"/>
                  </a:cubicBezTo>
                  <a:cubicBezTo>
                    <a:pt x="167" y="1213"/>
                    <a:pt x="171" y="1220"/>
                    <a:pt x="174" y="1220"/>
                  </a:cubicBezTo>
                  <a:cubicBezTo>
                    <a:pt x="176" y="1220"/>
                    <a:pt x="181" y="1217"/>
                    <a:pt x="183" y="1215"/>
                  </a:cubicBezTo>
                  <a:cubicBezTo>
                    <a:pt x="185" y="1214"/>
                    <a:pt x="189" y="1210"/>
                    <a:pt x="189" y="1208"/>
                  </a:cubicBezTo>
                  <a:cubicBezTo>
                    <a:pt x="189" y="1206"/>
                    <a:pt x="188" y="1201"/>
                    <a:pt x="187" y="1201"/>
                  </a:cubicBezTo>
                  <a:cubicBezTo>
                    <a:pt x="185" y="1200"/>
                    <a:pt x="183" y="1201"/>
                    <a:pt x="181" y="1202"/>
                  </a:cubicBezTo>
                  <a:cubicBezTo>
                    <a:pt x="180" y="1202"/>
                    <a:pt x="178" y="1205"/>
                    <a:pt x="176" y="1206"/>
                  </a:cubicBezTo>
                  <a:cubicBezTo>
                    <a:pt x="174" y="1207"/>
                    <a:pt x="170" y="1207"/>
                    <a:pt x="168" y="1206"/>
                  </a:cubicBezTo>
                  <a:cubicBezTo>
                    <a:pt x="166" y="1206"/>
                    <a:pt x="164" y="1204"/>
                    <a:pt x="163" y="1204"/>
                  </a:cubicBezTo>
                  <a:cubicBezTo>
                    <a:pt x="161" y="1204"/>
                    <a:pt x="159" y="1204"/>
                    <a:pt x="157" y="1205"/>
                  </a:cubicBezTo>
                  <a:cubicBezTo>
                    <a:pt x="156" y="1205"/>
                    <a:pt x="152" y="1207"/>
                    <a:pt x="150" y="1207"/>
                  </a:cubicBezTo>
                  <a:cubicBezTo>
                    <a:pt x="149" y="1207"/>
                    <a:pt x="145" y="1205"/>
                    <a:pt x="144" y="1205"/>
                  </a:cubicBezTo>
                  <a:cubicBezTo>
                    <a:pt x="142" y="1205"/>
                    <a:pt x="138" y="1207"/>
                    <a:pt x="137" y="1207"/>
                  </a:cubicBezTo>
                  <a:cubicBezTo>
                    <a:pt x="134" y="1209"/>
                    <a:pt x="130" y="1214"/>
                    <a:pt x="127" y="1215"/>
                  </a:cubicBezTo>
                  <a:cubicBezTo>
                    <a:pt x="125" y="1216"/>
                    <a:pt x="121" y="1218"/>
                    <a:pt x="119" y="1219"/>
                  </a:cubicBezTo>
                  <a:cubicBezTo>
                    <a:pt x="115" y="1219"/>
                    <a:pt x="108" y="1218"/>
                    <a:pt x="104" y="1217"/>
                  </a:cubicBezTo>
                  <a:cubicBezTo>
                    <a:pt x="101" y="1217"/>
                    <a:pt x="96" y="1212"/>
                    <a:pt x="93" y="1212"/>
                  </a:cubicBezTo>
                  <a:cubicBezTo>
                    <a:pt x="91" y="1212"/>
                    <a:pt x="88" y="1212"/>
                    <a:pt x="88" y="1213"/>
                  </a:cubicBezTo>
                  <a:cubicBezTo>
                    <a:pt x="86" y="1214"/>
                    <a:pt x="88" y="1219"/>
                    <a:pt x="87" y="1220"/>
                  </a:cubicBezTo>
                  <a:cubicBezTo>
                    <a:pt x="85" y="1222"/>
                    <a:pt x="75" y="1221"/>
                    <a:pt x="75" y="1221"/>
                  </a:cubicBezTo>
                  <a:cubicBezTo>
                    <a:pt x="75" y="1220"/>
                    <a:pt x="73" y="1212"/>
                    <a:pt x="71" y="1210"/>
                  </a:cubicBezTo>
                  <a:cubicBezTo>
                    <a:pt x="70" y="1209"/>
                    <a:pt x="67" y="1208"/>
                    <a:pt x="66" y="1208"/>
                  </a:cubicBezTo>
                  <a:cubicBezTo>
                    <a:pt x="65" y="1208"/>
                    <a:pt x="63" y="1210"/>
                    <a:pt x="62" y="1210"/>
                  </a:cubicBezTo>
                  <a:cubicBezTo>
                    <a:pt x="60" y="1211"/>
                    <a:pt x="55" y="1213"/>
                    <a:pt x="54" y="1211"/>
                  </a:cubicBezTo>
                  <a:cubicBezTo>
                    <a:pt x="52" y="1210"/>
                    <a:pt x="52" y="1204"/>
                    <a:pt x="53" y="1201"/>
                  </a:cubicBezTo>
                  <a:cubicBezTo>
                    <a:pt x="54" y="1199"/>
                    <a:pt x="58" y="1195"/>
                    <a:pt x="60" y="1194"/>
                  </a:cubicBezTo>
                  <a:cubicBezTo>
                    <a:pt x="62" y="1194"/>
                    <a:pt x="67" y="1196"/>
                    <a:pt x="69" y="1195"/>
                  </a:cubicBezTo>
                  <a:cubicBezTo>
                    <a:pt x="70" y="1194"/>
                    <a:pt x="73" y="1192"/>
                    <a:pt x="73" y="1191"/>
                  </a:cubicBezTo>
                  <a:cubicBezTo>
                    <a:pt x="73" y="1190"/>
                    <a:pt x="72" y="1187"/>
                    <a:pt x="72" y="1186"/>
                  </a:cubicBezTo>
                  <a:cubicBezTo>
                    <a:pt x="71" y="1185"/>
                    <a:pt x="68" y="1183"/>
                    <a:pt x="67" y="1183"/>
                  </a:cubicBezTo>
                  <a:cubicBezTo>
                    <a:pt x="66" y="1183"/>
                    <a:pt x="63" y="1184"/>
                    <a:pt x="62" y="1184"/>
                  </a:cubicBezTo>
                  <a:cubicBezTo>
                    <a:pt x="60" y="1184"/>
                    <a:pt x="56" y="1184"/>
                    <a:pt x="54" y="1182"/>
                  </a:cubicBezTo>
                  <a:cubicBezTo>
                    <a:pt x="53" y="1181"/>
                    <a:pt x="53" y="1175"/>
                    <a:pt x="51" y="1173"/>
                  </a:cubicBezTo>
                  <a:cubicBezTo>
                    <a:pt x="50" y="1172"/>
                    <a:pt x="48" y="1170"/>
                    <a:pt x="47" y="1170"/>
                  </a:cubicBezTo>
                  <a:cubicBezTo>
                    <a:pt x="46" y="1170"/>
                    <a:pt x="45" y="1174"/>
                    <a:pt x="44" y="1174"/>
                  </a:cubicBezTo>
                  <a:cubicBezTo>
                    <a:pt x="43" y="1174"/>
                    <a:pt x="40" y="1172"/>
                    <a:pt x="39" y="1172"/>
                  </a:cubicBezTo>
                  <a:cubicBezTo>
                    <a:pt x="38" y="1172"/>
                    <a:pt x="34" y="1173"/>
                    <a:pt x="33" y="1172"/>
                  </a:cubicBezTo>
                  <a:cubicBezTo>
                    <a:pt x="32" y="1171"/>
                    <a:pt x="32" y="1168"/>
                    <a:pt x="33" y="1166"/>
                  </a:cubicBezTo>
                  <a:cubicBezTo>
                    <a:pt x="33" y="1165"/>
                    <a:pt x="35" y="1162"/>
                    <a:pt x="36" y="1161"/>
                  </a:cubicBezTo>
                  <a:cubicBezTo>
                    <a:pt x="36" y="1159"/>
                    <a:pt x="38" y="1154"/>
                    <a:pt x="37" y="1153"/>
                  </a:cubicBezTo>
                  <a:cubicBezTo>
                    <a:pt x="35" y="1150"/>
                    <a:pt x="29" y="1146"/>
                    <a:pt x="27" y="1147"/>
                  </a:cubicBezTo>
                  <a:cubicBezTo>
                    <a:pt x="25" y="1148"/>
                    <a:pt x="29" y="1154"/>
                    <a:pt x="28" y="1155"/>
                  </a:cubicBezTo>
                  <a:cubicBezTo>
                    <a:pt x="26" y="1156"/>
                    <a:pt x="22" y="1153"/>
                    <a:pt x="20" y="1153"/>
                  </a:cubicBezTo>
                  <a:cubicBezTo>
                    <a:pt x="17" y="1153"/>
                    <a:pt x="12" y="1155"/>
                    <a:pt x="9" y="1155"/>
                  </a:cubicBezTo>
                  <a:cubicBezTo>
                    <a:pt x="7" y="1154"/>
                    <a:pt x="2" y="1152"/>
                    <a:pt x="1" y="1150"/>
                  </a:cubicBezTo>
                  <a:cubicBezTo>
                    <a:pt x="0" y="1147"/>
                    <a:pt x="1" y="1142"/>
                    <a:pt x="1" y="1139"/>
                  </a:cubicBezTo>
                  <a:cubicBezTo>
                    <a:pt x="2" y="1136"/>
                    <a:pt x="5" y="1130"/>
                    <a:pt x="7" y="1128"/>
                  </a:cubicBezTo>
                  <a:cubicBezTo>
                    <a:pt x="8" y="1126"/>
                    <a:pt x="13" y="1125"/>
                    <a:pt x="14" y="1123"/>
                  </a:cubicBezTo>
                  <a:cubicBezTo>
                    <a:pt x="15" y="1120"/>
                    <a:pt x="14" y="1114"/>
                    <a:pt x="13" y="1111"/>
                  </a:cubicBezTo>
                  <a:cubicBezTo>
                    <a:pt x="13" y="1109"/>
                    <a:pt x="10" y="1105"/>
                    <a:pt x="10" y="1103"/>
                  </a:cubicBezTo>
                  <a:cubicBezTo>
                    <a:pt x="10" y="1100"/>
                    <a:pt x="14" y="1096"/>
                    <a:pt x="14" y="1093"/>
                  </a:cubicBezTo>
                  <a:cubicBezTo>
                    <a:pt x="14" y="1091"/>
                    <a:pt x="15" y="1086"/>
                    <a:pt x="14" y="1084"/>
                  </a:cubicBezTo>
                  <a:cubicBezTo>
                    <a:pt x="13" y="1082"/>
                    <a:pt x="9" y="1079"/>
                    <a:pt x="7" y="1078"/>
                  </a:cubicBezTo>
                  <a:cubicBezTo>
                    <a:pt x="6" y="1078"/>
                    <a:pt x="5" y="1078"/>
                    <a:pt x="4" y="1078"/>
                  </a:cubicBezTo>
                  <a:cubicBezTo>
                    <a:pt x="5" y="1076"/>
                    <a:pt x="6" y="1074"/>
                    <a:pt x="7" y="1074"/>
                  </a:cubicBezTo>
                  <a:cubicBezTo>
                    <a:pt x="8" y="1072"/>
                    <a:pt x="11" y="1071"/>
                    <a:pt x="13" y="1070"/>
                  </a:cubicBezTo>
                  <a:cubicBezTo>
                    <a:pt x="14" y="1069"/>
                    <a:pt x="18" y="1067"/>
                    <a:pt x="18" y="1065"/>
                  </a:cubicBezTo>
                  <a:cubicBezTo>
                    <a:pt x="19" y="1063"/>
                    <a:pt x="19" y="1060"/>
                    <a:pt x="19" y="1059"/>
                  </a:cubicBezTo>
                  <a:cubicBezTo>
                    <a:pt x="20" y="1058"/>
                    <a:pt x="23" y="1057"/>
                    <a:pt x="23" y="1056"/>
                  </a:cubicBezTo>
                  <a:cubicBezTo>
                    <a:pt x="24" y="1054"/>
                    <a:pt x="20" y="1048"/>
                    <a:pt x="22" y="1046"/>
                  </a:cubicBezTo>
                  <a:cubicBezTo>
                    <a:pt x="22" y="1045"/>
                    <a:pt x="27" y="1044"/>
                    <a:pt x="28" y="1043"/>
                  </a:cubicBezTo>
                  <a:cubicBezTo>
                    <a:pt x="30" y="1043"/>
                    <a:pt x="33" y="1043"/>
                    <a:pt x="34" y="1042"/>
                  </a:cubicBezTo>
                  <a:cubicBezTo>
                    <a:pt x="35" y="1041"/>
                    <a:pt x="34" y="1038"/>
                    <a:pt x="35" y="1037"/>
                  </a:cubicBezTo>
                  <a:cubicBezTo>
                    <a:pt x="35" y="1036"/>
                    <a:pt x="37" y="1036"/>
                    <a:pt x="38" y="1036"/>
                  </a:cubicBezTo>
                  <a:cubicBezTo>
                    <a:pt x="39" y="1036"/>
                    <a:pt x="43" y="1039"/>
                    <a:pt x="44" y="1038"/>
                  </a:cubicBezTo>
                  <a:cubicBezTo>
                    <a:pt x="45" y="1037"/>
                    <a:pt x="44" y="1034"/>
                    <a:pt x="44" y="1032"/>
                  </a:cubicBezTo>
                  <a:cubicBezTo>
                    <a:pt x="44" y="1031"/>
                    <a:pt x="43" y="1028"/>
                    <a:pt x="43" y="1027"/>
                  </a:cubicBezTo>
                  <a:cubicBezTo>
                    <a:pt x="43" y="1026"/>
                    <a:pt x="44" y="1023"/>
                    <a:pt x="45" y="1023"/>
                  </a:cubicBezTo>
                  <a:cubicBezTo>
                    <a:pt x="47" y="1022"/>
                    <a:pt x="50" y="1025"/>
                    <a:pt x="51" y="1024"/>
                  </a:cubicBezTo>
                  <a:cubicBezTo>
                    <a:pt x="52" y="1023"/>
                    <a:pt x="51" y="1020"/>
                    <a:pt x="50" y="1019"/>
                  </a:cubicBezTo>
                  <a:cubicBezTo>
                    <a:pt x="50" y="1018"/>
                    <a:pt x="50" y="1015"/>
                    <a:pt x="50" y="1014"/>
                  </a:cubicBezTo>
                  <a:cubicBezTo>
                    <a:pt x="51" y="1013"/>
                    <a:pt x="54" y="1013"/>
                    <a:pt x="55" y="1013"/>
                  </a:cubicBezTo>
                  <a:cubicBezTo>
                    <a:pt x="57" y="1014"/>
                    <a:pt x="59" y="1018"/>
                    <a:pt x="60" y="1018"/>
                  </a:cubicBezTo>
                  <a:cubicBezTo>
                    <a:pt x="62" y="1019"/>
                    <a:pt x="66" y="1018"/>
                    <a:pt x="68" y="1017"/>
                  </a:cubicBezTo>
                  <a:cubicBezTo>
                    <a:pt x="70" y="1016"/>
                    <a:pt x="73" y="1013"/>
                    <a:pt x="74" y="1011"/>
                  </a:cubicBezTo>
                  <a:cubicBezTo>
                    <a:pt x="75" y="1009"/>
                    <a:pt x="75" y="1004"/>
                    <a:pt x="75" y="1001"/>
                  </a:cubicBezTo>
                  <a:cubicBezTo>
                    <a:pt x="75" y="996"/>
                    <a:pt x="73" y="987"/>
                    <a:pt x="72" y="982"/>
                  </a:cubicBezTo>
                  <a:cubicBezTo>
                    <a:pt x="71" y="978"/>
                    <a:pt x="68" y="971"/>
                    <a:pt x="67" y="967"/>
                  </a:cubicBezTo>
                  <a:cubicBezTo>
                    <a:pt x="66" y="963"/>
                    <a:pt x="63" y="955"/>
                    <a:pt x="63" y="950"/>
                  </a:cubicBezTo>
                  <a:cubicBezTo>
                    <a:pt x="63" y="948"/>
                    <a:pt x="63" y="942"/>
                    <a:pt x="65" y="940"/>
                  </a:cubicBezTo>
                  <a:cubicBezTo>
                    <a:pt x="66" y="937"/>
                    <a:pt x="69" y="933"/>
                    <a:pt x="71" y="931"/>
                  </a:cubicBezTo>
                  <a:cubicBezTo>
                    <a:pt x="73" y="928"/>
                    <a:pt x="78" y="925"/>
                    <a:pt x="80" y="922"/>
                  </a:cubicBezTo>
                  <a:cubicBezTo>
                    <a:pt x="82" y="921"/>
                    <a:pt x="84" y="917"/>
                    <a:pt x="86" y="916"/>
                  </a:cubicBezTo>
                  <a:cubicBezTo>
                    <a:pt x="88" y="915"/>
                    <a:pt x="93" y="913"/>
                    <a:pt x="95" y="913"/>
                  </a:cubicBezTo>
                  <a:cubicBezTo>
                    <a:pt x="96" y="914"/>
                    <a:pt x="99" y="916"/>
                    <a:pt x="100" y="918"/>
                  </a:cubicBezTo>
                  <a:cubicBezTo>
                    <a:pt x="101" y="919"/>
                    <a:pt x="101" y="923"/>
                    <a:pt x="100" y="925"/>
                  </a:cubicBezTo>
                  <a:cubicBezTo>
                    <a:pt x="99" y="927"/>
                    <a:pt x="95" y="932"/>
                    <a:pt x="93" y="934"/>
                  </a:cubicBezTo>
                  <a:cubicBezTo>
                    <a:pt x="92" y="936"/>
                    <a:pt x="87" y="937"/>
                    <a:pt x="86" y="939"/>
                  </a:cubicBezTo>
                  <a:cubicBezTo>
                    <a:pt x="86" y="941"/>
                    <a:pt x="87" y="944"/>
                    <a:pt x="88" y="945"/>
                  </a:cubicBezTo>
                  <a:cubicBezTo>
                    <a:pt x="90" y="947"/>
                    <a:pt x="95" y="947"/>
                    <a:pt x="97" y="947"/>
                  </a:cubicBezTo>
                  <a:cubicBezTo>
                    <a:pt x="99" y="947"/>
                    <a:pt x="103" y="945"/>
                    <a:pt x="105" y="945"/>
                  </a:cubicBezTo>
                  <a:cubicBezTo>
                    <a:pt x="106" y="945"/>
                    <a:pt x="110" y="945"/>
                    <a:pt x="111" y="945"/>
                  </a:cubicBezTo>
                  <a:cubicBezTo>
                    <a:pt x="114" y="946"/>
                    <a:pt x="118" y="951"/>
                    <a:pt x="121" y="953"/>
                  </a:cubicBezTo>
                  <a:cubicBezTo>
                    <a:pt x="123" y="955"/>
                    <a:pt x="126" y="959"/>
                    <a:pt x="128" y="961"/>
                  </a:cubicBezTo>
                  <a:cubicBezTo>
                    <a:pt x="130" y="962"/>
                    <a:pt x="135" y="962"/>
                    <a:pt x="137" y="962"/>
                  </a:cubicBezTo>
                  <a:cubicBezTo>
                    <a:pt x="140" y="961"/>
                    <a:pt x="144" y="958"/>
                    <a:pt x="146" y="957"/>
                  </a:cubicBezTo>
                  <a:cubicBezTo>
                    <a:pt x="148" y="956"/>
                    <a:pt x="153" y="954"/>
                    <a:pt x="155" y="954"/>
                  </a:cubicBezTo>
                  <a:cubicBezTo>
                    <a:pt x="157" y="954"/>
                    <a:pt x="161" y="956"/>
                    <a:pt x="163" y="957"/>
                  </a:cubicBezTo>
                  <a:cubicBezTo>
                    <a:pt x="165" y="959"/>
                    <a:pt x="166" y="965"/>
                    <a:pt x="168" y="966"/>
                  </a:cubicBezTo>
                  <a:cubicBezTo>
                    <a:pt x="171" y="968"/>
                    <a:pt x="179" y="966"/>
                    <a:pt x="182" y="966"/>
                  </a:cubicBezTo>
                  <a:cubicBezTo>
                    <a:pt x="185" y="966"/>
                    <a:pt x="191" y="965"/>
                    <a:pt x="194" y="964"/>
                  </a:cubicBezTo>
                  <a:cubicBezTo>
                    <a:pt x="197" y="963"/>
                    <a:pt x="204" y="960"/>
                    <a:pt x="207" y="959"/>
                  </a:cubicBezTo>
                  <a:cubicBezTo>
                    <a:pt x="210" y="957"/>
                    <a:pt x="214" y="953"/>
                    <a:pt x="216" y="952"/>
                  </a:cubicBezTo>
                  <a:cubicBezTo>
                    <a:pt x="218" y="951"/>
                    <a:pt x="223" y="952"/>
                    <a:pt x="225" y="951"/>
                  </a:cubicBezTo>
                  <a:cubicBezTo>
                    <a:pt x="226" y="951"/>
                    <a:pt x="229" y="950"/>
                    <a:pt x="231" y="949"/>
                  </a:cubicBezTo>
                  <a:cubicBezTo>
                    <a:pt x="232" y="947"/>
                    <a:pt x="235" y="943"/>
                    <a:pt x="235" y="941"/>
                  </a:cubicBezTo>
                  <a:cubicBezTo>
                    <a:pt x="237" y="938"/>
                    <a:pt x="237" y="932"/>
                    <a:pt x="238" y="929"/>
                  </a:cubicBezTo>
                  <a:cubicBezTo>
                    <a:pt x="239" y="927"/>
                    <a:pt x="240" y="923"/>
                    <a:pt x="242" y="922"/>
                  </a:cubicBezTo>
                  <a:cubicBezTo>
                    <a:pt x="244" y="921"/>
                    <a:pt x="248" y="920"/>
                    <a:pt x="250" y="920"/>
                  </a:cubicBezTo>
                  <a:cubicBezTo>
                    <a:pt x="253" y="919"/>
                    <a:pt x="259" y="922"/>
                    <a:pt x="262" y="922"/>
                  </a:cubicBezTo>
                  <a:cubicBezTo>
                    <a:pt x="264" y="922"/>
                    <a:pt x="269" y="921"/>
                    <a:pt x="270" y="919"/>
                  </a:cubicBezTo>
                  <a:cubicBezTo>
                    <a:pt x="272" y="917"/>
                    <a:pt x="272" y="912"/>
                    <a:pt x="273" y="910"/>
                  </a:cubicBezTo>
                  <a:cubicBezTo>
                    <a:pt x="274" y="908"/>
                    <a:pt x="275" y="903"/>
                    <a:pt x="277" y="901"/>
                  </a:cubicBezTo>
                  <a:cubicBezTo>
                    <a:pt x="278" y="899"/>
                    <a:pt x="282" y="898"/>
                    <a:pt x="283" y="897"/>
                  </a:cubicBezTo>
                  <a:cubicBezTo>
                    <a:pt x="285" y="895"/>
                    <a:pt x="289" y="893"/>
                    <a:pt x="290" y="891"/>
                  </a:cubicBezTo>
                  <a:cubicBezTo>
                    <a:pt x="291" y="889"/>
                    <a:pt x="290" y="885"/>
                    <a:pt x="290" y="883"/>
                  </a:cubicBezTo>
                  <a:cubicBezTo>
                    <a:pt x="290" y="881"/>
                    <a:pt x="290" y="877"/>
                    <a:pt x="291" y="876"/>
                  </a:cubicBezTo>
                  <a:cubicBezTo>
                    <a:pt x="293" y="874"/>
                    <a:pt x="299" y="873"/>
                    <a:pt x="302" y="872"/>
                  </a:cubicBezTo>
                  <a:cubicBezTo>
                    <a:pt x="304" y="871"/>
                    <a:pt x="307" y="869"/>
                    <a:pt x="308" y="868"/>
                  </a:cubicBezTo>
                  <a:cubicBezTo>
                    <a:pt x="309" y="867"/>
                    <a:pt x="308" y="862"/>
                    <a:pt x="309" y="861"/>
                  </a:cubicBezTo>
                  <a:cubicBezTo>
                    <a:pt x="311" y="859"/>
                    <a:pt x="315" y="858"/>
                    <a:pt x="317" y="858"/>
                  </a:cubicBezTo>
                  <a:cubicBezTo>
                    <a:pt x="319" y="858"/>
                    <a:pt x="323" y="859"/>
                    <a:pt x="324" y="860"/>
                  </a:cubicBezTo>
                  <a:cubicBezTo>
                    <a:pt x="326" y="861"/>
                    <a:pt x="328" y="866"/>
                    <a:pt x="330" y="867"/>
                  </a:cubicBezTo>
                  <a:cubicBezTo>
                    <a:pt x="332" y="870"/>
                    <a:pt x="338" y="873"/>
                    <a:pt x="341" y="875"/>
                  </a:cubicBezTo>
                  <a:cubicBezTo>
                    <a:pt x="343" y="876"/>
                    <a:pt x="348" y="878"/>
                    <a:pt x="351" y="878"/>
                  </a:cubicBezTo>
                  <a:cubicBezTo>
                    <a:pt x="353" y="878"/>
                    <a:pt x="357" y="876"/>
                    <a:pt x="359" y="876"/>
                  </a:cubicBezTo>
                  <a:cubicBezTo>
                    <a:pt x="362" y="877"/>
                    <a:pt x="363" y="883"/>
                    <a:pt x="365" y="885"/>
                  </a:cubicBezTo>
                  <a:cubicBezTo>
                    <a:pt x="366" y="887"/>
                    <a:pt x="369" y="888"/>
                    <a:pt x="371" y="889"/>
                  </a:cubicBezTo>
                  <a:cubicBezTo>
                    <a:pt x="373" y="890"/>
                    <a:pt x="378" y="891"/>
                    <a:pt x="381" y="892"/>
                  </a:cubicBezTo>
                  <a:cubicBezTo>
                    <a:pt x="385" y="892"/>
                    <a:pt x="392" y="892"/>
                    <a:pt x="396" y="892"/>
                  </a:cubicBezTo>
                  <a:cubicBezTo>
                    <a:pt x="397" y="892"/>
                    <a:pt x="398" y="891"/>
                    <a:pt x="399" y="891"/>
                  </a:cubicBezTo>
                  <a:cubicBezTo>
                    <a:pt x="401" y="891"/>
                    <a:pt x="404" y="891"/>
                    <a:pt x="405" y="892"/>
                  </a:cubicBezTo>
                  <a:cubicBezTo>
                    <a:pt x="406" y="894"/>
                    <a:pt x="406" y="898"/>
                    <a:pt x="406" y="900"/>
                  </a:cubicBezTo>
                  <a:cubicBezTo>
                    <a:pt x="407" y="901"/>
                    <a:pt x="408" y="903"/>
                    <a:pt x="409" y="904"/>
                  </a:cubicBezTo>
                  <a:cubicBezTo>
                    <a:pt x="412" y="906"/>
                    <a:pt x="418" y="906"/>
                    <a:pt x="422" y="906"/>
                  </a:cubicBezTo>
                  <a:cubicBezTo>
                    <a:pt x="423" y="906"/>
                    <a:pt x="426" y="905"/>
                    <a:pt x="427" y="906"/>
                  </a:cubicBezTo>
                  <a:cubicBezTo>
                    <a:pt x="428" y="906"/>
                    <a:pt x="431" y="906"/>
                    <a:pt x="432" y="907"/>
                  </a:cubicBezTo>
                  <a:cubicBezTo>
                    <a:pt x="433" y="908"/>
                    <a:pt x="434" y="912"/>
                    <a:pt x="435" y="914"/>
                  </a:cubicBezTo>
                  <a:cubicBezTo>
                    <a:pt x="436" y="915"/>
                    <a:pt x="439" y="918"/>
                    <a:pt x="440" y="918"/>
                  </a:cubicBezTo>
                  <a:cubicBezTo>
                    <a:pt x="442" y="918"/>
                    <a:pt x="445" y="914"/>
                    <a:pt x="446" y="913"/>
                  </a:cubicBezTo>
                  <a:cubicBezTo>
                    <a:pt x="448" y="912"/>
                    <a:pt x="450" y="909"/>
                    <a:pt x="451" y="908"/>
                  </a:cubicBezTo>
                  <a:cubicBezTo>
                    <a:pt x="454" y="906"/>
                    <a:pt x="460" y="904"/>
                    <a:pt x="463" y="903"/>
                  </a:cubicBezTo>
                  <a:cubicBezTo>
                    <a:pt x="466" y="903"/>
                    <a:pt x="471" y="902"/>
                    <a:pt x="474" y="902"/>
                  </a:cubicBezTo>
                  <a:cubicBezTo>
                    <a:pt x="476" y="903"/>
                    <a:pt x="479" y="907"/>
                    <a:pt x="482" y="909"/>
                  </a:cubicBezTo>
                  <a:cubicBezTo>
                    <a:pt x="483" y="910"/>
                    <a:pt x="487" y="913"/>
                    <a:pt x="489" y="913"/>
                  </a:cubicBezTo>
                  <a:cubicBezTo>
                    <a:pt x="492" y="913"/>
                    <a:pt x="498" y="908"/>
                    <a:pt x="502" y="907"/>
                  </a:cubicBezTo>
                  <a:cubicBezTo>
                    <a:pt x="505" y="906"/>
                    <a:pt x="513" y="904"/>
                    <a:pt x="517" y="903"/>
                  </a:cubicBezTo>
                  <a:cubicBezTo>
                    <a:pt x="520" y="903"/>
                    <a:pt x="525" y="901"/>
                    <a:pt x="528" y="901"/>
                  </a:cubicBezTo>
                  <a:cubicBezTo>
                    <a:pt x="530" y="901"/>
                    <a:pt x="534" y="905"/>
                    <a:pt x="536" y="904"/>
                  </a:cubicBezTo>
                  <a:cubicBezTo>
                    <a:pt x="538" y="903"/>
                    <a:pt x="538" y="899"/>
                    <a:pt x="539" y="897"/>
                  </a:cubicBezTo>
                  <a:cubicBezTo>
                    <a:pt x="540" y="894"/>
                    <a:pt x="543" y="889"/>
                    <a:pt x="542" y="886"/>
                  </a:cubicBezTo>
                  <a:cubicBezTo>
                    <a:pt x="542" y="884"/>
                    <a:pt x="540" y="879"/>
                    <a:pt x="538" y="877"/>
                  </a:cubicBezTo>
                  <a:cubicBezTo>
                    <a:pt x="536" y="875"/>
                    <a:pt x="530" y="874"/>
                    <a:pt x="528" y="873"/>
                  </a:cubicBezTo>
                  <a:cubicBezTo>
                    <a:pt x="525" y="871"/>
                    <a:pt x="520" y="869"/>
                    <a:pt x="518" y="867"/>
                  </a:cubicBezTo>
                  <a:cubicBezTo>
                    <a:pt x="516" y="865"/>
                    <a:pt x="514" y="859"/>
                    <a:pt x="514" y="856"/>
                  </a:cubicBezTo>
                  <a:cubicBezTo>
                    <a:pt x="514" y="852"/>
                    <a:pt x="519" y="845"/>
                    <a:pt x="520" y="841"/>
                  </a:cubicBezTo>
                  <a:cubicBezTo>
                    <a:pt x="521" y="839"/>
                    <a:pt x="522" y="835"/>
                    <a:pt x="523" y="833"/>
                  </a:cubicBezTo>
                  <a:cubicBezTo>
                    <a:pt x="525" y="832"/>
                    <a:pt x="531" y="831"/>
                    <a:pt x="533" y="829"/>
                  </a:cubicBezTo>
                  <a:cubicBezTo>
                    <a:pt x="534" y="828"/>
                    <a:pt x="537" y="825"/>
                    <a:pt x="538" y="823"/>
                  </a:cubicBezTo>
                  <a:cubicBezTo>
                    <a:pt x="540" y="820"/>
                    <a:pt x="545" y="816"/>
                    <a:pt x="546" y="813"/>
                  </a:cubicBezTo>
                  <a:cubicBezTo>
                    <a:pt x="547" y="811"/>
                    <a:pt x="545" y="806"/>
                    <a:pt x="546" y="804"/>
                  </a:cubicBezTo>
                  <a:cubicBezTo>
                    <a:pt x="547" y="803"/>
                    <a:pt x="550" y="802"/>
                    <a:pt x="551" y="801"/>
                  </a:cubicBezTo>
                  <a:cubicBezTo>
                    <a:pt x="553" y="800"/>
                    <a:pt x="556" y="797"/>
                    <a:pt x="557" y="795"/>
                  </a:cubicBezTo>
                  <a:cubicBezTo>
                    <a:pt x="559" y="792"/>
                    <a:pt x="562" y="787"/>
                    <a:pt x="561" y="784"/>
                  </a:cubicBezTo>
                  <a:cubicBezTo>
                    <a:pt x="560" y="782"/>
                    <a:pt x="556" y="779"/>
                    <a:pt x="555" y="778"/>
                  </a:cubicBezTo>
                  <a:cubicBezTo>
                    <a:pt x="553" y="776"/>
                    <a:pt x="550" y="771"/>
                    <a:pt x="549" y="768"/>
                  </a:cubicBezTo>
                  <a:cubicBezTo>
                    <a:pt x="549" y="767"/>
                    <a:pt x="552" y="763"/>
                    <a:pt x="553" y="762"/>
                  </a:cubicBezTo>
                  <a:cubicBezTo>
                    <a:pt x="554" y="759"/>
                    <a:pt x="557" y="755"/>
                    <a:pt x="559" y="754"/>
                  </a:cubicBezTo>
                  <a:cubicBezTo>
                    <a:pt x="560" y="752"/>
                    <a:pt x="564" y="751"/>
                    <a:pt x="565" y="750"/>
                  </a:cubicBezTo>
                  <a:cubicBezTo>
                    <a:pt x="568" y="750"/>
                    <a:pt x="573" y="752"/>
                    <a:pt x="575" y="751"/>
                  </a:cubicBezTo>
                  <a:cubicBezTo>
                    <a:pt x="577" y="750"/>
                    <a:pt x="578" y="746"/>
                    <a:pt x="579" y="744"/>
                  </a:cubicBezTo>
                  <a:cubicBezTo>
                    <a:pt x="579" y="742"/>
                    <a:pt x="578" y="736"/>
                    <a:pt x="578" y="734"/>
                  </a:cubicBezTo>
                  <a:cubicBezTo>
                    <a:pt x="578" y="731"/>
                    <a:pt x="577" y="727"/>
                    <a:pt x="578" y="725"/>
                  </a:cubicBezTo>
                  <a:cubicBezTo>
                    <a:pt x="579" y="723"/>
                    <a:pt x="583" y="722"/>
                    <a:pt x="583" y="720"/>
                  </a:cubicBezTo>
                  <a:cubicBezTo>
                    <a:pt x="585" y="718"/>
                    <a:pt x="586" y="712"/>
                    <a:pt x="586" y="710"/>
                  </a:cubicBezTo>
                  <a:cubicBezTo>
                    <a:pt x="586" y="708"/>
                    <a:pt x="584" y="705"/>
                    <a:pt x="582" y="704"/>
                  </a:cubicBezTo>
                  <a:cubicBezTo>
                    <a:pt x="580" y="702"/>
                    <a:pt x="574" y="702"/>
                    <a:pt x="571" y="702"/>
                  </a:cubicBezTo>
                  <a:cubicBezTo>
                    <a:pt x="568" y="702"/>
                    <a:pt x="561" y="704"/>
                    <a:pt x="559" y="702"/>
                  </a:cubicBezTo>
                  <a:cubicBezTo>
                    <a:pt x="556" y="701"/>
                    <a:pt x="553" y="695"/>
                    <a:pt x="552" y="693"/>
                  </a:cubicBezTo>
                  <a:cubicBezTo>
                    <a:pt x="550" y="690"/>
                    <a:pt x="549" y="683"/>
                    <a:pt x="550" y="679"/>
                  </a:cubicBezTo>
                  <a:cubicBezTo>
                    <a:pt x="550" y="677"/>
                    <a:pt x="553" y="672"/>
                    <a:pt x="555" y="670"/>
                  </a:cubicBezTo>
                  <a:cubicBezTo>
                    <a:pt x="556" y="669"/>
                    <a:pt x="559" y="667"/>
                    <a:pt x="560" y="665"/>
                  </a:cubicBezTo>
                  <a:cubicBezTo>
                    <a:pt x="561" y="663"/>
                    <a:pt x="561" y="659"/>
                    <a:pt x="561" y="657"/>
                  </a:cubicBezTo>
                  <a:cubicBezTo>
                    <a:pt x="560" y="655"/>
                    <a:pt x="556" y="651"/>
                    <a:pt x="555" y="649"/>
                  </a:cubicBezTo>
                  <a:cubicBezTo>
                    <a:pt x="555" y="647"/>
                    <a:pt x="556" y="643"/>
                    <a:pt x="555" y="641"/>
                  </a:cubicBezTo>
                  <a:cubicBezTo>
                    <a:pt x="554" y="640"/>
                    <a:pt x="548" y="639"/>
                    <a:pt x="547" y="638"/>
                  </a:cubicBezTo>
                  <a:cubicBezTo>
                    <a:pt x="544" y="635"/>
                    <a:pt x="539" y="630"/>
                    <a:pt x="538" y="627"/>
                  </a:cubicBezTo>
                  <a:cubicBezTo>
                    <a:pt x="537" y="624"/>
                    <a:pt x="538" y="618"/>
                    <a:pt x="539" y="616"/>
                  </a:cubicBezTo>
                  <a:cubicBezTo>
                    <a:pt x="540" y="615"/>
                    <a:pt x="543" y="614"/>
                    <a:pt x="543" y="613"/>
                  </a:cubicBezTo>
                  <a:cubicBezTo>
                    <a:pt x="544" y="610"/>
                    <a:pt x="543" y="605"/>
                    <a:pt x="543" y="603"/>
                  </a:cubicBezTo>
                  <a:cubicBezTo>
                    <a:pt x="542" y="600"/>
                    <a:pt x="539" y="594"/>
                    <a:pt x="539" y="591"/>
                  </a:cubicBezTo>
                  <a:cubicBezTo>
                    <a:pt x="540" y="589"/>
                    <a:pt x="543" y="587"/>
                    <a:pt x="544" y="586"/>
                  </a:cubicBezTo>
                  <a:cubicBezTo>
                    <a:pt x="545" y="584"/>
                    <a:pt x="548" y="580"/>
                    <a:pt x="548" y="578"/>
                  </a:cubicBezTo>
                  <a:cubicBezTo>
                    <a:pt x="549" y="575"/>
                    <a:pt x="548" y="569"/>
                    <a:pt x="547" y="566"/>
                  </a:cubicBezTo>
                  <a:cubicBezTo>
                    <a:pt x="545" y="563"/>
                    <a:pt x="536" y="559"/>
                    <a:pt x="534" y="556"/>
                  </a:cubicBezTo>
                  <a:cubicBezTo>
                    <a:pt x="533" y="554"/>
                    <a:pt x="532" y="549"/>
                    <a:pt x="533" y="547"/>
                  </a:cubicBezTo>
                  <a:cubicBezTo>
                    <a:pt x="533" y="544"/>
                    <a:pt x="537" y="540"/>
                    <a:pt x="539" y="537"/>
                  </a:cubicBezTo>
                  <a:cubicBezTo>
                    <a:pt x="539" y="536"/>
                    <a:pt x="541" y="533"/>
                    <a:pt x="542" y="532"/>
                  </a:cubicBezTo>
                  <a:cubicBezTo>
                    <a:pt x="542" y="529"/>
                    <a:pt x="541" y="524"/>
                    <a:pt x="541" y="522"/>
                  </a:cubicBezTo>
                  <a:cubicBezTo>
                    <a:pt x="540" y="519"/>
                    <a:pt x="535" y="515"/>
                    <a:pt x="534" y="513"/>
                  </a:cubicBezTo>
                  <a:cubicBezTo>
                    <a:pt x="533" y="511"/>
                    <a:pt x="533" y="506"/>
                    <a:pt x="534" y="504"/>
                  </a:cubicBezTo>
                  <a:cubicBezTo>
                    <a:pt x="535" y="504"/>
                    <a:pt x="537" y="503"/>
                    <a:pt x="537" y="503"/>
                  </a:cubicBezTo>
                  <a:cubicBezTo>
                    <a:pt x="539" y="503"/>
                    <a:pt x="540" y="507"/>
                    <a:pt x="542" y="507"/>
                  </a:cubicBezTo>
                  <a:cubicBezTo>
                    <a:pt x="544" y="509"/>
                    <a:pt x="549" y="511"/>
                    <a:pt x="551" y="510"/>
                  </a:cubicBezTo>
                  <a:cubicBezTo>
                    <a:pt x="552" y="510"/>
                    <a:pt x="553" y="508"/>
                    <a:pt x="553" y="506"/>
                  </a:cubicBezTo>
                  <a:cubicBezTo>
                    <a:pt x="553" y="504"/>
                    <a:pt x="551" y="500"/>
                    <a:pt x="552" y="498"/>
                  </a:cubicBezTo>
                  <a:cubicBezTo>
                    <a:pt x="553" y="497"/>
                    <a:pt x="555" y="495"/>
                    <a:pt x="557" y="494"/>
                  </a:cubicBezTo>
                  <a:cubicBezTo>
                    <a:pt x="558" y="493"/>
                    <a:pt x="563" y="494"/>
                    <a:pt x="564" y="493"/>
                  </a:cubicBezTo>
                  <a:cubicBezTo>
                    <a:pt x="566" y="492"/>
                    <a:pt x="566" y="488"/>
                    <a:pt x="567" y="486"/>
                  </a:cubicBezTo>
                  <a:cubicBezTo>
                    <a:pt x="568" y="485"/>
                    <a:pt x="571" y="481"/>
                    <a:pt x="571" y="479"/>
                  </a:cubicBezTo>
                  <a:cubicBezTo>
                    <a:pt x="572" y="477"/>
                    <a:pt x="572" y="471"/>
                    <a:pt x="571" y="469"/>
                  </a:cubicBezTo>
                  <a:cubicBezTo>
                    <a:pt x="571" y="467"/>
                    <a:pt x="567" y="464"/>
                    <a:pt x="567" y="462"/>
                  </a:cubicBezTo>
                  <a:cubicBezTo>
                    <a:pt x="566" y="459"/>
                    <a:pt x="569" y="453"/>
                    <a:pt x="569" y="450"/>
                  </a:cubicBezTo>
                  <a:cubicBezTo>
                    <a:pt x="569" y="447"/>
                    <a:pt x="566" y="441"/>
                    <a:pt x="564" y="438"/>
                  </a:cubicBezTo>
                  <a:cubicBezTo>
                    <a:pt x="563" y="436"/>
                    <a:pt x="561" y="430"/>
                    <a:pt x="559" y="429"/>
                  </a:cubicBezTo>
                  <a:cubicBezTo>
                    <a:pt x="557" y="428"/>
                    <a:pt x="552" y="429"/>
                    <a:pt x="550" y="429"/>
                  </a:cubicBezTo>
                  <a:cubicBezTo>
                    <a:pt x="547" y="430"/>
                    <a:pt x="541" y="434"/>
                    <a:pt x="537" y="435"/>
                  </a:cubicBezTo>
                  <a:cubicBezTo>
                    <a:pt x="535" y="435"/>
                    <a:pt x="530" y="436"/>
                    <a:pt x="528" y="434"/>
                  </a:cubicBezTo>
                  <a:cubicBezTo>
                    <a:pt x="524" y="432"/>
                    <a:pt x="521" y="423"/>
                    <a:pt x="520" y="420"/>
                  </a:cubicBezTo>
                  <a:cubicBezTo>
                    <a:pt x="519" y="417"/>
                    <a:pt x="519" y="410"/>
                    <a:pt x="517" y="407"/>
                  </a:cubicBezTo>
                  <a:cubicBezTo>
                    <a:pt x="516" y="404"/>
                    <a:pt x="510" y="400"/>
                    <a:pt x="509" y="397"/>
                  </a:cubicBezTo>
                  <a:cubicBezTo>
                    <a:pt x="509" y="395"/>
                    <a:pt x="510" y="390"/>
                    <a:pt x="511" y="388"/>
                  </a:cubicBezTo>
                  <a:cubicBezTo>
                    <a:pt x="512" y="386"/>
                    <a:pt x="518" y="383"/>
                    <a:pt x="520" y="382"/>
                  </a:cubicBezTo>
                  <a:cubicBezTo>
                    <a:pt x="523" y="380"/>
                    <a:pt x="530" y="380"/>
                    <a:pt x="533" y="378"/>
                  </a:cubicBezTo>
                  <a:cubicBezTo>
                    <a:pt x="535" y="377"/>
                    <a:pt x="536" y="372"/>
                    <a:pt x="537" y="371"/>
                  </a:cubicBezTo>
                  <a:cubicBezTo>
                    <a:pt x="539" y="369"/>
                    <a:pt x="543" y="365"/>
                    <a:pt x="546" y="365"/>
                  </a:cubicBezTo>
                  <a:cubicBezTo>
                    <a:pt x="548" y="364"/>
                    <a:pt x="552" y="365"/>
                    <a:pt x="554" y="364"/>
                  </a:cubicBezTo>
                  <a:cubicBezTo>
                    <a:pt x="555" y="364"/>
                    <a:pt x="559" y="362"/>
                    <a:pt x="560" y="361"/>
                  </a:cubicBezTo>
                  <a:cubicBezTo>
                    <a:pt x="561" y="359"/>
                    <a:pt x="560" y="353"/>
                    <a:pt x="559" y="351"/>
                  </a:cubicBezTo>
                  <a:cubicBezTo>
                    <a:pt x="559" y="347"/>
                    <a:pt x="557" y="341"/>
                    <a:pt x="557" y="338"/>
                  </a:cubicBezTo>
                  <a:cubicBezTo>
                    <a:pt x="557" y="335"/>
                    <a:pt x="559" y="329"/>
                    <a:pt x="559" y="327"/>
                  </a:cubicBezTo>
                  <a:cubicBezTo>
                    <a:pt x="559" y="324"/>
                    <a:pt x="556" y="319"/>
                    <a:pt x="555" y="317"/>
                  </a:cubicBezTo>
                  <a:cubicBezTo>
                    <a:pt x="553" y="313"/>
                    <a:pt x="547" y="308"/>
                    <a:pt x="545" y="305"/>
                  </a:cubicBezTo>
                  <a:cubicBezTo>
                    <a:pt x="545" y="302"/>
                    <a:pt x="544" y="297"/>
                    <a:pt x="545" y="294"/>
                  </a:cubicBezTo>
                  <a:cubicBezTo>
                    <a:pt x="546" y="292"/>
                    <a:pt x="550" y="290"/>
                    <a:pt x="552" y="290"/>
                  </a:cubicBezTo>
                  <a:cubicBezTo>
                    <a:pt x="554" y="289"/>
                    <a:pt x="559" y="289"/>
                    <a:pt x="561" y="288"/>
                  </a:cubicBezTo>
                  <a:cubicBezTo>
                    <a:pt x="562" y="287"/>
                    <a:pt x="565" y="285"/>
                    <a:pt x="565" y="284"/>
                  </a:cubicBezTo>
                  <a:cubicBezTo>
                    <a:pt x="567" y="281"/>
                    <a:pt x="569" y="274"/>
                    <a:pt x="568" y="271"/>
                  </a:cubicBezTo>
                  <a:cubicBezTo>
                    <a:pt x="568" y="269"/>
                    <a:pt x="566" y="266"/>
                    <a:pt x="564" y="265"/>
                  </a:cubicBezTo>
                  <a:cubicBezTo>
                    <a:pt x="563" y="263"/>
                    <a:pt x="558" y="264"/>
                    <a:pt x="557" y="264"/>
                  </a:cubicBezTo>
                  <a:cubicBezTo>
                    <a:pt x="554" y="262"/>
                    <a:pt x="551" y="258"/>
                    <a:pt x="550" y="256"/>
                  </a:cubicBezTo>
                  <a:cubicBezTo>
                    <a:pt x="550" y="255"/>
                    <a:pt x="550" y="252"/>
                    <a:pt x="550" y="250"/>
                  </a:cubicBezTo>
                  <a:cubicBezTo>
                    <a:pt x="552" y="250"/>
                    <a:pt x="554" y="249"/>
                    <a:pt x="555" y="249"/>
                  </a:cubicBezTo>
                  <a:cubicBezTo>
                    <a:pt x="557" y="249"/>
                    <a:pt x="562" y="250"/>
                    <a:pt x="564" y="251"/>
                  </a:cubicBezTo>
                  <a:cubicBezTo>
                    <a:pt x="567" y="253"/>
                    <a:pt x="572" y="260"/>
                    <a:pt x="575" y="263"/>
                  </a:cubicBezTo>
                  <a:cubicBezTo>
                    <a:pt x="577" y="266"/>
                    <a:pt x="582" y="273"/>
                    <a:pt x="584" y="276"/>
                  </a:cubicBezTo>
                  <a:cubicBezTo>
                    <a:pt x="586" y="280"/>
                    <a:pt x="587" y="289"/>
                    <a:pt x="589" y="293"/>
                  </a:cubicBezTo>
                  <a:cubicBezTo>
                    <a:pt x="590" y="295"/>
                    <a:pt x="591" y="300"/>
                    <a:pt x="592" y="301"/>
                  </a:cubicBezTo>
                  <a:cubicBezTo>
                    <a:pt x="594" y="303"/>
                    <a:pt x="599" y="304"/>
                    <a:pt x="601" y="304"/>
                  </a:cubicBezTo>
                  <a:cubicBezTo>
                    <a:pt x="605" y="305"/>
                    <a:pt x="612" y="304"/>
                    <a:pt x="615" y="305"/>
                  </a:cubicBezTo>
                  <a:cubicBezTo>
                    <a:pt x="616" y="305"/>
                    <a:pt x="618" y="306"/>
                    <a:pt x="619" y="307"/>
                  </a:cubicBezTo>
                  <a:cubicBezTo>
                    <a:pt x="620" y="309"/>
                    <a:pt x="618" y="313"/>
                    <a:pt x="617" y="314"/>
                  </a:cubicBezTo>
                  <a:cubicBezTo>
                    <a:pt x="617" y="315"/>
                    <a:pt x="615" y="317"/>
                    <a:pt x="615" y="318"/>
                  </a:cubicBezTo>
                  <a:cubicBezTo>
                    <a:pt x="614" y="319"/>
                    <a:pt x="614" y="322"/>
                    <a:pt x="613" y="324"/>
                  </a:cubicBezTo>
                  <a:cubicBezTo>
                    <a:pt x="612" y="325"/>
                    <a:pt x="609" y="326"/>
                    <a:pt x="607" y="326"/>
                  </a:cubicBezTo>
                  <a:cubicBezTo>
                    <a:pt x="605" y="326"/>
                    <a:pt x="601" y="324"/>
                    <a:pt x="599" y="324"/>
                  </a:cubicBezTo>
                  <a:cubicBezTo>
                    <a:pt x="598" y="325"/>
                    <a:pt x="595" y="328"/>
                    <a:pt x="595" y="329"/>
                  </a:cubicBezTo>
                  <a:cubicBezTo>
                    <a:pt x="594" y="332"/>
                    <a:pt x="597" y="337"/>
                    <a:pt x="596" y="340"/>
                  </a:cubicBezTo>
                  <a:cubicBezTo>
                    <a:pt x="595" y="342"/>
                    <a:pt x="591" y="345"/>
                    <a:pt x="590" y="347"/>
                  </a:cubicBezTo>
                  <a:cubicBezTo>
                    <a:pt x="590" y="349"/>
                    <a:pt x="589" y="353"/>
                    <a:pt x="589" y="355"/>
                  </a:cubicBezTo>
                  <a:cubicBezTo>
                    <a:pt x="588" y="356"/>
                    <a:pt x="588" y="360"/>
                    <a:pt x="589" y="361"/>
                  </a:cubicBezTo>
                  <a:cubicBezTo>
                    <a:pt x="590" y="362"/>
                    <a:pt x="594" y="362"/>
                    <a:pt x="595" y="361"/>
                  </a:cubicBezTo>
                  <a:cubicBezTo>
                    <a:pt x="597" y="360"/>
                    <a:pt x="598" y="355"/>
                    <a:pt x="600" y="353"/>
                  </a:cubicBezTo>
                  <a:cubicBezTo>
                    <a:pt x="601" y="352"/>
                    <a:pt x="604" y="348"/>
                    <a:pt x="605" y="349"/>
                  </a:cubicBezTo>
                  <a:cubicBezTo>
                    <a:pt x="607" y="349"/>
                    <a:pt x="608" y="353"/>
                    <a:pt x="609" y="354"/>
                  </a:cubicBezTo>
                  <a:cubicBezTo>
                    <a:pt x="609" y="356"/>
                    <a:pt x="607" y="359"/>
                    <a:pt x="606" y="361"/>
                  </a:cubicBezTo>
                  <a:cubicBezTo>
                    <a:pt x="605" y="362"/>
                    <a:pt x="602" y="365"/>
                    <a:pt x="601" y="366"/>
                  </a:cubicBezTo>
                  <a:cubicBezTo>
                    <a:pt x="600" y="368"/>
                    <a:pt x="599" y="372"/>
                    <a:pt x="598" y="374"/>
                  </a:cubicBezTo>
                  <a:cubicBezTo>
                    <a:pt x="598" y="376"/>
                    <a:pt x="597" y="379"/>
                    <a:pt x="597" y="381"/>
                  </a:cubicBezTo>
                  <a:cubicBezTo>
                    <a:pt x="596" y="382"/>
                    <a:pt x="594" y="383"/>
                    <a:pt x="593" y="384"/>
                  </a:cubicBezTo>
                  <a:cubicBezTo>
                    <a:pt x="592" y="385"/>
                    <a:pt x="589" y="385"/>
                    <a:pt x="589" y="386"/>
                  </a:cubicBezTo>
                  <a:cubicBezTo>
                    <a:pt x="588" y="387"/>
                    <a:pt x="587" y="390"/>
                    <a:pt x="587" y="392"/>
                  </a:cubicBezTo>
                  <a:cubicBezTo>
                    <a:pt x="588" y="394"/>
                    <a:pt x="594" y="397"/>
                    <a:pt x="595" y="399"/>
                  </a:cubicBezTo>
                  <a:cubicBezTo>
                    <a:pt x="596" y="401"/>
                    <a:pt x="595" y="404"/>
                    <a:pt x="595" y="406"/>
                  </a:cubicBezTo>
                  <a:cubicBezTo>
                    <a:pt x="595" y="409"/>
                    <a:pt x="596" y="415"/>
                    <a:pt x="597" y="418"/>
                  </a:cubicBezTo>
                  <a:cubicBezTo>
                    <a:pt x="598" y="421"/>
                    <a:pt x="599" y="429"/>
                    <a:pt x="602" y="431"/>
                  </a:cubicBezTo>
                  <a:cubicBezTo>
                    <a:pt x="604" y="433"/>
                    <a:pt x="608" y="435"/>
                    <a:pt x="611" y="435"/>
                  </a:cubicBezTo>
                  <a:cubicBezTo>
                    <a:pt x="613" y="435"/>
                    <a:pt x="619" y="434"/>
                    <a:pt x="620" y="432"/>
                  </a:cubicBezTo>
                  <a:cubicBezTo>
                    <a:pt x="621" y="430"/>
                    <a:pt x="620" y="424"/>
                    <a:pt x="618" y="422"/>
                  </a:cubicBezTo>
                  <a:cubicBezTo>
                    <a:pt x="617" y="420"/>
                    <a:pt x="612" y="418"/>
                    <a:pt x="611" y="416"/>
                  </a:cubicBezTo>
                  <a:cubicBezTo>
                    <a:pt x="609" y="414"/>
                    <a:pt x="607" y="411"/>
                    <a:pt x="606" y="409"/>
                  </a:cubicBezTo>
                  <a:cubicBezTo>
                    <a:pt x="605" y="406"/>
                    <a:pt x="606" y="402"/>
                    <a:pt x="606" y="400"/>
                  </a:cubicBezTo>
                  <a:cubicBezTo>
                    <a:pt x="606" y="398"/>
                    <a:pt x="605" y="394"/>
                    <a:pt x="606" y="393"/>
                  </a:cubicBezTo>
                  <a:cubicBezTo>
                    <a:pt x="607" y="389"/>
                    <a:pt x="614" y="384"/>
                    <a:pt x="616" y="380"/>
                  </a:cubicBezTo>
                  <a:cubicBezTo>
                    <a:pt x="617" y="377"/>
                    <a:pt x="620" y="370"/>
                    <a:pt x="620" y="366"/>
                  </a:cubicBezTo>
                  <a:cubicBezTo>
                    <a:pt x="620" y="363"/>
                    <a:pt x="618" y="356"/>
                    <a:pt x="618" y="353"/>
                  </a:cubicBezTo>
                  <a:cubicBezTo>
                    <a:pt x="618" y="349"/>
                    <a:pt x="617" y="342"/>
                    <a:pt x="617" y="338"/>
                  </a:cubicBezTo>
                  <a:cubicBezTo>
                    <a:pt x="618" y="334"/>
                    <a:pt x="619" y="328"/>
                    <a:pt x="621" y="325"/>
                  </a:cubicBezTo>
                  <a:cubicBezTo>
                    <a:pt x="622" y="323"/>
                    <a:pt x="625" y="319"/>
                    <a:pt x="626" y="317"/>
                  </a:cubicBezTo>
                  <a:cubicBezTo>
                    <a:pt x="627" y="315"/>
                    <a:pt x="627" y="310"/>
                    <a:pt x="627" y="307"/>
                  </a:cubicBezTo>
                  <a:cubicBezTo>
                    <a:pt x="626" y="304"/>
                    <a:pt x="626" y="299"/>
                    <a:pt x="624" y="297"/>
                  </a:cubicBezTo>
                  <a:cubicBezTo>
                    <a:pt x="623" y="295"/>
                    <a:pt x="618" y="295"/>
                    <a:pt x="616" y="293"/>
                  </a:cubicBezTo>
                  <a:cubicBezTo>
                    <a:pt x="615" y="291"/>
                    <a:pt x="615" y="287"/>
                    <a:pt x="615" y="285"/>
                  </a:cubicBezTo>
                  <a:cubicBezTo>
                    <a:pt x="615" y="283"/>
                    <a:pt x="618" y="280"/>
                    <a:pt x="618" y="279"/>
                  </a:cubicBezTo>
                  <a:cubicBezTo>
                    <a:pt x="618" y="276"/>
                    <a:pt x="614" y="272"/>
                    <a:pt x="613" y="271"/>
                  </a:cubicBezTo>
                  <a:cubicBezTo>
                    <a:pt x="611" y="269"/>
                    <a:pt x="605" y="267"/>
                    <a:pt x="603" y="266"/>
                  </a:cubicBezTo>
                  <a:cubicBezTo>
                    <a:pt x="601" y="265"/>
                    <a:pt x="596" y="263"/>
                    <a:pt x="594" y="261"/>
                  </a:cubicBezTo>
                  <a:cubicBezTo>
                    <a:pt x="593" y="259"/>
                    <a:pt x="592" y="254"/>
                    <a:pt x="593" y="252"/>
                  </a:cubicBezTo>
                  <a:cubicBezTo>
                    <a:pt x="593" y="248"/>
                    <a:pt x="598" y="243"/>
                    <a:pt x="599" y="240"/>
                  </a:cubicBezTo>
                  <a:cubicBezTo>
                    <a:pt x="600" y="236"/>
                    <a:pt x="598" y="226"/>
                    <a:pt x="598" y="222"/>
                  </a:cubicBezTo>
                  <a:cubicBezTo>
                    <a:pt x="599" y="219"/>
                    <a:pt x="600" y="213"/>
                    <a:pt x="601" y="210"/>
                  </a:cubicBezTo>
                  <a:cubicBezTo>
                    <a:pt x="602" y="207"/>
                    <a:pt x="605" y="201"/>
                    <a:pt x="608" y="200"/>
                  </a:cubicBezTo>
                  <a:cubicBezTo>
                    <a:pt x="610" y="198"/>
                    <a:pt x="616" y="197"/>
                    <a:pt x="619" y="197"/>
                  </a:cubicBezTo>
                  <a:cubicBezTo>
                    <a:pt x="621" y="197"/>
                    <a:pt x="626" y="199"/>
                    <a:pt x="628" y="200"/>
                  </a:cubicBezTo>
                  <a:cubicBezTo>
                    <a:pt x="631" y="201"/>
                    <a:pt x="638" y="204"/>
                    <a:pt x="642" y="204"/>
                  </a:cubicBezTo>
                  <a:cubicBezTo>
                    <a:pt x="647" y="205"/>
                    <a:pt x="659" y="204"/>
                    <a:pt x="665" y="204"/>
                  </a:cubicBezTo>
                  <a:cubicBezTo>
                    <a:pt x="669" y="204"/>
                    <a:pt x="677" y="206"/>
                    <a:pt x="681" y="206"/>
                  </a:cubicBezTo>
                  <a:cubicBezTo>
                    <a:pt x="683" y="206"/>
                    <a:pt x="688" y="207"/>
                    <a:pt x="690" y="207"/>
                  </a:cubicBezTo>
                  <a:cubicBezTo>
                    <a:pt x="692" y="206"/>
                    <a:pt x="695" y="203"/>
                    <a:pt x="697" y="203"/>
                  </a:cubicBezTo>
                  <a:cubicBezTo>
                    <a:pt x="699" y="203"/>
                    <a:pt x="704" y="202"/>
                    <a:pt x="706" y="204"/>
                  </a:cubicBezTo>
                  <a:cubicBezTo>
                    <a:pt x="707" y="205"/>
                    <a:pt x="707" y="208"/>
                    <a:pt x="707" y="210"/>
                  </a:cubicBezTo>
                  <a:cubicBezTo>
                    <a:pt x="707" y="210"/>
                    <a:pt x="706" y="212"/>
                    <a:pt x="706" y="212"/>
                  </a:cubicBezTo>
                  <a:cubicBezTo>
                    <a:pt x="705" y="213"/>
                    <a:pt x="702" y="213"/>
                    <a:pt x="702" y="214"/>
                  </a:cubicBezTo>
                  <a:cubicBezTo>
                    <a:pt x="701" y="216"/>
                    <a:pt x="704" y="219"/>
                    <a:pt x="705" y="220"/>
                  </a:cubicBezTo>
                  <a:cubicBezTo>
                    <a:pt x="708" y="221"/>
                    <a:pt x="715" y="221"/>
                    <a:pt x="718" y="220"/>
                  </a:cubicBezTo>
                  <a:cubicBezTo>
                    <a:pt x="722" y="219"/>
                    <a:pt x="730" y="214"/>
                    <a:pt x="732" y="211"/>
                  </a:cubicBezTo>
                  <a:cubicBezTo>
                    <a:pt x="733" y="210"/>
                    <a:pt x="734" y="206"/>
                    <a:pt x="733" y="205"/>
                  </a:cubicBezTo>
                  <a:cubicBezTo>
                    <a:pt x="732" y="203"/>
                    <a:pt x="727" y="201"/>
                    <a:pt x="727" y="199"/>
                  </a:cubicBezTo>
                  <a:cubicBezTo>
                    <a:pt x="726" y="198"/>
                    <a:pt x="727" y="196"/>
                    <a:pt x="727" y="195"/>
                  </a:cubicBezTo>
                  <a:cubicBezTo>
                    <a:pt x="728" y="194"/>
                    <a:pt x="731" y="193"/>
                    <a:pt x="731" y="192"/>
                  </a:cubicBezTo>
                  <a:cubicBezTo>
                    <a:pt x="731" y="191"/>
                    <a:pt x="729" y="189"/>
                    <a:pt x="728" y="188"/>
                  </a:cubicBezTo>
                  <a:cubicBezTo>
                    <a:pt x="727" y="187"/>
                    <a:pt x="725" y="185"/>
                    <a:pt x="725" y="184"/>
                  </a:cubicBezTo>
                  <a:cubicBezTo>
                    <a:pt x="725" y="182"/>
                    <a:pt x="729" y="179"/>
                    <a:pt x="730" y="177"/>
                  </a:cubicBezTo>
                  <a:cubicBezTo>
                    <a:pt x="730" y="175"/>
                    <a:pt x="729" y="171"/>
                    <a:pt x="728" y="169"/>
                  </a:cubicBezTo>
                  <a:cubicBezTo>
                    <a:pt x="727" y="167"/>
                    <a:pt x="723" y="162"/>
                    <a:pt x="721" y="159"/>
                  </a:cubicBezTo>
                  <a:cubicBezTo>
                    <a:pt x="720" y="158"/>
                    <a:pt x="718" y="154"/>
                    <a:pt x="719" y="152"/>
                  </a:cubicBezTo>
                  <a:cubicBezTo>
                    <a:pt x="719" y="150"/>
                    <a:pt x="722" y="147"/>
                    <a:pt x="723" y="147"/>
                  </a:cubicBezTo>
                  <a:cubicBezTo>
                    <a:pt x="725" y="147"/>
                    <a:pt x="726" y="154"/>
                    <a:pt x="727" y="155"/>
                  </a:cubicBezTo>
                  <a:cubicBezTo>
                    <a:pt x="729" y="156"/>
                    <a:pt x="733" y="156"/>
                    <a:pt x="735" y="156"/>
                  </a:cubicBezTo>
                  <a:cubicBezTo>
                    <a:pt x="738" y="155"/>
                    <a:pt x="744" y="152"/>
                    <a:pt x="746" y="149"/>
                  </a:cubicBezTo>
                  <a:cubicBezTo>
                    <a:pt x="747" y="148"/>
                    <a:pt x="747" y="145"/>
                    <a:pt x="746" y="143"/>
                  </a:cubicBezTo>
                  <a:cubicBezTo>
                    <a:pt x="745" y="142"/>
                    <a:pt x="741" y="141"/>
                    <a:pt x="740" y="140"/>
                  </a:cubicBezTo>
                  <a:cubicBezTo>
                    <a:pt x="740" y="139"/>
                    <a:pt x="739" y="136"/>
                    <a:pt x="740" y="135"/>
                  </a:cubicBezTo>
                  <a:cubicBezTo>
                    <a:pt x="741" y="134"/>
                    <a:pt x="746" y="134"/>
                    <a:pt x="748" y="134"/>
                  </a:cubicBezTo>
                  <a:cubicBezTo>
                    <a:pt x="749" y="134"/>
                    <a:pt x="753" y="135"/>
                    <a:pt x="754" y="135"/>
                  </a:cubicBezTo>
                  <a:cubicBezTo>
                    <a:pt x="757" y="134"/>
                    <a:pt x="758" y="129"/>
                    <a:pt x="760" y="127"/>
                  </a:cubicBezTo>
                  <a:cubicBezTo>
                    <a:pt x="761" y="126"/>
                    <a:pt x="765" y="122"/>
                    <a:pt x="767" y="121"/>
                  </a:cubicBezTo>
                  <a:cubicBezTo>
                    <a:pt x="768" y="120"/>
                    <a:pt x="772" y="120"/>
                    <a:pt x="774" y="119"/>
                  </a:cubicBezTo>
                  <a:cubicBezTo>
                    <a:pt x="777" y="119"/>
                    <a:pt x="784" y="121"/>
                    <a:pt x="787" y="120"/>
                  </a:cubicBezTo>
                  <a:cubicBezTo>
                    <a:pt x="790" y="119"/>
                    <a:pt x="794" y="113"/>
                    <a:pt x="798" y="113"/>
                  </a:cubicBezTo>
                  <a:cubicBezTo>
                    <a:pt x="800" y="112"/>
                    <a:pt x="804" y="117"/>
                    <a:pt x="806" y="117"/>
                  </a:cubicBezTo>
                  <a:cubicBezTo>
                    <a:pt x="809" y="117"/>
                    <a:pt x="814" y="112"/>
                    <a:pt x="817" y="112"/>
                  </a:cubicBezTo>
                  <a:cubicBezTo>
                    <a:pt x="819" y="112"/>
                    <a:pt x="823" y="116"/>
                    <a:pt x="825" y="115"/>
                  </a:cubicBezTo>
                  <a:cubicBezTo>
                    <a:pt x="827" y="115"/>
                    <a:pt x="829" y="111"/>
                    <a:pt x="831" y="110"/>
                  </a:cubicBezTo>
                  <a:cubicBezTo>
                    <a:pt x="834" y="109"/>
                    <a:pt x="840" y="111"/>
                    <a:pt x="842" y="109"/>
                  </a:cubicBezTo>
                  <a:cubicBezTo>
                    <a:pt x="843" y="108"/>
                    <a:pt x="845" y="105"/>
                    <a:pt x="844" y="104"/>
                  </a:cubicBezTo>
                  <a:cubicBezTo>
                    <a:pt x="844" y="103"/>
                    <a:pt x="841" y="102"/>
                    <a:pt x="839" y="102"/>
                  </a:cubicBezTo>
                  <a:cubicBezTo>
                    <a:pt x="838" y="101"/>
                    <a:pt x="835" y="100"/>
                    <a:pt x="834" y="99"/>
                  </a:cubicBezTo>
                  <a:cubicBezTo>
                    <a:pt x="834" y="98"/>
                    <a:pt x="836" y="96"/>
                    <a:pt x="837" y="95"/>
                  </a:cubicBezTo>
                  <a:cubicBezTo>
                    <a:pt x="838" y="94"/>
                    <a:pt x="841" y="94"/>
                    <a:pt x="842" y="95"/>
                  </a:cubicBezTo>
                  <a:cubicBezTo>
                    <a:pt x="843" y="95"/>
                    <a:pt x="844" y="97"/>
                    <a:pt x="844" y="97"/>
                  </a:cubicBezTo>
                  <a:cubicBezTo>
                    <a:pt x="846" y="97"/>
                    <a:pt x="847" y="95"/>
                    <a:pt x="848" y="94"/>
                  </a:cubicBezTo>
                  <a:cubicBezTo>
                    <a:pt x="849" y="93"/>
                    <a:pt x="852" y="91"/>
                    <a:pt x="853" y="91"/>
                  </a:cubicBezTo>
                  <a:cubicBezTo>
                    <a:pt x="855" y="91"/>
                    <a:pt x="859" y="94"/>
                    <a:pt x="862" y="94"/>
                  </a:cubicBezTo>
                  <a:cubicBezTo>
                    <a:pt x="864" y="95"/>
                    <a:pt x="869" y="95"/>
                    <a:pt x="872" y="95"/>
                  </a:cubicBezTo>
                  <a:cubicBezTo>
                    <a:pt x="873" y="96"/>
                    <a:pt x="874" y="96"/>
                    <a:pt x="875" y="97"/>
                  </a:cubicBezTo>
                  <a:cubicBezTo>
                    <a:pt x="876" y="98"/>
                    <a:pt x="876" y="101"/>
                    <a:pt x="876" y="103"/>
                  </a:cubicBezTo>
                  <a:cubicBezTo>
                    <a:pt x="876" y="103"/>
                    <a:pt x="874" y="105"/>
                    <a:pt x="875" y="106"/>
                  </a:cubicBezTo>
                  <a:cubicBezTo>
                    <a:pt x="876" y="108"/>
                    <a:pt x="881" y="105"/>
                    <a:pt x="884" y="106"/>
                  </a:cubicBezTo>
                  <a:cubicBezTo>
                    <a:pt x="885" y="106"/>
                    <a:pt x="888" y="108"/>
                    <a:pt x="889" y="107"/>
                  </a:cubicBezTo>
                  <a:cubicBezTo>
                    <a:pt x="891" y="107"/>
                    <a:pt x="893" y="104"/>
                    <a:pt x="894" y="103"/>
                  </a:cubicBezTo>
                  <a:cubicBezTo>
                    <a:pt x="896" y="102"/>
                    <a:pt x="899" y="103"/>
                    <a:pt x="901" y="103"/>
                  </a:cubicBezTo>
                  <a:cubicBezTo>
                    <a:pt x="903" y="102"/>
                    <a:pt x="906" y="97"/>
                    <a:pt x="907" y="95"/>
                  </a:cubicBezTo>
                  <a:cubicBezTo>
                    <a:pt x="908" y="94"/>
                    <a:pt x="908" y="92"/>
                    <a:pt x="909" y="91"/>
                  </a:cubicBezTo>
                  <a:cubicBezTo>
                    <a:pt x="910" y="90"/>
                    <a:pt x="915" y="91"/>
                    <a:pt x="917" y="91"/>
                  </a:cubicBezTo>
                  <a:cubicBezTo>
                    <a:pt x="919" y="91"/>
                    <a:pt x="924" y="92"/>
                    <a:pt x="926" y="93"/>
                  </a:cubicBezTo>
                  <a:cubicBezTo>
                    <a:pt x="928" y="94"/>
                    <a:pt x="930" y="100"/>
                    <a:pt x="933" y="99"/>
                  </a:cubicBezTo>
                  <a:cubicBezTo>
                    <a:pt x="934" y="99"/>
                    <a:pt x="934" y="94"/>
                    <a:pt x="934" y="93"/>
                  </a:cubicBezTo>
                  <a:cubicBezTo>
                    <a:pt x="933" y="90"/>
                    <a:pt x="927" y="87"/>
                    <a:pt x="925" y="85"/>
                  </a:cubicBezTo>
                  <a:cubicBezTo>
                    <a:pt x="924" y="84"/>
                    <a:pt x="920" y="81"/>
                    <a:pt x="920" y="80"/>
                  </a:cubicBezTo>
                  <a:cubicBezTo>
                    <a:pt x="920" y="78"/>
                    <a:pt x="921" y="76"/>
                    <a:pt x="922" y="75"/>
                  </a:cubicBezTo>
                  <a:cubicBezTo>
                    <a:pt x="926" y="73"/>
                    <a:pt x="935" y="73"/>
                    <a:pt x="939" y="74"/>
                  </a:cubicBezTo>
                  <a:cubicBezTo>
                    <a:pt x="941" y="74"/>
                    <a:pt x="945" y="76"/>
                    <a:pt x="947" y="77"/>
                  </a:cubicBezTo>
                  <a:cubicBezTo>
                    <a:pt x="950" y="78"/>
                    <a:pt x="955" y="80"/>
                    <a:pt x="958" y="82"/>
                  </a:cubicBezTo>
                  <a:cubicBezTo>
                    <a:pt x="960" y="82"/>
                    <a:pt x="963" y="86"/>
                    <a:pt x="965" y="85"/>
                  </a:cubicBezTo>
                  <a:cubicBezTo>
                    <a:pt x="966" y="85"/>
                    <a:pt x="966" y="82"/>
                    <a:pt x="966" y="81"/>
                  </a:cubicBezTo>
                  <a:cubicBezTo>
                    <a:pt x="966" y="80"/>
                    <a:pt x="965" y="78"/>
                    <a:pt x="964" y="77"/>
                  </a:cubicBezTo>
                  <a:cubicBezTo>
                    <a:pt x="962" y="75"/>
                    <a:pt x="958" y="74"/>
                    <a:pt x="956" y="73"/>
                  </a:cubicBezTo>
                  <a:cubicBezTo>
                    <a:pt x="955" y="72"/>
                    <a:pt x="952" y="71"/>
                    <a:pt x="952" y="69"/>
                  </a:cubicBezTo>
                  <a:cubicBezTo>
                    <a:pt x="951" y="68"/>
                    <a:pt x="953" y="64"/>
                    <a:pt x="953" y="62"/>
                  </a:cubicBezTo>
                  <a:cubicBezTo>
                    <a:pt x="952" y="60"/>
                    <a:pt x="947" y="58"/>
                    <a:pt x="948" y="56"/>
                  </a:cubicBezTo>
                  <a:cubicBezTo>
                    <a:pt x="948" y="55"/>
                    <a:pt x="951" y="53"/>
                    <a:pt x="951" y="52"/>
                  </a:cubicBezTo>
                  <a:cubicBezTo>
                    <a:pt x="953" y="51"/>
                    <a:pt x="955" y="48"/>
                    <a:pt x="956" y="46"/>
                  </a:cubicBezTo>
                  <a:cubicBezTo>
                    <a:pt x="956" y="45"/>
                    <a:pt x="956" y="42"/>
                    <a:pt x="956" y="41"/>
                  </a:cubicBezTo>
                  <a:cubicBezTo>
                    <a:pt x="957" y="39"/>
                    <a:pt x="960" y="36"/>
                    <a:pt x="961" y="34"/>
                  </a:cubicBezTo>
                  <a:cubicBezTo>
                    <a:pt x="962" y="31"/>
                    <a:pt x="961" y="25"/>
                    <a:pt x="963" y="23"/>
                  </a:cubicBezTo>
                  <a:cubicBezTo>
                    <a:pt x="965" y="21"/>
                    <a:pt x="972" y="26"/>
                    <a:pt x="975" y="24"/>
                  </a:cubicBezTo>
                  <a:cubicBezTo>
                    <a:pt x="976" y="23"/>
                    <a:pt x="977" y="18"/>
                    <a:pt x="977" y="17"/>
                  </a:cubicBezTo>
                  <a:cubicBezTo>
                    <a:pt x="977" y="17"/>
                    <a:pt x="975" y="13"/>
                    <a:pt x="975" y="12"/>
                  </a:cubicBezTo>
                  <a:cubicBezTo>
                    <a:pt x="977" y="10"/>
                    <a:pt x="982" y="13"/>
                    <a:pt x="983" y="12"/>
                  </a:cubicBezTo>
                  <a:cubicBezTo>
                    <a:pt x="985" y="11"/>
                    <a:pt x="986" y="8"/>
                    <a:pt x="987" y="7"/>
                  </a:cubicBezTo>
                  <a:cubicBezTo>
                    <a:pt x="987" y="6"/>
                    <a:pt x="986" y="3"/>
                    <a:pt x="987" y="2"/>
                  </a:cubicBezTo>
                  <a:cubicBezTo>
                    <a:pt x="989" y="0"/>
                    <a:pt x="994" y="1"/>
                    <a:pt x="996" y="2"/>
                  </a:cubicBezTo>
                  <a:cubicBezTo>
                    <a:pt x="998" y="3"/>
                    <a:pt x="1001" y="6"/>
                    <a:pt x="1002" y="8"/>
                  </a:cubicBezTo>
                  <a:cubicBezTo>
                    <a:pt x="1003" y="9"/>
                    <a:pt x="1003" y="12"/>
                    <a:pt x="1005" y="13"/>
                  </a:cubicBezTo>
                  <a:cubicBezTo>
                    <a:pt x="1006" y="14"/>
                    <a:pt x="1009" y="12"/>
                    <a:pt x="1011" y="12"/>
                  </a:cubicBezTo>
                  <a:cubicBezTo>
                    <a:pt x="1012" y="13"/>
                    <a:pt x="1014" y="15"/>
                    <a:pt x="1015" y="16"/>
                  </a:cubicBezTo>
                  <a:cubicBezTo>
                    <a:pt x="1016" y="17"/>
                    <a:pt x="1018" y="17"/>
                    <a:pt x="1019" y="18"/>
                  </a:cubicBezTo>
                  <a:cubicBezTo>
                    <a:pt x="1019" y="19"/>
                    <a:pt x="1017" y="23"/>
                    <a:pt x="1015" y="24"/>
                  </a:cubicBezTo>
                  <a:cubicBezTo>
                    <a:pt x="1014" y="26"/>
                    <a:pt x="1009" y="26"/>
                    <a:pt x="1007" y="27"/>
                  </a:cubicBezTo>
                  <a:cubicBezTo>
                    <a:pt x="1006" y="27"/>
                    <a:pt x="1002" y="28"/>
                    <a:pt x="1001" y="30"/>
                  </a:cubicBezTo>
                  <a:cubicBezTo>
                    <a:pt x="1000" y="31"/>
                    <a:pt x="1000" y="35"/>
                    <a:pt x="1000" y="36"/>
                  </a:cubicBezTo>
                  <a:cubicBezTo>
                    <a:pt x="1001" y="37"/>
                    <a:pt x="1004" y="39"/>
                    <a:pt x="1005" y="39"/>
                  </a:cubicBezTo>
                  <a:cubicBezTo>
                    <a:pt x="1006" y="39"/>
                    <a:pt x="1008" y="37"/>
                    <a:pt x="1010" y="37"/>
                  </a:cubicBezTo>
                  <a:cubicBezTo>
                    <a:pt x="1011" y="37"/>
                    <a:pt x="1012" y="40"/>
                    <a:pt x="1013" y="41"/>
                  </a:cubicBezTo>
                  <a:cubicBezTo>
                    <a:pt x="1014" y="42"/>
                    <a:pt x="1017" y="42"/>
                    <a:pt x="1019" y="42"/>
                  </a:cubicBezTo>
                  <a:cubicBezTo>
                    <a:pt x="1021" y="42"/>
                    <a:pt x="1026" y="40"/>
                    <a:pt x="1028" y="40"/>
                  </a:cubicBezTo>
                  <a:cubicBezTo>
                    <a:pt x="1030" y="39"/>
                    <a:pt x="1036" y="38"/>
                    <a:pt x="1037" y="40"/>
                  </a:cubicBezTo>
                  <a:cubicBezTo>
                    <a:pt x="1039" y="41"/>
                    <a:pt x="1041" y="46"/>
                    <a:pt x="1040" y="49"/>
                  </a:cubicBezTo>
                  <a:cubicBezTo>
                    <a:pt x="1040" y="50"/>
                    <a:pt x="1037" y="53"/>
                    <a:pt x="1036" y="54"/>
                  </a:cubicBezTo>
                  <a:cubicBezTo>
                    <a:pt x="1035" y="55"/>
                    <a:pt x="1031" y="58"/>
                    <a:pt x="1031" y="59"/>
                  </a:cubicBezTo>
                  <a:cubicBezTo>
                    <a:pt x="1030" y="61"/>
                    <a:pt x="1030" y="65"/>
                    <a:pt x="1031" y="67"/>
                  </a:cubicBezTo>
                  <a:cubicBezTo>
                    <a:pt x="1032" y="68"/>
                    <a:pt x="1037" y="70"/>
                    <a:pt x="1039" y="70"/>
                  </a:cubicBezTo>
                  <a:cubicBezTo>
                    <a:pt x="1041" y="70"/>
                    <a:pt x="1045" y="69"/>
                    <a:pt x="1047" y="68"/>
                  </a:cubicBezTo>
                  <a:cubicBezTo>
                    <a:pt x="1048" y="67"/>
                    <a:pt x="1052" y="65"/>
                    <a:pt x="1052" y="63"/>
                  </a:cubicBezTo>
                  <a:cubicBezTo>
                    <a:pt x="1052" y="62"/>
                    <a:pt x="1051" y="60"/>
                    <a:pt x="1051" y="59"/>
                  </a:cubicBezTo>
                  <a:cubicBezTo>
                    <a:pt x="1050" y="58"/>
                    <a:pt x="1046" y="57"/>
                    <a:pt x="1046" y="56"/>
                  </a:cubicBezTo>
                  <a:cubicBezTo>
                    <a:pt x="1045" y="54"/>
                    <a:pt x="1047" y="50"/>
                    <a:pt x="1049" y="49"/>
                  </a:cubicBezTo>
                  <a:cubicBezTo>
                    <a:pt x="1050" y="48"/>
                    <a:pt x="1052" y="49"/>
                    <a:pt x="1054" y="49"/>
                  </a:cubicBezTo>
                  <a:cubicBezTo>
                    <a:pt x="1056" y="50"/>
                    <a:pt x="1059" y="54"/>
                    <a:pt x="1061" y="54"/>
                  </a:cubicBezTo>
                  <a:cubicBezTo>
                    <a:pt x="1063" y="55"/>
                    <a:pt x="1071" y="54"/>
                    <a:pt x="1072" y="54"/>
                  </a:cubicBezTo>
                  <a:cubicBezTo>
                    <a:pt x="1072" y="54"/>
                    <a:pt x="1081" y="50"/>
                    <a:pt x="1084" y="49"/>
                  </a:cubicBezTo>
                  <a:cubicBezTo>
                    <a:pt x="1086" y="48"/>
                    <a:pt x="1089" y="46"/>
                    <a:pt x="1092" y="46"/>
                  </a:cubicBezTo>
                  <a:cubicBezTo>
                    <a:pt x="1093" y="46"/>
                    <a:pt x="1095" y="47"/>
                    <a:pt x="1095" y="47"/>
                  </a:cubicBezTo>
                  <a:cubicBezTo>
                    <a:pt x="1096" y="48"/>
                    <a:pt x="1096" y="51"/>
                    <a:pt x="1096" y="52"/>
                  </a:cubicBezTo>
                  <a:cubicBezTo>
                    <a:pt x="1097" y="53"/>
                    <a:pt x="1100" y="55"/>
                    <a:pt x="1101" y="56"/>
                  </a:cubicBezTo>
                  <a:cubicBezTo>
                    <a:pt x="1102" y="58"/>
                    <a:pt x="1104" y="61"/>
                    <a:pt x="1104" y="63"/>
                  </a:cubicBezTo>
                  <a:cubicBezTo>
                    <a:pt x="1104" y="64"/>
                    <a:pt x="1102" y="65"/>
                    <a:pt x="1103" y="66"/>
                  </a:cubicBezTo>
                  <a:cubicBezTo>
                    <a:pt x="1103" y="68"/>
                    <a:pt x="1108" y="67"/>
                    <a:pt x="1110" y="67"/>
                  </a:cubicBezTo>
                  <a:cubicBezTo>
                    <a:pt x="1111" y="67"/>
                    <a:pt x="1114" y="64"/>
                    <a:pt x="1115" y="64"/>
                  </a:cubicBezTo>
                  <a:cubicBezTo>
                    <a:pt x="1117" y="64"/>
                    <a:pt x="1119" y="66"/>
                    <a:pt x="1119" y="67"/>
                  </a:cubicBezTo>
                  <a:cubicBezTo>
                    <a:pt x="1120" y="68"/>
                    <a:pt x="1117" y="71"/>
                    <a:pt x="1117" y="72"/>
                  </a:cubicBezTo>
                  <a:cubicBezTo>
                    <a:pt x="1117" y="74"/>
                    <a:pt x="1119" y="78"/>
                    <a:pt x="1121" y="80"/>
                  </a:cubicBezTo>
                  <a:cubicBezTo>
                    <a:pt x="1122" y="81"/>
                    <a:pt x="1124" y="82"/>
                    <a:pt x="1125" y="81"/>
                  </a:cubicBezTo>
                  <a:cubicBezTo>
                    <a:pt x="1126" y="81"/>
                    <a:pt x="1125" y="78"/>
                    <a:pt x="1125" y="77"/>
                  </a:cubicBezTo>
                  <a:cubicBezTo>
                    <a:pt x="1125" y="76"/>
                    <a:pt x="1124" y="73"/>
                    <a:pt x="1125" y="72"/>
                  </a:cubicBezTo>
                  <a:cubicBezTo>
                    <a:pt x="1125" y="71"/>
                    <a:pt x="1129" y="69"/>
                    <a:pt x="1130" y="70"/>
                  </a:cubicBezTo>
                  <a:cubicBezTo>
                    <a:pt x="1132" y="70"/>
                    <a:pt x="1134" y="74"/>
                    <a:pt x="1134" y="76"/>
                  </a:cubicBezTo>
                  <a:cubicBezTo>
                    <a:pt x="1135" y="78"/>
                    <a:pt x="1133" y="82"/>
                    <a:pt x="1133" y="84"/>
                  </a:cubicBezTo>
                  <a:cubicBezTo>
                    <a:pt x="1134" y="85"/>
                    <a:pt x="1137" y="87"/>
                    <a:pt x="1138" y="88"/>
                  </a:cubicBezTo>
                  <a:cubicBezTo>
                    <a:pt x="1139" y="89"/>
                    <a:pt x="1140" y="93"/>
                    <a:pt x="1140" y="95"/>
                  </a:cubicBezTo>
                  <a:cubicBezTo>
                    <a:pt x="1141" y="96"/>
                    <a:pt x="1140" y="100"/>
                    <a:pt x="1139" y="102"/>
                  </a:cubicBezTo>
                  <a:cubicBezTo>
                    <a:pt x="1139" y="103"/>
                    <a:pt x="1137" y="106"/>
                    <a:pt x="1136" y="106"/>
                  </a:cubicBezTo>
                  <a:cubicBezTo>
                    <a:pt x="1134" y="106"/>
                    <a:pt x="1134" y="100"/>
                    <a:pt x="1132" y="99"/>
                  </a:cubicBezTo>
                  <a:cubicBezTo>
                    <a:pt x="1131" y="99"/>
                    <a:pt x="1129" y="100"/>
                    <a:pt x="1128" y="100"/>
                  </a:cubicBezTo>
                  <a:cubicBezTo>
                    <a:pt x="1127" y="99"/>
                    <a:pt x="1126" y="97"/>
                    <a:pt x="1125" y="97"/>
                  </a:cubicBezTo>
                  <a:cubicBezTo>
                    <a:pt x="1124" y="96"/>
                    <a:pt x="1123" y="97"/>
                    <a:pt x="1122" y="98"/>
                  </a:cubicBezTo>
                  <a:cubicBezTo>
                    <a:pt x="1122" y="99"/>
                    <a:pt x="1122" y="102"/>
                    <a:pt x="1123" y="104"/>
                  </a:cubicBezTo>
                  <a:cubicBezTo>
                    <a:pt x="1124" y="105"/>
                    <a:pt x="1126" y="109"/>
                    <a:pt x="1128" y="110"/>
                  </a:cubicBezTo>
                  <a:cubicBezTo>
                    <a:pt x="1130" y="112"/>
                    <a:pt x="1136" y="113"/>
                    <a:pt x="1138" y="114"/>
                  </a:cubicBezTo>
                  <a:cubicBezTo>
                    <a:pt x="1140" y="115"/>
                    <a:pt x="1143" y="115"/>
                    <a:pt x="1144" y="116"/>
                  </a:cubicBezTo>
                  <a:cubicBezTo>
                    <a:pt x="1145" y="118"/>
                    <a:pt x="1145" y="124"/>
                    <a:pt x="1145" y="126"/>
                  </a:cubicBezTo>
                  <a:cubicBezTo>
                    <a:pt x="1145" y="130"/>
                    <a:pt x="1143" y="139"/>
                    <a:pt x="1141" y="142"/>
                  </a:cubicBezTo>
                  <a:cubicBezTo>
                    <a:pt x="1140" y="143"/>
                    <a:pt x="1138" y="146"/>
                    <a:pt x="1137" y="146"/>
                  </a:cubicBezTo>
                  <a:cubicBezTo>
                    <a:pt x="1136" y="147"/>
                    <a:pt x="1133" y="147"/>
                    <a:pt x="1132" y="147"/>
                  </a:cubicBezTo>
                  <a:cubicBezTo>
                    <a:pt x="1131" y="148"/>
                    <a:pt x="1130" y="150"/>
                    <a:pt x="1130" y="151"/>
                  </a:cubicBezTo>
                  <a:cubicBezTo>
                    <a:pt x="1129" y="153"/>
                    <a:pt x="1129" y="156"/>
                    <a:pt x="1128" y="158"/>
                  </a:cubicBezTo>
                  <a:cubicBezTo>
                    <a:pt x="1128" y="159"/>
                    <a:pt x="1127" y="161"/>
                    <a:pt x="1126" y="161"/>
                  </a:cubicBezTo>
                  <a:cubicBezTo>
                    <a:pt x="1125" y="162"/>
                    <a:pt x="1121" y="161"/>
                    <a:pt x="1120" y="162"/>
                  </a:cubicBezTo>
                  <a:cubicBezTo>
                    <a:pt x="1118" y="163"/>
                    <a:pt x="1116" y="166"/>
                    <a:pt x="1116" y="168"/>
                  </a:cubicBezTo>
                  <a:cubicBezTo>
                    <a:pt x="1115" y="170"/>
                    <a:pt x="1115" y="174"/>
                    <a:pt x="1114" y="176"/>
                  </a:cubicBezTo>
                  <a:cubicBezTo>
                    <a:pt x="1113" y="177"/>
                    <a:pt x="1109" y="175"/>
                    <a:pt x="1108" y="176"/>
                  </a:cubicBezTo>
                  <a:cubicBezTo>
                    <a:pt x="1106" y="176"/>
                    <a:pt x="1104" y="180"/>
                    <a:pt x="1103" y="181"/>
                  </a:cubicBezTo>
                  <a:cubicBezTo>
                    <a:pt x="1102" y="182"/>
                    <a:pt x="1101" y="185"/>
                    <a:pt x="1099" y="185"/>
                  </a:cubicBezTo>
                  <a:cubicBezTo>
                    <a:pt x="1099" y="186"/>
                    <a:pt x="1096" y="185"/>
                    <a:pt x="1095" y="185"/>
                  </a:cubicBezTo>
                  <a:cubicBezTo>
                    <a:pt x="1094" y="186"/>
                    <a:pt x="1092" y="189"/>
                    <a:pt x="1092" y="191"/>
                  </a:cubicBezTo>
                  <a:cubicBezTo>
                    <a:pt x="1092" y="193"/>
                    <a:pt x="1096" y="195"/>
                    <a:pt x="1097" y="197"/>
                  </a:cubicBezTo>
                  <a:cubicBezTo>
                    <a:pt x="1097" y="199"/>
                    <a:pt x="1097" y="203"/>
                    <a:pt x="1096" y="205"/>
                  </a:cubicBezTo>
                  <a:cubicBezTo>
                    <a:pt x="1095" y="207"/>
                    <a:pt x="1091" y="208"/>
                    <a:pt x="1090" y="209"/>
                  </a:cubicBezTo>
                  <a:cubicBezTo>
                    <a:pt x="1087" y="210"/>
                    <a:pt x="1083" y="212"/>
                    <a:pt x="1081" y="214"/>
                  </a:cubicBezTo>
                  <a:cubicBezTo>
                    <a:pt x="1080" y="216"/>
                    <a:pt x="1078" y="220"/>
                    <a:pt x="1077" y="222"/>
                  </a:cubicBezTo>
                  <a:cubicBezTo>
                    <a:pt x="1077" y="224"/>
                    <a:pt x="1076" y="227"/>
                    <a:pt x="1075" y="229"/>
                  </a:cubicBezTo>
                  <a:cubicBezTo>
                    <a:pt x="1074" y="230"/>
                    <a:pt x="1071" y="231"/>
                    <a:pt x="1069" y="231"/>
                  </a:cubicBezTo>
                  <a:cubicBezTo>
                    <a:pt x="1068" y="232"/>
                    <a:pt x="1065" y="231"/>
                    <a:pt x="1063" y="232"/>
                  </a:cubicBezTo>
                  <a:cubicBezTo>
                    <a:pt x="1061" y="233"/>
                    <a:pt x="1058" y="234"/>
                    <a:pt x="1057" y="236"/>
                  </a:cubicBezTo>
                  <a:cubicBezTo>
                    <a:pt x="1056" y="238"/>
                    <a:pt x="1059" y="244"/>
                    <a:pt x="1057" y="246"/>
                  </a:cubicBezTo>
                  <a:cubicBezTo>
                    <a:pt x="1056" y="247"/>
                    <a:pt x="1052" y="248"/>
                    <a:pt x="1050" y="249"/>
                  </a:cubicBezTo>
                  <a:cubicBezTo>
                    <a:pt x="1048" y="250"/>
                    <a:pt x="1044" y="252"/>
                    <a:pt x="1042" y="254"/>
                  </a:cubicBezTo>
                  <a:cubicBezTo>
                    <a:pt x="1041" y="255"/>
                    <a:pt x="1039" y="258"/>
                    <a:pt x="1039" y="259"/>
                  </a:cubicBezTo>
                  <a:cubicBezTo>
                    <a:pt x="1038" y="261"/>
                    <a:pt x="1040" y="265"/>
                    <a:pt x="1039" y="267"/>
                  </a:cubicBezTo>
                  <a:cubicBezTo>
                    <a:pt x="1039" y="269"/>
                    <a:pt x="1037" y="271"/>
                    <a:pt x="1036" y="272"/>
                  </a:cubicBezTo>
                  <a:cubicBezTo>
                    <a:pt x="1035" y="273"/>
                    <a:pt x="1032" y="274"/>
                    <a:pt x="1031" y="275"/>
                  </a:cubicBezTo>
                  <a:cubicBezTo>
                    <a:pt x="1030" y="275"/>
                    <a:pt x="1028" y="277"/>
                    <a:pt x="1028" y="278"/>
                  </a:cubicBezTo>
                  <a:cubicBezTo>
                    <a:pt x="1027" y="280"/>
                    <a:pt x="1028" y="283"/>
                    <a:pt x="1029" y="284"/>
                  </a:cubicBezTo>
                  <a:cubicBezTo>
                    <a:pt x="1031" y="285"/>
                    <a:pt x="1036" y="284"/>
                    <a:pt x="1038" y="283"/>
                  </a:cubicBezTo>
                  <a:cubicBezTo>
                    <a:pt x="1040" y="282"/>
                    <a:pt x="1043" y="280"/>
                    <a:pt x="1044" y="278"/>
                  </a:cubicBezTo>
                  <a:cubicBezTo>
                    <a:pt x="1045" y="276"/>
                    <a:pt x="1045" y="271"/>
                    <a:pt x="1046" y="268"/>
                  </a:cubicBezTo>
                  <a:cubicBezTo>
                    <a:pt x="1047" y="266"/>
                    <a:pt x="1048" y="261"/>
                    <a:pt x="1050" y="259"/>
                  </a:cubicBezTo>
                  <a:cubicBezTo>
                    <a:pt x="1052" y="258"/>
                    <a:pt x="1057" y="258"/>
                    <a:pt x="1059" y="258"/>
                  </a:cubicBezTo>
                  <a:cubicBezTo>
                    <a:pt x="1061" y="258"/>
                    <a:pt x="1066" y="262"/>
                    <a:pt x="1068" y="261"/>
                  </a:cubicBezTo>
                  <a:cubicBezTo>
                    <a:pt x="1070" y="261"/>
                    <a:pt x="1075" y="259"/>
                    <a:pt x="1077" y="258"/>
                  </a:cubicBezTo>
                  <a:cubicBezTo>
                    <a:pt x="1078" y="256"/>
                    <a:pt x="1077" y="250"/>
                    <a:pt x="1078" y="249"/>
                  </a:cubicBezTo>
                  <a:cubicBezTo>
                    <a:pt x="1079" y="248"/>
                    <a:pt x="1082" y="248"/>
                    <a:pt x="1083" y="248"/>
                  </a:cubicBezTo>
                  <a:cubicBezTo>
                    <a:pt x="1085" y="248"/>
                    <a:pt x="1088" y="249"/>
                    <a:pt x="1089" y="248"/>
                  </a:cubicBezTo>
                  <a:cubicBezTo>
                    <a:pt x="1091" y="246"/>
                    <a:pt x="1091" y="241"/>
                    <a:pt x="1090" y="239"/>
                  </a:cubicBezTo>
                  <a:cubicBezTo>
                    <a:pt x="1090" y="238"/>
                    <a:pt x="1088" y="237"/>
                    <a:pt x="1088" y="236"/>
                  </a:cubicBezTo>
                  <a:cubicBezTo>
                    <a:pt x="1087" y="235"/>
                    <a:pt x="1088" y="232"/>
                    <a:pt x="1089" y="231"/>
                  </a:cubicBezTo>
                  <a:cubicBezTo>
                    <a:pt x="1090" y="231"/>
                    <a:pt x="1093" y="230"/>
                    <a:pt x="1094" y="231"/>
                  </a:cubicBezTo>
                  <a:cubicBezTo>
                    <a:pt x="1096" y="232"/>
                    <a:pt x="1098" y="236"/>
                    <a:pt x="1100" y="237"/>
                  </a:cubicBezTo>
                  <a:cubicBezTo>
                    <a:pt x="1101" y="238"/>
                    <a:pt x="1103" y="238"/>
                    <a:pt x="1105" y="238"/>
                  </a:cubicBezTo>
                  <a:cubicBezTo>
                    <a:pt x="1106" y="237"/>
                    <a:pt x="1106" y="232"/>
                    <a:pt x="1107" y="231"/>
                  </a:cubicBezTo>
                  <a:cubicBezTo>
                    <a:pt x="1108" y="230"/>
                    <a:pt x="1111" y="228"/>
                    <a:pt x="1112" y="227"/>
                  </a:cubicBezTo>
                  <a:cubicBezTo>
                    <a:pt x="1113" y="226"/>
                    <a:pt x="1114" y="226"/>
                    <a:pt x="1115" y="225"/>
                  </a:cubicBezTo>
                  <a:cubicBezTo>
                    <a:pt x="1116" y="226"/>
                    <a:pt x="1116" y="229"/>
                    <a:pt x="1116" y="230"/>
                  </a:cubicBezTo>
                  <a:cubicBezTo>
                    <a:pt x="1116" y="232"/>
                    <a:pt x="1115" y="236"/>
                    <a:pt x="1116" y="237"/>
                  </a:cubicBezTo>
                  <a:cubicBezTo>
                    <a:pt x="1117" y="239"/>
                    <a:pt x="1120" y="241"/>
                    <a:pt x="1120" y="242"/>
                  </a:cubicBezTo>
                  <a:cubicBezTo>
                    <a:pt x="1121" y="244"/>
                    <a:pt x="1122" y="250"/>
                    <a:pt x="1122" y="252"/>
                  </a:cubicBezTo>
                  <a:cubicBezTo>
                    <a:pt x="1122" y="255"/>
                    <a:pt x="1119" y="261"/>
                    <a:pt x="1119" y="263"/>
                  </a:cubicBezTo>
                  <a:cubicBezTo>
                    <a:pt x="1119" y="265"/>
                    <a:pt x="1121" y="268"/>
                    <a:pt x="1122" y="269"/>
                  </a:cubicBezTo>
                  <a:cubicBezTo>
                    <a:pt x="1123" y="271"/>
                    <a:pt x="1126" y="275"/>
                    <a:pt x="1126" y="277"/>
                  </a:cubicBezTo>
                  <a:cubicBezTo>
                    <a:pt x="1127" y="280"/>
                    <a:pt x="1126" y="287"/>
                    <a:pt x="1128" y="290"/>
                  </a:cubicBezTo>
                  <a:cubicBezTo>
                    <a:pt x="1129" y="292"/>
                    <a:pt x="1133" y="294"/>
                    <a:pt x="1135" y="295"/>
                  </a:cubicBezTo>
                  <a:cubicBezTo>
                    <a:pt x="1137" y="297"/>
                    <a:pt x="1143" y="299"/>
                    <a:pt x="1145" y="300"/>
                  </a:cubicBezTo>
                  <a:cubicBezTo>
                    <a:pt x="1147" y="302"/>
                    <a:pt x="1151" y="306"/>
                    <a:pt x="1152" y="308"/>
                  </a:cubicBezTo>
                  <a:cubicBezTo>
                    <a:pt x="1155" y="311"/>
                    <a:pt x="1157" y="319"/>
                    <a:pt x="1158" y="323"/>
                  </a:cubicBezTo>
                  <a:cubicBezTo>
                    <a:pt x="1158" y="326"/>
                    <a:pt x="1157" y="332"/>
                    <a:pt x="1157" y="335"/>
                  </a:cubicBezTo>
                  <a:cubicBezTo>
                    <a:pt x="1158" y="338"/>
                    <a:pt x="1161" y="342"/>
                    <a:pt x="1162" y="343"/>
                  </a:cubicBezTo>
                  <a:cubicBezTo>
                    <a:pt x="1164" y="345"/>
                    <a:pt x="1169" y="347"/>
                    <a:pt x="1170" y="349"/>
                  </a:cubicBezTo>
                  <a:cubicBezTo>
                    <a:pt x="1172" y="351"/>
                    <a:pt x="1174" y="356"/>
                    <a:pt x="1174" y="358"/>
                  </a:cubicBezTo>
                  <a:cubicBezTo>
                    <a:pt x="1174" y="360"/>
                    <a:pt x="1172" y="363"/>
                    <a:pt x="1171" y="364"/>
                  </a:cubicBezTo>
                  <a:cubicBezTo>
                    <a:pt x="1170" y="367"/>
                    <a:pt x="1164" y="370"/>
                    <a:pt x="1161" y="373"/>
                  </a:cubicBezTo>
                  <a:cubicBezTo>
                    <a:pt x="1158" y="376"/>
                    <a:pt x="1151" y="382"/>
                    <a:pt x="1148" y="386"/>
                  </a:cubicBezTo>
                  <a:cubicBezTo>
                    <a:pt x="1146" y="388"/>
                    <a:pt x="1143" y="393"/>
                    <a:pt x="1142" y="395"/>
                  </a:cubicBezTo>
                  <a:cubicBezTo>
                    <a:pt x="1142" y="397"/>
                    <a:pt x="1143" y="401"/>
                    <a:pt x="1142" y="403"/>
                  </a:cubicBezTo>
                  <a:cubicBezTo>
                    <a:pt x="1141" y="404"/>
                    <a:pt x="1140" y="406"/>
                    <a:pt x="1139" y="407"/>
                  </a:cubicBezTo>
                  <a:cubicBezTo>
                    <a:pt x="1137" y="408"/>
                    <a:pt x="1132" y="406"/>
                    <a:pt x="1131" y="406"/>
                  </a:cubicBezTo>
                  <a:cubicBezTo>
                    <a:pt x="1128" y="408"/>
                    <a:pt x="1123" y="413"/>
                    <a:pt x="1122" y="416"/>
                  </a:cubicBezTo>
                  <a:cubicBezTo>
                    <a:pt x="1121" y="419"/>
                    <a:pt x="1120" y="424"/>
                    <a:pt x="1120" y="427"/>
                  </a:cubicBezTo>
                  <a:cubicBezTo>
                    <a:pt x="1121" y="430"/>
                    <a:pt x="1124" y="437"/>
                    <a:pt x="1124" y="440"/>
                  </a:cubicBezTo>
                  <a:cubicBezTo>
                    <a:pt x="1123" y="442"/>
                    <a:pt x="1121" y="446"/>
                    <a:pt x="1119" y="446"/>
                  </a:cubicBezTo>
                  <a:cubicBezTo>
                    <a:pt x="1118" y="447"/>
                    <a:pt x="1114" y="445"/>
                    <a:pt x="1113" y="445"/>
                  </a:cubicBezTo>
                  <a:cubicBezTo>
                    <a:pt x="1109" y="444"/>
                    <a:pt x="1102" y="442"/>
                    <a:pt x="1099" y="442"/>
                  </a:cubicBezTo>
                  <a:cubicBezTo>
                    <a:pt x="1097" y="443"/>
                    <a:pt x="1093" y="446"/>
                    <a:pt x="1092" y="448"/>
                  </a:cubicBezTo>
                  <a:cubicBezTo>
                    <a:pt x="1089" y="450"/>
                    <a:pt x="1086" y="455"/>
                    <a:pt x="1084" y="457"/>
                  </a:cubicBezTo>
                  <a:cubicBezTo>
                    <a:pt x="1082" y="459"/>
                    <a:pt x="1079" y="462"/>
                    <a:pt x="1076" y="462"/>
                  </a:cubicBezTo>
                  <a:cubicBezTo>
                    <a:pt x="1074" y="463"/>
                    <a:pt x="1069" y="463"/>
                    <a:pt x="1067" y="463"/>
                  </a:cubicBezTo>
                  <a:cubicBezTo>
                    <a:pt x="1064" y="463"/>
                    <a:pt x="1059" y="460"/>
                    <a:pt x="1057" y="462"/>
                  </a:cubicBezTo>
                  <a:cubicBezTo>
                    <a:pt x="1056" y="463"/>
                    <a:pt x="1056" y="469"/>
                    <a:pt x="1056" y="471"/>
                  </a:cubicBezTo>
                  <a:cubicBezTo>
                    <a:pt x="1057" y="474"/>
                    <a:pt x="1063" y="477"/>
                    <a:pt x="1065" y="479"/>
                  </a:cubicBezTo>
                  <a:cubicBezTo>
                    <a:pt x="1067" y="481"/>
                    <a:pt x="1071" y="487"/>
                    <a:pt x="1072" y="490"/>
                  </a:cubicBezTo>
                  <a:cubicBezTo>
                    <a:pt x="1075" y="494"/>
                    <a:pt x="1078" y="502"/>
                    <a:pt x="1079" y="506"/>
                  </a:cubicBezTo>
                  <a:cubicBezTo>
                    <a:pt x="1080" y="512"/>
                    <a:pt x="1080" y="525"/>
                    <a:pt x="1081" y="531"/>
                  </a:cubicBezTo>
                  <a:cubicBezTo>
                    <a:pt x="1082" y="540"/>
                    <a:pt x="1086" y="557"/>
                    <a:pt x="1087" y="566"/>
                  </a:cubicBezTo>
                  <a:cubicBezTo>
                    <a:pt x="1087" y="572"/>
                    <a:pt x="1087" y="584"/>
                    <a:pt x="1086" y="589"/>
                  </a:cubicBezTo>
                  <a:cubicBezTo>
                    <a:pt x="1086" y="592"/>
                    <a:pt x="1085" y="597"/>
                    <a:pt x="1084" y="599"/>
                  </a:cubicBezTo>
                  <a:cubicBezTo>
                    <a:pt x="1082" y="601"/>
                    <a:pt x="1077" y="603"/>
                    <a:pt x="1075" y="603"/>
                  </a:cubicBezTo>
                  <a:cubicBezTo>
                    <a:pt x="1073" y="604"/>
                    <a:pt x="1068" y="601"/>
                    <a:pt x="1066" y="602"/>
                  </a:cubicBezTo>
                  <a:cubicBezTo>
                    <a:pt x="1065" y="603"/>
                    <a:pt x="1062" y="607"/>
                    <a:pt x="1062" y="609"/>
                  </a:cubicBezTo>
                  <a:cubicBezTo>
                    <a:pt x="1062" y="610"/>
                    <a:pt x="1064" y="612"/>
                    <a:pt x="1065" y="613"/>
                  </a:cubicBezTo>
                  <a:cubicBezTo>
                    <a:pt x="1066" y="615"/>
                    <a:pt x="1071" y="616"/>
                    <a:pt x="1073" y="617"/>
                  </a:cubicBezTo>
                  <a:cubicBezTo>
                    <a:pt x="1075" y="619"/>
                    <a:pt x="1078" y="624"/>
                    <a:pt x="1078" y="627"/>
                  </a:cubicBezTo>
                  <a:cubicBezTo>
                    <a:pt x="1079" y="629"/>
                    <a:pt x="1078" y="634"/>
                    <a:pt x="1077" y="636"/>
                  </a:cubicBezTo>
                  <a:cubicBezTo>
                    <a:pt x="1077" y="638"/>
                    <a:pt x="1072" y="642"/>
                    <a:pt x="1072" y="644"/>
                  </a:cubicBezTo>
                  <a:cubicBezTo>
                    <a:pt x="1071" y="647"/>
                    <a:pt x="1073" y="653"/>
                    <a:pt x="1074" y="656"/>
                  </a:cubicBezTo>
                  <a:cubicBezTo>
                    <a:pt x="1075" y="658"/>
                    <a:pt x="1079" y="660"/>
                    <a:pt x="1081" y="662"/>
                  </a:cubicBezTo>
                  <a:cubicBezTo>
                    <a:pt x="1083" y="664"/>
                    <a:pt x="1086" y="667"/>
                    <a:pt x="1088" y="669"/>
                  </a:cubicBezTo>
                  <a:cubicBezTo>
                    <a:pt x="1090" y="672"/>
                    <a:pt x="1093" y="681"/>
                    <a:pt x="1095" y="684"/>
                  </a:cubicBezTo>
                  <a:cubicBezTo>
                    <a:pt x="1096" y="686"/>
                    <a:pt x="1101" y="689"/>
                    <a:pt x="1101" y="691"/>
                  </a:cubicBezTo>
                  <a:cubicBezTo>
                    <a:pt x="1102" y="694"/>
                    <a:pt x="1099" y="699"/>
                    <a:pt x="1098" y="701"/>
                  </a:cubicBezTo>
                  <a:cubicBezTo>
                    <a:pt x="1097" y="703"/>
                    <a:pt x="1093" y="705"/>
                    <a:pt x="1092" y="707"/>
                  </a:cubicBezTo>
                  <a:cubicBezTo>
                    <a:pt x="1091" y="708"/>
                    <a:pt x="1091" y="713"/>
                    <a:pt x="1090" y="715"/>
                  </a:cubicBezTo>
                  <a:cubicBezTo>
                    <a:pt x="1089" y="716"/>
                    <a:pt x="1085" y="717"/>
                    <a:pt x="1084" y="718"/>
                  </a:cubicBezTo>
                  <a:cubicBezTo>
                    <a:pt x="1083" y="720"/>
                    <a:pt x="1084" y="724"/>
                    <a:pt x="1084" y="726"/>
                  </a:cubicBezTo>
                  <a:cubicBezTo>
                    <a:pt x="1085" y="727"/>
                    <a:pt x="1087" y="728"/>
                    <a:pt x="1088" y="730"/>
                  </a:cubicBezTo>
                  <a:cubicBezTo>
                    <a:pt x="1088" y="731"/>
                    <a:pt x="1087" y="733"/>
                    <a:pt x="1086" y="733"/>
                  </a:cubicBezTo>
                  <a:cubicBezTo>
                    <a:pt x="1085" y="735"/>
                    <a:pt x="1081" y="735"/>
                    <a:pt x="1080" y="737"/>
                  </a:cubicBezTo>
                  <a:cubicBezTo>
                    <a:pt x="1079" y="738"/>
                    <a:pt x="1078" y="743"/>
                    <a:pt x="1078" y="745"/>
                  </a:cubicBezTo>
                  <a:cubicBezTo>
                    <a:pt x="1079" y="747"/>
                    <a:pt x="1081" y="750"/>
                    <a:pt x="1082" y="752"/>
                  </a:cubicBezTo>
                  <a:cubicBezTo>
                    <a:pt x="1084" y="753"/>
                    <a:pt x="1089" y="755"/>
                    <a:pt x="1091" y="755"/>
                  </a:cubicBezTo>
                  <a:cubicBezTo>
                    <a:pt x="1093" y="754"/>
                    <a:pt x="1093" y="751"/>
                    <a:pt x="1094" y="750"/>
                  </a:cubicBezTo>
                  <a:cubicBezTo>
                    <a:pt x="1096" y="749"/>
                    <a:pt x="1098" y="749"/>
                    <a:pt x="1100" y="750"/>
                  </a:cubicBezTo>
                  <a:cubicBezTo>
                    <a:pt x="1102" y="751"/>
                    <a:pt x="1104" y="756"/>
                    <a:pt x="1106" y="757"/>
                  </a:cubicBezTo>
                  <a:cubicBezTo>
                    <a:pt x="1107" y="758"/>
                    <a:pt x="1110" y="758"/>
                    <a:pt x="1112" y="758"/>
                  </a:cubicBezTo>
                  <a:cubicBezTo>
                    <a:pt x="1115" y="758"/>
                    <a:pt x="1119" y="757"/>
                    <a:pt x="1122" y="757"/>
                  </a:cubicBezTo>
                  <a:cubicBezTo>
                    <a:pt x="1124" y="757"/>
                    <a:pt x="1127" y="759"/>
                    <a:pt x="1129" y="759"/>
                  </a:cubicBezTo>
                  <a:cubicBezTo>
                    <a:pt x="1130" y="759"/>
                    <a:pt x="1133" y="759"/>
                    <a:pt x="1134" y="759"/>
                  </a:cubicBezTo>
                  <a:cubicBezTo>
                    <a:pt x="1136" y="759"/>
                    <a:pt x="1140" y="756"/>
                    <a:pt x="1142" y="756"/>
                  </a:cubicBezTo>
                  <a:cubicBezTo>
                    <a:pt x="1143" y="756"/>
                    <a:pt x="1145" y="757"/>
                    <a:pt x="1146" y="758"/>
                  </a:cubicBezTo>
                  <a:cubicBezTo>
                    <a:pt x="1149" y="760"/>
                    <a:pt x="1150" y="765"/>
                    <a:pt x="1152" y="768"/>
                  </a:cubicBezTo>
                  <a:cubicBezTo>
                    <a:pt x="1153" y="769"/>
                    <a:pt x="1155" y="770"/>
                    <a:pt x="1156" y="771"/>
                  </a:cubicBezTo>
                  <a:cubicBezTo>
                    <a:pt x="1157" y="773"/>
                    <a:pt x="1158" y="776"/>
                    <a:pt x="1157" y="778"/>
                  </a:cubicBezTo>
                  <a:cubicBezTo>
                    <a:pt x="1157" y="779"/>
                    <a:pt x="1155" y="781"/>
                    <a:pt x="1154" y="781"/>
                  </a:cubicBezTo>
                  <a:cubicBezTo>
                    <a:pt x="1153" y="782"/>
                    <a:pt x="1150" y="781"/>
                    <a:pt x="1149" y="780"/>
                  </a:cubicBezTo>
                  <a:cubicBezTo>
                    <a:pt x="1147" y="780"/>
                    <a:pt x="1144" y="778"/>
                    <a:pt x="1143" y="779"/>
                  </a:cubicBezTo>
                  <a:cubicBezTo>
                    <a:pt x="1142" y="779"/>
                    <a:pt x="1144" y="782"/>
                    <a:pt x="1144" y="783"/>
                  </a:cubicBezTo>
                  <a:cubicBezTo>
                    <a:pt x="1143" y="785"/>
                    <a:pt x="1141" y="789"/>
                    <a:pt x="1141" y="790"/>
                  </a:cubicBezTo>
                  <a:cubicBezTo>
                    <a:pt x="1141" y="792"/>
                    <a:pt x="1141" y="797"/>
                    <a:pt x="1143" y="798"/>
                  </a:cubicBezTo>
                  <a:cubicBezTo>
                    <a:pt x="1143" y="799"/>
                    <a:pt x="1146" y="800"/>
                    <a:pt x="1147" y="800"/>
                  </a:cubicBezTo>
                  <a:cubicBezTo>
                    <a:pt x="1148" y="799"/>
                    <a:pt x="1150" y="797"/>
                    <a:pt x="1151" y="797"/>
                  </a:cubicBezTo>
                  <a:cubicBezTo>
                    <a:pt x="1152" y="796"/>
                    <a:pt x="1156" y="795"/>
                    <a:pt x="1157" y="795"/>
                  </a:cubicBezTo>
                  <a:cubicBezTo>
                    <a:pt x="1159" y="795"/>
                    <a:pt x="1163" y="795"/>
                    <a:pt x="1164" y="797"/>
                  </a:cubicBezTo>
                  <a:cubicBezTo>
                    <a:pt x="1167" y="799"/>
                    <a:pt x="1169" y="807"/>
                    <a:pt x="1171" y="810"/>
                  </a:cubicBezTo>
                  <a:cubicBezTo>
                    <a:pt x="1173" y="813"/>
                    <a:pt x="1178" y="818"/>
                    <a:pt x="1180" y="821"/>
                  </a:cubicBezTo>
                  <a:cubicBezTo>
                    <a:pt x="1181" y="823"/>
                    <a:pt x="1183" y="828"/>
                    <a:pt x="1183" y="831"/>
                  </a:cubicBezTo>
                  <a:cubicBezTo>
                    <a:pt x="1183" y="833"/>
                    <a:pt x="1182" y="839"/>
                    <a:pt x="1181" y="841"/>
                  </a:cubicBezTo>
                  <a:cubicBezTo>
                    <a:pt x="1181" y="844"/>
                    <a:pt x="1180" y="850"/>
                    <a:pt x="1181" y="853"/>
                  </a:cubicBezTo>
                  <a:cubicBezTo>
                    <a:pt x="1181" y="855"/>
                    <a:pt x="1183" y="859"/>
                    <a:pt x="1185" y="861"/>
                  </a:cubicBezTo>
                  <a:cubicBezTo>
                    <a:pt x="1186" y="863"/>
                    <a:pt x="1192" y="867"/>
                    <a:pt x="1193" y="870"/>
                  </a:cubicBezTo>
                  <a:cubicBezTo>
                    <a:pt x="1195" y="872"/>
                    <a:pt x="1196" y="877"/>
                    <a:pt x="1196" y="880"/>
                  </a:cubicBezTo>
                  <a:cubicBezTo>
                    <a:pt x="1195" y="882"/>
                    <a:pt x="1192" y="886"/>
                    <a:pt x="1191" y="888"/>
                  </a:cubicBezTo>
                  <a:cubicBezTo>
                    <a:pt x="1190" y="891"/>
                    <a:pt x="1190" y="897"/>
                    <a:pt x="1191" y="899"/>
                  </a:cubicBezTo>
                  <a:cubicBezTo>
                    <a:pt x="1192" y="904"/>
                    <a:pt x="1199" y="912"/>
                    <a:pt x="1202" y="916"/>
                  </a:cubicBezTo>
                  <a:cubicBezTo>
                    <a:pt x="1205" y="919"/>
                    <a:pt x="1210" y="924"/>
                    <a:pt x="1213" y="927"/>
                  </a:cubicBezTo>
                  <a:cubicBezTo>
                    <a:pt x="1216" y="928"/>
                    <a:pt x="1221" y="930"/>
                    <a:pt x="1223" y="932"/>
                  </a:cubicBezTo>
                  <a:cubicBezTo>
                    <a:pt x="1224" y="934"/>
                    <a:pt x="1225" y="938"/>
                    <a:pt x="1225" y="941"/>
                  </a:cubicBezTo>
                  <a:cubicBezTo>
                    <a:pt x="1225" y="944"/>
                    <a:pt x="1224" y="949"/>
                    <a:pt x="1223" y="952"/>
                  </a:cubicBezTo>
                  <a:cubicBezTo>
                    <a:pt x="1223" y="954"/>
                    <a:pt x="1221" y="958"/>
                    <a:pt x="1220" y="960"/>
                  </a:cubicBezTo>
                  <a:cubicBezTo>
                    <a:pt x="1219" y="962"/>
                    <a:pt x="1214" y="965"/>
                    <a:pt x="1213" y="967"/>
                  </a:cubicBezTo>
                  <a:cubicBezTo>
                    <a:pt x="1212" y="969"/>
                    <a:pt x="1214" y="975"/>
                    <a:pt x="1213" y="977"/>
                  </a:cubicBezTo>
                  <a:cubicBezTo>
                    <a:pt x="1213" y="979"/>
                    <a:pt x="1210" y="983"/>
                    <a:pt x="1210" y="985"/>
                  </a:cubicBezTo>
                  <a:cubicBezTo>
                    <a:pt x="1209" y="987"/>
                    <a:pt x="1208" y="992"/>
                    <a:pt x="1208" y="994"/>
                  </a:cubicBezTo>
                  <a:cubicBezTo>
                    <a:pt x="1207" y="996"/>
                    <a:pt x="1207" y="999"/>
                    <a:pt x="1207" y="1001"/>
                  </a:cubicBezTo>
                  <a:cubicBezTo>
                    <a:pt x="1207" y="1003"/>
                    <a:pt x="1209" y="1007"/>
                    <a:pt x="1209" y="1009"/>
                  </a:cubicBezTo>
                  <a:cubicBezTo>
                    <a:pt x="1210" y="1011"/>
                    <a:pt x="1210" y="1016"/>
                    <a:pt x="1209" y="1019"/>
                  </a:cubicBezTo>
                  <a:cubicBezTo>
                    <a:pt x="1209" y="1022"/>
                    <a:pt x="1207" y="1029"/>
                    <a:pt x="1207" y="1033"/>
                  </a:cubicBezTo>
                  <a:cubicBezTo>
                    <a:pt x="1208" y="1037"/>
                    <a:pt x="1212" y="1044"/>
                    <a:pt x="1214" y="1047"/>
                  </a:cubicBezTo>
                  <a:cubicBezTo>
                    <a:pt x="1216" y="1049"/>
                    <a:pt x="1220" y="1053"/>
                    <a:pt x="1223" y="1054"/>
                  </a:cubicBezTo>
                  <a:cubicBezTo>
                    <a:pt x="1225" y="1054"/>
                    <a:pt x="1230" y="1051"/>
                    <a:pt x="1231" y="1049"/>
                  </a:cubicBezTo>
                  <a:cubicBezTo>
                    <a:pt x="1233" y="1048"/>
                    <a:pt x="1233" y="1044"/>
                    <a:pt x="1235" y="1042"/>
                  </a:cubicBezTo>
                  <a:cubicBezTo>
                    <a:pt x="1236" y="1041"/>
                    <a:pt x="1238" y="1038"/>
                    <a:pt x="1239" y="1037"/>
                  </a:cubicBezTo>
                  <a:cubicBezTo>
                    <a:pt x="1242" y="1035"/>
                    <a:pt x="1249" y="1035"/>
                    <a:pt x="1253" y="1034"/>
                  </a:cubicBezTo>
                  <a:cubicBezTo>
                    <a:pt x="1254" y="1034"/>
                    <a:pt x="1258" y="1033"/>
                    <a:pt x="1260" y="1032"/>
                  </a:cubicBezTo>
                  <a:cubicBezTo>
                    <a:pt x="1262" y="1032"/>
                    <a:pt x="1267" y="1032"/>
                    <a:pt x="1269" y="1031"/>
                  </a:cubicBezTo>
                  <a:cubicBezTo>
                    <a:pt x="1272" y="1031"/>
                    <a:pt x="1277" y="1030"/>
                    <a:pt x="1278" y="1028"/>
                  </a:cubicBezTo>
                  <a:cubicBezTo>
                    <a:pt x="1279" y="1026"/>
                    <a:pt x="1278" y="1021"/>
                    <a:pt x="1279" y="1020"/>
                  </a:cubicBezTo>
                  <a:cubicBezTo>
                    <a:pt x="1280" y="1018"/>
                    <a:pt x="1282" y="1016"/>
                    <a:pt x="1284" y="1016"/>
                  </a:cubicBezTo>
                  <a:cubicBezTo>
                    <a:pt x="1286" y="1015"/>
                    <a:pt x="1289" y="1019"/>
                    <a:pt x="1290" y="1021"/>
                  </a:cubicBezTo>
                  <a:cubicBezTo>
                    <a:pt x="1291" y="1023"/>
                    <a:pt x="1290" y="1027"/>
                    <a:pt x="1292" y="1029"/>
                  </a:cubicBezTo>
                  <a:cubicBezTo>
                    <a:pt x="1292" y="1030"/>
                    <a:pt x="1296" y="1030"/>
                    <a:pt x="1297" y="1031"/>
                  </a:cubicBezTo>
                  <a:cubicBezTo>
                    <a:pt x="1298" y="1033"/>
                    <a:pt x="1296" y="1038"/>
                    <a:pt x="1297" y="1040"/>
                  </a:cubicBezTo>
                  <a:cubicBezTo>
                    <a:pt x="1297" y="1042"/>
                    <a:pt x="1297" y="1046"/>
                    <a:pt x="1299" y="1047"/>
                  </a:cubicBezTo>
                  <a:cubicBezTo>
                    <a:pt x="1300" y="1048"/>
                    <a:pt x="1303" y="1048"/>
                    <a:pt x="1304" y="1047"/>
                  </a:cubicBezTo>
                  <a:cubicBezTo>
                    <a:pt x="1305" y="1047"/>
                    <a:pt x="1305" y="1044"/>
                    <a:pt x="1305" y="1043"/>
                  </a:cubicBezTo>
                  <a:cubicBezTo>
                    <a:pt x="1305" y="1041"/>
                    <a:pt x="1303" y="1038"/>
                    <a:pt x="1304" y="1037"/>
                  </a:cubicBezTo>
                  <a:cubicBezTo>
                    <a:pt x="1305" y="1036"/>
                    <a:pt x="1307" y="1036"/>
                    <a:pt x="1308" y="1035"/>
                  </a:cubicBezTo>
                  <a:cubicBezTo>
                    <a:pt x="1310" y="1034"/>
                    <a:pt x="1312" y="1030"/>
                    <a:pt x="1313" y="1029"/>
                  </a:cubicBezTo>
                  <a:cubicBezTo>
                    <a:pt x="1314" y="1026"/>
                    <a:pt x="1315" y="1020"/>
                    <a:pt x="1316" y="1017"/>
                  </a:cubicBezTo>
                  <a:cubicBezTo>
                    <a:pt x="1317" y="1015"/>
                    <a:pt x="1318" y="1010"/>
                    <a:pt x="1319" y="1008"/>
                  </a:cubicBezTo>
                  <a:cubicBezTo>
                    <a:pt x="1320" y="1006"/>
                    <a:pt x="1323" y="1001"/>
                    <a:pt x="1325" y="999"/>
                  </a:cubicBezTo>
                  <a:cubicBezTo>
                    <a:pt x="1327" y="997"/>
                    <a:pt x="1332" y="994"/>
                    <a:pt x="1335" y="992"/>
                  </a:cubicBezTo>
                  <a:cubicBezTo>
                    <a:pt x="1336" y="991"/>
                    <a:pt x="1340" y="989"/>
                    <a:pt x="1341" y="987"/>
                  </a:cubicBezTo>
                  <a:cubicBezTo>
                    <a:pt x="1342" y="984"/>
                    <a:pt x="1342" y="979"/>
                    <a:pt x="1342" y="976"/>
                  </a:cubicBezTo>
                  <a:cubicBezTo>
                    <a:pt x="1342" y="974"/>
                    <a:pt x="1340" y="971"/>
                    <a:pt x="1340" y="969"/>
                  </a:cubicBezTo>
                  <a:cubicBezTo>
                    <a:pt x="1340" y="967"/>
                    <a:pt x="1341" y="964"/>
                    <a:pt x="1342" y="962"/>
                  </a:cubicBezTo>
                  <a:cubicBezTo>
                    <a:pt x="1343" y="961"/>
                    <a:pt x="1346" y="959"/>
                    <a:pt x="1347" y="957"/>
                  </a:cubicBezTo>
                  <a:cubicBezTo>
                    <a:pt x="1348" y="955"/>
                    <a:pt x="1349" y="950"/>
                    <a:pt x="1349" y="948"/>
                  </a:cubicBezTo>
                  <a:cubicBezTo>
                    <a:pt x="1350" y="946"/>
                    <a:pt x="1349" y="943"/>
                    <a:pt x="1350" y="941"/>
                  </a:cubicBezTo>
                  <a:cubicBezTo>
                    <a:pt x="1352" y="940"/>
                    <a:pt x="1356" y="938"/>
                    <a:pt x="1357" y="938"/>
                  </a:cubicBezTo>
                  <a:cubicBezTo>
                    <a:pt x="1362" y="937"/>
                    <a:pt x="1371" y="937"/>
                    <a:pt x="1375" y="937"/>
                  </a:cubicBezTo>
                  <a:cubicBezTo>
                    <a:pt x="1378" y="937"/>
                    <a:pt x="1385" y="939"/>
                    <a:pt x="1389" y="940"/>
                  </a:cubicBezTo>
                  <a:cubicBezTo>
                    <a:pt x="1391" y="941"/>
                    <a:pt x="1397" y="943"/>
                    <a:pt x="1399" y="944"/>
                  </a:cubicBezTo>
                  <a:cubicBezTo>
                    <a:pt x="1402" y="947"/>
                    <a:pt x="1408" y="953"/>
                    <a:pt x="1410" y="956"/>
                  </a:cubicBezTo>
                  <a:cubicBezTo>
                    <a:pt x="1412" y="960"/>
                    <a:pt x="1413" y="967"/>
                    <a:pt x="1413" y="970"/>
                  </a:cubicBezTo>
                  <a:cubicBezTo>
                    <a:pt x="1414" y="973"/>
                    <a:pt x="1415" y="978"/>
                    <a:pt x="1416" y="980"/>
                  </a:cubicBezTo>
                  <a:cubicBezTo>
                    <a:pt x="1417" y="982"/>
                    <a:pt x="1421" y="983"/>
                    <a:pt x="1423" y="983"/>
                  </a:cubicBezTo>
                  <a:cubicBezTo>
                    <a:pt x="1425" y="984"/>
                    <a:pt x="1430" y="984"/>
                    <a:pt x="1432" y="983"/>
                  </a:cubicBezTo>
                  <a:cubicBezTo>
                    <a:pt x="1434" y="982"/>
                    <a:pt x="1434" y="978"/>
                    <a:pt x="1436" y="977"/>
                  </a:cubicBezTo>
                  <a:cubicBezTo>
                    <a:pt x="1437" y="976"/>
                    <a:pt x="1440" y="978"/>
                    <a:pt x="1441" y="978"/>
                  </a:cubicBezTo>
                  <a:cubicBezTo>
                    <a:pt x="1443" y="978"/>
                    <a:pt x="1445" y="978"/>
                    <a:pt x="1446" y="978"/>
                  </a:cubicBezTo>
                  <a:cubicBezTo>
                    <a:pt x="1448" y="976"/>
                    <a:pt x="1447" y="972"/>
                    <a:pt x="1449" y="971"/>
                  </a:cubicBezTo>
                  <a:cubicBezTo>
                    <a:pt x="1449" y="970"/>
                    <a:pt x="1451" y="970"/>
                    <a:pt x="1452" y="970"/>
                  </a:cubicBezTo>
                  <a:cubicBezTo>
                    <a:pt x="1453" y="970"/>
                    <a:pt x="1457" y="970"/>
                    <a:pt x="1458" y="971"/>
                  </a:cubicBezTo>
                  <a:cubicBezTo>
                    <a:pt x="1460" y="972"/>
                    <a:pt x="1463" y="976"/>
                    <a:pt x="1464" y="978"/>
                  </a:cubicBezTo>
                  <a:cubicBezTo>
                    <a:pt x="1465" y="979"/>
                    <a:pt x="1466" y="982"/>
                    <a:pt x="1466" y="984"/>
                  </a:cubicBezTo>
                  <a:cubicBezTo>
                    <a:pt x="1466" y="986"/>
                    <a:pt x="1463" y="989"/>
                    <a:pt x="1463" y="991"/>
                  </a:cubicBezTo>
                  <a:cubicBezTo>
                    <a:pt x="1463" y="993"/>
                    <a:pt x="1465" y="996"/>
                    <a:pt x="1466" y="997"/>
                  </a:cubicBezTo>
                  <a:cubicBezTo>
                    <a:pt x="1467" y="998"/>
                    <a:pt x="1471" y="997"/>
                    <a:pt x="1472" y="998"/>
                  </a:cubicBezTo>
                  <a:cubicBezTo>
                    <a:pt x="1474" y="1000"/>
                    <a:pt x="1474" y="1004"/>
                    <a:pt x="1474" y="1006"/>
                  </a:cubicBezTo>
                  <a:cubicBezTo>
                    <a:pt x="1475" y="1009"/>
                    <a:pt x="1477" y="1015"/>
                    <a:pt x="1478" y="1017"/>
                  </a:cubicBezTo>
                  <a:cubicBezTo>
                    <a:pt x="1479" y="1019"/>
                    <a:pt x="1483" y="1021"/>
                    <a:pt x="1485" y="1023"/>
                  </a:cubicBezTo>
                  <a:cubicBezTo>
                    <a:pt x="1486" y="1025"/>
                    <a:pt x="1488" y="1028"/>
                    <a:pt x="1488" y="1030"/>
                  </a:cubicBezTo>
                  <a:cubicBezTo>
                    <a:pt x="1489" y="1032"/>
                    <a:pt x="1489" y="1036"/>
                    <a:pt x="1490" y="1038"/>
                  </a:cubicBezTo>
                  <a:cubicBezTo>
                    <a:pt x="1491" y="1039"/>
                    <a:pt x="1492" y="1040"/>
                    <a:pt x="1494" y="1041"/>
                  </a:cubicBezTo>
                  <a:cubicBezTo>
                    <a:pt x="1496" y="1042"/>
                    <a:pt x="1499" y="1045"/>
                    <a:pt x="1499" y="1047"/>
                  </a:cubicBezTo>
                  <a:cubicBezTo>
                    <a:pt x="1500" y="1051"/>
                    <a:pt x="1500" y="1058"/>
                    <a:pt x="1500" y="1061"/>
                  </a:cubicBezTo>
                  <a:cubicBezTo>
                    <a:pt x="1501" y="1063"/>
                    <a:pt x="1501" y="1067"/>
                    <a:pt x="1502" y="1069"/>
                  </a:cubicBezTo>
                  <a:cubicBezTo>
                    <a:pt x="1504" y="1070"/>
                    <a:pt x="1510" y="1069"/>
                    <a:pt x="1512" y="1069"/>
                  </a:cubicBezTo>
                  <a:cubicBezTo>
                    <a:pt x="1513" y="1069"/>
                    <a:pt x="1517" y="1067"/>
                    <a:pt x="1518" y="1067"/>
                  </a:cubicBezTo>
                  <a:cubicBezTo>
                    <a:pt x="1520" y="1068"/>
                    <a:pt x="1521" y="1073"/>
                    <a:pt x="1521" y="1074"/>
                  </a:cubicBezTo>
                  <a:cubicBezTo>
                    <a:pt x="1522" y="1077"/>
                    <a:pt x="1522" y="1083"/>
                    <a:pt x="1522" y="1083"/>
                  </a:cubicBezTo>
                  <a:cubicBezTo>
                    <a:pt x="1522" y="1084"/>
                    <a:pt x="1524" y="1090"/>
                    <a:pt x="1525" y="1091"/>
                  </a:cubicBezTo>
                  <a:cubicBezTo>
                    <a:pt x="1527" y="1093"/>
                    <a:pt x="1531" y="1094"/>
                    <a:pt x="1533" y="1095"/>
                  </a:cubicBezTo>
                  <a:cubicBezTo>
                    <a:pt x="1535" y="1096"/>
                    <a:pt x="1539" y="1098"/>
                    <a:pt x="1539" y="1100"/>
                  </a:cubicBezTo>
                  <a:cubicBezTo>
                    <a:pt x="1540" y="1102"/>
                    <a:pt x="1539" y="1105"/>
                    <a:pt x="1538" y="1107"/>
                  </a:cubicBezTo>
                  <a:cubicBezTo>
                    <a:pt x="1538" y="1109"/>
                    <a:pt x="1537" y="1114"/>
                    <a:pt x="1538" y="1115"/>
                  </a:cubicBezTo>
                  <a:cubicBezTo>
                    <a:pt x="1538" y="1117"/>
                    <a:pt x="1540" y="1118"/>
                    <a:pt x="1541" y="1119"/>
                  </a:cubicBezTo>
                  <a:cubicBezTo>
                    <a:pt x="1543" y="1120"/>
                    <a:pt x="1549" y="1119"/>
                    <a:pt x="1552" y="1120"/>
                  </a:cubicBezTo>
                  <a:cubicBezTo>
                    <a:pt x="1554" y="1121"/>
                    <a:pt x="1559" y="1122"/>
                    <a:pt x="1560" y="1123"/>
                  </a:cubicBezTo>
                  <a:cubicBezTo>
                    <a:pt x="1562" y="1124"/>
                    <a:pt x="1564" y="1126"/>
                    <a:pt x="1565" y="1128"/>
                  </a:cubicBezTo>
                  <a:cubicBezTo>
                    <a:pt x="1565" y="1129"/>
                    <a:pt x="1565" y="1133"/>
                    <a:pt x="1564" y="1134"/>
                  </a:cubicBezTo>
                  <a:cubicBezTo>
                    <a:pt x="1563" y="1135"/>
                    <a:pt x="1560" y="1136"/>
                    <a:pt x="1559" y="1137"/>
                  </a:cubicBezTo>
                  <a:cubicBezTo>
                    <a:pt x="1558" y="1139"/>
                    <a:pt x="1558" y="1142"/>
                    <a:pt x="1558" y="1144"/>
                  </a:cubicBezTo>
                  <a:cubicBezTo>
                    <a:pt x="1559" y="1146"/>
                    <a:pt x="1562" y="1148"/>
                    <a:pt x="1564" y="1149"/>
                  </a:cubicBezTo>
                  <a:cubicBezTo>
                    <a:pt x="1566" y="1149"/>
                    <a:pt x="1571" y="1148"/>
                    <a:pt x="1573" y="1147"/>
                  </a:cubicBezTo>
                  <a:cubicBezTo>
                    <a:pt x="1575" y="1145"/>
                    <a:pt x="1576" y="1139"/>
                    <a:pt x="1578" y="1137"/>
                  </a:cubicBezTo>
                  <a:cubicBezTo>
                    <a:pt x="1579" y="1136"/>
                    <a:pt x="1583" y="1136"/>
                    <a:pt x="1585" y="1136"/>
                  </a:cubicBezTo>
                  <a:cubicBezTo>
                    <a:pt x="1586" y="1135"/>
                    <a:pt x="1590" y="1135"/>
                    <a:pt x="1592" y="1136"/>
                  </a:cubicBezTo>
                  <a:cubicBezTo>
                    <a:pt x="1593" y="1137"/>
                    <a:pt x="1596" y="1139"/>
                    <a:pt x="1597" y="1141"/>
                  </a:cubicBezTo>
                  <a:cubicBezTo>
                    <a:pt x="1598" y="1143"/>
                    <a:pt x="1598" y="1150"/>
                    <a:pt x="1599" y="1153"/>
                  </a:cubicBezTo>
                  <a:cubicBezTo>
                    <a:pt x="1599" y="1155"/>
                    <a:pt x="1600" y="1159"/>
                    <a:pt x="1602" y="1160"/>
                  </a:cubicBezTo>
                  <a:cubicBezTo>
                    <a:pt x="1603" y="1162"/>
                    <a:pt x="1607" y="1164"/>
                    <a:pt x="1609" y="1163"/>
                  </a:cubicBezTo>
                  <a:cubicBezTo>
                    <a:pt x="1611" y="1163"/>
                    <a:pt x="1612" y="1159"/>
                    <a:pt x="1613" y="1157"/>
                  </a:cubicBezTo>
                  <a:cubicBezTo>
                    <a:pt x="1614" y="1156"/>
                    <a:pt x="1615" y="1152"/>
                    <a:pt x="1616" y="1152"/>
                  </a:cubicBezTo>
                  <a:cubicBezTo>
                    <a:pt x="1617" y="1151"/>
                    <a:pt x="1620" y="1151"/>
                    <a:pt x="1621" y="1151"/>
                  </a:cubicBezTo>
                  <a:cubicBezTo>
                    <a:pt x="1623" y="1152"/>
                    <a:pt x="1626" y="1157"/>
                    <a:pt x="1627" y="1159"/>
                  </a:cubicBezTo>
                  <a:cubicBezTo>
                    <a:pt x="1629" y="1164"/>
                    <a:pt x="1630" y="1174"/>
                    <a:pt x="1630" y="1179"/>
                  </a:cubicBezTo>
                  <a:cubicBezTo>
                    <a:pt x="1629" y="1183"/>
                    <a:pt x="1625" y="1191"/>
                    <a:pt x="1624" y="1195"/>
                  </a:cubicBezTo>
                  <a:cubicBezTo>
                    <a:pt x="1623" y="1196"/>
                    <a:pt x="1620" y="1201"/>
                    <a:pt x="1621" y="1202"/>
                  </a:cubicBezTo>
                  <a:cubicBezTo>
                    <a:pt x="1623" y="1204"/>
                    <a:pt x="1628" y="1203"/>
                    <a:pt x="1630" y="1203"/>
                  </a:cubicBezTo>
                  <a:cubicBezTo>
                    <a:pt x="1633" y="1203"/>
                    <a:pt x="1638" y="1201"/>
                    <a:pt x="1640" y="1202"/>
                  </a:cubicBezTo>
                  <a:cubicBezTo>
                    <a:pt x="1642" y="1203"/>
                    <a:pt x="1644" y="1206"/>
                    <a:pt x="1645" y="1207"/>
                  </a:cubicBezTo>
                  <a:cubicBezTo>
                    <a:pt x="1647" y="1210"/>
                    <a:pt x="1650" y="1214"/>
                    <a:pt x="1649" y="1217"/>
                  </a:cubicBezTo>
                  <a:cubicBezTo>
                    <a:pt x="1649" y="1220"/>
                    <a:pt x="1642" y="1221"/>
                    <a:pt x="1640" y="1224"/>
                  </a:cubicBezTo>
                  <a:cubicBezTo>
                    <a:pt x="1638" y="1226"/>
                    <a:pt x="1636" y="1232"/>
                    <a:pt x="1636" y="1235"/>
                  </a:cubicBezTo>
                  <a:cubicBezTo>
                    <a:pt x="1636" y="1238"/>
                    <a:pt x="1638" y="1244"/>
                    <a:pt x="1640" y="1246"/>
                  </a:cubicBezTo>
                  <a:cubicBezTo>
                    <a:pt x="1643" y="1248"/>
                    <a:pt x="1651" y="1247"/>
                    <a:pt x="1654" y="1249"/>
                  </a:cubicBezTo>
                  <a:cubicBezTo>
                    <a:pt x="1657" y="1251"/>
                    <a:pt x="1660" y="1258"/>
                    <a:pt x="1661" y="126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0" name="Freeform 162"/>
            <p:cNvSpPr>
              <a:spLocks/>
            </p:cNvSpPr>
            <p:nvPr/>
          </p:nvSpPr>
          <p:spPr bwMode="auto">
            <a:xfrm>
              <a:off x="3760" y="2086"/>
              <a:ext cx="37" cy="27"/>
            </a:xfrm>
            <a:custGeom>
              <a:avLst/>
              <a:gdLst>
                <a:gd name="T0" fmla="*/ 33 w 33"/>
                <a:gd name="T1" fmla="*/ 8 h 25"/>
                <a:gd name="T2" fmla="*/ 29 w 33"/>
                <a:gd name="T3" fmla="*/ 16 h 25"/>
                <a:gd name="T4" fmla="*/ 27 w 33"/>
                <a:gd name="T5" fmla="*/ 21 h 25"/>
                <a:gd name="T6" fmla="*/ 22 w 33"/>
                <a:gd name="T7" fmla="*/ 25 h 25"/>
                <a:gd name="T8" fmla="*/ 16 w 33"/>
                <a:gd name="T9" fmla="*/ 24 h 25"/>
                <a:gd name="T10" fmla="*/ 10 w 33"/>
                <a:gd name="T11" fmla="*/ 21 h 25"/>
                <a:gd name="T12" fmla="*/ 2 w 33"/>
                <a:gd name="T13" fmla="*/ 21 h 25"/>
                <a:gd name="T14" fmla="*/ 0 w 33"/>
                <a:gd name="T15" fmla="*/ 16 h 25"/>
                <a:gd name="T16" fmla="*/ 5 w 33"/>
                <a:gd name="T17" fmla="*/ 12 h 25"/>
                <a:gd name="T18" fmla="*/ 2 w 33"/>
                <a:gd name="T19" fmla="*/ 6 h 25"/>
                <a:gd name="T20" fmla="*/ 4 w 33"/>
                <a:gd name="T21" fmla="*/ 0 h 25"/>
                <a:gd name="T22" fmla="*/ 10 w 33"/>
                <a:gd name="T23" fmla="*/ 1 h 25"/>
                <a:gd name="T24" fmla="*/ 13 w 33"/>
                <a:gd name="T25" fmla="*/ 4 h 25"/>
                <a:gd name="T26" fmla="*/ 19 w 33"/>
                <a:gd name="T27" fmla="*/ 1 h 25"/>
                <a:gd name="T28" fmla="*/ 27 w 33"/>
                <a:gd name="T29" fmla="*/ 1 h 25"/>
                <a:gd name="T30" fmla="*/ 33 w 33"/>
                <a:gd name="T3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25">
                  <a:moveTo>
                    <a:pt x="33" y="8"/>
                  </a:moveTo>
                  <a:cubicBezTo>
                    <a:pt x="33" y="10"/>
                    <a:pt x="30" y="14"/>
                    <a:pt x="29" y="16"/>
                  </a:cubicBezTo>
                  <a:cubicBezTo>
                    <a:pt x="28" y="17"/>
                    <a:pt x="28" y="20"/>
                    <a:pt x="27" y="21"/>
                  </a:cubicBezTo>
                  <a:cubicBezTo>
                    <a:pt x="26" y="22"/>
                    <a:pt x="24" y="24"/>
                    <a:pt x="22" y="25"/>
                  </a:cubicBezTo>
                  <a:cubicBezTo>
                    <a:pt x="21" y="25"/>
                    <a:pt x="17" y="25"/>
                    <a:pt x="16" y="24"/>
                  </a:cubicBezTo>
                  <a:cubicBezTo>
                    <a:pt x="14" y="24"/>
                    <a:pt x="11" y="21"/>
                    <a:pt x="10" y="21"/>
                  </a:cubicBezTo>
                  <a:cubicBezTo>
                    <a:pt x="8" y="21"/>
                    <a:pt x="4" y="22"/>
                    <a:pt x="2" y="21"/>
                  </a:cubicBezTo>
                  <a:cubicBezTo>
                    <a:pt x="1" y="21"/>
                    <a:pt x="0" y="17"/>
                    <a:pt x="0" y="16"/>
                  </a:cubicBezTo>
                  <a:cubicBezTo>
                    <a:pt x="0" y="14"/>
                    <a:pt x="5" y="13"/>
                    <a:pt x="5" y="12"/>
                  </a:cubicBezTo>
                  <a:cubicBezTo>
                    <a:pt x="5" y="10"/>
                    <a:pt x="2" y="8"/>
                    <a:pt x="2" y="6"/>
                  </a:cubicBezTo>
                  <a:cubicBezTo>
                    <a:pt x="2" y="5"/>
                    <a:pt x="3" y="1"/>
                    <a:pt x="4" y="0"/>
                  </a:cubicBezTo>
                  <a:cubicBezTo>
                    <a:pt x="5" y="0"/>
                    <a:pt x="9" y="0"/>
                    <a:pt x="10" y="1"/>
                  </a:cubicBezTo>
                  <a:cubicBezTo>
                    <a:pt x="11" y="2"/>
                    <a:pt x="12" y="4"/>
                    <a:pt x="13" y="4"/>
                  </a:cubicBezTo>
                  <a:cubicBezTo>
                    <a:pt x="14" y="5"/>
                    <a:pt x="17" y="2"/>
                    <a:pt x="19" y="1"/>
                  </a:cubicBezTo>
                  <a:cubicBezTo>
                    <a:pt x="21" y="1"/>
                    <a:pt x="25" y="0"/>
                    <a:pt x="27" y="1"/>
                  </a:cubicBezTo>
                  <a:cubicBezTo>
                    <a:pt x="29" y="2"/>
                    <a:pt x="32" y="6"/>
                    <a:pt x="33" y="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1" name="Freeform 163"/>
            <p:cNvSpPr>
              <a:spLocks/>
            </p:cNvSpPr>
            <p:nvPr/>
          </p:nvSpPr>
          <p:spPr bwMode="auto">
            <a:xfrm>
              <a:off x="3729" y="2120"/>
              <a:ext cx="38" cy="28"/>
            </a:xfrm>
            <a:custGeom>
              <a:avLst/>
              <a:gdLst>
                <a:gd name="T0" fmla="*/ 35 w 35"/>
                <a:gd name="T1" fmla="*/ 12 h 25"/>
                <a:gd name="T2" fmla="*/ 35 w 35"/>
                <a:gd name="T3" fmla="*/ 13 h 25"/>
                <a:gd name="T4" fmla="*/ 30 w 35"/>
                <a:gd name="T5" fmla="*/ 15 h 25"/>
                <a:gd name="T6" fmla="*/ 27 w 35"/>
                <a:gd name="T7" fmla="*/ 21 h 25"/>
                <a:gd name="T8" fmla="*/ 25 w 35"/>
                <a:gd name="T9" fmla="*/ 22 h 25"/>
                <a:gd name="T10" fmla="*/ 24 w 35"/>
                <a:gd name="T11" fmla="*/ 19 h 25"/>
                <a:gd name="T12" fmla="*/ 22 w 35"/>
                <a:gd name="T13" fmla="*/ 16 h 25"/>
                <a:gd name="T14" fmla="*/ 15 w 35"/>
                <a:gd name="T15" fmla="*/ 18 h 25"/>
                <a:gd name="T16" fmla="*/ 11 w 35"/>
                <a:gd name="T17" fmla="*/ 21 h 25"/>
                <a:gd name="T18" fmla="*/ 6 w 35"/>
                <a:gd name="T19" fmla="*/ 25 h 25"/>
                <a:gd name="T20" fmla="*/ 2 w 35"/>
                <a:gd name="T21" fmla="*/ 23 h 25"/>
                <a:gd name="T22" fmla="*/ 1 w 35"/>
                <a:gd name="T23" fmla="*/ 16 h 25"/>
                <a:gd name="T24" fmla="*/ 6 w 35"/>
                <a:gd name="T25" fmla="*/ 12 h 25"/>
                <a:gd name="T26" fmla="*/ 9 w 35"/>
                <a:gd name="T27" fmla="*/ 6 h 25"/>
                <a:gd name="T28" fmla="*/ 15 w 35"/>
                <a:gd name="T29" fmla="*/ 6 h 25"/>
                <a:gd name="T30" fmla="*/ 19 w 35"/>
                <a:gd name="T31" fmla="*/ 10 h 25"/>
                <a:gd name="T32" fmla="*/ 23 w 35"/>
                <a:gd name="T33" fmla="*/ 7 h 25"/>
                <a:gd name="T34" fmla="*/ 25 w 35"/>
                <a:gd name="T35" fmla="*/ 1 h 25"/>
                <a:gd name="T36" fmla="*/ 31 w 35"/>
                <a:gd name="T37" fmla="*/ 2 h 25"/>
                <a:gd name="T38" fmla="*/ 30 w 35"/>
                <a:gd name="T39" fmla="*/ 7 h 25"/>
                <a:gd name="T40" fmla="*/ 30 w 35"/>
                <a:gd name="T41" fmla="*/ 11 h 25"/>
                <a:gd name="T42" fmla="*/ 35 w 35"/>
                <a:gd name="T43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25">
                  <a:moveTo>
                    <a:pt x="35" y="12"/>
                  </a:moveTo>
                  <a:cubicBezTo>
                    <a:pt x="35" y="12"/>
                    <a:pt x="35" y="13"/>
                    <a:pt x="35" y="13"/>
                  </a:cubicBezTo>
                  <a:cubicBezTo>
                    <a:pt x="34" y="14"/>
                    <a:pt x="31" y="15"/>
                    <a:pt x="30" y="15"/>
                  </a:cubicBezTo>
                  <a:cubicBezTo>
                    <a:pt x="29" y="17"/>
                    <a:pt x="28" y="20"/>
                    <a:pt x="27" y="21"/>
                  </a:cubicBezTo>
                  <a:cubicBezTo>
                    <a:pt x="27" y="21"/>
                    <a:pt x="26" y="21"/>
                    <a:pt x="25" y="22"/>
                  </a:cubicBezTo>
                  <a:cubicBezTo>
                    <a:pt x="25" y="21"/>
                    <a:pt x="25" y="20"/>
                    <a:pt x="24" y="19"/>
                  </a:cubicBezTo>
                  <a:cubicBezTo>
                    <a:pt x="24" y="18"/>
                    <a:pt x="23" y="16"/>
                    <a:pt x="22" y="16"/>
                  </a:cubicBezTo>
                  <a:cubicBezTo>
                    <a:pt x="20" y="15"/>
                    <a:pt x="16" y="17"/>
                    <a:pt x="15" y="18"/>
                  </a:cubicBezTo>
                  <a:cubicBezTo>
                    <a:pt x="14" y="19"/>
                    <a:pt x="12" y="21"/>
                    <a:pt x="11" y="21"/>
                  </a:cubicBezTo>
                  <a:cubicBezTo>
                    <a:pt x="10" y="22"/>
                    <a:pt x="7" y="25"/>
                    <a:pt x="6" y="25"/>
                  </a:cubicBezTo>
                  <a:cubicBezTo>
                    <a:pt x="5" y="25"/>
                    <a:pt x="3" y="24"/>
                    <a:pt x="2" y="23"/>
                  </a:cubicBezTo>
                  <a:cubicBezTo>
                    <a:pt x="1" y="22"/>
                    <a:pt x="0" y="18"/>
                    <a:pt x="1" y="16"/>
                  </a:cubicBezTo>
                  <a:cubicBezTo>
                    <a:pt x="2" y="15"/>
                    <a:pt x="5" y="14"/>
                    <a:pt x="6" y="12"/>
                  </a:cubicBezTo>
                  <a:cubicBezTo>
                    <a:pt x="7" y="11"/>
                    <a:pt x="8" y="7"/>
                    <a:pt x="9" y="6"/>
                  </a:cubicBezTo>
                  <a:cubicBezTo>
                    <a:pt x="10" y="6"/>
                    <a:pt x="13" y="6"/>
                    <a:pt x="15" y="6"/>
                  </a:cubicBezTo>
                  <a:cubicBezTo>
                    <a:pt x="16" y="7"/>
                    <a:pt x="17" y="10"/>
                    <a:pt x="19" y="10"/>
                  </a:cubicBezTo>
                  <a:cubicBezTo>
                    <a:pt x="20" y="10"/>
                    <a:pt x="22" y="8"/>
                    <a:pt x="23" y="7"/>
                  </a:cubicBezTo>
                  <a:cubicBezTo>
                    <a:pt x="24" y="6"/>
                    <a:pt x="24" y="2"/>
                    <a:pt x="25" y="1"/>
                  </a:cubicBezTo>
                  <a:cubicBezTo>
                    <a:pt x="26" y="0"/>
                    <a:pt x="30" y="1"/>
                    <a:pt x="31" y="2"/>
                  </a:cubicBezTo>
                  <a:cubicBezTo>
                    <a:pt x="32" y="3"/>
                    <a:pt x="30" y="6"/>
                    <a:pt x="30" y="7"/>
                  </a:cubicBezTo>
                  <a:cubicBezTo>
                    <a:pt x="30" y="8"/>
                    <a:pt x="30" y="10"/>
                    <a:pt x="30" y="11"/>
                  </a:cubicBezTo>
                  <a:cubicBezTo>
                    <a:pt x="31" y="12"/>
                    <a:pt x="34" y="12"/>
                    <a:pt x="35" y="1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2" name="Freeform 164"/>
            <p:cNvSpPr>
              <a:spLocks/>
            </p:cNvSpPr>
            <p:nvPr/>
          </p:nvSpPr>
          <p:spPr bwMode="auto">
            <a:xfrm>
              <a:off x="3549" y="1801"/>
              <a:ext cx="89" cy="90"/>
            </a:xfrm>
            <a:custGeom>
              <a:avLst/>
              <a:gdLst>
                <a:gd name="T0" fmla="*/ 79 w 81"/>
                <a:gd name="T1" fmla="*/ 36 h 82"/>
                <a:gd name="T2" fmla="*/ 79 w 81"/>
                <a:gd name="T3" fmla="*/ 47 h 82"/>
                <a:gd name="T4" fmla="*/ 71 w 81"/>
                <a:gd name="T5" fmla="*/ 60 h 82"/>
                <a:gd name="T6" fmla="*/ 60 w 81"/>
                <a:gd name="T7" fmla="*/ 65 h 82"/>
                <a:gd name="T8" fmla="*/ 48 w 81"/>
                <a:gd name="T9" fmla="*/ 64 h 82"/>
                <a:gd name="T10" fmla="*/ 40 w 81"/>
                <a:gd name="T11" fmla="*/ 69 h 82"/>
                <a:gd name="T12" fmla="*/ 33 w 81"/>
                <a:gd name="T13" fmla="*/ 70 h 82"/>
                <a:gd name="T14" fmla="*/ 26 w 81"/>
                <a:gd name="T15" fmla="*/ 72 h 82"/>
                <a:gd name="T16" fmla="*/ 22 w 81"/>
                <a:gd name="T17" fmla="*/ 77 h 82"/>
                <a:gd name="T18" fmla="*/ 14 w 81"/>
                <a:gd name="T19" fmla="*/ 81 h 82"/>
                <a:gd name="T20" fmla="*/ 4 w 81"/>
                <a:gd name="T21" fmla="*/ 80 h 82"/>
                <a:gd name="T22" fmla="*/ 0 w 81"/>
                <a:gd name="T23" fmla="*/ 72 h 82"/>
                <a:gd name="T24" fmla="*/ 6 w 81"/>
                <a:gd name="T25" fmla="*/ 67 h 82"/>
                <a:gd name="T26" fmla="*/ 9 w 81"/>
                <a:gd name="T27" fmla="*/ 59 h 82"/>
                <a:gd name="T28" fmla="*/ 9 w 81"/>
                <a:gd name="T29" fmla="*/ 49 h 82"/>
                <a:gd name="T30" fmla="*/ 17 w 81"/>
                <a:gd name="T31" fmla="*/ 43 h 82"/>
                <a:gd name="T32" fmla="*/ 22 w 81"/>
                <a:gd name="T33" fmla="*/ 40 h 82"/>
                <a:gd name="T34" fmla="*/ 20 w 81"/>
                <a:gd name="T35" fmla="*/ 28 h 82"/>
                <a:gd name="T36" fmla="*/ 23 w 81"/>
                <a:gd name="T37" fmla="*/ 20 h 82"/>
                <a:gd name="T38" fmla="*/ 22 w 81"/>
                <a:gd name="T39" fmla="*/ 8 h 82"/>
                <a:gd name="T40" fmla="*/ 27 w 81"/>
                <a:gd name="T41" fmla="*/ 2 h 82"/>
                <a:gd name="T42" fmla="*/ 30 w 81"/>
                <a:gd name="T43" fmla="*/ 8 h 82"/>
                <a:gd name="T44" fmla="*/ 34 w 81"/>
                <a:gd name="T45" fmla="*/ 10 h 82"/>
                <a:gd name="T46" fmla="*/ 35 w 81"/>
                <a:gd name="T47" fmla="*/ 3 h 82"/>
                <a:gd name="T48" fmla="*/ 37 w 81"/>
                <a:gd name="T49" fmla="*/ 0 h 82"/>
                <a:gd name="T50" fmla="*/ 45 w 81"/>
                <a:gd name="T51" fmla="*/ 3 h 82"/>
                <a:gd name="T52" fmla="*/ 46 w 81"/>
                <a:gd name="T53" fmla="*/ 10 h 82"/>
                <a:gd name="T54" fmla="*/ 42 w 81"/>
                <a:gd name="T55" fmla="*/ 14 h 82"/>
                <a:gd name="T56" fmla="*/ 43 w 81"/>
                <a:gd name="T57" fmla="*/ 19 h 82"/>
                <a:gd name="T58" fmla="*/ 47 w 81"/>
                <a:gd name="T59" fmla="*/ 22 h 82"/>
                <a:gd name="T60" fmla="*/ 50 w 81"/>
                <a:gd name="T61" fmla="*/ 16 h 82"/>
                <a:gd name="T62" fmla="*/ 56 w 81"/>
                <a:gd name="T63" fmla="*/ 16 h 82"/>
                <a:gd name="T64" fmla="*/ 61 w 81"/>
                <a:gd name="T65" fmla="*/ 20 h 82"/>
                <a:gd name="T66" fmla="*/ 65 w 81"/>
                <a:gd name="T67" fmla="*/ 26 h 82"/>
                <a:gd name="T68" fmla="*/ 63 w 81"/>
                <a:gd name="T69" fmla="*/ 29 h 82"/>
                <a:gd name="T70" fmla="*/ 65 w 81"/>
                <a:gd name="T71" fmla="*/ 33 h 82"/>
                <a:gd name="T72" fmla="*/ 74 w 81"/>
                <a:gd name="T73" fmla="*/ 33 h 82"/>
                <a:gd name="T74" fmla="*/ 79 w 81"/>
                <a:gd name="T75" fmla="*/ 3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82">
                  <a:moveTo>
                    <a:pt x="79" y="36"/>
                  </a:moveTo>
                  <a:cubicBezTo>
                    <a:pt x="81" y="38"/>
                    <a:pt x="80" y="44"/>
                    <a:pt x="79" y="47"/>
                  </a:cubicBezTo>
                  <a:cubicBezTo>
                    <a:pt x="78" y="51"/>
                    <a:pt x="74" y="57"/>
                    <a:pt x="71" y="60"/>
                  </a:cubicBezTo>
                  <a:cubicBezTo>
                    <a:pt x="68" y="62"/>
                    <a:pt x="63" y="64"/>
                    <a:pt x="60" y="65"/>
                  </a:cubicBezTo>
                  <a:cubicBezTo>
                    <a:pt x="57" y="65"/>
                    <a:pt x="51" y="64"/>
                    <a:pt x="48" y="64"/>
                  </a:cubicBezTo>
                  <a:cubicBezTo>
                    <a:pt x="46" y="65"/>
                    <a:pt x="42" y="68"/>
                    <a:pt x="40" y="69"/>
                  </a:cubicBezTo>
                  <a:cubicBezTo>
                    <a:pt x="38" y="69"/>
                    <a:pt x="34" y="70"/>
                    <a:pt x="33" y="70"/>
                  </a:cubicBezTo>
                  <a:cubicBezTo>
                    <a:pt x="31" y="70"/>
                    <a:pt x="28" y="71"/>
                    <a:pt x="26" y="72"/>
                  </a:cubicBezTo>
                  <a:cubicBezTo>
                    <a:pt x="25" y="73"/>
                    <a:pt x="23" y="76"/>
                    <a:pt x="22" y="77"/>
                  </a:cubicBezTo>
                  <a:cubicBezTo>
                    <a:pt x="20" y="78"/>
                    <a:pt x="16" y="80"/>
                    <a:pt x="14" y="81"/>
                  </a:cubicBezTo>
                  <a:cubicBezTo>
                    <a:pt x="11" y="81"/>
                    <a:pt x="6" y="82"/>
                    <a:pt x="4" y="80"/>
                  </a:cubicBezTo>
                  <a:cubicBezTo>
                    <a:pt x="2" y="79"/>
                    <a:pt x="0" y="74"/>
                    <a:pt x="0" y="72"/>
                  </a:cubicBezTo>
                  <a:cubicBezTo>
                    <a:pt x="1" y="71"/>
                    <a:pt x="5" y="68"/>
                    <a:pt x="6" y="67"/>
                  </a:cubicBezTo>
                  <a:cubicBezTo>
                    <a:pt x="7" y="65"/>
                    <a:pt x="8" y="61"/>
                    <a:pt x="9" y="59"/>
                  </a:cubicBezTo>
                  <a:cubicBezTo>
                    <a:pt x="9" y="57"/>
                    <a:pt x="8" y="51"/>
                    <a:pt x="9" y="49"/>
                  </a:cubicBezTo>
                  <a:cubicBezTo>
                    <a:pt x="10" y="47"/>
                    <a:pt x="15" y="44"/>
                    <a:pt x="17" y="43"/>
                  </a:cubicBezTo>
                  <a:cubicBezTo>
                    <a:pt x="18" y="42"/>
                    <a:pt x="21" y="41"/>
                    <a:pt x="22" y="40"/>
                  </a:cubicBezTo>
                  <a:cubicBezTo>
                    <a:pt x="23" y="37"/>
                    <a:pt x="20" y="31"/>
                    <a:pt x="20" y="28"/>
                  </a:cubicBezTo>
                  <a:cubicBezTo>
                    <a:pt x="20" y="26"/>
                    <a:pt x="23" y="22"/>
                    <a:pt x="23" y="20"/>
                  </a:cubicBezTo>
                  <a:cubicBezTo>
                    <a:pt x="24" y="17"/>
                    <a:pt x="21" y="11"/>
                    <a:pt x="22" y="8"/>
                  </a:cubicBezTo>
                  <a:cubicBezTo>
                    <a:pt x="22" y="6"/>
                    <a:pt x="25" y="2"/>
                    <a:pt x="27" y="2"/>
                  </a:cubicBezTo>
                  <a:cubicBezTo>
                    <a:pt x="28" y="3"/>
                    <a:pt x="29" y="7"/>
                    <a:pt x="30" y="8"/>
                  </a:cubicBezTo>
                  <a:cubicBezTo>
                    <a:pt x="31" y="9"/>
                    <a:pt x="33" y="10"/>
                    <a:pt x="34" y="10"/>
                  </a:cubicBezTo>
                  <a:cubicBezTo>
                    <a:pt x="36" y="9"/>
                    <a:pt x="34" y="4"/>
                    <a:pt x="35" y="3"/>
                  </a:cubicBezTo>
                  <a:cubicBezTo>
                    <a:pt x="35" y="2"/>
                    <a:pt x="36" y="0"/>
                    <a:pt x="37" y="0"/>
                  </a:cubicBezTo>
                  <a:cubicBezTo>
                    <a:pt x="39" y="0"/>
                    <a:pt x="44" y="2"/>
                    <a:pt x="45" y="3"/>
                  </a:cubicBezTo>
                  <a:cubicBezTo>
                    <a:pt x="46" y="5"/>
                    <a:pt x="46" y="9"/>
                    <a:pt x="46" y="10"/>
                  </a:cubicBezTo>
                  <a:cubicBezTo>
                    <a:pt x="45" y="11"/>
                    <a:pt x="43" y="13"/>
                    <a:pt x="42" y="14"/>
                  </a:cubicBezTo>
                  <a:cubicBezTo>
                    <a:pt x="42" y="15"/>
                    <a:pt x="42" y="18"/>
                    <a:pt x="43" y="19"/>
                  </a:cubicBezTo>
                  <a:cubicBezTo>
                    <a:pt x="44" y="20"/>
                    <a:pt x="46" y="22"/>
                    <a:pt x="47" y="22"/>
                  </a:cubicBezTo>
                  <a:cubicBezTo>
                    <a:pt x="49" y="21"/>
                    <a:pt x="49" y="17"/>
                    <a:pt x="50" y="16"/>
                  </a:cubicBezTo>
                  <a:cubicBezTo>
                    <a:pt x="51" y="15"/>
                    <a:pt x="54" y="16"/>
                    <a:pt x="56" y="16"/>
                  </a:cubicBezTo>
                  <a:cubicBezTo>
                    <a:pt x="57" y="16"/>
                    <a:pt x="60" y="18"/>
                    <a:pt x="61" y="20"/>
                  </a:cubicBezTo>
                  <a:cubicBezTo>
                    <a:pt x="63" y="21"/>
                    <a:pt x="65" y="24"/>
                    <a:pt x="65" y="26"/>
                  </a:cubicBezTo>
                  <a:cubicBezTo>
                    <a:pt x="65" y="27"/>
                    <a:pt x="63" y="28"/>
                    <a:pt x="63" y="29"/>
                  </a:cubicBezTo>
                  <a:cubicBezTo>
                    <a:pt x="63" y="30"/>
                    <a:pt x="64" y="32"/>
                    <a:pt x="65" y="33"/>
                  </a:cubicBezTo>
                  <a:cubicBezTo>
                    <a:pt x="67" y="34"/>
                    <a:pt x="72" y="32"/>
                    <a:pt x="74" y="33"/>
                  </a:cubicBezTo>
                  <a:cubicBezTo>
                    <a:pt x="75" y="33"/>
                    <a:pt x="79" y="35"/>
                    <a:pt x="79" y="3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3" name="Freeform 165"/>
            <p:cNvSpPr>
              <a:spLocks/>
            </p:cNvSpPr>
            <p:nvPr/>
          </p:nvSpPr>
          <p:spPr bwMode="auto">
            <a:xfrm>
              <a:off x="3471" y="1755"/>
              <a:ext cx="87" cy="90"/>
            </a:xfrm>
            <a:custGeom>
              <a:avLst/>
              <a:gdLst>
                <a:gd name="T0" fmla="*/ 76 w 79"/>
                <a:gd name="T1" fmla="*/ 18 h 82"/>
                <a:gd name="T2" fmla="*/ 79 w 79"/>
                <a:gd name="T3" fmla="*/ 27 h 82"/>
                <a:gd name="T4" fmla="*/ 76 w 79"/>
                <a:gd name="T5" fmla="*/ 33 h 82"/>
                <a:gd name="T6" fmla="*/ 78 w 79"/>
                <a:gd name="T7" fmla="*/ 43 h 82"/>
                <a:gd name="T8" fmla="*/ 73 w 79"/>
                <a:gd name="T9" fmla="*/ 46 h 82"/>
                <a:gd name="T10" fmla="*/ 67 w 79"/>
                <a:gd name="T11" fmla="*/ 46 h 82"/>
                <a:gd name="T12" fmla="*/ 66 w 79"/>
                <a:gd name="T13" fmla="*/ 52 h 82"/>
                <a:gd name="T14" fmla="*/ 73 w 79"/>
                <a:gd name="T15" fmla="*/ 56 h 82"/>
                <a:gd name="T16" fmla="*/ 78 w 79"/>
                <a:gd name="T17" fmla="*/ 61 h 82"/>
                <a:gd name="T18" fmla="*/ 75 w 79"/>
                <a:gd name="T19" fmla="*/ 65 h 82"/>
                <a:gd name="T20" fmla="*/ 71 w 79"/>
                <a:gd name="T21" fmla="*/ 73 h 82"/>
                <a:gd name="T22" fmla="*/ 67 w 79"/>
                <a:gd name="T23" fmla="*/ 79 h 82"/>
                <a:gd name="T24" fmla="*/ 61 w 79"/>
                <a:gd name="T25" fmla="*/ 79 h 82"/>
                <a:gd name="T26" fmla="*/ 53 w 79"/>
                <a:gd name="T27" fmla="*/ 82 h 82"/>
                <a:gd name="T28" fmla="*/ 45 w 79"/>
                <a:gd name="T29" fmla="*/ 79 h 82"/>
                <a:gd name="T30" fmla="*/ 40 w 79"/>
                <a:gd name="T31" fmla="*/ 68 h 82"/>
                <a:gd name="T32" fmla="*/ 29 w 79"/>
                <a:gd name="T33" fmla="*/ 68 h 82"/>
                <a:gd name="T34" fmla="*/ 24 w 79"/>
                <a:gd name="T35" fmla="*/ 64 h 82"/>
                <a:gd name="T36" fmla="*/ 18 w 79"/>
                <a:gd name="T37" fmla="*/ 62 h 82"/>
                <a:gd name="T38" fmla="*/ 12 w 79"/>
                <a:gd name="T39" fmla="*/ 53 h 82"/>
                <a:gd name="T40" fmla="*/ 10 w 79"/>
                <a:gd name="T41" fmla="*/ 38 h 82"/>
                <a:gd name="T42" fmla="*/ 4 w 79"/>
                <a:gd name="T43" fmla="*/ 35 h 82"/>
                <a:gd name="T44" fmla="*/ 0 w 79"/>
                <a:gd name="T45" fmla="*/ 30 h 82"/>
                <a:gd name="T46" fmla="*/ 7 w 79"/>
                <a:gd name="T47" fmla="*/ 25 h 82"/>
                <a:gd name="T48" fmla="*/ 7 w 79"/>
                <a:gd name="T49" fmla="*/ 21 h 82"/>
                <a:gd name="T50" fmla="*/ 16 w 79"/>
                <a:gd name="T51" fmla="*/ 20 h 82"/>
                <a:gd name="T52" fmla="*/ 19 w 79"/>
                <a:gd name="T53" fmla="*/ 11 h 82"/>
                <a:gd name="T54" fmla="*/ 22 w 79"/>
                <a:gd name="T55" fmla="*/ 6 h 82"/>
                <a:gd name="T56" fmla="*/ 30 w 79"/>
                <a:gd name="T57" fmla="*/ 7 h 82"/>
                <a:gd name="T58" fmla="*/ 38 w 79"/>
                <a:gd name="T59" fmla="*/ 0 h 82"/>
                <a:gd name="T60" fmla="*/ 50 w 79"/>
                <a:gd name="T61" fmla="*/ 2 h 82"/>
                <a:gd name="T62" fmla="*/ 49 w 79"/>
                <a:gd name="T63" fmla="*/ 8 h 82"/>
                <a:gd name="T64" fmla="*/ 46 w 79"/>
                <a:gd name="T65" fmla="*/ 14 h 82"/>
                <a:gd name="T66" fmla="*/ 46 w 79"/>
                <a:gd name="T67" fmla="*/ 21 h 82"/>
                <a:gd name="T68" fmla="*/ 46 w 79"/>
                <a:gd name="T69" fmla="*/ 27 h 82"/>
                <a:gd name="T70" fmla="*/ 50 w 79"/>
                <a:gd name="T71" fmla="*/ 26 h 82"/>
                <a:gd name="T72" fmla="*/ 53 w 79"/>
                <a:gd name="T73" fmla="*/ 17 h 82"/>
                <a:gd name="T74" fmla="*/ 58 w 79"/>
                <a:gd name="T75" fmla="*/ 13 h 82"/>
                <a:gd name="T76" fmla="*/ 67 w 79"/>
                <a:gd name="T77" fmla="*/ 10 h 82"/>
                <a:gd name="T78" fmla="*/ 76 w 79"/>
                <a:gd name="T79" fmla="*/ 1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" h="82">
                  <a:moveTo>
                    <a:pt x="76" y="18"/>
                  </a:moveTo>
                  <a:cubicBezTo>
                    <a:pt x="77" y="20"/>
                    <a:pt x="79" y="25"/>
                    <a:pt x="79" y="27"/>
                  </a:cubicBezTo>
                  <a:cubicBezTo>
                    <a:pt x="79" y="28"/>
                    <a:pt x="77" y="32"/>
                    <a:pt x="76" y="33"/>
                  </a:cubicBezTo>
                  <a:cubicBezTo>
                    <a:pt x="76" y="36"/>
                    <a:pt x="79" y="41"/>
                    <a:pt x="78" y="43"/>
                  </a:cubicBezTo>
                  <a:cubicBezTo>
                    <a:pt x="77" y="45"/>
                    <a:pt x="74" y="45"/>
                    <a:pt x="73" y="46"/>
                  </a:cubicBezTo>
                  <a:cubicBezTo>
                    <a:pt x="71" y="46"/>
                    <a:pt x="68" y="45"/>
                    <a:pt x="67" y="46"/>
                  </a:cubicBezTo>
                  <a:cubicBezTo>
                    <a:pt x="66" y="47"/>
                    <a:pt x="66" y="51"/>
                    <a:pt x="66" y="52"/>
                  </a:cubicBezTo>
                  <a:cubicBezTo>
                    <a:pt x="67" y="54"/>
                    <a:pt x="71" y="54"/>
                    <a:pt x="73" y="56"/>
                  </a:cubicBezTo>
                  <a:cubicBezTo>
                    <a:pt x="74" y="57"/>
                    <a:pt x="78" y="59"/>
                    <a:pt x="78" y="61"/>
                  </a:cubicBezTo>
                  <a:cubicBezTo>
                    <a:pt x="78" y="62"/>
                    <a:pt x="75" y="64"/>
                    <a:pt x="75" y="65"/>
                  </a:cubicBezTo>
                  <a:cubicBezTo>
                    <a:pt x="74" y="67"/>
                    <a:pt x="72" y="71"/>
                    <a:pt x="71" y="73"/>
                  </a:cubicBezTo>
                  <a:cubicBezTo>
                    <a:pt x="70" y="74"/>
                    <a:pt x="68" y="78"/>
                    <a:pt x="67" y="79"/>
                  </a:cubicBezTo>
                  <a:cubicBezTo>
                    <a:pt x="65" y="80"/>
                    <a:pt x="62" y="79"/>
                    <a:pt x="61" y="79"/>
                  </a:cubicBezTo>
                  <a:cubicBezTo>
                    <a:pt x="59" y="80"/>
                    <a:pt x="55" y="82"/>
                    <a:pt x="53" y="82"/>
                  </a:cubicBezTo>
                  <a:cubicBezTo>
                    <a:pt x="51" y="82"/>
                    <a:pt x="46" y="81"/>
                    <a:pt x="45" y="79"/>
                  </a:cubicBezTo>
                  <a:cubicBezTo>
                    <a:pt x="43" y="77"/>
                    <a:pt x="42" y="70"/>
                    <a:pt x="40" y="68"/>
                  </a:cubicBezTo>
                  <a:cubicBezTo>
                    <a:pt x="38" y="67"/>
                    <a:pt x="32" y="69"/>
                    <a:pt x="29" y="68"/>
                  </a:cubicBezTo>
                  <a:cubicBezTo>
                    <a:pt x="28" y="68"/>
                    <a:pt x="26" y="65"/>
                    <a:pt x="24" y="64"/>
                  </a:cubicBezTo>
                  <a:cubicBezTo>
                    <a:pt x="23" y="63"/>
                    <a:pt x="19" y="63"/>
                    <a:pt x="18" y="62"/>
                  </a:cubicBezTo>
                  <a:cubicBezTo>
                    <a:pt x="16" y="60"/>
                    <a:pt x="13" y="55"/>
                    <a:pt x="12" y="53"/>
                  </a:cubicBezTo>
                  <a:cubicBezTo>
                    <a:pt x="11" y="49"/>
                    <a:pt x="13" y="41"/>
                    <a:pt x="10" y="38"/>
                  </a:cubicBezTo>
                  <a:cubicBezTo>
                    <a:pt x="9" y="36"/>
                    <a:pt x="5" y="36"/>
                    <a:pt x="4" y="35"/>
                  </a:cubicBezTo>
                  <a:cubicBezTo>
                    <a:pt x="2" y="34"/>
                    <a:pt x="0" y="31"/>
                    <a:pt x="0" y="30"/>
                  </a:cubicBezTo>
                  <a:cubicBezTo>
                    <a:pt x="0" y="28"/>
                    <a:pt x="5" y="27"/>
                    <a:pt x="7" y="25"/>
                  </a:cubicBezTo>
                  <a:cubicBezTo>
                    <a:pt x="7" y="24"/>
                    <a:pt x="7" y="22"/>
                    <a:pt x="7" y="21"/>
                  </a:cubicBezTo>
                  <a:cubicBezTo>
                    <a:pt x="9" y="20"/>
                    <a:pt x="15" y="22"/>
                    <a:pt x="16" y="20"/>
                  </a:cubicBezTo>
                  <a:cubicBezTo>
                    <a:pt x="18" y="19"/>
                    <a:pt x="19" y="13"/>
                    <a:pt x="19" y="11"/>
                  </a:cubicBezTo>
                  <a:cubicBezTo>
                    <a:pt x="20" y="10"/>
                    <a:pt x="20" y="6"/>
                    <a:pt x="22" y="6"/>
                  </a:cubicBezTo>
                  <a:cubicBezTo>
                    <a:pt x="24" y="5"/>
                    <a:pt x="28" y="8"/>
                    <a:pt x="30" y="7"/>
                  </a:cubicBezTo>
                  <a:cubicBezTo>
                    <a:pt x="32" y="6"/>
                    <a:pt x="35" y="1"/>
                    <a:pt x="38" y="0"/>
                  </a:cubicBezTo>
                  <a:cubicBezTo>
                    <a:pt x="41" y="0"/>
                    <a:pt x="49" y="0"/>
                    <a:pt x="50" y="2"/>
                  </a:cubicBezTo>
                  <a:cubicBezTo>
                    <a:pt x="51" y="4"/>
                    <a:pt x="50" y="7"/>
                    <a:pt x="49" y="8"/>
                  </a:cubicBezTo>
                  <a:cubicBezTo>
                    <a:pt x="49" y="10"/>
                    <a:pt x="47" y="13"/>
                    <a:pt x="46" y="14"/>
                  </a:cubicBezTo>
                  <a:cubicBezTo>
                    <a:pt x="46" y="16"/>
                    <a:pt x="46" y="20"/>
                    <a:pt x="46" y="21"/>
                  </a:cubicBezTo>
                  <a:cubicBezTo>
                    <a:pt x="46" y="23"/>
                    <a:pt x="45" y="26"/>
                    <a:pt x="46" y="27"/>
                  </a:cubicBezTo>
                  <a:cubicBezTo>
                    <a:pt x="47" y="28"/>
                    <a:pt x="50" y="27"/>
                    <a:pt x="50" y="26"/>
                  </a:cubicBezTo>
                  <a:cubicBezTo>
                    <a:pt x="52" y="24"/>
                    <a:pt x="52" y="19"/>
                    <a:pt x="53" y="17"/>
                  </a:cubicBezTo>
                  <a:cubicBezTo>
                    <a:pt x="54" y="15"/>
                    <a:pt x="57" y="14"/>
                    <a:pt x="58" y="13"/>
                  </a:cubicBezTo>
                  <a:cubicBezTo>
                    <a:pt x="60" y="12"/>
                    <a:pt x="65" y="9"/>
                    <a:pt x="67" y="10"/>
                  </a:cubicBezTo>
                  <a:cubicBezTo>
                    <a:pt x="70" y="10"/>
                    <a:pt x="74" y="16"/>
                    <a:pt x="76" y="1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4" name="Freeform 166"/>
            <p:cNvSpPr>
              <a:spLocks/>
            </p:cNvSpPr>
            <p:nvPr/>
          </p:nvSpPr>
          <p:spPr bwMode="auto">
            <a:xfrm>
              <a:off x="3458" y="1680"/>
              <a:ext cx="74" cy="79"/>
            </a:xfrm>
            <a:custGeom>
              <a:avLst/>
              <a:gdLst>
                <a:gd name="T0" fmla="*/ 66 w 67"/>
                <a:gd name="T1" fmla="*/ 33 h 72"/>
                <a:gd name="T2" fmla="*/ 65 w 67"/>
                <a:gd name="T3" fmla="*/ 40 h 72"/>
                <a:gd name="T4" fmla="*/ 59 w 67"/>
                <a:gd name="T5" fmla="*/ 45 h 72"/>
                <a:gd name="T6" fmla="*/ 60 w 67"/>
                <a:gd name="T7" fmla="*/ 53 h 72"/>
                <a:gd name="T8" fmla="*/ 59 w 67"/>
                <a:gd name="T9" fmla="*/ 62 h 72"/>
                <a:gd name="T10" fmla="*/ 54 w 67"/>
                <a:gd name="T11" fmla="*/ 63 h 72"/>
                <a:gd name="T12" fmla="*/ 45 w 67"/>
                <a:gd name="T13" fmla="*/ 61 h 72"/>
                <a:gd name="T14" fmla="*/ 36 w 67"/>
                <a:gd name="T15" fmla="*/ 64 h 72"/>
                <a:gd name="T16" fmla="*/ 31 w 67"/>
                <a:gd name="T17" fmla="*/ 68 h 72"/>
                <a:gd name="T18" fmla="*/ 27 w 67"/>
                <a:gd name="T19" fmla="*/ 70 h 72"/>
                <a:gd name="T20" fmla="*/ 18 w 67"/>
                <a:gd name="T21" fmla="*/ 72 h 72"/>
                <a:gd name="T22" fmla="*/ 10 w 67"/>
                <a:gd name="T23" fmla="*/ 70 h 72"/>
                <a:gd name="T24" fmla="*/ 8 w 67"/>
                <a:gd name="T25" fmla="*/ 65 h 72"/>
                <a:gd name="T26" fmla="*/ 11 w 67"/>
                <a:gd name="T27" fmla="*/ 60 h 72"/>
                <a:gd name="T28" fmla="*/ 13 w 67"/>
                <a:gd name="T29" fmla="*/ 54 h 72"/>
                <a:gd name="T30" fmla="*/ 8 w 67"/>
                <a:gd name="T31" fmla="*/ 53 h 72"/>
                <a:gd name="T32" fmla="*/ 5 w 67"/>
                <a:gd name="T33" fmla="*/ 57 h 72"/>
                <a:gd name="T34" fmla="*/ 1 w 67"/>
                <a:gd name="T35" fmla="*/ 53 h 72"/>
                <a:gd name="T36" fmla="*/ 2 w 67"/>
                <a:gd name="T37" fmla="*/ 44 h 72"/>
                <a:gd name="T38" fmla="*/ 8 w 67"/>
                <a:gd name="T39" fmla="*/ 39 h 72"/>
                <a:gd name="T40" fmla="*/ 13 w 67"/>
                <a:gd name="T41" fmla="*/ 37 h 72"/>
                <a:gd name="T42" fmla="*/ 12 w 67"/>
                <a:gd name="T43" fmla="*/ 31 h 72"/>
                <a:gd name="T44" fmla="*/ 9 w 67"/>
                <a:gd name="T45" fmla="*/ 28 h 72"/>
                <a:gd name="T46" fmla="*/ 11 w 67"/>
                <a:gd name="T47" fmla="*/ 23 h 72"/>
                <a:gd name="T48" fmla="*/ 16 w 67"/>
                <a:gd name="T49" fmla="*/ 23 h 72"/>
                <a:gd name="T50" fmla="*/ 25 w 67"/>
                <a:gd name="T51" fmla="*/ 16 h 72"/>
                <a:gd name="T52" fmla="*/ 32 w 67"/>
                <a:gd name="T53" fmla="*/ 15 h 72"/>
                <a:gd name="T54" fmla="*/ 39 w 67"/>
                <a:gd name="T55" fmla="*/ 16 h 72"/>
                <a:gd name="T56" fmla="*/ 43 w 67"/>
                <a:gd name="T57" fmla="*/ 8 h 72"/>
                <a:gd name="T58" fmla="*/ 41 w 67"/>
                <a:gd name="T59" fmla="*/ 3 h 72"/>
                <a:gd name="T60" fmla="*/ 45 w 67"/>
                <a:gd name="T61" fmla="*/ 0 h 72"/>
                <a:gd name="T62" fmla="*/ 51 w 67"/>
                <a:gd name="T63" fmla="*/ 3 h 72"/>
                <a:gd name="T64" fmla="*/ 53 w 67"/>
                <a:gd name="T65" fmla="*/ 10 h 72"/>
                <a:gd name="T66" fmla="*/ 54 w 67"/>
                <a:gd name="T67" fmla="*/ 19 h 72"/>
                <a:gd name="T68" fmla="*/ 58 w 67"/>
                <a:gd name="T69" fmla="*/ 24 h 72"/>
                <a:gd name="T70" fmla="*/ 66 w 67"/>
                <a:gd name="T71" fmla="*/ 3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7" h="72">
                  <a:moveTo>
                    <a:pt x="66" y="33"/>
                  </a:moveTo>
                  <a:cubicBezTo>
                    <a:pt x="67" y="35"/>
                    <a:pt x="66" y="39"/>
                    <a:pt x="65" y="40"/>
                  </a:cubicBezTo>
                  <a:cubicBezTo>
                    <a:pt x="64" y="42"/>
                    <a:pt x="60" y="43"/>
                    <a:pt x="59" y="45"/>
                  </a:cubicBezTo>
                  <a:cubicBezTo>
                    <a:pt x="58" y="47"/>
                    <a:pt x="60" y="51"/>
                    <a:pt x="60" y="53"/>
                  </a:cubicBezTo>
                  <a:cubicBezTo>
                    <a:pt x="60" y="55"/>
                    <a:pt x="60" y="60"/>
                    <a:pt x="59" y="62"/>
                  </a:cubicBezTo>
                  <a:cubicBezTo>
                    <a:pt x="58" y="63"/>
                    <a:pt x="55" y="63"/>
                    <a:pt x="54" y="63"/>
                  </a:cubicBezTo>
                  <a:cubicBezTo>
                    <a:pt x="52" y="63"/>
                    <a:pt x="48" y="61"/>
                    <a:pt x="45" y="61"/>
                  </a:cubicBezTo>
                  <a:cubicBezTo>
                    <a:pt x="43" y="61"/>
                    <a:pt x="38" y="63"/>
                    <a:pt x="36" y="64"/>
                  </a:cubicBezTo>
                  <a:cubicBezTo>
                    <a:pt x="35" y="65"/>
                    <a:pt x="32" y="67"/>
                    <a:pt x="31" y="68"/>
                  </a:cubicBezTo>
                  <a:cubicBezTo>
                    <a:pt x="30" y="69"/>
                    <a:pt x="28" y="70"/>
                    <a:pt x="27" y="70"/>
                  </a:cubicBezTo>
                  <a:cubicBezTo>
                    <a:pt x="25" y="71"/>
                    <a:pt x="20" y="72"/>
                    <a:pt x="18" y="72"/>
                  </a:cubicBezTo>
                  <a:cubicBezTo>
                    <a:pt x="16" y="72"/>
                    <a:pt x="12" y="71"/>
                    <a:pt x="10" y="70"/>
                  </a:cubicBezTo>
                  <a:cubicBezTo>
                    <a:pt x="9" y="69"/>
                    <a:pt x="8" y="66"/>
                    <a:pt x="8" y="65"/>
                  </a:cubicBezTo>
                  <a:cubicBezTo>
                    <a:pt x="8" y="64"/>
                    <a:pt x="10" y="61"/>
                    <a:pt x="11" y="60"/>
                  </a:cubicBezTo>
                  <a:cubicBezTo>
                    <a:pt x="11" y="59"/>
                    <a:pt x="14" y="56"/>
                    <a:pt x="13" y="54"/>
                  </a:cubicBezTo>
                  <a:cubicBezTo>
                    <a:pt x="12" y="53"/>
                    <a:pt x="9" y="53"/>
                    <a:pt x="8" y="53"/>
                  </a:cubicBezTo>
                  <a:cubicBezTo>
                    <a:pt x="7" y="54"/>
                    <a:pt x="6" y="57"/>
                    <a:pt x="5" y="57"/>
                  </a:cubicBezTo>
                  <a:cubicBezTo>
                    <a:pt x="4" y="57"/>
                    <a:pt x="2" y="55"/>
                    <a:pt x="1" y="53"/>
                  </a:cubicBezTo>
                  <a:cubicBezTo>
                    <a:pt x="0" y="51"/>
                    <a:pt x="1" y="46"/>
                    <a:pt x="2" y="44"/>
                  </a:cubicBezTo>
                  <a:cubicBezTo>
                    <a:pt x="3" y="42"/>
                    <a:pt x="6" y="40"/>
                    <a:pt x="8" y="39"/>
                  </a:cubicBezTo>
                  <a:cubicBezTo>
                    <a:pt x="9" y="38"/>
                    <a:pt x="13" y="38"/>
                    <a:pt x="13" y="37"/>
                  </a:cubicBezTo>
                  <a:cubicBezTo>
                    <a:pt x="14" y="35"/>
                    <a:pt x="13" y="33"/>
                    <a:pt x="12" y="31"/>
                  </a:cubicBezTo>
                  <a:cubicBezTo>
                    <a:pt x="12" y="30"/>
                    <a:pt x="9" y="29"/>
                    <a:pt x="9" y="28"/>
                  </a:cubicBezTo>
                  <a:cubicBezTo>
                    <a:pt x="8" y="26"/>
                    <a:pt x="10" y="24"/>
                    <a:pt x="11" y="23"/>
                  </a:cubicBezTo>
                  <a:cubicBezTo>
                    <a:pt x="12" y="22"/>
                    <a:pt x="15" y="24"/>
                    <a:pt x="16" y="23"/>
                  </a:cubicBezTo>
                  <a:cubicBezTo>
                    <a:pt x="19" y="23"/>
                    <a:pt x="23" y="18"/>
                    <a:pt x="25" y="16"/>
                  </a:cubicBezTo>
                  <a:cubicBezTo>
                    <a:pt x="27" y="16"/>
                    <a:pt x="31" y="15"/>
                    <a:pt x="32" y="15"/>
                  </a:cubicBezTo>
                  <a:cubicBezTo>
                    <a:pt x="34" y="15"/>
                    <a:pt x="38" y="16"/>
                    <a:pt x="39" y="16"/>
                  </a:cubicBezTo>
                  <a:cubicBezTo>
                    <a:pt x="41" y="15"/>
                    <a:pt x="43" y="10"/>
                    <a:pt x="43" y="8"/>
                  </a:cubicBezTo>
                  <a:cubicBezTo>
                    <a:pt x="43" y="7"/>
                    <a:pt x="40" y="4"/>
                    <a:pt x="41" y="3"/>
                  </a:cubicBezTo>
                  <a:cubicBezTo>
                    <a:pt x="41" y="2"/>
                    <a:pt x="43" y="1"/>
                    <a:pt x="45" y="0"/>
                  </a:cubicBezTo>
                  <a:cubicBezTo>
                    <a:pt x="46" y="0"/>
                    <a:pt x="50" y="2"/>
                    <a:pt x="51" y="3"/>
                  </a:cubicBezTo>
                  <a:cubicBezTo>
                    <a:pt x="52" y="5"/>
                    <a:pt x="53" y="9"/>
                    <a:pt x="53" y="10"/>
                  </a:cubicBezTo>
                  <a:cubicBezTo>
                    <a:pt x="53" y="12"/>
                    <a:pt x="53" y="17"/>
                    <a:pt x="54" y="19"/>
                  </a:cubicBezTo>
                  <a:cubicBezTo>
                    <a:pt x="54" y="20"/>
                    <a:pt x="57" y="23"/>
                    <a:pt x="58" y="24"/>
                  </a:cubicBezTo>
                  <a:cubicBezTo>
                    <a:pt x="60" y="27"/>
                    <a:pt x="65" y="30"/>
                    <a:pt x="66" y="3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5" name="Freeform 167"/>
            <p:cNvSpPr>
              <a:spLocks/>
            </p:cNvSpPr>
            <p:nvPr/>
          </p:nvSpPr>
          <p:spPr bwMode="auto">
            <a:xfrm>
              <a:off x="3488" y="1954"/>
              <a:ext cx="22" cy="11"/>
            </a:xfrm>
            <a:custGeom>
              <a:avLst/>
              <a:gdLst>
                <a:gd name="T0" fmla="*/ 20 w 20"/>
                <a:gd name="T1" fmla="*/ 3 h 10"/>
                <a:gd name="T2" fmla="*/ 17 w 20"/>
                <a:gd name="T3" fmla="*/ 7 h 10"/>
                <a:gd name="T4" fmla="*/ 11 w 20"/>
                <a:gd name="T5" fmla="*/ 6 h 10"/>
                <a:gd name="T6" fmla="*/ 5 w 20"/>
                <a:gd name="T7" fmla="*/ 10 h 10"/>
                <a:gd name="T8" fmla="*/ 0 w 20"/>
                <a:gd name="T9" fmla="*/ 7 h 10"/>
                <a:gd name="T10" fmla="*/ 4 w 20"/>
                <a:gd name="T11" fmla="*/ 3 h 10"/>
                <a:gd name="T12" fmla="*/ 10 w 20"/>
                <a:gd name="T13" fmla="*/ 2 h 10"/>
                <a:gd name="T14" fmla="*/ 16 w 20"/>
                <a:gd name="T15" fmla="*/ 1 h 10"/>
                <a:gd name="T16" fmla="*/ 20 w 20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">
                  <a:moveTo>
                    <a:pt x="20" y="3"/>
                  </a:moveTo>
                  <a:cubicBezTo>
                    <a:pt x="20" y="4"/>
                    <a:pt x="18" y="6"/>
                    <a:pt x="17" y="7"/>
                  </a:cubicBezTo>
                  <a:cubicBezTo>
                    <a:pt x="16" y="8"/>
                    <a:pt x="13" y="6"/>
                    <a:pt x="11" y="6"/>
                  </a:cubicBezTo>
                  <a:cubicBezTo>
                    <a:pt x="9" y="7"/>
                    <a:pt x="6" y="10"/>
                    <a:pt x="5" y="10"/>
                  </a:cubicBezTo>
                  <a:cubicBezTo>
                    <a:pt x="3" y="10"/>
                    <a:pt x="0" y="8"/>
                    <a:pt x="0" y="7"/>
                  </a:cubicBezTo>
                  <a:cubicBezTo>
                    <a:pt x="0" y="5"/>
                    <a:pt x="3" y="4"/>
                    <a:pt x="4" y="3"/>
                  </a:cubicBezTo>
                  <a:cubicBezTo>
                    <a:pt x="5" y="2"/>
                    <a:pt x="9" y="2"/>
                    <a:pt x="10" y="2"/>
                  </a:cubicBezTo>
                  <a:cubicBezTo>
                    <a:pt x="12" y="1"/>
                    <a:pt x="15" y="0"/>
                    <a:pt x="16" y="1"/>
                  </a:cubicBezTo>
                  <a:cubicBezTo>
                    <a:pt x="17" y="1"/>
                    <a:pt x="20" y="2"/>
                    <a:pt x="20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6" name="Freeform 168"/>
            <p:cNvSpPr>
              <a:spLocks/>
            </p:cNvSpPr>
            <p:nvPr/>
          </p:nvSpPr>
          <p:spPr bwMode="auto">
            <a:xfrm>
              <a:off x="3489" y="1968"/>
              <a:ext cx="15" cy="13"/>
            </a:xfrm>
            <a:custGeom>
              <a:avLst/>
              <a:gdLst>
                <a:gd name="T0" fmla="*/ 13 w 14"/>
                <a:gd name="T1" fmla="*/ 4 h 12"/>
                <a:gd name="T2" fmla="*/ 13 w 14"/>
                <a:gd name="T3" fmla="*/ 8 h 12"/>
                <a:gd name="T4" fmla="*/ 9 w 14"/>
                <a:gd name="T5" fmla="*/ 12 h 12"/>
                <a:gd name="T6" fmla="*/ 2 w 14"/>
                <a:gd name="T7" fmla="*/ 9 h 12"/>
                <a:gd name="T8" fmla="*/ 0 w 14"/>
                <a:gd name="T9" fmla="*/ 3 h 12"/>
                <a:gd name="T10" fmla="*/ 3 w 14"/>
                <a:gd name="T11" fmla="*/ 0 h 12"/>
                <a:gd name="T12" fmla="*/ 8 w 14"/>
                <a:gd name="T13" fmla="*/ 3 h 12"/>
                <a:gd name="T14" fmla="*/ 13 w 14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2">
                  <a:moveTo>
                    <a:pt x="13" y="4"/>
                  </a:moveTo>
                  <a:cubicBezTo>
                    <a:pt x="14" y="5"/>
                    <a:pt x="14" y="7"/>
                    <a:pt x="13" y="8"/>
                  </a:cubicBezTo>
                  <a:cubicBezTo>
                    <a:pt x="13" y="9"/>
                    <a:pt x="11" y="12"/>
                    <a:pt x="9" y="12"/>
                  </a:cubicBezTo>
                  <a:cubicBezTo>
                    <a:pt x="8" y="12"/>
                    <a:pt x="3" y="11"/>
                    <a:pt x="2" y="9"/>
                  </a:cubicBezTo>
                  <a:cubicBezTo>
                    <a:pt x="1" y="8"/>
                    <a:pt x="0" y="5"/>
                    <a:pt x="0" y="3"/>
                  </a:cubicBezTo>
                  <a:cubicBezTo>
                    <a:pt x="1" y="2"/>
                    <a:pt x="2" y="0"/>
                    <a:pt x="3" y="0"/>
                  </a:cubicBezTo>
                  <a:cubicBezTo>
                    <a:pt x="5" y="0"/>
                    <a:pt x="7" y="2"/>
                    <a:pt x="8" y="3"/>
                  </a:cubicBezTo>
                  <a:cubicBezTo>
                    <a:pt x="9" y="3"/>
                    <a:pt x="12" y="3"/>
                    <a:pt x="13" y="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7" name="Freeform 169"/>
            <p:cNvSpPr>
              <a:spLocks/>
            </p:cNvSpPr>
            <p:nvPr/>
          </p:nvSpPr>
          <p:spPr bwMode="auto">
            <a:xfrm>
              <a:off x="3486" y="1940"/>
              <a:ext cx="17" cy="15"/>
            </a:xfrm>
            <a:custGeom>
              <a:avLst/>
              <a:gdLst>
                <a:gd name="T0" fmla="*/ 14 w 16"/>
                <a:gd name="T1" fmla="*/ 0 h 14"/>
                <a:gd name="T2" fmla="*/ 16 w 16"/>
                <a:gd name="T3" fmla="*/ 7 h 14"/>
                <a:gd name="T4" fmla="*/ 9 w 16"/>
                <a:gd name="T5" fmla="*/ 13 h 14"/>
                <a:gd name="T6" fmla="*/ 1 w 16"/>
                <a:gd name="T7" fmla="*/ 12 h 14"/>
                <a:gd name="T8" fmla="*/ 0 w 16"/>
                <a:gd name="T9" fmla="*/ 7 h 14"/>
                <a:gd name="T10" fmla="*/ 7 w 16"/>
                <a:gd name="T11" fmla="*/ 4 h 14"/>
                <a:gd name="T12" fmla="*/ 9 w 16"/>
                <a:gd name="T13" fmla="*/ 0 h 14"/>
                <a:gd name="T14" fmla="*/ 14 w 16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4">
                  <a:moveTo>
                    <a:pt x="14" y="0"/>
                  </a:moveTo>
                  <a:cubicBezTo>
                    <a:pt x="15" y="2"/>
                    <a:pt x="16" y="6"/>
                    <a:pt x="16" y="7"/>
                  </a:cubicBezTo>
                  <a:cubicBezTo>
                    <a:pt x="15" y="9"/>
                    <a:pt x="11" y="12"/>
                    <a:pt x="9" y="13"/>
                  </a:cubicBezTo>
                  <a:cubicBezTo>
                    <a:pt x="7" y="13"/>
                    <a:pt x="2" y="14"/>
                    <a:pt x="1" y="12"/>
                  </a:cubicBezTo>
                  <a:cubicBezTo>
                    <a:pt x="0" y="11"/>
                    <a:pt x="0" y="8"/>
                    <a:pt x="0" y="7"/>
                  </a:cubicBezTo>
                  <a:cubicBezTo>
                    <a:pt x="1" y="6"/>
                    <a:pt x="6" y="6"/>
                    <a:pt x="7" y="4"/>
                  </a:cubicBezTo>
                  <a:cubicBezTo>
                    <a:pt x="8" y="4"/>
                    <a:pt x="8" y="1"/>
                    <a:pt x="9" y="0"/>
                  </a:cubicBezTo>
                  <a:cubicBezTo>
                    <a:pt x="10" y="0"/>
                    <a:pt x="13" y="0"/>
                    <a:pt x="14" y="0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8" name="Freeform 170"/>
            <p:cNvSpPr>
              <a:spLocks/>
            </p:cNvSpPr>
            <p:nvPr/>
          </p:nvSpPr>
          <p:spPr bwMode="auto">
            <a:xfrm>
              <a:off x="3443" y="1750"/>
              <a:ext cx="34" cy="31"/>
            </a:xfrm>
            <a:custGeom>
              <a:avLst/>
              <a:gdLst>
                <a:gd name="T0" fmla="*/ 30 w 31"/>
                <a:gd name="T1" fmla="*/ 17 h 28"/>
                <a:gd name="T2" fmla="*/ 29 w 31"/>
                <a:gd name="T3" fmla="*/ 23 h 28"/>
                <a:gd name="T4" fmla="*/ 25 w 31"/>
                <a:gd name="T5" fmla="*/ 27 h 28"/>
                <a:gd name="T6" fmla="*/ 22 w 31"/>
                <a:gd name="T7" fmla="*/ 28 h 28"/>
                <a:gd name="T8" fmla="*/ 12 w 31"/>
                <a:gd name="T9" fmla="*/ 24 h 28"/>
                <a:gd name="T10" fmla="*/ 4 w 31"/>
                <a:gd name="T11" fmla="*/ 14 h 28"/>
                <a:gd name="T12" fmla="*/ 0 w 31"/>
                <a:gd name="T13" fmla="*/ 9 h 28"/>
                <a:gd name="T14" fmla="*/ 4 w 31"/>
                <a:gd name="T15" fmla="*/ 1 h 28"/>
                <a:gd name="T16" fmla="*/ 12 w 31"/>
                <a:gd name="T17" fmla="*/ 1 h 28"/>
                <a:gd name="T18" fmla="*/ 18 w 31"/>
                <a:gd name="T19" fmla="*/ 7 h 28"/>
                <a:gd name="T20" fmla="*/ 20 w 31"/>
                <a:gd name="T21" fmla="*/ 11 h 28"/>
                <a:gd name="T22" fmla="*/ 27 w 31"/>
                <a:gd name="T23" fmla="*/ 12 h 28"/>
                <a:gd name="T24" fmla="*/ 30 w 31"/>
                <a:gd name="T25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8">
                  <a:moveTo>
                    <a:pt x="30" y="17"/>
                  </a:moveTo>
                  <a:cubicBezTo>
                    <a:pt x="31" y="18"/>
                    <a:pt x="30" y="21"/>
                    <a:pt x="29" y="23"/>
                  </a:cubicBezTo>
                  <a:cubicBezTo>
                    <a:pt x="28" y="24"/>
                    <a:pt x="26" y="26"/>
                    <a:pt x="25" y="27"/>
                  </a:cubicBezTo>
                  <a:cubicBezTo>
                    <a:pt x="24" y="28"/>
                    <a:pt x="22" y="28"/>
                    <a:pt x="22" y="28"/>
                  </a:cubicBezTo>
                  <a:cubicBezTo>
                    <a:pt x="19" y="28"/>
                    <a:pt x="14" y="26"/>
                    <a:pt x="12" y="24"/>
                  </a:cubicBezTo>
                  <a:cubicBezTo>
                    <a:pt x="10" y="22"/>
                    <a:pt x="6" y="17"/>
                    <a:pt x="4" y="14"/>
                  </a:cubicBezTo>
                  <a:cubicBezTo>
                    <a:pt x="3" y="13"/>
                    <a:pt x="1" y="11"/>
                    <a:pt x="0" y="9"/>
                  </a:cubicBezTo>
                  <a:cubicBezTo>
                    <a:pt x="0" y="7"/>
                    <a:pt x="2" y="2"/>
                    <a:pt x="4" y="1"/>
                  </a:cubicBezTo>
                  <a:cubicBezTo>
                    <a:pt x="5" y="0"/>
                    <a:pt x="10" y="1"/>
                    <a:pt x="12" y="1"/>
                  </a:cubicBezTo>
                  <a:cubicBezTo>
                    <a:pt x="14" y="2"/>
                    <a:pt x="17" y="5"/>
                    <a:pt x="18" y="7"/>
                  </a:cubicBezTo>
                  <a:cubicBezTo>
                    <a:pt x="19" y="8"/>
                    <a:pt x="20" y="10"/>
                    <a:pt x="20" y="11"/>
                  </a:cubicBezTo>
                  <a:cubicBezTo>
                    <a:pt x="22" y="12"/>
                    <a:pt x="25" y="11"/>
                    <a:pt x="27" y="12"/>
                  </a:cubicBezTo>
                  <a:cubicBezTo>
                    <a:pt x="28" y="13"/>
                    <a:pt x="30" y="15"/>
                    <a:pt x="30" y="17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9" name="Freeform 171"/>
            <p:cNvSpPr>
              <a:spLocks/>
            </p:cNvSpPr>
            <p:nvPr/>
          </p:nvSpPr>
          <p:spPr bwMode="auto">
            <a:xfrm>
              <a:off x="3460" y="1973"/>
              <a:ext cx="15" cy="8"/>
            </a:xfrm>
            <a:custGeom>
              <a:avLst/>
              <a:gdLst>
                <a:gd name="T0" fmla="*/ 11 w 13"/>
                <a:gd name="T1" fmla="*/ 2 h 8"/>
                <a:gd name="T2" fmla="*/ 12 w 13"/>
                <a:gd name="T3" fmla="*/ 6 h 8"/>
                <a:gd name="T4" fmla="*/ 7 w 13"/>
                <a:gd name="T5" fmla="*/ 8 h 8"/>
                <a:gd name="T6" fmla="*/ 2 w 13"/>
                <a:gd name="T7" fmla="*/ 6 h 8"/>
                <a:gd name="T8" fmla="*/ 1 w 13"/>
                <a:gd name="T9" fmla="*/ 2 h 8"/>
                <a:gd name="T10" fmla="*/ 6 w 13"/>
                <a:gd name="T11" fmla="*/ 0 h 8"/>
                <a:gd name="T12" fmla="*/ 11 w 13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11" y="2"/>
                  </a:moveTo>
                  <a:cubicBezTo>
                    <a:pt x="12" y="3"/>
                    <a:pt x="13" y="5"/>
                    <a:pt x="12" y="6"/>
                  </a:cubicBezTo>
                  <a:cubicBezTo>
                    <a:pt x="11" y="7"/>
                    <a:pt x="8" y="8"/>
                    <a:pt x="7" y="8"/>
                  </a:cubicBezTo>
                  <a:cubicBezTo>
                    <a:pt x="5" y="8"/>
                    <a:pt x="3" y="7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7" y="0"/>
                    <a:pt x="10" y="1"/>
                    <a:pt x="11" y="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0" name="Freeform 172"/>
            <p:cNvSpPr>
              <a:spLocks/>
            </p:cNvSpPr>
            <p:nvPr/>
          </p:nvSpPr>
          <p:spPr bwMode="auto">
            <a:xfrm>
              <a:off x="3442" y="1680"/>
              <a:ext cx="15" cy="9"/>
            </a:xfrm>
            <a:custGeom>
              <a:avLst/>
              <a:gdLst>
                <a:gd name="T0" fmla="*/ 13 w 14"/>
                <a:gd name="T1" fmla="*/ 3 h 8"/>
                <a:gd name="T2" fmla="*/ 12 w 14"/>
                <a:gd name="T3" fmla="*/ 6 h 8"/>
                <a:gd name="T4" fmla="*/ 8 w 14"/>
                <a:gd name="T5" fmla="*/ 8 h 8"/>
                <a:gd name="T6" fmla="*/ 3 w 14"/>
                <a:gd name="T7" fmla="*/ 7 h 8"/>
                <a:gd name="T8" fmla="*/ 1 w 14"/>
                <a:gd name="T9" fmla="*/ 3 h 8"/>
                <a:gd name="T10" fmla="*/ 4 w 14"/>
                <a:gd name="T11" fmla="*/ 0 h 8"/>
                <a:gd name="T12" fmla="*/ 10 w 14"/>
                <a:gd name="T13" fmla="*/ 0 h 8"/>
                <a:gd name="T14" fmla="*/ 13 w 14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3" y="3"/>
                  </a:moveTo>
                  <a:cubicBezTo>
                    <a:pt x="14" y="4"/>
                    <a:pt x="12" y="6"/>
                    <a:pt x="12" y="6"/>
                  </a:cubicBezTo>
                  <a:cubicBezTo>
                    <a:pt x="11" y="7"/>
                    <a:pt x="9" y="8"/>
                    <a:pt x="8" y="8"/>
                  </a:cubicBezTo>
                  <a:cubicBezTo>
                    <a:pt x="6" y="8"/>
                    <a:pt x="4" y="7"/>
                    <a:pt x="3" y="7"/>
                  </a:cubicBezTo>
                  <a:cubicBezTo>
                    <a:pt x="2" y="6"/>
                    <a:pt x="0" y="4"/>
                    <a:pt x="1" y="3"/>
                  </a:cubicBezTo>
                  <a:cubicBezTo>
                    <a:pt x="1" y="2"/>
                    <a:pt x="3" y="0"/>
                    <a:pt x="4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1"/>
                    <a:pt x="13" y="2"/>
                    <a:pt x="13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1" name="Freeform 173"/>
            <p:cNvSpPr>
              <a:spLocks/>
            </p:cNvSpPr>
            <p:nvPr/>
          </p:nvSpPr>
          <p:spPr bwMode="auto">
            <a:xfrm>
              <a:off x="3390" y="1921"/>
              <a:ext cx="12" cy="9"/>
            </a:xfrm>
            <a:custGeom>
              <a:avLst/>
              <a:gdLst>
                <a:gd name="T0" fmla="*/ 9 w 11"/>
                <a:gd name="T1" fmla="*/ 1 h 8"/>
                <a:gd name="T2" fmla="*/ 11 w 11"/>
                <a:gd name="T3" fmla="*/ 5 h 8"/>
                <a:gd name="T4" fmla="*/ 5 w 11"/>
                <a:gd name="T5" fmla="*/ 8 h 8"/>
                <a:gd name="T6" fmla="*/ 0 w 11"/>
                <a:gd name="T7" fmla="*/ 6 h 8"/>
                <a:gd name="T8" fmla="*/ 4 w 11"/>
                <a:gd name="T9" fmla="*/ 1 h 8"/>
                <a:gd name="T10" fmla="*/ 9 w 11"/>
                <a:gd name="T1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9" y="1"/>
                  </a:moveTo>
                  <a:cubicBezTo>
                    <a:pt x="10" y="1"/>
                    <a:pt x="11" y="4"/>
                    <a:pt x="11" y="5"/>
                  </a:cubicBezTo>
                  <a:cubicBezTo>
                    <a:pt x="10" y="7"/>
                    <a:pt x="7" y="8"/>
                    <a:pt x="5" y="8"/>
                  </a:cubicBezTo>
                  <a:cubicBezTo>
                    <a:pt x="4" y="8"/>
                    <a:pt x="0" y="7"/>
                    <a:pt x="0" y="6"/>
                  </a:cubicBezTo>
                  <a:cubicBezTo>
                    <a:pt x="0" y="4"/>
                    <a:pt x="3" y="1"/>
                    <a:pt x="4" y="1"/>
                  </a:cubicBezTo>
                  <a:cubicBezTo>
                    <a:pt x="6" y="0"/>
                    <a:pt x="8" y="0"/>
                    <a:pt x="9" y="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2" name="Freeform 174"/>
            <p:cNvSpPr>
              <a:spLocks/>
            </p:cNvSpPr>
            <p:nvPr/>
          </p:nvSpPr>
          <p:spPr bwMode="auto">
            <a:xfrm>
              <a:off x="3268" y="1975"/>
              <a:ext cx="13" cy="14"/>
            </a:xfrm>
            <a:custGeom>
              <a:avLst/>
              <a:gdLst>
                <a:gd name="T0" fmla="*/ 10 w 12"/>
                <a:gd name="T1" fmla="*/ 5 h 13"/>
                <a:gd name="T2" fmla="*/ 12 w 12"/>
                <a:gd name="T3" fmla="*/ 11 h 13"/>
                <a:gd name="T4" fmla="*/ 10 w 12"/>
                <a:gd name="T5" fmla="*/ 13 h 13"/>
                <a:gd name="T6" fmla="*/ 5 w 12"/>
                <a:gd name="T7" fmla="*/ 12 h 13"/>
                <a:gd name="T8" fmla="*/ 0 w 12"/>
                <a:gd name="T9" fmla="*/ 8 h 13"/>
                <a:gd name="T10" fmla="*/ 0 w 12"/>
                <a:gd name="T11" fmla="*/ 2 h 13"/>
                <a:gd name="T12" fmla="*/ 2 w 12"/>
                <a:gd name="T13" fmla="*/ 0 h 13"/>
                <a:gd name="T14" fmla="*/ 6 w 12"/>
                <a:gd name="T15" fmla="*/ 4 h 13"/>
                <a:gd name="T16" fmla="*/ 10 w 12"/>
                <a:gd name="T1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10" y="5"/>
                  </a:moveTo>
                  <a:cubicBezTo>
                    <a:pt x="11" y="6"/>
                    <a:pt x="12" y="9"/>
                    <a:pt x="12" y="11"/>
                  </a:cubicBezTo>
                  <a:cubicBezTo>
                    <a:pt x="12" y="11"/>
                    <a:pt x="11" y="13"/>
                    <a:pt x="10" y="13"/>
                  </a:cubicBezTo>
                  <a:cubicBezTo>
                    <a:pt x="9" y="13"/>
                    <a:pt x="6" y="13"/>
                    <a:pt x="5" y="12"/>
                  </a:cubicBezTo>
                  <a:cubicBezTo>
                    <a:pt x="3" y="12"/>
                    <a:pt x="1" y="9"/>
                    <a:pt x="0" y="8"/>
                  </a:cubicBezTo>
                  <a:cubicBezTo>
                    <a:pt x="0" y="6"/>
                    <a:pt x="0" y="4"/>
                    <a:pt x="0" y="2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3"/>
                    <a:pt x="6" y="4"/>
                  </a:cubicBezTo>
                  <a:cubicBezTo>
                    <a:pt x="7" y="4"/>
                    <a:pt x="9" y="4"/>
                    <a:pt x="10" y="5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3" name="Freeform 175"/>
            <p:cNvSpPr>
              <a:spLocks/>
            </p:cNvSpPr>
            <p:nvPr/>
          </p:nvSpPr>
          <p:spPr bwMode="auto">
            <a:xfrm>
              <a:off x="3237" y="2007"/>
              <a:ext cx="22" cy="16"/>
            </a:xfrm>
            <a:custGeom>
              <a:avLst/>
              <a:gdLst>
                <a:gd name="T0" fmla="*/ 20 w 20"/>
                <a:gd name="T1" fmla="*/ 4 h 15"/>
                <a:gd name="T2" fmla="*/ 16 w 20"/>
                <a:gd name="T3" fmla="*/ 8 h 15"/>
                <a:gd name="T4" fmla="*/ 15 w 20"/>
                <a:gd name="T5" fmla="*/ 15 h 15"/>
                <a:gd name="T6" fmla="*/ 10 w 20"/>
                <a:gd name="T7" fmla="*/ 14 h 15"/>
                <a:gd name="T8" fmla="*/ 6 w 20"/>
                <a:gd name="T9" fmla="*/ 14 h 15"/>
                <a:gd name="T10" fmla="*/ 1 w 20"/>
                <a:gd name="T11" fmla="*/ 12 h 15"/>
                <a:gd name="T12" fmla="*/ 1 w 20"/>
                <a:gd name="T13" fmla="*/ 8 h 15"/>
                <a:gd name="T14" fmla="*/ 8 w 20"/>
                <a:gd name="T15" fmla="*/ 6 h 15"/>
                <a:gd name="T16" fmla="*/ 11 w 20"/>
                <a:gd name="T17" fmla="*/ 2 h 15"/>
                <a:gd name="T18" fmla="*/ 16 w 20"/>
                <a:gd name="T19" fmla="*/ 1 h 15"/>
                <a:gd name="T20" fmla="*/ 20 w 20"/>
                <a:gd name="T2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5">
                  <a:moveTo>
                    <a:pt x="20" y="4"/>
                  </a:moveTo>
                  <a:cubicBezTo>
                    <a:pt x="20" y="5"/>
                    <a:pt x="17" y="7"/>
                    <a:pt x="16" y="8"/>
                  </a:cubicBezTo>
                  <a:cubicBezTo>
                    <a:pt x="16" y="9"/>
                    <a:pt x="16" y="14"/>
                    <a:pt x="15" y="15"/>
                  </a:cubicBezTo>
                  <a:cubicBezTo>
                    <a:pt x="14" y="15"/>
                    <a:pt x="11" y="14"/>
                    <a:pt x="10" y="14"/>
                  </a:cubicBezTo>
                  <a:cubicBezTo>
                    <a:pt x="9" y="14"/>
                    <a:pt x="7" y="14"/>
                    <a:pt x="6" y="14"/>
                  </a:cubicBezTo>
                  <a:cubicBezTo>
                    <a:pt x="4" y="14"/>
                    <a:pt x="1" y="13"/>
                    <a:pt x="1" y="12"/>
                  </a:cubicBezTo>
                  <a:cubicBezTo>
                    <a:pt x="0" y="11"/>
                    <a:pt x="1" y="9"/>
                    <a:pt x="1" y="8"/>
                  </a:cubicBezTo>
                  <a:cubicBezTo>
                    <a:pt x="2" y="7"/>
                    <a:pt x="6" y="7"/>
                    <a:pt x="8" y="6"/>
                  </a:cubicBezTo>
                  <a:cubicBezTo>
                    <a:pt x="9" y="5"/>
                    <a:pt x="10" y="3"/>
                    <a:pt x="11" y="2"/>
                  </a:cubicBezTo>
                  <a:cubicBezTo>
                    <a:pt x="12" y="2"/>
                    <a:pt x="14" y="0"/>
                    <a:pt x="16" y="1"/>
                  </a:cubicBezTo>
                  <a:cubicBezTo>
                    <a:pt x="17" y="1"/>
                    <a:pt x="20" y="3"/>
                    <a:pt x="20" y="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4" name="Freeform 176"/>
            <p:cNvSpPr>
              <a:spLocks/>
            </p:cNvSpPr>
            <p:nvPr/>
          </p:nvSpPr>
          <p:spPr bwMode="auto">
            <a:xfrm>
              <a:off x="3144" y="2139"/>
              <a:ext cx="21" cy="26"/>
            </a:xfrm>
            <a:custGeom>
              <a:avLst/>
              <a:gdLst>
                <a:gd name="T0" fmla="*/ 18 w 19"/>
                <a:gd name="T1" fmla="*/ 4 h 24"/>
                <a:gd name="T2" fmla="*/ 16 w 19"/>
                <a:gd name="T3" fmla="*/ 9 h 24"/>
                <a:gd name="T4" fmla="*/ 18 w 19"/>
                <a:gd name="T5" fmla="*/ 19 h 24"/>
                <a:gd name="T6" fmla="*/ 12 w 19"/>
                <a:gd name="T7" fmla="*/ 24 h 24"/>
                <a:gd name="T8" fmla="*/ 7 w 19"/>
                <a:gd name="T9" fmla="*/ 20 h 24"/>
                <a:gd name="T10" fmla="*/ 0 w 19"/>
                <a:gd name="T11" fmla="*/ 17 h 24"/>
                <a:gd name="T12" fmla="*/ 2 w 19"/>
                <a:gd name="T13" fmla="*/ 11 h 24"/>
                <a:gd name="T14" fmla="*/ 5 w 19"/>
                <a:gd name="T15" fmla="*/ 7 h 24"/>
                <a:gd name="T16" fmla="*/ 8 w 19"/>
                <a:gd name="T17" fmla="*/ 3 h 24"/>
                <a:gd name="T18" fmla="*/ 14 w 19"/>
                <a:gd name="T19" fmla="*/ 0 h 24"/>
                <a:gd name="T20" fmla="*/ 18 w 19"/>
                <a:gd name="T21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4">
                  <a:moveTo>
                    <a:pt x="18" y="4"/>
                  </a:moveTo>
                  <a:cubicBezTo>
                    <a:pt x="18" y="5"/>
                    <a:pt x="17" y="8"/>
                    <a:pt x="16" y="9"/>
                  </a:cubicBezTo>
                  <a:cubicBezTo>
                    <a:pt x="16" y="11"/>
                    <a:pt x="19" y="16"/>
                    <a:pt x="18" y="19"/>
                  </a:cubicBezTo>
                  <a:cubicBezTo>
                    <a:pt x="17" y="21"/>
                    <a:pt x="14" y="24"/>
                    <a:pt x="12" y="24"/>
                  </a:cubicBezTo>
                  <a:cubicBezTo>
                    <a:pt x="10" y="24"/>
                    <a:pt x="8" y="21"/>
                    <a:pt x="7" y="20"/>
                  </a:cubicBezTo>
                  <a:cubicBezTo>
                    <a:pt x="6" y="19"/>
                    <a:pt x="1" y="19"/>
                    <a:pt x="0" y="17"/>
                  </a:cubicBezTo>
                  <a:cubicBezTo>
                    <a:pt x="0" y="16"/>
                    <a:pt x="1" y="12"/>
                    <a:pt x="2" y="11"/>
                  </a:cubicBezTo>
                  <a:cubicBezTo>
                    <a:pt x="2" y="10"/>
                    <a:pt x="4" y="8"/>
                    <a:pt x="5" y="7"/>
                  </a:cubicBezTo>
                  <a:cubicBezTo>
                    <a:pt x="6" y="6"/>
                    <a:pt x="7" y="3"/>
                    <a:pt x="8" y="3"/>
                  </a:cubicBezTo>
                  <a:cubicBezTo>
                    <a:pt x="9" y="2"/>
                    <a:pt x="12" y="0"/>
                    <a:pt x="14" y="0"/>
                  </a:cubicBezTo>
                  <a:cubicBezTo>
                    <a:pt x="15" y="1"/>
                    <a:pt x="17" y="3"/>
                    <a:pt x="18" y="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5" name="Freeform 177"/>
            <p:cNvSpPr>
              <a:spLocks/>
            </p:cNvSpPr>
            <p:nvPr/>
          </p:nvSpPr>
          <p:spPr bwMode="auto">
            <a:xfrm>
              <a:off x="2072" y="2080"/>
              <a:ext cx="1099" cy="1009"/>
            </a:xfrm>
            <a:custGeom>
              <a:avLst/>
              <a:gdLst>
                <a:gd name="T0" fmla="*/ 360 w 1000"/>
                <a:gd name="T1" fmla="*/ 375 h 917"/>
                <a:gd name="T2" fmla="*/ 422 w 1000"/>
                <a:gd name="T3" fmla="*/ 293 h 917"/>
                <a:gd name="T4" fmla="*/ 488 w 1000"/>
                <a:gd name="T5" fmla="*/ 280 h 917"/>
                <a:gd name="T6" fmla="*/ 589 w 1000"/>
                <a:gd name="T7" fmla="*/ 258 h 917"/>
                <a:gd name="T8" fmla="*/ 634 w 1000"/>
                <a:gd name="T9" fmla="*/ 211 h 917"/>
                <a:gd name="T10" fmla="*/ 674 w 1000"/>
                <a:gd name="T11" fmla="*/ 176 h 917"/>
                <a:gd name="T12" fmla="*/ 709 w 1000"/>
                <a:gd name="T13" fmla="*/ 217 h 917"/>
                <a:gd name="T14" fmla="*/ 704 w 1000"/>
                <a:gd name="T15" fmla="*/ 137 h 917"/>
                <a:gd name="T16" fmla="*/ 736 w 1000"/>
                <a:gd name="T17" fmla="*/ 74 h 917"/>
                <a:gd name="T18" fmla="*/ 839 w 1000"/>
                <a:gd name="T19" fmla="*/ 1 h 917"/>
                <a:gd name="T20" fmla="*/ 843 w 1000"/>
                <a:gd name="T21" fmla="*/ 91 h 917"/>
                <a:gd name="T22" fmla="*/ 806 w 1000"/>
                <a:gd name="T23" fmla="*/ 190 h 917"/>
                <a:gd name="T24" fmla="*/ 780 w 1000"/>
                <a:gd name="T25" fmla="*/ 291 h 917"/>
                <a:gd name="T26" fmla="*/ 717 w 1000"/>
                <a:gd name="T27" fmla="*/ 338 h 917"/>
                <a:gd name="T28" fmla="*/ 664 w 1000"/>
                <a:gd name="T29" fmla="*/ 312 h 917"/>
                <a:gd name="T30" fmla="*/ 760 w 1000"/>
                <a:gd name="T31" fmla="*/ 347 h 917"/>
                <a:gd name="T32" fmla="*/ 832 w 1000"/>
                <a:gd name="T33" fmla="*/ 253 h 917"/>
                <a:gd name="T34" fmla="*/ 855 w 1000"/>
                <a:gd name="T35" fmla="*/ 328 h 917"/>
                <a:gd name="T36" fmla="*/ 889 w 1000"/>
                <a:gd name="T37" fmla="*/ 352 h 917"/>
                <a:gd name="T38" fmla="*/ 887 w 1000"/>
                <a:gd name="T39" fmla="*/ 299 h 917"/>
                <a:gd name="T40" fmla="*/ 852 w 1000"/>
                <a:gd name="T41" fmla="*/ 235 h 917"/>
                <a:gd name="T42" fmla="*/ 832 w 1000"/>
                <a:gd name="T43" fmla="*/ 193 h 917"/>
                <a:gd name="T44" fmla="*/ 869 w 1000"/>
                <a:gd name="T45" fmla="*/ 95 h 917"/>
                <a:gd name="T46" fmla="*/ 919 w 1000"/>
                <a:gd name="T47" fmla="*/ 70 h 917"/>
                <a:gd name="T48" fmla="*/ 925 w 1000"/>
                <a:gd name="T49" fmla="*/ 146 h 917"/>
                <a:gd name="T50" fmla="*/ 923 w 1000"/>
                <a:gd name="T51" fmla="*/ 136 h 917"/>
                <a:gd name="T52" fmla="*/ 956 w 1000"/>
                <a:gd name="T53" fmla="*/ 105 h 917"/>
                <a:gd name="T54" fmla="*/ 975 w 1000"/>
                <a:gd name="T55" fmla="*/ 126 h 917"/>
                <a:gd name="T56" fmla="*/ 951 w 1000"/>
                <a:gd name="T57" fmla="*/ 209 h 917"/>
                <a:gd name="T58" fmla="*/ 978 w 1000"/>
                <a:gd name="T59" fmla="*/ 276 h 917"/>
                <a:gd name="T60" fmla="*/ 956 w 1000"/>
                <a:gd name="T61" fmla="*/ 345 h 917"/>
                <a:gd name="T62" fmla="*/ 958 w 1000"/>
                <a:gd name="T63" fmla="*/ 424 h 917"/>
                <a:gd name="T64" fmla="*/ 969 w 1000"/>
                <a:gd name="T65" fmla="*/ 508 h 917"/>
                <a:gd name="T66" fmla="*/ 989 w 1000"/>
                <a:gd name="T67" fmla="*/ 589 h 917"/>
                <a:gd name="T68" fmla="*/ 952 w 1000"/>
                <a:gd name="T69" fmla="*/ 661 h 917"/>
                <a:gd name="T70" fmla="*/ 942 w 1000"/>
                <a:gd name="T71" fmla="*/ 739 h 917"/>
                <a:gd name="T72" fmla="*/ 846 w 1000"/>
                <a:gd name="T73" fmla="*/ 745 h 917"/>
                <a:gd name="T74" fmla="*/ 773 w 1000"/>
                <a:gd name="T75" fmla="*/ 714 h 917"/>
                <a:gd name="T76" fmla="*/ 704 w 1000"/>
                <a:gd name="T77" fmla="*/ 729 h 917"/>
                <a:gd name="T78" fmla="*/ 639 w 1000"/>
                <a:gd name="T79" fmla="*/ 789 h 917"/>
                <a:gd name="T80" fmla="*/ 535 w 1000"/>
                <a:gd name="T81" fmla="*/ 791 h 917"/>
                <a:gd name="T82" fmla="*/ 494 w 1000"/>
                <a:gd name="T83" fmla="*/ 760 h 917"/>
                <a:gd name="T84" fmla="*/ 464 w 1000"/>
                <a:gd name="T85" fmla="*/ 852 h 917"/>
                <a:gd name="T86" fmla="*/ 436 w 1000"/>
                <a:gd name="T87" fmla="*/ 884 h 917"/>
                <a:gd name="T88" fmla="*/ 373 w 1000"/>
                <a:gd name="T89" fmla="*/ 892 h 917"/>
                <a:gd name="T90" fmla="*/ 241 w 1000"/>
                <a:gd name="T91" fmla="*/ 883 h 917"/>
                <a:gd name="T92" fmla="*/ 126 w 1000"/>
                <a:gd name="T93" fmla="*/ 840 h 917"/>
                <a:gd name="T94" fmla="*/ 111 w 1000"/>
                <a:gd name="T95" fmla="*/ 885 h 917"/>
                <a:gd name="T96" fmla="*/ 66 w 1000"/>
                <a:gd name="T97" fmla="*/ 907 h 917"/>
                <a:gd name="T98" fmla="*/ 29 w 1000"/>
                <a:gd name="T99" fmla="*/ 876 h 917"/>
                <a:gd name="T100" fmla="*/ 28 w 1000"/>
                <a:gd name="T101" fmla="*/ 826 h 917"/>
                <a:gd name="T102" fmla="*/ 88 w 1000"/>
                <a:gd name="T103" fmla="*/ 780 h 917"/>
                <a:gd name="T104" fmla="*/ 56 w 1000"/>
                <a:gd name="T105" fmla="*/ 750 h 917"/>
                <a:gd name="T106" fmla="*/ 67 w 1000"/>
                <a:gd name="T107" fmla="*/ 700 h 917"/>
                <a:gd name="T108" fmla="*/ 79 w 1000"/>
                <a:gd name="T109" fmla="*/ 724 h 917"/>
                <a:gd name="T110" fmla="*/ 123 w 1000"/>
                <a:gd name="T111" fmla="*/ 718 h 917"/>
                <a:gd name="T112" fmla="*/ 92 w 1000"/>
                <a:gd name="T113" fmla="*/ 661 h 917"/>
                <a:gd name="T114" fmla="*/ 122 w 1000"/>
                <a:gd name="T115" fmla="*/ 631 h 917"/>
                <a:gd name="T116" fmla="*/ 181 w 1000"/>
                <a:gd name="T117" fmla="*/ 593 h 917"/>
                <a:gd name="T118" fmla="*/ 227 w 1000"/>
                <a:gd name="T119" fmla="*/ 522 h 917"/>
                <a:gd name="T120" fmla="*/ 304 w 1000"/>
                <a:gd name="T121" fmla="*/ 44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0" h="917">
                  <a:moveTo>
                    <a:pt x="316" y="428"/>
                  </a:moveTo>
                  <a:cubicBezTo>
                    <a:pt x="316" y="428"/>
                    <a:pt x="316" y="427"/>
                    <a:pt x="316" y="427"/>
                  </a:cubicBezTo>
                  <a:cubicBezTo>
                    <a:pt x="317" y="426"/>
                    <a:pt x="320" y="426"/>
                    <a:pt x="321" y="425"/>
                  </a:cubicBezTo>
                  <a:cubicBezTo>
                    <a:pt x="322" y="425"/>
                    <a:pt x="325" y="425"/>
                    <a:pt x="327" y="424"/>
                  </a:cubicBezTo>
                  <a:cubicBezTo>
                    <a:pt x="328" y="424"/>
                    <a:pt x="332" y="422"/>
                    <a:pt x="333" y="422"/>
                  </a:cubicBezTo>
                  <a:cubicBezTo>
                    <a:pt x="336" y="420"/>
                    <a:pt x="340" y="416"/>
                    <a:pt x="343" y="414"/>
                  </a:cubicBezTo>
                  <a:cubicBezTo>
                    <a:pt x="344" y="413"/>
                    <a:pt x="348" y="409"/>
                    <a:pt x="348" y="407"/>
                  </a:cubicBezTo>
                  <a:cubicBezTo>
                    <a:pt x="349" y="406"/>
                    <a:pt x="347" y="403"/>
                    <a:pt x="347" y="403"/>
                  </a:cubicBezTo>
                  <a:cubicBezTo>
                    <a:pt x="347" y="403"/>
                    <a:pt x="348" y="394"/>
                    <a:pt x="349" y="391"/>
                  </a:cubicBezTo>
                  <a:cubicBezTo>
                    <a:pt x="350" y="389"/>
                    <a:pt x="355" y="385"/>
                    <a:pt x="357" y="383"/>
                  </a:cubicBezTo>
                  <a:cubicBezTo>
                    <a:pt x="358" y="381"/>
                    <a:pt x="359" y="377"/>
                    <a:pt x="360" y="375"/>
                  </a:cubicBezTo>
                  <a:cubicBezTo>
                    <a:pt x="362" y="372"/>
                    <a:pt x="363" y="367"/>
                    <a:pt x="365" y="365"/>
                  </a:cubicBezTo>
                  <a:cubicBezTo>
                    <a:pt x="367" y="363"/>
                    <a:pt x="372" y="361"/>
                    <a:pt x="374" y="359"/>
                  </a:cubicBezTo>
                  <a:cubicBezTo>
                    <a:pt x="378" y="357"/>
                    <a:pt x="383" y="351"/>
                    <a:pt x="386" y="348"/>
                  </a:cubicBezTo>
                  <a:cubicBezTo>
                    <a:pt x="389" y="345"/>
                    <a:pt x="396" y="339"/>
                    <a:pt x="398" y="336"/>
                  </a:cubicBezTo>
                  <a:cubicBezTo>
                    <a:pt x="400" y="334"/>
                    <a:pt x="402" y="329"/>
                    <a:pt x="403" y="326"/>
                  </a:cubicBezTo>
                  <a:cubicBezTo>
                    <a:pt x="404" y="323"/>
                    <a:pt x="404" y="316"/>
                    <a:pt x="404" y="313"/>
                  </a:cubicBezTo>
                  <a:cubicBezTo>
                    <a:pt x="404" y="311"/>
                    <a:pt x="404" y="308"/>
                    <a:pt x="404" y="307"/>
                  </a:cubicBezTo>
                  <a:cubicBezTo>
                    <a:pt x="405" y="306"/>
                    <a:pt x="407" y="304"/>
                    <a:pt x="409" y="303"/>
                  </a:cubicBezTo>
                  <a:cubicBezTo>
                    <a:pt x="410" y="303"/>
                    <a:pt x="413" y="304"/>
                    <a:pt x="415" y="304"/>
                  </a:cubicBezTo>
                  <a:cubicBezTo>
                    <a:pt x="417" y="303"/>
                    <a:pt x="421" y="301"/>
                    <a:pt x="422" y="299"/>
                  </a:cubicBezTo>
                  <a:cubicBezTo>
                    <a:pt x="423" y="298"/>
                    <a:pt x="421" y="294"/>
                    <a:pt x="422" y="293"/>
                  </a:cubicBezTo>
                  <a:cubicBezTo>
                    <a:pt x="423" y="291"/>
                    <a:pt x="425" y="289"/>
                    <a:pt x="427" y="287"/>
                  </a:cubicBezTo>
                  <a:cubicBezTo>
                    <a:pt x="428" y="286"/>
                    <a:pt x="431" y="284"/>
                    <a:pt x="433" y="283"/>
                  </a:cubicBezTo>
                  <a:cubicBezTo>
                    <a:pt x="434" y="283"/>
                    <a:pt x="439" y="282"/>
                    <a:pt x="440" y="283"/>
                  </a:cubicBezTo>
                  <a:cubicBezTo>
                    <a:pt x="441" y="283"/>
                    <a:pt x="441" y="286"/>
                    <a:pt x="441" y="288"/>
                  </a:cubicBezTo>
                  <a:cubicBezTo>
                    <a:pt x="442" y="289"/>
                    <a:pt x="442" y="293"/>
                    <a:pt x="442" y="295"/>
                  </a:cubicBezTo>
                  <a:cubicBezTo>
                    <a:pt x="442" y="296"/>
                    <a:pt x="440" y="300"/>
                    <a:pt x="441" y="301"/>
                  </a:cubicBezTo>
                  <a:cubicBezTo>
                    <a:pt x="441" y="303"/>
                    <a:pt x="444" y="305"/>
                    <a:pt x="445" y="305"/>
                  </a:cubicBezTo>
                  <a:cubicBezTo>
                    <a:pt x="448" y="306"/>
                    <a:pt x="453" y="302"/>
                    <a:pt x="455" y="301"/>
                  </a:cubicBezTo>
                  <a:cubicBezTo>
                    <a:pt x="459" y="299"/>
                    <a:pt x="466" y="296"/>
                    <a:pt x="469" y="294"/>
                  </a:cubicBezTo>
                  <a:cubicBezTo>
                    <a:pt x="472" y="292"/>
                    <a:pt x="477" y="286"/>
                    <a:pt x="480" y="284"/>
                  </a:cubicBezTo>
                  <a:cubicBezTo>
                    <a:pt x="482" y="282"/>
                    <a:pt x="486" y="280"/>
                    <a:pt x="488" y="280"/>
                  </a:cubicBezTo>
                  <a:cubicBezTo>
                    <a:pt x="491" y="279"/>
                    <a:pt x="497" y="279"/>
                    <a:pt x="500" y="279"/>
                  </a:cubicBezTo>
                  <a:cubicBezTo>
                    <a:pt x="502" y="279"/>
                    <a:pt x="507" y="280"/>
                    <a:pt x="510" y="280"/>
                  </a:cubicBezTo>
                  <a:cubicBezTo>
                    <a:pt x="512" y="280"/>
                    <a:pt x="516" y="280"/>
                    <a:pt x="518" y="279"/>
                  </a:cubicBezTo>
                  <a:cubicBezTo>
                    <a:pt x="520" y="278"/>
                    <a:pt x="525" y="273"/>
                    <a:pt x="527" y="271"/>
                  </a:cubicBezTo>
                  <a:cubicBezTo>
                    <a:pt x="529" y="269"/>
                    <a:pt x="534" y="263"/>
                    <a:pt x="536" y="261"/>
                  </a:cubicBezTo>
                  <a:cubicBezTo>
                    <a:pt x="539" y="259"/>
                    <a:pt x="545" y="256"/>
                    <a:pt x="548" y="255"/>
                  </a:cubicBezTo>
                  <a:cubicBezTo>
                    <a:pt x="550" y="254"/>
                    <a:pt x="553" y="255"/>
                    <a:pt x="555" y="255"/>
                  </a:cubicBezTo>
                  <a:cubicBezTo>
                    <a:pt x="558" y="255"/>
                    <a:pt x="563" y="255"/>
                    <a:pt x="565" y="256"/>
                  </a:cubicBezTo>
                  <a:cubicBezTo>
                    <a:pt x="568" y="256"/>
                    <a:pt x="573" y="258"/>
                    <a:pt x="576" y="258"/>
                  </a:cubicBezTo>
                  <a:cubicBezTo>
                    <a:pt x="577" y="259"/>
                    <a:pt x="580" y="261"/>
                    <a:pt x="582" y="261"/>
                  </a:cubicBezTo>
                  <a:cubicBezTo>
                    <a:pt x="584" y="261"/>
                    <a:pt x="587" y="259"/>
                    <a:pt x="589" y="258"/>
                  </a:cubicBezTo>
                  <a:cubicBezTo>
                    <a:pt x="592" y="256"/>
                    <a:pt x="596" y="251"/>
                    <a:pt x="599" y="250"/>
                  </a:cubicBezTo>
                  <a:cubicBezTo>
                    <a:pt x="601" y="248"/>
                    <a:pt x="605" y="246"/>
                    <a:pt x="607" y="245"/>
                  </a:cubicBezTo>
                  <a:cubicBezTo>
                    <a:pt x="609" y="245"/>
                    <a:pt x="614" y="246"/>
                    <a:pt x="616" y="246"/>
                  </a:cubicBezTo>
                  <a:cubicBezTo>
                    <a:pt x="619" y="246"/>
                    <a:pt x="626" y="248"/>
                    <a:pt x="628" y="246"/>
                  </a:cubicBezTo>
                  <a:cubicBezTo>
                    <a:pt x="630" y="245"/>
                    <a:pt x="631" y="242"/>
                    <a:pt x="632" y="240"/>
                  </a:cubicBezTo>
                  <a:cubicBezTo>
                    <a:pt x="632" y="239"/>
                    <a:pt x="631" y="237"/>
                    <a:pt x="632" y="236"/>
                  </a:cubicBezTo>
                  <a:cubicBezTo>
                    <a:pt x="633" y="235"/>
                    <a:pt x="636" y="236"/>
                    <a:pt x="638" y="236"/>
                  </a:cubicBezTo>
                  <a:cubicBezTo>
                    <a:pt x="639" y="235"/>
                    <a:pt x="640" y="233"/>
                    <a:pt x="641" y="232"/>
                  </a:cubicBezTo>
                  <a:cubicBezTo>
                    <a:pt x="642" y="231"/>
                    <a:pt x="643" y="228"/>
                    <a:pt x="643" y="226"/>
                  </a:cubicBezTo>
                  <a:cubicBezTo>
                    <a:pt x="643" y="225"/>
                    <a:pt x="641" y="222"/>
                    <a:pt x="640" y="220"/>
                  </a:cubicBezTo>
                  <a:cubicBezTo>
                    <a:pt x="639" y="218"/>
                    <a:pt x="635" y="213"/>
                    <a:pt x="634" y="211"/>
                  </a:cubicBezTo>
                  <a:cubicBezTo>
                    <a:pt x="633" y="209"/>
                    <a:pt x="632" y="205"/>
                    <a:pt x="632" y="203"/>
                  </a:cubicBezTo>
                  <a:cubicBezTo>
                    <a:pt x="632" y="200"/>
                    <a:pt x="634" y="196"/>
                    <a:pt x="635" y="194"/>
                  </a:cubicBezTo>
                  <a:cubicBezTo>
                    <a:pt x="637" y="192"/>
                    <a:pt x="641" y="189"/>
                    <a:pt x="642" y="188"/>
                  </a:cubicBezTo>
                  <a:cubicBezTo>
                    <a:pt x="644" y="186"/>
                    <a:pt x="647" y="183"/>
                    <a:pt x="649" y="181"/>
                  </a:cubicBezTo>
                  <a:cubicBezTo>
                    <a:pt x="650" y="180"/>
                    <a:pt x="653" y="177"/>
                    <a:pt x="654" y="175"/>
                  </a:cubicBezTo>
                  <a:cubicBezTo>
                    <a:pt x="655" y="173"/>
                    <a:pt x="655" y="169"/>
                    <a:pt x="655" y="167"/>
                  </a:cubicBezTo>
                  <a:cubicBezTo>
                    <a:pt x="656" y="165"/>
                    <a:pt x="658" y="162"/>
                    <a:pt x="660" y="162"/>
                  </a:cubicBezTo>
                  <a:cubicBezTo>
                    <a:pt x="661" y="161"/>
                    <a:pt x="663" y="163"/>
                    <a:pt x="664" y="163"/>
                  </a:cubicBezTo>
                  <a:cubicBezTo>
                    <a:pt x="664" y="163"/>
                    <a:pt x="665" y="163"/>
                    <a:pt x="666" y="163"/>
                  </a:cubicBezTo>
                  <a:cubicBezTo>
                    <a:pt x="666" y="165"/>
                    <a:pt x="665" y="167"/>
                    <a:pt x="666" y="168"/>
                  </a:cubicBezTo>
                  <a:cubicBezTo>
                    <a:pt x="667" y="171"/>
                    <a:pt x="673" y="174"/>
                    <a:pt x="674" y="176"/>
                  </a:cubicBezTo>
                  <a:cubicBezTo>
                    <a:pt x="676" y="178"/>
                    <a:pt x="678" y="182"/>
                    <a:pt x="679" y="184"/>
                  </a:cubicBezTo>
                  <a:cubicBezTo>
                    <a:pt x="680" y="187"/>
                    <a:pt x="683" y="192"/>
                    <a:pt x="684" y="195"/>
                  </a:cubicBezTo>
                  <a:cubicBezTo>
                    <a:pt x="685" y="196"/>
                    <a:pt x="688" y="200"/>
                    <a:pt x="688" y="202"/>
                  </a:cubicBezTo>
                  <a:cubicBezTo>
                    <a:pt x="688" y="204"/>
                    <a:pt x="686" y="207"/>
                    <a:pt x="685" y="209"/>
                  </a:cubicBezTo>
                  <a:cubicBezTo>
                    <a:pt x="685" y="210"/>
                    <a:pt x="685" y="213"/>
                    <a:pt x="686" y="213"/>
                  </a:cubicBezTo>
                  <a:cubicBezTo>
                    <a:pt x="686" y="215"/>
                    <a:pt x="690" y="215"/>
                    <a:pt x="691" y="216"/>
                  </a:cubicBezTo>
                  <a:cubicBezTo>
                    <a:pt x="692" y="218"/>
                    <a:pt x="691" y="221"/>
                    <a:pt x="691" y="222"/>
                  </a:cubicBezTo>
                  <a:cubicBezTo>
                    <a:pt x="691" y="223"/>
                    <a:pt x="690" y="224"/>
                    <a:pt x="690" y="225"/>
                  </a:cubicBezTo>
                  <a:cubicBezTo>
                    <a:pt x="691" y="226"/>
                    <a:pt x="693" y="227"/>
                    <a:pt x="694" y="227"/>
                  </a:cubicBezTo>
                  <a:cubicBezTo>
                    <a:pt x="696" y="227"/>
                    <a:pt x="700" y="225"/>
                    <a:pt x="701" y="224"/>
                  </a:cubicBezTo>
                  <a:cubicBezTo>
                    <a:pt x="704" y="223"/>
                    <a:pt x="707" y="218"/>
                    <a:pt x="709" y="217"/>
                  </a:cubicBezTo>
                  <a:cubicBezTo>
                    <a:pt x="711" y="216"/>
                    <a:pt x="715" y="217"/>
                    <a:pt x="716" y="216"/>
                  </a:cubicBezTo>
                  <a:cubicBezTo>
                    <a:pt x="718" y="214"/>
                    <a:pt x="720" y="208"/>
                    <a:pt x="720" y="205"/>
                  </a:cubicBezTo>
                  <a:cubicBezTo>
                    <a:pt x="719" y="203"/>
                    <a:pt x="717" y="198"/>
                    <a:pt x="716" y="196"/>
                  </a:cubicBezTo>
                  <a:cubicBezTo>
                    <a:pt x="714" y="194"/>
                    <a:pt x="710" y="192"/>
                    <a:pt x="709" y="189"/>
                  </a:cubicBezTo>
                  <a:cubicBezTo>
                    <a:pt x="709" y="187"/>
                    <a:pt x="710" y="182"/>
                    <a:pt x="712" y="179"/>
                  </a:cubicBezTo>
                  <a:cubicBezTo>
                    <a:pt x="713" y="176"/>
                    <a:pt x="719" y="172"/>
                    <a:pt x="721" y="169"/>
                  </a:cubicBezTo>
                  <a:cubicBezTo>
                    <a:pt x="721" y="167"/>
                    <a:pt x="722" y="164"/>
                    <a:pt x="721" y="163"/>
                  </a:cubicBezTo>
                  <a:cubicBezTo>
                    <a:pt x="721" y="161"/>
                    <a:pt x="717" y="161"/>
                    <a:pt x="716" y="160"/>
                  </a:cubicBezTo>
                  <a:cubicBezTo>
                    <a:pt x="714" y="158"/>
                    <a:pt x="714" y="153"/>
                    <a:pt x="713" y="150"/>
                  </a:cubicBezTo>
                  <a:cubicBezTo>
                    <a:pt x="712" y="149"/>
                    <a:pt x="711" y="147"/>
                    <a:pt x="710" y="146"/>
                  </a:cubicBezTo>
                  <a:cubicBezTo>
                    <a:pt x="709" y="143"/>
                    <a:pt x="703" y="140"/>
                    <a:pt x="704" y="137"/>
                  </a:cubicBezTo>
                  <a:cubicBezTo>
                    <a:pt x="704" y="135"/>
                    <a:pt x="708" y="131"/>
                    <a:pt x="710" y="130"/>
                  </a:cubicBezTo>
                  <a:cubicBezTo>
                    <a:pt x="714" y="127"/>
                    <a:pt x="722" y="126"/>
                    <a:pt x="725" y="123"/>
                  </a:cubicBezTo>
                  <a:cubicBezTo>
                    <a:pt x="727" y="120"/>
                    <a:pt x="728" y="113"/>
                    <a:pt x="729" y="110"/>
                  </a:cubicBezTo>
                  <a:cubicBezTo>
                    <a:pt x="729" y="109"/>
                    <a:pt x="731" y="106"/>
                    <a:pt x="732" y="104"/>
                  </a:cubicBezTo>
                  <a:cubicBezTo>
                    <a:pt x="733" y="103"/>
                    <a:pt x="738" y="100"/>
                    <a:pt x="739" y="98"/>
                  </a:cubicBezTo>
                  <a:cubicBezTo>
                    <a:pt x="740" y="96"/>
                    <a:pt x="738" y="92"/>
                    <a:pt x="737" y="90"/>
                  </a:cubicBezTo>
                  <a:cubicBezTo>
                    <a:pt x="736" y="89"/>
                    <a:pt x="734" y="88"/>
                    <a:pt x="733" y="86"/>
                  </a:cubicBezTo>
                  <a:cubicBezTo>
                    <a:pt x="733" y="85"/>
                    <a:pt x="733" y="84"/>
                    <a:pt x="734" y="83"/>
                  </a:cubicBezTo>
                  <a:cubicBezTo>
                    <a:pt x="734" y="82"/>
                    <a:pt x="736" y="82"/>
                    <a:pt x="737" y="81"/>
                  </a:cubicBezTo>
                  <a:cubicBezTo>
                    <a:pt x="738" y="80"/>
                    <a:pt x="740" y="79"/>
                    <a:pt x="740" y="77"/>
                  </a:cubicBezTo>
                  <a:cubicBezTo>
                    <a:pt x="740" y="76"/>
                    <a:pt x="737" y="75"/>
                    <a:pt x="736" y="74"/>
                  </a:cubicBezTo>
                  <a:cubicBezTo>
                    <a:pt x="736" y="73"/>
                    <a:pt x="736" y="70"/>
                    <a:pt x="737" y="69"/>
                  </a:cubicBezTo>
                  <a:cubicBezTo>
                    <a:pt x="740" y="66"/>
                    <a:pt x="749" y="66"/>
                    <a:pt x="753" y="66"/>
                  </a:cubicBezTo>
                  <a:cubicBezTo>
                    <a:pt x="755" y="65"/>
                    <a:pt x="761" y="65"/>
                    <a:pt x="764" y="64"/>
                  </a:cubicBezTo>
                  <a:cubicBezTo>
                    <a:pt x="769" y="62"/>
                    <a:pt x="777" y="57"/>
                    <a:pt x="781" y="54"/>
                  </a:cubicBezTo>
                  <a:cubicBezTo>
                    <a:pt x="784" y="51"/>
                    <a:pt x="788" y="45"/>
                    <a:pt x="790" y="42"/>
                  </a:cubicBezTo>
                  <a:cubicBezTo>
                    <a:pt x="793" y="39"/>
                    <a:pt x="800" y="35"/>
                    <a:pt x="803" y="32"/>
                  </a:cubicBezTo>
                  <a:cubicBezTo>
                    <a:pt x="804" y="31"/>
                    <a:pt x="808" y="28"/>
                    <a:pt x="809" y="26"/>
                  </a:cubicBezTo>
                  <a:cubicBezTo>
                    <a:pt x="811" y="24"/>
                    <a:pt x="812" y="18"/>
                    <a:pt x="814" y="15"/>
                  </a:cubicBezTo>
                  <a:cubicBezTo>
                    <a:pt x="816" y="13"/>
                    <a:pt x="821" y="11"/>
                    <a:pt x="823" y="10"/>
                  </a:cubicBezTo>
                  <a:cubicBezTo>
                    <a:pt x="826" y="8"/>
                    <a:pt x="829" y="3"/>
                    <a:pt x="831" y="2"/>
                  </a:cubicBezTo>
                  <a:cubicBezTo>
                    <a:pt x="833" y="1"/>
                    <a:pt x="837" y="0"/>
                    <a:pt x="839" y="1"/>
                  </a:cubicBezTo>
                  <a:cubicBezTo>
                    <a:pt x="840" y="2"/>
                    <a:pt x="839" y="6"/>
                    <a:pt x="840" y="8"/>
                  </a:cubicBezTo>
                  <a:cubicBezTo>
                    <a:pt x="842" y="10"/>
                    <a:pt x="846" y="12"/>
                    <a:pt x="849" y="13"/>
                  </a:cubicBezTo>
                  <a:cubicBezTo>
                    <a:pt x="852" y="14"/>
                    <a:pt x="859" y="12"/>
                    <a:pt x="862" y="13"/>
                  </a:cubicBezTo>
                  <a:cubicBezTo>
                    <a:pt x="865" y="14"/>
                    <a:pt x="869" y="19"/>
                    <a:pt x="871" y="21"/>
                  </a:cubicBezTo>
                  <a:cubicBezTo>
                    <a:pt x="872" y="24"/>
                    <a:pt x="873" y="30"/>
                    <a:pt x="873" y="33"/>
                  </a:cubicBezTo>
                  <a:cubicBezTo>
                    <a:pt x="874" y="38"/>
                    <a:pt x="873" y="47"/>
                    <a:pt x="872" y="51"/>
                  </a:cubicBezTo>
                  <a:cubicBezTo>
                    <a:pt x="871" y="54"/>
                    <a:pt x="868" y="60"/>
                    <a:pt x="867" y="62"/>
                  </a:cubicBezTo>
                  <a:cubicBezTo>
                    <a:pt x="865" y="66"/>
                    <a:pt x="859" y="72"/>
                    <a:pt x="856" y="75"/>
                  </a:cubicBezTo>
                  <a:cubicBezTo>
                    <a:pt x="855" y="76"/>
                    <a:pt x="853" y="79"/>
                    <a:pt x="852" y="80"/>
                  </a:cubicBezTo>
                  <a:cubicBezTo>
                    <a:pt x="851" y="82"/>
                    <a:pt x="851" y="85"/>
                    <a:pt x="850" y="87"/>
                  </a:cubicBezTo>
                  <a:cubicBezTo>
                    <a:pt x="849" y="88"/>
                    <a:pt x="845" y="90"/>
                    <a:pt x="843" y="91"/>
                  </a:cubicBezTo>
                  <a:cubicBezTo>
                    <a:pt x="842" y="92"/>
                    <a:pt x="838" y="92"/>
                    <a:pt x="837" y="93"/>
                  </a:cubicBezTo>
                  <a:cubicBezTo>
                    <a:pt x="836" y="94"/>
                    <a:pt x="833" y="95"/>
                    <a:pt x="832" y="97"/>
                  </a:cubicBezTo>
                  <a:cubicBezTo>
                    <a:pt x="831" y="99"/>
                    <a:pt x="831" y="105"/>
                    <a:pt x="832" y="108"/>
                  </a:cubicBezTo>
                  <a:cubicBezTo>
                    <a:pt x="833" y="110"/>
                    <a:pt x="837" y="114"/>
                    <a:pt x="838" y="116"/>
                  </a:cubicBezTo>
                  <a:cubicBezTo>
                    <a:pt x="839" y="119"/>
                    <a:pt x="840" y="126"/>
                    <a:pt x="839" y="129"/>
                  </a:cubicBezTo>
                  <a:cubicBezTo>
                    <a:pt x="839" y="133"/>
                    <a:pt x="837" y="142"/>
                    <a:pt x="834" y="146"/>
                  </a:cubicBezTo>
                  <a:cubicBezTo>
                    <a:pt x="832" y="149"/>
                    <a:pt x="824" y="151"/>
                    <a:pt x="822" y="154"/>
                  </a:cubicBezTo>
                  <a:cubicBezTo>
                    <a:pt x="820" y="156"/>
                    <a:pt x="819" y="162"/>
                    <a:pt x="818" y="164"/>
                  </a:cubicBezTo>
                  <a:cubicBezTo>
                    <a:pt x="817" y="167"/>
                    <a:pt x="817" y="173"/>
                    <a:pt x="816" y="176"/>
                  </a:cubicBezTo>
                  <a:cubicBezTo>
                    <a:pt x="816" y="178"/>
                    <a:pt x="813" y="180"/>
                    <a:pt x="812" y="181"/>
                  </a:cubicBezTo>
                  <a:cubicBezTo>
                    <a:pt x="811" y="183"/>
                    <a:pt x="807" y="187"/>
                    <a:pt x="806" y="190"/>
                  </a:cubicBezTo>
                  <a:cubicBezTo>
                    <a:pt x="804" y="193"/>
                    <a:pt x="802" y="199"/>
                    <a:pt x="802" y="203"/>
                  </a:cubicBezTo>
                  <a:cubicBezTo>
                    <a:pt x="801" y="204"/>
                    <a:pt x="802" y="208"/>
                    <a:pt x="801" y="210"/>
                  </a:cubicBezTo>
                  <a:cubicBezTo>
                    <a:pt x="800" y="212"/>
                    <a:pt x="795" y="214"/>
                    <a:pt x="794" y="217"/>
                  </a:cubicBezTo>
                  <a:cubicBezTo>
                    <a:pt x="793" y="220"/>
                    <a:pt x="791" y="227"/>
                    <a:pt x="792" y="230"/>
                  </a:cubicBezTo>
                  <a:cubicBezTo>
                    <a:pt x="792" y="234"/>
                    <a:pt x="794" y="241"/>
                    <a:pt x="795" y="244"/>
                  </a:cubicBezTo>
                  <a:cubicBezTo>
                    <a:pt x="796" y="247"/>
                    <a:pt x="801" y="252"/>
                    <a:pt x="801" y="255"/>
                  </a:cubicBezTo>
                  <a:cubicBezTo>
                    <a:pt x="801" y="257"/>
                    <a:pt x="801" y="260"/>
                    <a:pt x="800" y="262"/>
                  </a:cubicBezTo>
                  <a:cubicBezTo>
                    <a:pt x="798" y="264"/>
                    <a:pt x="792" y="267"/>
                    <a:pt x="789" y="269"/>
                  </a:cubicBezTo>
                  <a:cubicBezTo>
                    <a:pt x="788" y="270"/>
                    <a:pt x="784" y="271"/>
                    <a:pt x="783" y="272"/>
                  </a:cubicBezTo>
                  <a:cubicBezTo>
                    <a:pt x="781" y="274"/>
                    <a:pt x="779" y="278"/>
                    <a:pt x="778" y="280"/>
                  </a:cubicBezTo>
                  <a:cubicBezTo>
                    <a:pt x="778" y="283"/>
                    <a:pt x="780" y="289"/>
                    <a:pt x="780" y="291"/>
                  </a:cubicBezTo>
                  <a:cubicBezTo>
                    <a:pt x="779" y="294"/>
                    <a:pt x="777" y="298"/>
                    <a:pt x="775" y="300"/>
                  </a:cubicBezTo>
                  <a:cubicBezTo>
                    <a:pt x="773" y="300"/>
                    <a:pt x="770" y="300"/>
                    <a:pt x="768" y="300"/>
                  </a:cubicBezTo>
                  <a:cubicBezTo>
                    <a:pt x="767" y="300"/>
                    <a:pt x="765" y="298"/>
                    <a:pt x="764" y="298"/>
                  </a:cubicBezTo>
                  <a:cubicBezTo>
                    <a:pt x="762" y="298"/>
                    <a:pt x="758" y="300"/>
                    <a:pt x="757" y="301"/>
                  </a:cubicBezTo>
                  <a:cubicBezTo>
                    <a:pt x="755" y="303"/>
                    <a:pt x="753" y="307"/>
                    <a:pt x="752" y="309"/>
                  </a:cubicBezTo>
                  <a:cubicBezTo>
                    <a:pt x="750" y="312"/>
                    <a:pt x="747" y="319"/>
                    <a:pt x="744" y="321"/>
                  </a:cubicBezTo>
                  <a:cubicBezTo>
                    <a:pt x="743" y="323"/>
                    <a:pt x="738" y="326"/>
                    <a:pt x="736" y="327"/>
                  </a:cubicBezTo>
                  <a:cubicBezTo>
                    <a:pt x="733" y="327"/>
                    <a:pt x="729" y="327"/>
                    <a:pt x="726" y="327"/>
                  </a:cubicBezTo>
                  <a:cubicBezTo>
                    <a:pt x="725" y="327"/>
                    <a:pt x="721" y="325"/>
                    <a:pt x="720" y="326"/>
                  </a:cubicBezTo>
                  <a:cubicBezTo>
                    <a:pt x="719" y="327"/>
                    <a:pt x="720" y="330"/>
                    <a:pt x="720" y="331"/>
                  </a:cubicBezTo>
                  <a:cubicBezTo>
                    <a:pt x="719" y="333"/>
                    <a:pt x="718" y="336"/>
                    <a:pt x="717" y="338"/>
                  </a:cubicBezTo>
                  <a:cubicBezTo>
                    <a:pt x="715" y="339"/>
                    <a:pt x="712" y="340"/>
                    <a:pt x="710" y="340"/>
                  </a:cubicBezTo>
                  <a:cubicBezTo>
                    <a:pt x="709" y="340"/>
                    <a:pt x="706" y="340"/>
                    <a:pt x="704" y="340"/>
                  </a:cubicBezTo>
                  <a:cubicBezTo>
                    <a:pt x="703" y="340"/>
                    <a:pt x="700" y="341"/>
                    <a:pt x="699" y="340"/>
                  </a:cubicBezTo>
                  <a:cubicBezTo>
                    <a:pt x="697" y="340"/>
                    <a:pt x="694" y="338"/>
                    <a:pt x="693" y="336"/>
                  </a:cubicBezTo>
                  <a:cubicBezTo>
                    <a:pt x="692" y="334"/>
                    <a:pt x="692" y="331"/>
                    <a:pt x="692" y="329"/>
                  </a:cubicBezTo>
                  <a:cubicBezTo>
                    <a:pt x="691" y="327"/>
                    <a:pt x="689" y="322"/>
                    <a:pt x="688" y="320"/>
                  </a:cubicBezTo>
                  <a:cubicBezTo>
                    <a:pt x="687" y="318"/>
                    <a:pt x="684" y="316"/>
                    <a:pt x="683" y="315"/>
                  </a:cubicBezTo>
                  <a:cubicBezTo>
                    <a:pt x="681" y="314"/>
                    <a:pt x="679" y="312"/>
                    <a:pt x="677" y="311"/>
                  </a:cubicBezTo>
                  <a:cubicBezTo>
                    <a:pt x="676" y="311"/>
                    <a:pt x="672" y="312"/>
                    <a:pt x="671" y="312"/>
                  </a:cubicBezTo>
                  <a:cubicBezTo>
                    <a:pt x="670" y="312"/>
                    <a:pt x="668" y="310"/>
                    <a:pt x="667" y="309"/>
                  </a:cubicBezTo>
                  <a:cubicBezTo>
                    <a:pt x="666" y="309"/>
                    <a:pt x="664" y="311"/>
                    <a:pt x="664" y="312"/>
                  </a:cubicBezTo>
                  <a:cubicBezTo>
                    <a:pt x="663" y="313"/>
                    <a:pt x="664" y="316"/>
                    <a:pt x="664" y="317"/>
                  </a:cubicBezTo>
                  <a:cubicBezTo>
                    <a:pt x="665" y="320"/>
                    <a:pt x="669" y="325"/>
                    <a:pt x="671" y="328"/>
                  </a:cubicBezTo>
                  <a:cubicBezTo>
                    <a:pt x="672" y="331"/>
                    <a:pt x="675" y="338"/>
                    <a:pt x="677" y="341"/>
                  </a:cubicBezTo>
                  <a:cubicBezTo>
                    <a:pt x="679" y="343"/>
                    <a:pt x="683" y="347"/>
                    <a:pt x="685" y="348"/>
                  </a:cubicBezTo>
                  <a:cubicBezTo>
                    <a:pt x="688" y="350"/>
                    <a:pt x="694" y="349"/>
                    <a:pt x="697" y="350"/>
                  </a:cubicBezTo>
                  <a:cubicBezTo>
                    <a:pt x="699" y="351"/>
                    <a:pt x="703" y="354"/>
                    <a:pt x="705" y="356"/>
                  </a:cubicBezTo>
                  <a:cubicBezTo>
                    <a:pt x="707" y="358"/>
                    <a:pt x="711" y="362"/>
                    <a:pt x="714" y="363"/>
                  </a:cubicBezTo>
                  <a:cubicBezTo>
                    <a:pt x="715" y="364"/>
                    <a:pt x="719" y="364"/>
                    <a:pt x="721" y="363"/>
                  </a:cubicBezTo>
                  <a:cubicBezTo>
                    <a:pt x="724" y="362"/>
                    <a:pt x="729" y="358"/>
                    <a:pt x="731" y="356"/>
                  </a:cubicBezTo>
                  <a:cubicBezTo>
                    <a:pt x="735" y="354"/>
                    <a:pt x="742" y="350"/>
                    <a:pt x="746" y="349"/>
                  </a:cubicBezTo>
                  <a:cubicBezTo>
                    <a:pt x="749" y="348"/>
                    <a:pt x="756" y="349"/>
                    <a:pt x="760" y="347"/>
                  </a:cubicBezTo>
                  <a:cubicBezTo>
                    <a:pt x="763" y="346"/>
                    <a:pt x="770" y="342"/>
                    <a:pt x="773" y="340"/>
                  </a:cubicBezTo>
                  <a:cubicBezTo>
                    <a:pt x="775" y="337"/>
                    <a:pt x="780" y="332"/>
                    <a:pt x="783" y="329"/>
                  </a:cubicBezTo>
                  <a:cubicBezTo>
                    <a:pt x="786" y="326"/>
                    <a:pt x="793" y="319"/>
                    <a:pt x="797" y="316"/>
                  </a:cubicBezTo>
                  <a:cubicBezTo>
                    <a:pt x="801" y="314"/>
                    <a:pt x="808" y="310"/>
                    <a:pt x="811" y="307"/>
                  </a:cubicBezTo>
                  <a:cubicBezTo>
                    <a:pt x="813" y="305"/>
                    <a:pt x="816" y="300"/>
                    <a:pt x="817" y="297"/>
                  </a:cubicBezTo>
                  <a:cubicBezTo>
                    <a:pt x="817" y="294"/>
                    <a:pt x="817" y="288"/>
                    <a:pt x="817" y="285"/>
                  </a:cubicBezTo>
                  <a:cubicBezTo>
                    <a:pt x="817" y="282"/>
                    <a:pt x="814" y="278"/>
                    <a:pt x="814" y="275"/>
                  </a:cubicBezTo>
                  <a:cubicBezTo>
                    <a:pt x="814" y="273"/>
                    <a:pt x="816" y="270"/>
                    <a:pt x="817" y="268"/>
                  </a:cubicBezTo>
                  <a:cubicBezTo>
                    <a:pt x="817" y="267"/>
                    <a:pt x="820" y="265"/>
                    <a:pt x="821" y="264"/>
                  </a:cubicBezTo>
                  <a:cubicBezTo>
                    <a:pt x="823" y="262"/>
                    <a:pt x="823" y="257"/>
                    <a:pt x="825" y="256"/>
                  </a:cubicBezTo>
                  <a:cubicBezTo>
                    <a:pt x="826" y="254"/>
                    <a:pt x="830" y="253"/>
                    <a:pt x="832" y="253"/>
                  </a:cubicBezTo>
                  <a:cubicBezTo>
                    <a:pt x="835" y="253"/>
                    <a:pt x="840" y="256"/>
                    <a:pt x="843" y="256"/>
                  </a:cubicBezTo>
                  <a:cubicBezTo>
                    <a:pt x="847" y="257"/>
                    <a:pt x="854" y="255"/>
                    <a:pt x="857" y="256"/>
                  </a:cubicBezTo>
                  <a:cubicBezTo>
                    <a:pt x="859" y="256"/>
                    <a:pt x="864" y="257"/>
                    <a:pt x="865" y="259"/>
                  </a:cubicBezTo>
                  <a:cubicBezTo>
                    <a:pt x="866" y="260"/>
                    <a:pt x="866" y="264"/>
                    <a:pt x="866" y="265"/>
                  </a:cubicBezTo>
                  <a:cubicBezTo>
                    <a:pt x="866" y="268"/>
                    <a:pt x="865" y="274"/>
                    <a:pt x="866" y="277"/>
                  </a:cubicBezTo>
                  <a:cubicBezTo>
                    <a:pt x="866" y="279"/>
                    <a:pt x="868" y="282"/>
                    <a:pt x="868" y="284"/>
                  </a:cubicBezTo>
                  <a:cubicBezTo>
                    <a:pt x="869" y="286"/>
                    <a:pt x="870" y="291"/>
                    <a:pt x="870" y="294"/>
                  </a:cubicBezTo>
                  <a:cubicBezTo>
                    <a:pt x="870" y="296"/>
                    <a:pt x="869" y="301"/>
                    <a:pt x="869" y="303"/>
                  </a:cubicBezTo>
                  <a:cubicBezTo>
                    <a:pt x="867" y="306"/>
                    <a:pt x="864" y="310"/>
                    <a:pt x="862" y="312"/>
                  </a:cubicBezTo>
                  <a:cubicBezTo>
                    <a:pt x="861" y="313"/>
                    <a:pt x="857" y="317"/>
                    <a:pt x="856" y="319"/>
                  </a:cubicBezTo>
                  <a:cubicBezTo>
                    <a:pt x="855" y="321"/>
                    <a:pt x="855" y="326"/>
                    <a:pt x="855" y="328"/>
                  </a:cubicBezTo>
                  <a:cubicBezTo>
                    <a:pt x="855" y="331"/>
                    <a:pt x="856" y="335"/>
                    <a:pt x="857" y="337"/>
                  </a:cubicBezTo>
                  <a:cubicBezTo>
                    <a:pt x="858" y="340"/>
                    <a:pt x="863" y="344"/>
                    <a:pt x="866" y="346"/>
                  </a:cubicBezTo>
                  <a:cubicBezTo>
                    <a:pt x="868" y="347"/>
                    <a:pt x="873" y="347"/>
                    <a:pt x="875" y="348"/>
                  </a:cubicBezTo>
                  <a:cubicBezTo>
                    <a:pt x="877" y="349"/>
                    <a:pt x="882" y="353"/>
                    <a:pt x="884" y="356"/>
                  </a:cubicBezTo>
                  <a:cubicBezTo>
                    <a:pt x="885" y="357"/>
                    <a:pt x="887" y="360"/>
                    <a:pt x="888" y="362"/>
                  </a:cubicBezTo>
                  <a:cubicBezTo>
                    <a:pt x="888" y="364"/>
                    <a:pt x="889" y="369"/>
                    <a:pt x="891" y="371"/>
                  </a:cubicBezTo>
                  <a:cubicBezTo>
                    <a:pt x="891" y="372"/>
                    <a:pt x="893" y="375"/>
                    <a:pt x="894" y="376"/>
                  </a:cubicBezTo>
                  <a:cubicBezTo>
                    <a:pt x="895" y="376"/>
                    <a:pt x="898" y="377"/>
                    <a:pt x="899" y="376"/>
                  </a:cubicBezTo>
                  <a:cubicBezTo>
                    <a:pt x="901" y="375"/>
                    <a:pt x="900" y="369"/>
                    <a:pt x="899" y="366"/>
                  </a:cubicBezTo>
                  <a:cubicBezTo>
                    <a:pt x="898" y="365"/>
                    <a:pt x="894" y="362"/>
                    <a:pt x="893" y="361"/>
                  </a:cubicBezTo>
                  <a:cubicBezTo>
                    <a:pt x="892" y="359"/>
                    <a:pt x="890" y="354"/>
                    <a:pt x="889" y="352"/>
                  </a:cubicBezTo>
                  <a:cubicBezTo>
                    <a:pt x="889" y="350"/>
                    <a:pt x="890" y="346"/>
                    <a:pt x="889" y="345"/>
                  </a:cubicBezTo>
                  <a:cubicBezTo>
                    <a:pt x="888" y="343"/>
                    <a:pt x="886" y="342"/>
                    <a:pt x="884" y="342"/>
                  </a:cubicBezTo>
                  <a:cubicBezTo>
                    <a:pt x="883" y="341"/>
                    <a:pt x="879" y="341"/>
                    <a:pt x="877" y="341"/>
                  </a:cubicBezTo>
                  <a:cubicBezTo>
                    <a:pt x="875" y="340"/>
                    <a:pt x="871" y="339"/>
                    <a:pt x="870" y="337"/>
                  </a:cubicBezTo>
                  <a:cubicBezTo>
                    <a:pt x="869" y="336"/>
                    <a:pt x="867" y="333"/>
                    <a:pt x="867" y="331"/>
                  </a:cubicBezTo>
                  <a:cubicBezTo>
                    <a:pt x="868" y="329"/>
                    <a:pt x="871" y="326"/>
                    <a:pt x="872" y="323"/>
                  </a:cubicBezTo>
                  <a:cubicBezTo>
                    <a:pt x="873" y="322"/>
                    <a:pt x="873" y="318"/>
                    <a:pt x="873" y="317"/>
                  </a:cubicBezTo>
                  <a:cubicBezTo>
                    <a:pt x="874" y="315"/>
                    <a:pt x="873" y="310"/>
                    <a:pt x="874" y="309"/>
                  </a:cubicBezTo>
                  <a:cubicBezTo>
                    <a:pt x="875" y="308"/>
                    <a:pt x="880" y="310"/>
                    <a:pt x="881" y="309"/>
                  </a:cubicBezTo>
                  <a:cubicBezTo>
                    <a:pt x="882" y="308"/>
                    <a:pt x="881" y="303"/>
                    <a:pt x="882" y="302"/>
                  </a:cubicBezTo>
                  <a:cubicBezTo>
                    <a:pt x="883" y="301"/>
                    <a:pt x="886" y="300"/>
                    <a:pt x="887" y="299"/>
                  </a:cubicBezTo>
                  <a:cubicBezTo>
                    <a:pt x="888" y="298"/>
                    <a:pt x="887" y="293"/>
                    <a:pt x="887" y="291"/>
                  </a:cubicBezTo>
                  <a:cubicBezTo>
                    <a:pt x="887" y="289"/>
                    <a:pt x="886" y="285"/>
                    <a:pt x="886" y="283"/>
                  </a:cubicBezTo>
                  <a:cubicBezTo>
                    <a:pt x="886" y="281"/>
                    <a:pt x="888" y="279"/>
                    <a:pt x="888" y="277"/>
                  </a:cubicBezTo>
                  <a:cubicBezTo>
                    <a:pt x="888" y="275"/>
                    <a:pt x="888" y="270"/>
                    <a:pt x="886" y="268"/>
                  </a:cubicBezTo>
                  <a:cubicBezTo>
                    <a:pt x="885" y="266"/>
                    <a:pt x="880" y="265"/>
                    <a:pt x="878" y="264"/>
                  </a:cubicBezTo>
                  <a:cubicBezTo>
                    <a:pt x="877" y="263"/>
                    <a:pt x="874" y="261"/>
                    <a:pt x="874" y="260"/>
                  </a:cubicBezTo>
                  <a:cubicBezTo>
                    <a:pt x="873" y="258"/>
                    <a:pt x="873" y="253"/>
                    <a:pt x="872" y="251"/>
                  </a:cubicBezTo>
                  <a:cubicBezTo>
                    <a:pt x="872" y="250"/>
                    <a:pt x="871" y="248"/>
                    <a:pt x="870" y="247"/>
                  </a:cubicBezTo>
                  <a:cubicBezTo>
                    <a:pt x="868" y="247"/>
                    <a:pt x="865" y="247"/>
                    <a:pt x="864" y="246"/>
                  </a:cubicBezTo>
                  <a:cubicBezTo>
                    <a:pt x="862" y="245"/>
                    <a:pt x="862" y="241"/>
                    <a:pt x="861" y="240"/>
                  </a:cubicBezTo>
                  <a:cubicBezTo>
                    <a:pt x="859" y="238"/>
                    <a:pt x="854" y="236"/>
                    <a:pt x="852" y="235"/>
                  </a:cubicBezTo>
                  <a:cubicBezTo>
                    <a:pt x="850" y="234"/>
                    <a:pt x="846" y="235"/>
                    <a:pt x="844" y="235"/>
                  </a:cubicBezTo>
                  <a:cubicBezTo>
                    <a:pt x="842" y="236"/>
                    <a:pt x="840" y="240"/>
                    <a:pt x="838" y="241"/>
                  </a:cubicBezTo>
                  <a:cubicBezTo>
                    <a:pt x="836" y="241"/>
                    <a:pt x="833" y="238"/>
                    <a:pt x="831" y="237"/>
                  </a:cubicBezTo>
                  <a:cubicBezTo>
                    <a:pt x="830" y="236"/>
                    <a:pt x="829" y="232"/>
                    <a:pt x="828" y="231"/>
                  </a:cubicBezTo>
                  <a:cubicBezTo>
                    <a:pt x="826" y="231"/>
                    <a:pt x="824" y="233"/>
                    <a:pt x="822" y="233"/>
                  </a:cubicBezTo>
                  <a:cubicBezTo>
                    <a:pt x="821" y="233"/>
                    <a:pt x="817" y="232"/>
                    <a:pt x="816" y="231"/>
                  </a:cubicBezTo>
                  <a:cubicBezTo>
                    <a:pt x="816" y="230"/>
                    <a:pt x="816" y="226"/>
                    <a:pt x="817" y="225"/>
                  </a:cubicBezTo>
                  <a:cubicBezTo>
                    <a:pt x="818" y="224"/>
                    <a:pt x="821" y="223"/>
                    <a:pt x="822" y="221"/>
                  </a:cubicBezTo>
                  <a:cubicBezTo>
                    <a:pt x="822" y="220"/>
                    <a:pt x="822" y="217"/>
                    <a:pt x="822" y="216"/>
                  </a:cubicBezTo>
                  <a:cubicBezTo>
                    <a:pt x="823" y="212"/>
                    <a:pt x="823" y="205"/>
                    <a:pt x="825" y="202"/>
                  </a:cubicBezTo>
                  <a:cubicBezTo>
                    <a:pt x="826" y="199"/>
                    <a:pt x="832" y="193"/>
                    <a:pt x="832" y="193"/>
                  </a:cubicBezTo>
                  <a:cubicBezTo>
                    <a:pt x="833" y="192"/>
                    <a:pt x="833" y="183"/>
                    <a:pt x="835" y="180"/>
                  </a:cubicBezTo>
                  <a:cubicBezTo>
                    <a:pt x="836" y="179"/>
                    <a:pt x="839" y="176"/>
                    <a:pt x="840" y="175"/>
                  </a:cubicBezTo>
                  <a:cubicBezTo>
                    <a:pt x="842" y="174"/>
                    <a:pt x="847" y="173"/>
                    <a:pt x="849" y="172"/>
                  </a:cubicBezTo>
                  <a:cubicBezTo>
                    <a:pt x="851" y="170"/>
                    <a:pt x="855" y="166"/>
                    <a:pt x="857" y="164"/>
                  </a:cubicBezTo>
                  <a:cubicBezTo>
                    <a:pt x="859" y="161"/>
                    <a:pt x="861" y="155"/>
                    <a:pt x="861" y="152"/>
                  </a:cubicBezTo>
                  <a:cubicBezTo>
                    <a:pt x="861" y="148"/>
                    <a:pt x="858" y="141"/>
                    <a:pt x="858" y="137"/>
                  </a:cubicBezTo>
                  <a:cubicBezTo>
                    <a:pt x="858" y="134"/>
                    <a:pt x="860" y="126"/>
                    <a:pt x="860" y="123"/>
                  </a:cubicBezTo>
                  <a:cubicBezTo>
                    <a:pt x="860" y="120"/>
                    <a:pt x="858" y="116"/>
                    <a:pt x="857" y="113"/>
                  </a:cubicBezTo>
                  <a:cubicBezTo>
                    <a:pt x="856" y="111"/>
                    <a:pt x="853" y="107"/>
                    <a:pt x="854" y="105"/>
                  </a:cubicBezTo>
                  <a:cubicBezTo>
                    <a:pt x="854" y="103"/>
                    <a:pt x="857" y="101"/>
                    <a:pt x="859" y="99"/>
                  </a:cubicBezTo>
                  <a:cubicBezTo>
                    <a:pt x="861" y="98"/>
                    <a:pt x="867" y="97"/>
                    <a:pt x="869" y="95"/>
                  </a:cubicBezTo>
                  <a:cubicBezTo>
                    <a:pt x="870" y="94"/>
                    <a:pt x="871" y="89"/>
                    <a:pt x="872" y="88"/>
                  </a:cubicBezTo>
                  <a:cubicBezTo>
                    <a:pt x="875" y="86"/>
                    <a:pt x="881" y="88"/>
                    <a:pt x="884" y="88"/>
                  </a:cubicBezTo>
                  <a:cubicBezTo>
                    <a:pt x="886" y="88"/>
                    <a:pt x="891" y="87"/>
                    <a:pt x="893" y="85"/>
                  </a:cubicBezTo>
                  <a:cubicBezTo>
                    <a:pt x="896" y="84"/>
                    <a:pt x="899" y="79"/>
                    <a:pt x="901" y="76"/>
                  </a:cubicBezTo>
                  <a:cubicBezTo>
                    <a:pt x="903" y="74"/>
                    <a:pt x="909" y="70"/>
                    <a:pt x="911" y="66"/>
                  </a:cubicBezTo>
                  <a:cubicBezTo>
                    <a:pt x="912" y="64"/>
                    <a:pt x="910" y="57"/>
                    <a:pt x="911" y="54"/>
                  </a:cubicBezTo>
                  <a:cubicBezTo>
                    <a:pt x="912" y="51"/>
                    <a:pt x="914" y="45"/>
                    <a:pt x="917" y="44"/>
                  </a:cubicBezTo>
                  <a:cubicBezTo>
                    <a:pt x="918" y="43"/>
                    <a:pt x="920" y="45"/>
                    <a:pt x="921" y="45"/>
                  </a:cubicBezTo>
                  <a:cubicBezTo>
                    <a:pt x="923" y="48"/>
                    <a:pt x="923" y="54"/>
                    <a:pt x="923" y="57"/>
                  </a:cubicBezTo>
                  <a:cubicBezTo>
                    <a:pt x="923" y="59"/>
                    <a:pt x="921" y="63"/>
                    <a:pt x="921" y="65"/>
                  </a:cubicBezTo>
                  <a:cubicBezTo>
                    <a:pt x="920" y="66"/>
                    <a:pt x="919" y="69"/>
                    <a:pt x="919" y="70"/>
                  </a:cubicBezTo>
                  <a:cubicBezTo>
                    <a:pt x="919" y="72"/>
                    <a:pt x="922" y="76"/>
                    <a:pt x="921" y="78"/>
                  </a:cubicBezTo>
                  <a:cubicBezTo>
                    <a:pt x="920" y="80"/>
                    <a:pt x="914" y="80"/>
                    <a:pt x="912" y="82"/>
                  </a:cubicBezTo>
                  <a:cubicBezTo>
                    <a:pt x="910" y="83"/>
                    <a:pt x="907" y="87"/>
                    <a:pt x="906" y="89"/>
                  </a:cubicBezTo>
                  <a:cubicBezTo>
                    <a:pt x="904" y="91"/>
                    <a:pt x="902" y="97"/>
                    <a:pt x="902" y="99"/>
                  </a:cubicBezTo>
                  <a:cubicBezTo>
                    <a:pt x="902" y="102"/>
                    <a:pt x="903" y="106"/>
                    <a:pt x="903" y="109"/>
                  </a:cubicBezTo>
                  <a:cubicBezTo>
                    <a:pt x="903" y="110"/>
                    <a:pt x="902" y="114"/>
                    <a:pt x="901" y="115"/>
                  </a:cubicBezTo>
                  <a:cubicBezTo>
                    <a:pt x="900" y="117"/>
                    <a:pt x="897" y="119"/>
                    <a:pt x="897" y="121"/>
                  </a:cubicBezTo>
                  <a:cubicBezTo>
                    <a:pt x="896" y="123"/>
                    <a:pt x="897" y="127"/>
                    <a:pt x="898" y="129"/>
                  </a:cubicBezTo>
                  <a:cubicBezTo>
                    <a:pt x="899" y="132"/>
                    <a:pt x="905" y="135"/>
                    <a:pt x="907" y="137"/>
                  </a:cubicBezTo>
                  <a:cubicBezTo>
                    <a:pt x="909" y="139"/>
                    <a:pt x="910" y="145"/>
                    <a:pt x="912" y="146"/>
                  </a:cubicBezTo>
                  <a:cubicBezTo>
                    <a:pt x="915" y="147"/>
                    <a:pt x="922" y="144"/>
                    <a:pt x="925" y="146"/>
                  </a:cubicBezTo>
                  <a:cubicBezTo>
                    <a:pt x="927" y="147"/>
                    <a:pt x="929" y="151"/>
                    <a:pt x="930" y="153"/>
                  </a:cubicBezTo>
                  <a:cubicBezTo>
                    <a:pt x="931" y="155"/>
                    <a:pt x="932" y="160"/>
                    <a:pt x="934" y="162"/>
                  </a:cubicBezTo>
                  <a:cubicBezTo>
                    <a:pt x="935" y="164"/>
                    <a:pt x="939" y="167"/>
                    <a:pt x="941" y="168"/>
                  </a:cubicBezTo>
                  <a:cubicBezTo>
                    <a:pt x="943" y="169"/>
                    <a:pt x="947" y="171"/>
                    <a:pt x="949" y="171"/>
                  </a:cubicBezTo>
                  <a:cubicBezTo>
                    <a:pt x="951" y="171"/>
                    <a:pt x="955" y="170"/>
                    <a:pt x="955" y="169"/>
                  </a:cubicBezTo>
                  <a:cubicBezTo>
                    <a:pt x="956" y="167"/>
                    <a:pt x="954" y="163"/>
                    <a:pt x="953" y="163"/>
                  </a:cubicBezTo>
                  <a:cubicBezTo>
                    <a:pt x="951" y="162"/>
                    <a:pt x="948" y="163"/>
                    <a:pt x="946" y="163"/>
                  </a:cubicBezTo>
                  <a:cubicBezTo>
                    <a:pt x="945" y="162"/>
                    <a:pt x="943" y="160"/>
                    <a:pt x="942" y="159"/>
                  </a:cubicBezTo>
                  <a:cubicBezTo>
                    <a:pt x="941" y="157"/>
                    <a:pt x="943" y="151"/>
                    <a:pt x="941" y="149"/>
                  </a:cubicBezTo>
                  <a:cubicBezTo>
                    <a:pt x="940" y="147"/>
                    <a:pt x="934" y="145"/>
                    <a:pt x="932" y="143"/>
                  </a:cubicBezTo>
                  <a:cubicBezTo>
                    <a:pt x="929" y="142"/>
                    <a:pt x="925" y="138"/>
                    <a:pt x="923" y="136"/>
                  </a:cubicBezTo>
                  <a:cubicBezTo>
                    <a:pt x="921" y="133"/>
                    <a:pt x="917" y="127"/>
                    <a:pt x="916" y="124"/>
                  </a:cubicBezTo>
                  <a:cubicBezTo>
                    <a:pt x="915" y="121"/>
                    <a:pt x="915" y="114"/>
                    <a:pt x="915" y="111"/>
                  </a:cubicBezTo>
                  <a:cubicBezTo>
                    <a:pt x="915" y="108"/>
                    <a:pt x="914" y="102"/>
                    <a:pt x="916" y="100"/>
                  </a:cubicBezTo>
                  <a:cubicBezTo>
                    <a:pt x="918" y="98"/>
                    <a:pt x="924" y="101"/>
                    <a:pt x="926" y="100"/>
                  </a:cubicBezTo>
                  <a:cubicBezTo>
                    <a:pt x="928" y="100"/>
                    <a:pt x="930" y="95"/>
                    <a:pt x="932" y="95"/>
                  </a:cubicBezTo>
                  <a:cubicBezTo>
                    <a:pt x="934" y="95"/>
                    <a:pt x="935" y="98"/>
                    <a:pt x="936" y="99"/>
                  </a:cubicBezTo>
                  <a:cubicBezTo>
                    <a:pt x="937" y="101"/>
                    <a:pt x="935" y="105"/>
                    <a:pt x="936" y="107"/>
                  </a:cubicBezTo>
                  <a:cubicBezTo>
                    <a:pt x="937" y="110"/>
                    <a:pt x="941" y="114"/>
                    <a:pt x="944" y="116"/>
                  </a:cubicBezTo>
                  <a:cubicBezTo>
                    <a:pt x="946" y="116"/>
                    <a:pt x="949" y="117"/>
                    <a:pt x="951" y="116"/>
                  </a:cubicBezTo>
                  <a:cubicBezTo>
                    <a:pt x="952" y="116"/>
                    <a:pt x="955" y="113"/>
                    <a:pt x="955" y="112"/>
                  </a:cubicBezTo>
                  <a:cubicBezTo>
                    <a:pt x="956" y="111"/>
                    <a:pt x="957" y="107"/>
                    <a:pt x="956" y="105"/>
                  </a:cubicBezTo>
                  <a:cubicBezTo>
                    <a:pt x="955" y="103"/>
                    <a:pt x="951" y="101"/>
                    <a:pt x="950" y="99"/>
                  </a:cubicBezTo>
                  <a:cubicBezTo>
                    <a:pt x="949" y="98"/>
                    <a:pt x="947" y="95"/>
                    <a:pt x="947" y="93"/>
                  </a:cubicBezTo>
                  <a:cubicBezTo>
                    <a:pt x="947" y="92"/>
                    <a:pt x="949" y="89"/>
                    <a:pt x="950" y="89"/>
                  </a:cubicBezTo>
                  <a:cubicBezTo>
                    <a:pt x="952" y="88"/>
                    <a:pt x="956" y="89"/>
                    <a:pt x="957" y="89"/>
                  </a:cubicBezTo>
                  <a:cubicBezTo>
                    <a:pt x="959" y="89"/>
                    <a:pt x="961" y="88"/>
                    <a:pt x="964" y="88"/>
                  </a:cubicBezTo>
                  <a:cubicBezTo>
                    <a:pt x="964" y="90"/>
                    <a:pt x="964" y="93"/>
                    <a:pt x="964" y="94"/>
                  </a:cubicBezTo>
                  <a:cubicBezTo>
                    <a:pt x="965" y="96"/>
                    <a:pt x="968" y="100"/>
                    <a:pt x="971" y="102"/>
                  </a:cubicBezTo>
                  <a:cubicBezTo>
                    <a:pt x="972" y="102"/>
                    <a:pt x="977" y="101"/>
                    <a:pt x="978" y="103"/>
                  </a:cubicBezTo>
                  <a:cubicBezTo>
                    <a:pt x="980" y="104"/>
                    <a:pt x="982" y="107"/>
                    <a:pt x="982" y="109"/>
                  </a:cubicBezTo>
                  <a:cubicBezTo>
                    <a:pt x="983" y="112"/>
                    <a:pt x="981" y="119"/>
                    <a:pt x="979" y="122"/>
                  </a:cubicBezTo>
                  <a:cubicBezTo>
                    <a:pt x="979" y="123"/>
                    <a:pt x="976" y="125"/>
                    <a:pt x="975" y="126"/>
                  </a:cubicBezTo>
                  <a:cubicBezTo>
                    <a:pt x="973" y="127"/>
                    <a:pt x="968" y="127"/>
                    <a:pt x="966" y="128"/>
                  </a:cubicBezTo>
                  <a:cubicBezTo>
                    <a:pt x="964" y="128"/>
                    <a:pt x="960" y="130"/>
                    <a:pt x="959" y="132"/>
                  </a:cubicBezTo>
                  <a:cubicBezTo>
                    <a:pt x="958" y="135"/>
                    <a:pt x="959" y="140"/>
                    <a:pt x="959" y="143"/>
                  </a:cubicBezTo>
                  <a:cubicBezTo>
                    <a:pt x="961" y="146"/>
                    <a:pt x="967" y="151"/>
                    <a:pt x="969" y="155"/>
                  </a:cubicBezTo>
                  <a:cubicBezTo>
                    <a:pt x="970" y="157"/>
                    <a:pt x="973" y="162"/>
                    <a:pt x="973" y="165"/>
                  </a:cubicBezTo>
                  <a:cubicBezTo>
                    <a:pt x="973" y="167"/>
                    <a:pt x="971" y="173"/>
                    <a:pt x="971" y="176"/>
                  </a:cubicBezTo>
                  <a:cubicBezTo>
                    <a:pt x="971" y="179"/>
                    <a:pt x="973" y="185"/>
                    <a:pt x="973" y="189"/>
                  </a:cubicBezTo>
                  <a:cubicBezTo>
                    <a:pt x="974" y="191"/>
                    <a:pt x="975" y="197"/>
                    <a:pt x="974" y="199"/>
                  </a:cubicBezTo>
                  <a:cubicBezTo>
                    <a:pt x="973" y="200"/>
                    <a:pt x="969" y="202"/>
                    <a:pt x="968" y="202"/>
                  </a:cubicBezTo>
                  <a:cubicBezTo>
                    <a:pt x="966" y="203"/>
                    <a:pt x="962" y="202"/>
                    <a:pt x="960" y="203"/>
                  </a:cubicBezTo>
                  <a:cubicBezTo>
                    <a:pt x="957" y="203"/>
                    <a:pt x="953" y="207"/>
                    <a:pt x="951" y="209"/>
                  </a:cubicBezTo>
                  <a:cubicBezTo>
                    <a:pt x="950" y="210"/>
                    <a:pt x="949" y="215"/>
                    <a:pt x="947" y="216"/>
                  </a:cubicBezTo>
                  <a:cubicBezTo>
                    <a:pt x="944" y="218"/>
                    <a:pt x="937" y="218"/>
                    <a:pt x="934" y="220"/>
                  </a:cubicBezTo>
                  <a:cubicBezTo>
                    <a:pt x="932" y="221"/>
                    <a:pt x="926" y="224"/>
                    <a:pt x="925" y="226"/>
                  </a:cubicBezTo>
                  <a:cubicBezTo>
                    <a:pt x="924" y="228"/>
                    <a:pt x="923" y="233"/>
                    <a:pt x="923" y="235"/>
                  </a:cubicBezTo>
                  <a:cubicBezTo>
                    <a:pt x="924" y="238"/>
                    <a:pt x="930" y="242"/>
                    <a:pt x="931" y="245"/>
                  </a:cubicBezTo>
                  <a:cubicBezTo>
                    <a:pt x="933" y="248"/>
                    <a:pt x="933" y="255"/>
                    <a:pt x="934" y="258"/>
                  </a:cubicBezTo>
                  <a:cubicBezTo>
                    <a:pt x="935" y="261"/>
                    <a:pt x="938" y="270"/>
                    <a:pt x="942" y="272"/>
                  </a:cubicBezTo>
                  <a:cubicBezTo>
                    <a:pt x="944" y="274"/>
                    <a:pt x="949" y="273"/>
                    <a:pt x="951" y="273"/>
                  </a:cubicBezTo>
                  <a:cubicBezTo>
                    <a:pt x="955" y="272"/>
                    <a:pt x="961" y="268"/>
                    <a:pt x="964" y="267"/>
                  </a:cubicBezTo>
                  <a:cubicBezTo>
                    <a:pt x="966" y="267"/>
                    <a:pt x="971" y="266"/>
                    <a:pt x="973" y="267"/>
                  </a:cubicBezTo>
                  <a:cubicBezTo>
                    <a:pt x="975" y="268"/>
                    <a:pt x="977" y="274"/>
                    <a:pt x="978" y="276"/>
                  </a:cubicBezTo>
                  <a:cubicBezTo>
                    <a:pt x="980" y="279"/>
                    <a:pt x="983" y="285"/>
                    <a:pt x="983" y="288"/>
                  </a:cubicBezTo>
                  <a:cubicBezTo>
                    <a:pt x="983" y="291"/>
                    <a:pt x="980" y="297"/>
                    <a:pt x="981" y="300"/>
                  </a:cubicBezTo>
                  <a:cubicBezTo>
                    <a:pt x="981" y="302"/>
                    <a:pt x="985" y="305"/>
                    <a:pt x="985" y="307"/>
                  </a:cubicBezTo>
                  <a:cubicBezTo>
                    <a:pt x="986" y="309"/>
                    <a:pt x="986" y="315"/>
                    <a:pt x="985" y="317"/>
                  </a:cubicBezTo>
                  <a:cubicBezTo>
                    <a:pt x="985" y="319"/>
                    <a:pt x="982" y="323"/>
                    <a:pt x="981" y="324"/>
                  </a:cubicBezTo>
                  <a:cubicBezTo>
                    <a:pt x="980" y="326"/>
                    <a:pt x="980" y="330"/>
                    <a:pt x="978" y="331"/>
                  </a:cubicBezTo>
                  <a:cubicBezTo>
                    <a:pt x="977" y="332"/>
                    <a:pt x="972" y="331"/>
                    <a:pt x="971" y="332"/>
                  </a:cubicBezTo>
                  <a:cubicBezTo>
                    <a:pt x="969" y="333"/>
                    <a:pt x="967" y="335"/>
                    <a:pt x="966" y="336"/>
                  </a:cubicBezTo>
                  <a:cubicBezTo>
                    <a:pt x="965" y="338"/>
                    <a:pt x="967" y="342"/>
                    <a:pt x="967" y="344"/>
                  </a:cubicBezTo>
                  <a:cubicBezTo>
                    <a:pt x="967" y="346"/>
                    <a:pt x="966" y="348"/>
                    <a:pt x="965" y="348"/>
                  </a:cubicBezTo>
                  <a:cubicBezTo>
                    <a:pt x="963" y="349"/>
                    <a:pt x="958" y="347"/>
                    <a:pt x="956" y="345"/>
                  </a:cubicBezTo>
                  <a:cubicBezTo>
                    <a:pt x="954" y="345"/>
                    <a:pt x="953" y="341"/>
                    <a:pt x="951" y="341"/>
                  </a:cubicBezTo>
                  <a:cubicBezTo>
                    <a:pt x="951" y="341"/>
                    <a:pt x="949" y="342"/>
                    <a:pt x="948" y="342"/>
                  </a:cubicBezTo>
                  <a:cubicBezTo>
                    <a:pt x="947" y="344"/>
                    <a:pt x="947" y="349"/>
                    <a:pt x="948" y="351"/>
                  </a:cubicBezTo>
                  <a:cubicBezTo>
                    <a:pt x="949" y="353"/>
                    <a:pt x="954" y="357"/>
                    <a:pt x="955" y="360"/>
                  </a:cubicBezTo>
                  <a:cubicBezTo>
                    <a:pt x="955" y="362"/>
                    <a:pt x="956" y="367"/>
                    <a:pt x="956" y="370"/>
                  </a:cubicBezTo>
                  <a:cubicBezTo>
                    <a:pt x="955" y="371"/>
                    <a:pt x="953" y="374"/>
                    <a:pt x="953" y="375"/>
                  </a:cubicBezTo>
                  <a:cubicBezTo>
                    <a:pt x="951" y="378"/>
                    <a:pt x="947" y="382"/>
                    <a:pt x="947" y="385"/>
                  </a:cubicBezTo>
                  <a:cubicBezTo>
                    <a:pt x="946" y="387"/>
                    <a:pt x="947" y="392"/>
                    <a:pt x="948" y="394"/>
                  </a:cubicBezTo>
                  <a:cubicBezTo>
                    <a:pt x="950" y="397"/>
                    <a:pt x="959" y="401"/>
                    <a:pt x="961" y="404"/>
                  </a:cubicBezTo>
                  <a:cubicBezTo>
                    <a:pt x="962" y="407"/>
                    <a:pt x="963" y="413"/>
                    <a:pt x="962" y="416"/>
                  </a:cubicBezTo>
                  <a:cubicBezTo>
                    <a:pt x="962" y="418"/>
                    <a:pt x="959" y="422"/>
                    <a:pt x="958" y="424"/>
                  </a:cubicBezTo>
                  <a:cubicBezTo>
                    <a:pt x="957" y="425"/>
                    <a:pt x="954" y="427"/>
                    <a:pt x="953" y="429"/>
                  </a:cubicBezTo>
                  <a:cubicBezTo>
                    <a:pt x="953" y="432"/>
                    <a:pt x="956" y="438"/>
                    <a:pt x="957" y="441"/>
                  </a:cubicBezTo>
                  <a:cubicBezTo>
                    <a:pt x="957" y="443"/>
                    <a:pt x="958" y="448"/>
                    <a:pt x="957" y="451"/>
                  </a:cubicBezTo>
                  <a:cubicBezTo>
                    <a:pt x="957" y="452"/>
                    <a:pt x="954" y="453"/>
                    <a:pt x="953" y="454"/>
                  </a:cubicBezTo>
                  <a:cubicBezTo>
                    <a:pt x="952" y="456"/>
                    <a:pt x="951" y="462"/>
                    <a:pt x="952" y="465"/>
                  </a:cubicBezTo>
                  <a:cubicBezTo>
                    <a:pt x="953" y="468"/>
                    <a:pt x="958" y="473"/>
                    <a:pt x="961" y="476"/>
                  </a:cubicBezTo>
                  <a:cubicBezTo>
                    <a:pt x="962" y="477"/>
                    <a:pt x="968" y="478"/>
                    <a:pt x="969" y="479"/>
                  </a:cubicBezTo>
                  <a:cubicBezTo>
                    <a:pt x="970" y="481"/>
                    <a:pt x="969" y="485"/>
                    <a:pt x="969" y="487"/>
                  </a:cubicBezTo>
                  <a:cubicBezTo>
                    <a:pt x="970" y="489"/>
                    <a:pt x="974" y="493"/>
                    <a:pt x="975" y="495"/>
                  </a:cubicBezTo>
                  <a:cubicBezTo>
                    <a:pt x="975" y="497"/>
                    <a:pt x="975" y="501"/>
                    <a:pt x="974" y="503"/>
                  </a:cubicBezTo>
                  <a:cubicBezTo>
                    <a:pt x="973" y="505"/>
                    <a:pt x="970" y="507"/>
                    <a:pt x="969" y="508"/>
                  </a:cubicBezTo>
                  <a:cubicBezTo>
                    <a:pt x="967" y="510"/>
                    <a:pt x="964" y="515"/>
                    <a:pt x="964" y="517"/>
                  </a:cubicBezTo>
                  <a:cubicBezTo>
                    <a:pt x="963" y="521"/>
                    <a:pt x="964" y="528"/>
                    <a:pt x="966" y="531"/>
                  </a:cubicBezTo>
                  <a:cubicBezTo>
                    <a:pt x="967" y="533"/>
                    <a:pt x="970" y="539"/>
                    <a:pt x="973" y="540"/>
                  </a:cubicBezTo>
                  <a:cubicBezTo>
                    <a:pt x="975" y="542"/>
                    <a:pt x="982" y="540"/>
                    <a:pt x="985" y="540"/>
                  </a:cubicBezTo>
                  <a:cubicBezTo>
                    <a:pt x="988" y="540"/>
                    <a:pt x="994" y="540"/>
                    <a:pt x="996" y="542"/>
                  </a:cubicBezTo>
                  <a:cubicBezTo>
                    <a:pt x="998" y="543"/>
                    <a:pt x="1000" y="546"/>
                    <a:pt x="1000" y="548"/>
                  </a:cubicBezTo>
                  <a:cubicBezTo>
                    <a:pt x="1000" y="550"/>
                    <a:pt x="999" y="556"/>
                    <a:pt x="997" y="558"/>
                  </a:cubicBezTo>
                  <a:cubicBezTo>
                    <a:pt x="997" y="560"/>
                    <a:pt x="993" y="561"/>
                    <a:pt x="992" y="563"/>
                  </a:cubicBezTo>
                  <a:cubicBezTo>
                    <a:pt x="991" y="565"/>
                    <a:pt x="992" y="569"/>
                    <a:pt x="992" y="572"/>
                  </a:cubicBezTo>
                  <a:cubicBezTo>
                    <a:pt x="992" y="574"/>
                    <a:pt x="993" y="580"/>
                    <a:pt x="993" y="582"/>
                  </a:cubicBezTo>
                  <a:cubicBezTo>
                    <a:pt x="992" y="584"/>
                    <a:pt x="991" y="588"/>
                    <a:pt x="989" y="589"/>
                  </a:cubicBezTo>
                  <a:cubicBezTo>
                    <a:pt x="987" y="590"/>
                    <a:pt x="982" y="588"/>
                    <a:pt x="979" y="588"/>
                  </a:cubicBezTo>
                  <a:cubicBezTo>
                    <a:pt x="978" y="589"/>
                    <a:pt x="974" y="590"/>
                    <a:pt x="973" y="592"/>
                  </a:cubicBezTo>
                  <a:cubicBezTo>
                    <a:pt x="971" y="593"/>
                    <a:pt x="968" y="597"/>
                    <a:pt x="967" y="600"/>
                  </a:cubicBezTo>
                  <a:cubicBezTo>
                    <a:pt x="966" y="601"/>
                    <a:pt x="963" y="605"/>
                    <a:pt x="963" y="606"/>
                  </a:cubicBezTo>
                  <a:cubicBezTo>
                    <a:pt x="964" y="609"/>
                    <a:pt x="967" y="614"/>
                    <a:pt x="969" y="616"/>
                  </a:cubicBezTo>
                  <a:cubicBezTo>
                    <a:pt x="970" y="617"/>
                    <a:pt x="974" y="620"/>
                    <a:pt x="975" y="622"/>
                  </a:cubicBezTo>
                  <a:cubicBezTo>
                    <a:pt x="976" y="625"/>
                    <a:pt x="973" y="630"/>
                    <a:pt x="971" y="633"/>
                  </a:cubicBezTo>
                  <a:cubicBezTo>
                    <a:pt x="970" y="635"/>
                    <a:pt x="967" y="638"/>
                    <a:pt x="965" y="639"/>
                  </a:cubicBezTo>
                  <a:cubicBezTo>
                    <a:pt x="964" y="640"/>
                    <a:pt x="961" y="641"/>
                    <a:pt x="960" y="642"/>
                  </a:cubicBezTo>
                  <a:cubicBezTo>
                    <a:pt x="959" y="644"/>
                    <a:pt x="961" y="649"/>
                    <a:pt x="960" y="651"/>
                  </a:cubicBezTo>
                  <a:cubicBezTo>
                    <a:pt x="959" y="654"/>
                    <a:pt x="954" y="658"/>
                    <a:pt x="952" y="661"/>
                  </a:cubicBezTo>
                  <a:cubicBezTo>
                    <a:pt x="951" y="663"/>
                    <a:pt x="948" y="666"/>
                    <a:pt x="947" y="667"/>
                  </a:cubicBezTo>
                  <a:cubicBezTo>
                    <a:pt x="945" y="669"/>
                    <a:pt x="939" y="670"/>
                    <a:pt x="937" y="671"/>
                  </a:cubicBezTo>
                  <a:cubicBezTo>
                    <a:pt x="936" y="673"/>
                    <a:pt x="935" y="677"/>
                    <a:pt x="934" y="679"/>
                  </a:cubicBezTo>
                  <a:cubicBezTo>
                    <a:pt x="933" y="683"/>
                    <a:pt x="928" y="690"/>
                    <a:pt x="928" y="694"/>
                  </a:cubicBezTo>
                  <a:cubicBezTo>
                    <a:pt x="928" y="697"/>
                    <a:pt x="930" y="703"/>
                    <a:pt x="932" y="705"/>
                  </a:cubicBezTo>
                  <a:cubicBezTo>
                    <a:pt x="934" y="707"/>
                    <a:pt x="939" y="709"/>
                    <a:pt x="942" y="711"/>
                  </a:cubicBezTo>
                  <a:cubicBezTo>
                    <a:pt x="944" y="712"/>
                    <a:pt x="950" y="713"/>
                    <a:pt x="952" y="715"/>
                  </a:cubicBezTo>
                  <a:cubicBezTo>
                    <a:pt x="954" y="717"/>
                    <a:pt x="956" y="722"/>
                    <a:pt x="956" y="724"/>
                  </a:cubicBezTo>
                  <a:cubicBezTo>
                    <a:pt x="957" y="727"/>
                    <a:pt x="954" y="732"/>
                    <a:pt x="953" y="735"/>
                  </a:cubicBezTo>
                  <a:cubicBezTo>
                    <a:pt x="952" y="737"/>
                    <a:pt x="952" y="741"/>
                    <a:pt x="950" y="742"/>
                  </a:cubicBezTo>
                  <a:cubicBezTo>
                    <a:pt x="948" y="743"/>
                    <a:pt x="944" y="739"/>
                    <a:pt x="942" y="739"/>
                  </a:cubicBezTo>
                  <a:cubicBezTo>
                    <a:pt x="939" y="739"/>
                    <a:pt x="934" y="741"/>
                    <a:pt x="931" y="741"/>
                  </a:cubicBezTo>
                  <a:cubicBezTo>
                    <a:pt x="927" y="742"/>
                    <a:pt x="919" y="744"/>
                    <a:pt x="916" y="745"/>
                  </a:cubicBezTo>
                  <a:cubicBezTo>
                    <a:pt x="912" y="746"/>
                    <a:pt x="906" y="751"/>
                    <a:pt x="903" y="751"/>
                  </a:cubicBezTo>
                  <a:cubicBezTo>
                    <a:pt x="901" y="751"/>
                    <a:pt x="897" y="748"/>
                    <a:pt x="896" y="747"/>
                  </a:cubicBezTo>
                  <a:cubicBezTo>
                    <a:pt x="893" y="745"/>
                    <a:pt x="890" y="741"/>
                    <a:pt x="888" y="740"/>
                  </a:cubicBezTo>
                  <a:cubicBezTo>
                    <a:pt x="885" y="740"/>
                    <a:pt x="880" y="741"/>
                    <a:pt x="877" y="741"/>
                  </a:cubicBezTo>
                  <a:cubicBezTo>
                    <a:pt x="874" y="742"/>
                    <a:pt x="868" y="744"/>
                    <a:pt x="865" y="746"/>
                  </a:cubicBezTo>
                  <a:cubicBezTo>
                    <a:pt x="864" y="747"/>
                    <a:pt x="862" y="750"/>
                    <a:pt x="860" y="751"/>
                  </a:cubicBezTo>
                  <a:cubicBezTo>
                    <a:pt x="859" y="752"/>
                    <a:pt x="856" y="756"/>
                    <a:pt x="854" y="756"/>
                  </a:cubicBezTo>
                  <a:cubicBezTo>
                    <a:pt x="853" y="756"/>
                    <a:pt x="850" y="753"/>
                    <a:pt x="849" y="752"/>
                  </a:cubicBezTo>
                  <a:cubicBezTo>
                    <a:pt x="848" y="750"/>
                    <a:pt x="847" y="746"/>
                    <a:pt x="846" y="745"/>
                  </a:cubicBezTo>
                  <a:cubicBezTo>
                    <a:pt x="845" y="744"/>
                    <a:pt x="842" y="744"/>
                    <a:pt x="841" y="744"/>
                  </a:cubicBezTo>
                  <a:cubicBezTo>
                    <a:pt x="840" y="743"/>
                    <a:pt x="837" y="744"/>
                    <a:pt x="836" y="744"/>
                  </a:cubicBezTo>
                  <a:cubicBezTo>
                    <a:pt x="832" y="744"/>
                    <a:pt x="826" y="744"/>
                    <a:pt x="823" y="742"/>
                  </a:cubicBezTo>
                  <a:cubicBezTo>
                    <a:pt x="822" y="741"/>
                    <a:pt x="821" y="739"/>
                    <a:pt x="820" y="738"/>
                  </a:cubicBezTo>
                  <a:cubicBezTo>
                    <a:pt x="820" y="736"/>
                    <a:pt x="820" y="732"/>
                    <a:pt x="819" y="730"/>
                  </a:cubicBezTo>
                  <a:cubicBezTo>
                    <a:pt x="818" y="729"/>
                    <a:pt x="815" y="729"/>
                    <a:pt x="813" y="729"/>
                  </a:cubicBezTo>
                  <a:cubicBezTo>
                    <a:pt x="812" y="729"/>
                    <a:pt x="811" y="730"/>
                    <a:pt x="810" y="730"/>
                  </a:cubicBezTo>
                  <a:cubicBezTo>
                    <a:pt x="806" y="730"/>
                    <a:pt x="799" y="730"/>
                    <a:pt x="795" y="730"/>
                  </a:cubicBezTo>
                  <a:cubicBezTo>
                    <a:pt x="792" y="729"/>
                    <a:pt x="787" y="728"/>
                    <a:pt x="785" y="727"/>
                  </a:cubicBezTo>
                  <a:cubicBezTo>
                    <a:pt x="783" y="726"/>
                    <a:pt x="780" y="725"/>
                    <a:pt x="779" y="723"/>
                  </a:cubicBezTo>
                  <a:cubicBezTo>
                    <a:pt x="777" y="721"/>
                    <a:pt x="776" y="715"/>
                    <a:pt x="773" y="714"/>
                  </a:cubicBezTo>
                  <a:cubicBezTo>
                    <a:pt x="771" y="714"/>
                    <a:pt x="767" y="716"/>
                    <a:pt x="765" y="716"/>
                  </a:cubicBezTo>
                  <a:cubicBezTo>
                    <a:pt x="762" y="716"/>
                    <a:pt x="757" y="714"/>
                    <a:pt x="755" y="713"/>
                  </a:cubicBezTo>
                  <a:cubicBezTo>
                    <a:pt x="752" y="711"/>
                    <a:pt x="746" y="708"/>
                    <a:pt x="744" y="705"/>
                  </a:cubicBezTo>
                  <a:cubicBezTo>
                    <a:pt x="742" y="704"/>
                    <a:pt x="740" y="699"/>
                    <a:pt x="738" y="698"/>
                  </a:cubicBezTo>
                  <a:cubicBezTo>
                    <a:pt x="737" y="697"/>
                    <a:pt x="733" y="696"/>
                    <a:pt x="731" y="696"/>
                  </a:cubicBezTo>
                  <a:cubicBezTo>
                    <a:pt x="729" y="696"/>
                    <a:pt x="725" y="697"/>
                    <a:pt x="723" y="699"/>
                  </a:cubicBezTo>
                  <a:cubicBezTo>
                    <a:pt x="722" y="700"/>
                    <a:pt x="723" y="705"/>
                    <a:pt x="722" y="706"/>
                  </a:cubicBezTo>
                  <a:cubicBezTo>
                    <a:pt x="721" y="707"/>
                    <a:pt x="718" y="709"/>
                    <a:pt x="716" y="710"/>
                  </a:cubicBezTo>
                  <a:cubicBezTo>
                    <a:pt x="713" y="711"/>
                    <a:pt x="707" y="712"/>
                    <a:pt x="705" y="714"/>
                  </a:cubicBezTo>
                  <a:cubicBezTo>
                    <a:pt x="704" y="715"/>
                    <a:pt x="704" y="719"/>
                    <a:pt x="704" y="721"/>
                  </a:cubicBezTo>
                  <a:cubicBezTo>
                    <a:pt x="704" y="723"/>
                    <a:pt x="705" y="727"/>
                    <a:pt x="704" y="729"/>
                  </a:cubicBezTo>
                  <a:cubicBezTo>
                    <a:pt x="703" y="731"/>
                    <a:pt x="699" y="733"/>
                    <a:pt x="697" y="735"/>
                  </a:cubicBezTo>
                  <a:cubicBezTo>
                    <a:pt x="696" y="736"/>
                    <a:pt x="692" y="737"/>
                    <a:pt x="691" y="739"/>
                  </a:cubicBezTo>
                  <a:cubicBezTo>
                    <a:pt x="689" y="741"/>
                    <a:pt x="688" y="746"/>
                    <a:pt x="687" y="748"/>
                  </a:cubicBezTo>
                  <a:cubicBezTo>
                    <a:pt x="686" y="750"/>
                    <a:pt x="686" y="755"/>
                    <a:pt x="684" y="757"/>
                  </a:cubicBezTo>
                  <a:cubicBezTo>
                    <a:pt x="683" y="759"/>
                    <a:pt x="678" y="760"/>
                    <a:pt x="676" y="760"/>
                  </a:cubicBezTo>
                  <a:cubicBezTo>
                    <a:pt x="673" y="760"/>
                    <a:pt x="667" y="757"/>
                    <a:pt x="664" y="758"/>
                  </a:cubicBezTo>
                  <a:cubicBezTo>
                    <a:pt x="662" y="758"/>
                    <a:pt x="658" y="759"/>
                    <a:pt x="656" y="760"/>
                  </a:cubicBezTo>
                  <a:cubicBezTo>
                    <a:pt x="654" y="761"/>
                    <a:pt x="653" y="765"/>
                    <a:pt x="652" y="767"/>
                  </a:cubicBezTo>
                  <a:cubicBezTo>
                    <a:pt x="651" y="770"/>
                    <a:pt x="651" y="776"/>
                    <a:pt x="649" y="779"/>
                  </a:cubicBezTo>
                  <a:cubicBezTo>
                    <a:pt x="649" y="781"/>
                    <a:pt x="646" y="785"/>
                    <a:pt x="645" y="787"/>
                  </a:cubicBezTo>
                  <a:cubicBezTo>
                    <a:pt x="643" y="788"/>
                    <a:pt x="640" y="789"/>
                    <a:pt x="639" y="789"/>
                  </a:cubicBezTo>
                  <a:cubicBezTo>
                    <a:pt x="637" y="790"/>
                    <a:pt x="632" y="789"/>
                    <a:pt x="630" y="790"/>
                  </a:cubicBezTo>
                  <a:cubicBezTo>
                    <a:pt x="628" y="791"/>
                    <a:pt x="624" y="795"/>
                    <a:pt x="621" y="797"/>
                  </a:cubicBezTo>
                  <a:cubicBezTo>
                    <a:pt x="618" y="798"/>
                    <a:pt x="611" y="801"/>
                    <a:pt x="608" y="802"/>
                  </a:cubicBezTo>
                  <a:cubicBezTo>
                    <a:pt x="605" y="803"/>
                    <a:pt x="599" y="804"/>
                    <a:pt x="596" y="804"/>
                  </a:cubicBezTo>
                  <a:cubicBezTo>
                    <a:pt x="593" y="804"/>
                    <a:pt x="585" y="806"/>
                    <a:pt x="582" y="804"/>
                  </a:cubicBezTo>
                  <a:cubicBezTo>
                    <a:pt x="580" y="803"/>
                    <a:pt x="579" y="797"/>
                    <a:pt x="577" y="795"/>
                  </a:cubicBezTo>
                  <a:cubicBezTo>
                    <a:pt x="575" y="794"/>
                    <a:pt x="571" y="792"/>
                    <a:pt x="569" y="792"/>
                  </a:cubicBezTo>
                  <a:cubicBezTo>
                    <a:pt x="567" y="792"/>
                    <a:pt x="562" y="794"/>
                    <a:pt x="560" y="795"/>
                  </a:cubicBezTo>
                  <a:cubicBezTo>
                    <a:pt x="558" y="796"/>
                    <a:pt x="554" y="799"/>
                    <a:pt x="551" y="800"/>
                  </a:cubicBezTo>
                  <a:cubicBezTo>
                    <a:pt x="549" y="800"/>
                    <a:pt x="544" y="800"/>
                    <a:pt x="542" y="799"/>
                  </a:cubicBezTo>
                  <a:cubicBezTo>
                    <a:pt x="540" y="797"/>
                    <a:pt x="537" y="793"/>
                    <a:pt x="535" y="791"/>
                  </a:cubicBezTo>
                  <a:cubicBezTo>
                    <a:pt x="532" y="789"/>
                    <a:pt x="528" y="784"/>
                    <a:pt x="525" y="783"/>
                  </a:cubicBezTo>
                  <a:cubicBezTo>
                    <a:pt x="524" y="783"/>
                    <a:pt x="520" y="783"/>
                    <a:pt x="519" y="783"/>
                  </a:cubicBezTo>
                  <a:cubicBezTo>
                    <a:pt x="517" y="783"/>
                    <a:pt x="513" y="785"/>
                    <a:pt x="511" y="785"/>
                  </a:cubicBezTo>
                  <a:cubicBezTo>
                    <a:pt x="509" y="785"/>
                    <a:pt x="504" y="785"/>
                    <a:pt x="502" y="783"/>
                  </a:cubicBezTo>
                  <a:cubicBezTo>
                    <a:pt x="501" y="782"/>
                    <a:pt x="500" y="779"/>
                    <a:pt x="500" y="777"/>
                  </a:cubicBezTo>
                  <a:cubicBezTo>
                    <a:pt x="501" y="775"/>
                    <a:pt x="506" y="774"/>
                    <a:pt x="507" y="772"/>
                  </a:cubicBezTo>
                  <a:cubicBezTo>
                    <a:pt x="509" y="770"/>
                    <a:pt x="513" y="765"/>
                    <a:pt x="514" y="763"/>
                  </a:cubicBezTo>
                  <a:cubicBezTo>
                    <a:pt x="515" y="761"/>
                    <a:pt x="515" y="757"/>
                    <a:pt x="514" y="756"/>
                  </a:cubicBezTo>
                  <a:cubicBezTo>
                    <a:pt x="513" y="754"/>
                    <a:pt x="510" y="752"/>
                    <a:pt x="509" y="751"/>
                  </a:cubicBezTo>
                  <a:cubicBezTo>
                    <a:pt x="507" y="751"/>
                    <a:pt x="502" y="753"/>
                    <a:pt x="500" y="754"/>
                  </a:cubicBezTo>
                  <a:cubicBezTo>
                    <a:pt x="498" y="755"/>
                    <a:pt x="496" y="759"/>
                    <a:pt x="494" y="760"/>
                  </a:cubicBezTo>
                  <a:cubicBezTo>
                    <a:pt x="492" y="763"/>
                    <a:pt x="487" y="766"/>
                    <a:pt x="485" y="769"/>
                  </a:cubicBezTo>
                  <a:cubicBezTo>
                    <a:pt x="483" y="771"/>
                    <a:pt x="480" y="775"/>
                    <a:pt x="479" y="778"/>
                  </a:cubicBezTo>
                  <a:cubicBezTo>
                    <a:pt x="477" y="780"/>
                    <a:pt x="477" y="786"/>
                    <a:pt x="477" y="788"/>
                  </a:cubicBezTo>
                  <a:cubicBezTo>
                    <a:pt x="477" y="793"/>
                    <a:pt x="480" y="801"/>
                    <a:pt x="481" y="805"/>
                  </a:cubicBezTo>
                  <a:cubicBezTo>
                    <a:pt x="482" y="809"/>
                    <a:pt x="485" y="816"/>
                    <a:pt x="486" y="820"/>
                  </a:cubicBezTo>
                  <a:cubicBezTo>
                    <a:pt x="487" y="825"/>
                    <a:pt x="489" y="834"/>
                    <a:pt x="489" y="839"/>
                  </a:cubicBezTo>
                  <a:cubicBezTo>
                    <a:pt x="489" y="842"/>
                    <a:pt x="489" y="847"/>
                    <a:pt x="488" y="849"/>
                  </a:cubicBezTo>
                  <a:cubicBezTo>
                    <a:pt x="487" y="851"/>
                    <a:pt x="484" y="854"/>
                    <a:pt x="482" y="855"/>
                  </a:cubicBezTo>
                  <a:cubicBezTo>
                    <a:pt x="480" y="856"/>
                    <a:pt x="476" y="857"/>
                    <a:pt x="474" y="856"/>
                  </a:cubicBezTo>
                  <a:cubicBezTo>
                    <a:pt x="473" y="856"/>
                    <a:pt x="471" y="852"/>
                    <a:pt x="469" y="851"/>
                  </a:cubicBezTo>
                  <a:cubicBezTo>
                    <a:pt x="468" y="851"/>
                    <a:pt x="465" y="851"/>
                    <a:pt x="464" y="852"/>
                  </a:cubicBezTo>
                  <a:cubicBezTo>
                    <a:pt x="464" y="853"/>
                    <a:pt x="464" y="856"/>
                    <a:pt x="464" y="857"/>
                  </a:cubicBezTo>
                  <a:cubicBezTo>
                    <a:pt x="465" y="858"/>
                    <a:pt x="466" y="861"/>
                    <a:pt x="465" y="862"/>
                  </a:cubicBezTo>
                  <a:cubicBezTo>
                    <a:pt x="464" y="863"/>
                    <a:pt x="461" y="860"/>
                    <a:pt x="459" y="861"/>
                  </a:cubicBezTo>
                  <a:cubicBezTo>
                    <a:pt x="458" y="861"/>
                    <a:pt x="457" y="864"/>
                    <a:pt x="457" y="865"/>
                  </a:cubicBezTo>
                  <a:cubicBezTo>
                    <a:pt x="457" y="866"/>
                    <a:pt x="458" y="869"/>
                    <a:pt x="458" y="870"/>
                  </a:cubicBezTo>
                  <a:cubicBezTo>
                    <a:pt x="458" y="872"/>
                    <a:pt x="459" y="875"/>
                    <a:pt x="458" y="876"/>
                  </a:cubicBezTo>
                  <a:cubicBezTo>
                    <a:pt x="457" y="877"/>
                    <a:pt x="453" y="874"/>
                    <a:pt x="452" y="874"/>
                  </a:cubicBezTo>
                  <a:cubicBezTo>
                    <a:pt x="451" y="874"/>
                    <a:pt x="449" y="874"/>
                    <a:pt x="449" y="875"/>
                  </a:cubicBezTo>
                  <a:cubicBezTo>
                    <a:pt x="448" y="876"/>
                    <a:pt x="449" y="879"/>
                    <a:pt x="448" y="880"/>
                  </a:cubicBezTo>
                  <a:cubicBezTo>
                    <a:pt x="447" y="881"/>
                    <a:pt x="444" y="881"/>
                    <a:pt x="442" y="881"/>
                  </a:cubicBezTo>
                  <a:cubicBezTo>
                    <a:pt x="441" y="882"/>
                    <a:pt x="436" y="883"/>
                    <a:pt x="436" y="884"/>
                  </a:cubicBezTo>
                  <a:cubicBezTo>
                    <a:pt x="434" y="886"/>
                    <a:pt x="438" y="892"/>
                    <a:pt x="437" y="894"/>
                  </a:cubicBezTo>
                  <a:cubicBezTo>
                    <a:pt x="437" y="895"/>
                    <a:pt x="434" y="896"/>
                    <a:pt x="433" y="897"/>
                  </a:cubicBezTo>
                  <a:cubicBezTo>
                    <a:pt x="433" y="898"/>
                    <a:pt x="433" y="901"/>
                    <a:pt x="432" y="903"/>
                  </a:cubicBezTo>
                  <a:cubicBezTo>
                    <a:pt x="432" y="905"/>
                    <a:pt x="428" y="907"/>
                    <a:pt x="427" y="908"/>
                  </a:cubicBezTo>
                  <a:cubicBezTo>
                    <a:pt x="425" y="909"/>
                    <a:pt x="422" y="910"/>
                    <a:pt x="421" y="912"/>
                  </a:cubicBezTo>
                  <a:cubicBezTo>
                    <a:pt x="420" y="912"/>
                    <a:pt x="419" y="914"/>
                    <a:pt x="418" y="916"/>
                  </a:cubicBezTo>
                  <a:cubicBezTo>
                    <a:pt x="414" y="916"/>
                    <a:pt x="408" y="917"/>
                    <a:pt x="406" y="916"/>
                  </a:cubicBezTo>
                  <a:cubicBezTo>
                    <a:pt x="402" y="915"/>
                    <a:pt x="398" y="910"/>
                    <a:pt x="396" y="907"/>
                  </a:cubicBezTo>
                  <a:cubicBezTo>
                    <a:pt x="393" y="905"/>
                    <a:pt x="391" y="898"/>
                    <a:pt x="388" y="897"/>
                  </a:cubicBezTo>
                  <a:cubicBezTo>
                    <a:pt x="386" y="896"/>
                    <a:pt x="382" y="898"/>
                    <a:pt x="380" y="897"/>
                  </a:cubicBezTo>
                  <a:cubicBezTo>
                    <a:pt x="378" y="897"/>
                    <a:pt x="375" y="893"/>
                    <a:pt x="373" y="892"/>
                  </a:cubicBezTo>
                  <a:cubicBezTo>
                    <a:pt x="371" y="892"/>
                    <a:pt x="367" y="893"/>
                    <a:pt x="365" y="893"/>
                  </a:cubicBezTo>
                  <a:cubicBezTo>
                    <a:pt x="363" y="894"/>
                    <a:pt x="360" y="896"/>
                    <a:pt x="358" y="896"/>
                  </a:cubicBezTo>
                  <a:cubicBezTo>
                    <a:pt x="357" y="896"/>
                    <a:pt x="353" y="894"/>
                    <a:pt x="351" y="894"/>
                  </a:cubicBezTo>
                  <a:cubicBezTo>
                    <a:pt x="350" y="895"/>
                    <a:pt x="348" y="898"/>
                    <a:pt x="347" y="898"/>
                  </a:cubicBezTo>
                  <a:cubicBezTo>
                    <a:pt x="345" y="899"/>
                    <a:pt x="339" y="899"/>
                    <a:pt x="336" y="899"/>
                  </a:cubicBezTo>
                  <a:cubicBezTo>
                    <a:pt x="332" y="898"/>
                    <a:pt x="324" y="897"/>
                    <a:pt x="320" y="896"/>
                  </a:cubicBezTo>
                  <a:cubicBezTo>
                    <a:pt x="313" y="895"/>
                    <a:pt x="299" y="890"/>
                    <a:pt x="292" y="888"/>
                  </a:cubicBezTo>
                  <a:cubicBezTo>
                    <a:pt x="287" y="886"/>
                    <a:pt x="278" y="881"/>
                    <a:pt x="274" y="880"/>
                  </a:cubicBezTo>
                  <a:cubicBezTo>
                    <a:pt x="271" y="879"/>
                    <a:pt x="266" y="878"/>
                    <a:pt x="263" y="878"/>
                  </a:cubicBezTo>
                  <a:cubicBezTo>
                    <a:pt x="260" y="879"/>
                    <a:pt x="256" y="882"/>
                    <a:pt x="253" y="882"/>
                  </a:cubicBezTo>
                  <a:cubicBezTo>
                    <a:pt x="250" y="883"/>
                    <a:pt x="244" y="884"/>
                    <a:pt x="241" y="883"/>
                  </a:cubicBezTo>
                  <a:cubicBezTo>
                    <a:pt x="238" y="882"/>
                    <a:pt x="233" y="877"/>
                    <a:pt x="230" y="876"/>
                  </a:cubicBezTo>
                  <a:cubicBezTo>
                    <a:pt x="227" y="875"/>
                    <a:pt x="220" y="874"/>
                    <a:pt x="216" y="873"/>
                  </a:cubicBezTo>
                  <a:cubicBezTo>
                    <a:pt x="214" y="873"/>
                    <a:pt x="208" y="873"/>
                    <a:pt x="205" y="872"/>
                  </a:cubicBezTo>
                  <a:cubicBezTo>
                    <a:pt x="204" y="872"/>
                    <a:pt x="200" y="871"/>
                    <a:pt x="200" y="870"/>
                  </a:cubicBezTo>
                  <a:cubicBezTo>
                    <a:pt x="200" y="870"/>
                    <a:pt x="199" y="865"/>
                    <a:pt x="198" y="864"/>
                  </a:cubicBezTo>
                  <a:cubicBezTo>
                    <a:pt x="195" y="862"/>
                    <a:pt x="188" y="863"/>
                    <a:pt x="185" y="862"/>
                  </a:cubicBezTo>
                  <a:cubicBezTo>
                    <a:pt x="183" y="861"/>
                    <a:pt x="178" y="860"/>
                    <a:pt x="175" y="859"/>
                  </a:cubicBezTo>
                  <a:cubicBezTo>
                    <a:pt x="173" y="858"/>
                    <a:pt x="169" y="855"/>
                    <a:pt x="167" y="854"/>
                  </a:cubicBezTo>
                  <a:cubicBezTo>
                    <a:pt x="163" y="853"/>
                    <a:pt x="156" y="856"/>
                    <a:pt x="152" y="855"/>
                  </a:cubicBezTo>
                  <a:cubicBezTo>
                    <a:pt x="149" y="855"/>
                    <a:pt x="143" y="850"/>
                    <a:pt x="140" y="849"/>
                  </a:cubicBezTo>
                  <a:cubicBezTo>
                    <a:pt x="137" y="847"/>
                    <a:pt x="129" y="843"/>
                    <a:pt x="126" y="840"/>
                  </a:cubicBezTo>
                  <a:cubicBezTo>
                    <a:pt x="125" y="838"/>
                    <a:pt x="124" y="833"/>
                    <a:pt x="122" y="832"/>
                  </a:cubicBezTo>
                  <a:cubicBezTo>
                    <a:pt x="120" y="831"/>
                    <a:pt x="116" y="833"/>
                    <a:pt x="114" y="834"/>
                  </a:cubicBezTo>
                  <a:cubicBezTo>
                    <a:pt x="112" y="835"/>
                    <a:pt x="108" y="840"/>
                    <a:pt x="107" y="843"/>
                  </a:cubicBezTo>
                  <a:cubicBezTo>
                    <a:pt x="107" y="844"/>
                    <a:pt x="106" y="848"/>
                    <a:pt x="107" y="849"/>
                  </a:cubicBezTo>
                  <a:cubicBezTo>
                    <a:pt x="107" y="851"/>
                    <a:pt x="110" y="853"/>
                    <a:pt x="110" y="854"/>
                  </a:cubicBezTo>
                  <a:cubicBezTo>
                    <a:pt x="111" y="856"/>
                    <a:pt x="112" y="859"/>
                    <a:pt x="110" y="860"/>
                  </a:cubicBezTo>
                  <a:cubicBezTo>
                    <a:pt x="109" y="862"/>
                    <a:pt x="105" y="859"/>
                    <a:pt x="103" y="860"/>
                  </a:cubicBezTo>
                  <a:cubicBezTo>
                    <a:pt x="101" y="860"/>
                    <a:pt x="99" y="864"/>
                    <a:pt x="99" y="865"/>
                  </a:cubicBezTo>
                  <a:cubicBezTo>
                    <a:pt x="99" y="867"/>
                    <a:pt x="101" y="871"/>
                    <a:pt x="102" y="872"/>
                  </a:cubicBezTo>
                  <a:cubicBezTo>
                    <a:pt x="103" y="874"/>
                    <a:pt x="106" y="875"/>
                    <a:pt x="107" y="877"/>
                  </a:cubicBezTo>
                  <a:cubicBezTo>
                    <a:pt x="108" y="878"/>
                    <a:pt x="110" y="883"/>
                    <a:pt x="111" y="885"/>
                  </a:cubicBezTo>
                  <a:cubicBezTo>
                    <a:pt x="112" y="887"/>
                    <a:pt x="117" y="890"/>
                    <a:pt x="117" y="892"/>
                  </a:cubicBezTo>
                  <a:cubicBezTo>
                    <a:pt x="117" y="894"/>
                    <a:pt x="114" y="898"/>
                    <a:pt x="112" y="898"/>
                  </a:cubicBezTo>
                  <a:cubicBezTo>
                    <a:pt x="110" y="899"/>
                    <a:pt x="106" y="900"/>
                    <a:pt x="104" y="899"/>
                  </a:cubicBezTo>
                  <a:cubicBezTo>
                    <a:pt x="101" y="897"/>
                    <a:pt x="101" y="888"/>
                    <a:pt x="100" y="885"/>
                  </a:cubicBezTo>
                  <a:cubicBezTo>
                    <a:pt x="98" y="883"/>
                    <a:pt x="95" y="879"/>
                    <a:pt x="93" y="878"/>
                  </a:cubicBezTo>
                  <a:cubicBezTo>
                    <a:pt x="90" y="877"/>
                    <a:pt x="85" y="879"/>
                    <a:pt x="83" y="879"/>
                  </a:cubicBezTo>
                  <a:cubicBezTo>
                    <a:pt x="81" y="879"/>
                    <a:pt x="76" y="877"/>
                    <a:pt x="74" y="877"/>
                  </a:cubicBezTo>
                  <a:cubicBezTo>
                    <a:pt x="72" y="877"/>
                    <a:pt x="68" y="879"/>
                    <a:pt x="67" y="880"/>
                  </a:cubicBezTo>
                  <a:cubicBezTo>
                    <a:pt x="65" y="882"/>
                    <a:pt x="63" y="887"/>
                    <a:pt x="64" y="889"/>
                  </a:cubicBezTo>
                  <a:cubicBezTo>
                    <a:pt x="64" y="891"/>
                    <a:pt x="67" y="893"/>
                    <a:pt x="68" y="895"/>
                  </a:cubicBezTo>
                  <a:cubicBezTo>
                    <a:pt x="68" y="898"/>
                    <a:pt x="68" y="904"/>
                    <a:pt x="66" y="907"/>
                  </a:cubicBezTo>
                  <a:cubicBezTo>
                    <a:pt x="66" y="908"/>
                    <a:pt x="63" y="909"/>
                    <a:pt x="62" y="910"/>
                  </a:cubicBezTo>
                  <a:cubicBezTo>
                    <a:pt x="58" y="911"/>
                    <a:pt x="51" y="913"/>
                    <a:pt x="47" y="913"/>
                  </a:cubicBezTo>
                  <a:cubicBezTo>
                    <a:pt x="44" y="912"/>
                    <a:pt x="38" y="909"/>
                    <a:pt x="35" y="908"/>
                  </a:cubicBezTo>
                  <a:cubicBezTo>
                    <a:pt x="33" y="907"/>
                    <a:pt x="29" y="904"/>
                    <a:pt x="26" y="904"/>
                  </a:cubicBezTo>
                  <a:cubicBezTo>
                    <a:pt x="25" y="903"/>
                    <a:pt x="25" y="902"/>
                    <a:pt x="24" y="901"/>
                  </a:cubicBezTo>
                  <a:cubicBezTo>
                    <a:pt x="24" y="900"/>
                    <a:pt x="22" y="900"/>
                    <a:pt x="22" y="899"/>
                  </a:cubicBezTo>
                  <a:cubicBezTo>
                    <a:pt x="21" y="897"/>
                    <a:pt x="22" y="894"/>
                    <a:pt x="23" y="893"/>
                  </a:cubicBezTo>
                  <a:cubicBezTo>
                    <a:pt x="24" y="891"/>
                    <a:pt x="29" y="890"/>
                    <a:pt x="30" y="889"/>
                  </a:cubicBezTo>
                  <a:cubicBezTo>
                    <a:pt x="32" y="887"/>
                    <a:pt x="34" y="884"/>
                    <a:pt x="34" y="883"/>
                  </a:cubicBezTo>
                  <a:cubicBezTo>
                    <a:pt x="35" y="881"/>
                    <a:pt x="35" y="879"/>
                    <a:pt x="34" y="878"/>
                  </a:cubicBezTo>
                  <a:cubicBezTo>
                    <a:pt x="33" y="877"/>
                    <a:pt x="30" y="877"/>
                    <a:pt x="29" y="876"/>
                  </a:cubicBezTo>
                  <a:cubicBezTo>
                    <a:pt x="27" y="875"/>
                    <a:pt x="25" y="871"/>
                    <a:pt x="23" y="870"/>
                  </a:cubicBezTo>
                  <a:cubicBezTo>
                    <a:pt x="22" y="870"/>
                    <a:pt x="19" y="869"/>
                    <a:pt x="18" y="869"/>
                  </a:cubicBezTo>
                  <a:cubicBezTo>
                    <a:pt x="16" y="869"/>
                    <a:pt x="14" y="870"/>
                    <a:pt x="12" y="870"/>
                  </a:cubicBezTo>
                  <a:cubicBezTo>
                    <a:pt x="10" y="871"/>
                    <a:pt x="5" y="872"/>
                    <a:pt x="4" y="871"/>
                  </a:cubicBezTo>
                  <a:cubicBezTo>
                    <a:pt x="3" y="870"/>
                    <a:pt x="5" y="865"/>
                    <a:pt x="4" y="863"/>
                  </a:cubicBezTo>
                  <a:cubicBezTo>
                    <a:pt x="4" y="862"/>
                    <a:pt x="1" y="862"/>
                    <a:pt x="1" y="861"/>
                  </a:cubicBezTo>
                  <a:cubicBezTo>
                    <a:pt x="0" y="859"/>
                    <a:pt x="2" y="854"/>
                    <a:pt x="3" y="852"/>
                  </a:cubicBezTo>
                  <a:cubicBezTo>
                    <a:pt x="4" y="850"/>
                    <a:pt x="6" y="847"/>
                    <a:pt x="7" y="845"/>
                  </a:cubicBezTo>
                  <a:cubicBezTo>
                    <a:pt x="9" y="843"/>
                    <a:pt x="12" y="838"/>
                    <a:pt x="14" y="836"/>
                  </a:cubicBezTo>
                  <a:cubicBezTo>
                    <a:pt x="15" y="836"/>
                    <a:pt x="18" y="835"/>
                    <a:pt x="19" y="834"/>
                  </a:cubicBezTo>
                  <a:cubicBezTo>
                    <a:pt x="22" y="833"/>
                    <a:pt x="26" y="828"/>
                    <a:pt x="28" y="826"/>
                  </a:cubicBezTo>
                  <a:cubicBezTo>
                    <a:pt x="29" y="823"/>
                    <a:pt x="29" y="816"/>
                    <a:pt x="30" y="813"/>
                  </a:cubicBezTo>
                  <a:cubicBezTo>
                    <a:pt x="31" y="811"/>
                    <a:pt x="34" y="808"/>
                    <a:pt x="36" y="807"/>
                  </a:cubicBezTo>
                  <a:cubicBezTo>
                    <a:pt x="38" y="805"/>
                    <a:pt x="43" y="802"/>
                    <a:pt x="45" y="800"/>
                  </a:cubicBezTo>
                  <a:cubicBezTo>
                    <a:pt x="47" y="798"/>
                    <a:pt x="50" y="793"/>
                    <a:pt x="50" y="791"/>
                  </a:cubicBezTo>
                  <a:cubicBezTo>
                    <a:pt x="51" y="789"/>
                    <a:pt x="49" y="784"/>
                    <a:pt x="50" y="782"/>
                  </a:cubicBezTo>
                  <a:cubicBezTo>
                    <a:pt x="51" y="781"/>
                    <a:pt x="55" y="780"/>
                    <a:pt x="56" y="780"/>
                  </a:cubicBezTo>
                  <a:cubicBezTo>
                    <a:pt x="59" y="779"/>
                    <a:pt x="65" y="780"/>
                    <a:pt x="68" y="781"/>
                  </a:cubicBezTo>
                  <a:cubicBezTo>
                    <a:pt x="70" y="781"/>
                    <a:pt x="75" y="782"/>
                    <a:pt x="77" y="783"/>
                  </a:cubicBezTo>
                  <a:cubicBezTo>
                    <a:pt x="79" y="784"/>
                    <a:pt x="81" y="787"/>
                    <a:pt x="83" y="787"/>
                  </a:cubicBezTo>
                  <a:cubicBezTo>
                    <a:pt x="85" y="788"/>
                    <a:pt x="88" y="788"/>
                    <a:pt x="89" y="787"/>
                  </a:cubicBezTo>
                  <a:cubicBezTo>
                    <a:pt x="90" y="786"/>
                    <a:pt x="88" y="781"/>
                    <a:pt x="88" y="780"/>
                  </a:cubicBezTo>
                  <a:cubicBezTo>
                    <a:pt x="89" y="778"/>
                    <a:pt x="91" y="776"/>
                    <a:pt x="93" y="775"/>
                  </a:cubicBezTo>
                  <a:cubicBezTo>
                    <a:pt x="95" y="774"/>
                    <a:pt x="99" y="774"/>
                    <a:pt x="101" y="773"/>
                  </a:cubicBezTo>
                  <a:cubicBezTo>
                    <a:pt x="103" y="773"/>
                    <a:pt x="108" y="770"/>
                    <a:pt x="109" y="768"/>
                  </a:cubicBezTo>
                  <a:cubicBezTo>
                    <a:pt x="109" y="766"/>
                    <a:pt x="107" y="761"/>
                    <a:pt x="106" y="760"/>
                  </a:cubicBezTo>
                  <a:cubicBezTo>
                    <a:pt x="104" y="758"/>
                    <a:pt x="98" y="754"/>
                    <a:pt x="96" y="754"/>
                  </a:cubicBezTo>
                  <a:cubicBezTo>
                    <a:pt x="94" y="755"/>
                    <a:pt x="93" y="759"/>
                    <a:pt x="92" y="760"/>
                  </a:cubicBezTo>
                  <a:cubicBezTo>
                    <a:pt x="90" y="761"/>
                    <a:pt x="85" y="761"/>
                    <a:pt x="83" y="761"/>
                  </a:cubicBezTo>
                  <a:cubicBezTo>
                    <a:pt x="81" y="761"/>
                    <a:pt x="75" y="760"/>
                    <a:pt x="73" y="759"/>
                  </a:cubicBezTo>
                  <a:cubicBezTo>
                    <a:pt x="72" y="758"/>
                    <a:pt x="72" y="755"/>
                    <a:pt x="71" y="754"/>
                  </a:cubicBezTo>
                  <a:cubicBezTo>
                    <a:pt x="69" y="753"/>
                    <a:pt x="65" y="755"/>
                    <a:pt x="62" y="754"/>
                  </a:cubicBezTo>
                  <a:cubicBezTo>
                    <a:pt x="61" y="754"/>
                    <a:pt x="58" y="751"/>
                    <a:pt x="56" y="750"/>
                  </a:cubicBezTo>
                  <a:cubicBezTo>
                    <a:pt x="55" y="748"/>
                    <a:pt x="54" y="744"/>
                    <a:pt x="53" y="743"/>
                  </a:cubicBezTo>
                  <a:cubicBezTo>
                    <a:pt x="52" y="743"/>
                    <a:pt x="49" y="743"/>
                    <a:pt x="48" y="743"/>
                  </a:cubicBezTo>
                  <a:cubicBezTo>
                    <a:pt x="47" y="744"/>
                    <a:pt x="44" y="745"/>
                    <a:pt x="43" y="745"/>
                  </a:cubicBezTo>
                  <a:cubicBezTo>
                    <a:pt x="41" y="745"/>
                    <a:pt x="37" y="745"/>
                    <a:pt x="35" y="744"/>
                  </a:cubicBezTo>
                  <a:cubicBezTo>
                    <a:pt x="34" y="742"/>
                    <a:pt x="32" y="738"/>
                    <a:pt x="32" y="735"/>
                  </a:cubicBezTo>
                  <a:cubicBezTo>
                    <a:pt x="31" y="732"/>
                    <a:pt x="29" y="725"/>
                    <a:pt x="30" y="722"/>
                  </a:cubicBezTo>
                  <a:cubicBezTo>
                    <a:pt x="31" y="719"/>
                    <a:pt x="35" y="714"/>
                    <a:pt x="37" y="711"/>
                  </a:cubicBezTo>
                  <a:cubicBezTo>
                    <a:pt x="38" y="708"/>
                    <a:pt x="40" y="702"/>
                    <a:pt x="42" y="699"/>
                  </a:cubicBezTo>
                  <a:cubicBezTo>
                    <a:pt x="44" y="697"/>
                    <a:pt x="49" y="692"/>
                    <a:pt x="52" y="691"/>
                  </a:cubicBezTo>
                  <a:cubicBezTo>
                    <a:pt x="54" y="691"/>
                    <a:pt x="58" y="693"/>
                    <a:pt x="60" y="694"/>
                  </a:cubicBezTo>
                  <a:cubicBezTo>
                    <a:pt x="62" y="695"/>
                    <a:pt x="66" y="698"/>
                    <a:pt x="67" y="700"/>
                  </a:cubicBezTo>
                  <a:cubicBezTo>
                    <a:pt x="68" y="702"/>
                    <a:pt x="69" y="705"/>
                    <a:pt x="69" y="706"/>
                  </a:cubicBezTo>
                  <a:cubicBezTo>
                    <a:pt x="69" y="708"/>
                    <a:pt x="67" y="710"/>
                    <a:pt x="66" y="711"/>
                  </a:cubicBezTo>
                  <a:cubicBezTo>
                    <a:pt x="65" y="712"/>
                    <a:pt x="64" y="714"/>
                    <a:pt x="63" y="714"/>
                  </a:cubicBezTo>
                  <a:cubicBezTo>
                    <a:pt x="62" y="715"/>
                    <a:pt x="60" y="714"/>
                    <a:pt x="59" y="714"/>
                  </a:cubicBezTo>
                  <a:cubicBezTo>
                    <a:pt x="58" y="715"/>
                    <a:pt x="57" y="718"/>
                    <a:pt x="58" y="720"/>
                  </a:cubicBezTo>
                  <a:cubicBezTo>
                    <a:pt x="58" y="721"/>
                    <a:pt x="61" y="722"/>
                    <a:pt x="63" y="722"/>
                  </a:cubicBezTo>
                  <a:cubicBezTo>
                    <a:pt x="64" y="722"/>
                    <a:pt x="66" y="719"/>
                    <a:pt x="68" y="719"/>
                  </a:cubicBezTo>
                  <a:cubicBezTo>
                    <a:pt x="70" y="718"/>
                    <a:pt x="73" y="719"/>
                    <a:pt x="74" y="720"/>
                  </a:cubicBezTo>
                  <a:cubicBezTo>
                    <a:pt x="75" y="721"/>
                    <a:pt x="73" y="723"/>
                    <a:pt x="73" y="724"/>
                  </a:cubicBezTo>
                  <a:cubicBezTo>
                    <a:pt x="73" y="725"/>
                    <a:pt x="73" y="728"/>
                    <a:pt x="74" y="728"/>
                  </a:cubicBezTo>
                  <a:cubicBezTo>
                    <a:pt x="76" y="728"/>
                    <a:pt x="77" y="725"/>
                    <a:pt x="79" y="724"/>
                  </a:cubicBezTo>
                  <a:cubicBezTo>
                    <a:pt x="80" y="723"/>
                    <a:pt x="83" y="722"/>
                    <a:pt x="85" y="722"/>
                  </a:cubicBezTo>
                  <a:cubicBezTo>
                    <a:pt x="86" y="722"/>
                    <a:pt x="89" y="722"/>
                    <a:pt x="90" y="723"/>
                  </a:cubicBezTo>
                  <a:cubicBezTo>
                    <a:pt x="90" y="724"/>
                    <a:pt x="89" y="727"/>
                    <a:pt x="90" y="728"/>
                  </a:cubicBezTo>
                  <a:cubicBezTo>
                    <a:pt x="91" y="729"/>
                    <a:pt x="93" y="731"/>
                    <a:pt x="94" y="731"/>
                  </a:cubicBezTo>
                  <a:cubicBezTo>
                    <a:pt x="96" y="732"/>
                    <a:pt x="98" y="731"/>
                    <a:pt x="99" y="730"/>
                  </a:cubicBezTo>
                  <a:cubicBezTo>
                    <a:pt x="100" y="729"/>
                    <a:pt x="102" y="726"/>
                    <a:pt x="103" y="725"/>
                  </a:cubicBezTo>
                  <a:cubicBezTo>
                    <a:pt x="105" y="725"/>
                    <a:pt x="109" y="725"/>
                    <a:pt x="111" y="725"/>
                  </a:cubicBezTo>
                  <a:cubicBezTo>
                    <a:pt x="113" y="726"/>
                    <a:pt x="115" y="728"/>
                    <a:pt x="116" y="729"/>
                  </a:cubicBezTo>
                  <a:cubicBezTo>
                    <a:pt x="117" y="729"/>
                    <a:pt x="119" y="727"/>
                    <a:pt x="120" y="727"/>
                  </a:cubicBezTo>
                  <a:cubicBezTo>
                    <a:pt x="122" y="726"/>
                    <a:pt x="124" y="723"/>
                    <a:pt x="124" y="721"/>
                  </a:cubicBezTo>
                  <a:cubicBezTo>
                    <a:pt x="124" y="721"/>
                    <a:pt x="123" y="719"/>
                    <a:pt x="123" y="718"/>
                  </a:cubicBezTo>
                  <a:cubicBezTo>
                    <a:pt x="122" y="717"/>
                    <a:pt x="119" y="717"/>
                    <a:pt x="118" y="716"/>
                  </a:cubicBezTo>
                  <a:cubicBezTo>
                    <a:pt x="117" y="714"/>
                    <a:pt x="117" y="710"/>
                    <a:pt x="118" y="709"/>
                  </a:cubicBezTo>
                  <a:cubicBezTo>
                    <a:pt x="119" y="708"/>
                    <a:pt x="121" y="706"/>
                    <a:pt x="122" y="706"/>
                  </a:cubicBezTo>
                  <a:cubicBezTo>
                    <a:pt x="124" y="705"/>
                    <a:pt x="127" y="706"/>
                    <a:pt x="128" y="705"/>
                  </a:cubicBezTo>
                  <a:cubicBezTo>
                    <a:pt x="129" y="704"/>
                    <a:pt x="129" y="701"/>
                    <a:pt x="129" y="700"/>
                  </a:cubicBezTo>
                  <a:cubicBezTo>
                    <a:pt x="129" y="699"/>
                    <a:pt x="129" y="696"/>
                    <a:pt x="128" y="695"/>
                  </a:cubicBezTo>
                  <a:cubicBezTo>
                    <a:pt x="128" y="692"/>
                    <a:pt x="123" y="687"/>
                    <a:pt x="122" y="686"/>
                  </a:cubicBezTo>
                  <a:cubicBezTo>
                    <a:pt x="118" y="683"/>
                    <a:pt x="113" y="676"/>
                    <a:pt x="109" y="673"/>
                  </a:cubicBezTo>
                  <a:cubicBezTo>
                    <a:pt x="108" y="671"/>
                    <a:pt x="104" y="669"/>
                    <a:pt x="102" y="668"/>
                  </a:cubicBezTo>
                  <a:cubicBezTo>
                    <a:pt x="101" y="668"/>
                    <a:pt x="97" y="667"/>
                    <a:pt x="95" y="666"/>
                  </a:cubicBezTo>
                  <a:cubicBezTo>
                    <a:pt x="94" y="666"/>
                    <a:pt x="92" y="663"/>
                    <a:pt x="92" y="661"/>
                  </a:cubicBezTo>
                  <a:cubicBezTo>
                    <a:pt x="91" y="660"/>
                    <a:pt x="90" y="656"/>
                    <a:pt x="89" y="655"/>
                  </a:cubicBezTo>
                  <a:cubicBezTo>
                    <a:pt x="89" y="653"/>
                    <a:pt x="87" y="650"/>
                    <a:pt x="87" y="648"/>
                  </a:cubicBezTo>
                  <a:cubicBezTo>
                    <a:pt x="87" y="647"/>
                    <a:pt x="87" y="646"/>
                    <a:pt x="87" y="645"/>
                  </a:cubicBezTo>
                  <a:cubicBezTo>
                    <a:pt x="88" y="644"/>
                    <a:pt x="91" y="643"/>
                    <a:pt x="92" y="642"/>
                  </a:cubicBezTo>
                  <a:cubicBezTo>
                    <a:pt x="93" y="641"/>
                    <a:pt x="95" y="638"/>
                    <a:pt x="96" y="637"/>
                  </a:cubicBezTo>
                  <a:cubicBezTo>
                    <a:pt x="97" y="635"/>
                    <a:pt x="98" y="630"/>
                    <a:pt x="99" y="628"/>
                  </a:cubicBezTo>
                  <a:cubicBezTo>
                    <a:pt x="100" y="626"/>
                    <a:pt x="101" y="622"/>
                    <a:pt x="102" y="620"/>
                  </a:cubicBezTo>
                  <a:cubicBezTo>
                    <a:pt x="103" y="619"/>
                    <a:pt x="105" y="618"/>
                    <a:pt x="106" y="618"/>
                  </a:cubicBezTo>
                  <a:cubicBezTo>
                    <a:pt x="108" y="618"/>
                    <a:pt x="111" y="619"/>
                    <a:pt x="112" y="621"/>
                  </a:cubicBezTo>
                  <a:cubicBezTo>
                    <a:pt x="114" y="622"/>
                    <a:pt x="114" y="626"/>
                    <a:pt x="115" y="627"/>
                  </a:cubicBezTo>
                  <a:cubicBezTo>
                    <a:pt x="117" y="628"/>
                    <a:pt x="120" y="630"/>
                    <a:pt x="122" y="631"/>
                  </a:cubicBezTo>
                  <a:cubicBezTo>
                    <a:pt x="125" y="631"/>
                    <a:pt x="131" y="631"/>
                    <a:pt x="133" y="629"/>
                  </a:cubicBezTo>
                  <a:cubicBezTo>
                    <a:pt x="134" y="628"/>
                    <a:pt x="136" y="625"/>
                    <a:pt x="136" y="623"/>
                  </a:cubicBezTo>
                  <a:cubicBezTo>
                    <a:pt x="138" y="619"/>
                    <a:pt x="138" y="611"/>
                    <a:pt x="140" y="607"/>
                  </a:cubicBezTo>
                  <a:cubicBezTo>
                    <a:pt x="141" y="605"/>
                    <a:pt x="143" y="600"/>
                    <a:pt x="145" y="599"/>
                  </a:cubicBezTo>
                  <a:cubicBezTo>
                    <a:pt x="147" y="597"/>
                    <a:pt x="153" y="596"/>
                    <a:pt x="155" y="597"/>
                  </a:cubicBezTo>
                  <a:cubicBezTo>
                    <a:pt x="157" y="598"/>
                    <a:pt x="159" y="601"/>
                    <a:pt x="160" y="603"/>
                  </a:cubicBezTo>
                  <a:cubicBezTo>
                    <a:pt x="161" y="604"/>
                    <a:pt x="162" y="608"/>
                    <a:pt x="164" y="609"/>
                  </a:cubicBezTo>
                  <a:cubicBezTo>
                    <a:pt x="165" y="610"/>
                    <a:pt x="169" y="610"/>
                    <a:pt x="170" y="610"/>
                  </a:cubicBezTo>
                  <a:cubicBezTo>
                    <a:pt x="172" y="610"/>
                    <a:pt x="175" y="608"/>
                    <a:pt x="177" y="607"/>
                  </a:cubicBezTo>
                  <a:cubicBezTo>
                    <a:pt x="178" y="606"/>
                    <a:pt x="181" y="604"/>
                    <a:pt x="182" y="602"/>
                  </a:cubicBezTo>
                  <a:cubicBezTo>
                    <a:pt x="183" y="600"/>
                    <a:pt x="180" y="595"/>
                    <a:pt x="181" y="593"/>
                  </a:cubicBezTo>
                  <a:cubicBezTo>
                    <a:pt x="181" y="591"/>
                    <a:pt x="183" y="587"/>
                    <a:pt x="185" y="586"/>
                  </a:cubicBezTo>
                  <a:cubicBezTo>
                    <a:pt x="186" y="584"/>
                    <a:pt x="190" y="583"/>
                    <a:pt x="192" y="582"/>
                  </a:cubicBezTo>
                  <a:cubicBezTo>
                    <a:pt x="195" y="582"/>
                    <a:pt x="201" y="584"/>
                    <a:pt x="203" y="584"/>
                  </a:cubicBezTo>
                  <a:cubicBezTo>
                    <a:pt x="207" y="584"/>
                    <a:pt x="213" y="584"/>
                    <a:pt x="216" y="582"/>
                  </a:cubicBezTo>
                  <a:cubicBezTo>
                    <a:pt x="218" y="580"/>
                    <a:pt x="218" y="574"/>
                    <a:pt x="218" y="571"/>
                  </a:cubicBezTo>
                  <a:cubicBezTo>
                    <a:pt x="219" y="568"/>
                    <a:pt x="217" y="562"/>
                    <a:pt x="218" y="559"/>
                  </a:cubicBezTo>
                  <a:cubicBezTo>
                    <a:pt x="219" y="557"/>
                    <a:pt x="224" y="555"/>
                    <a:pt x="226" y="553"/>
                  </a:cubicBezTo>
                  <a:cubicBezTo>
                    <a:pt x="226" y="551"/>
                    <a:pt x="227" y="547"/>
                    <a:pt x="227" y="546"/>
                  </a:cubicBezTo>
                  <a:cubicBezTo>
                    <a:pt x="226" y="544"/>
                    <a:pt x="223" y="541"/>
                    <a:pt x="222" y="539"/>
                  </a:cubicBezTo>
                  <a:cubicBezTo>
                    <a:pt x="222" y="537"/>
                    <a:pt x="221" y="534"/>
                    <a:pt x="221" y="533"/>
                  </a:cubicBezTo>
                  <a:cubicBezTo>
                    <a:pt x="221" y="529"/>
                    <a:pt x="225" y="524"/>
                    <a:pt x="227" y="522"/>
                  </a:cubicBezTo>
                  <a:cubicBezTo>
                    <a:pt x="229" y="519"/>
                    <a:pt x="234" y="517"/>
                    <a:pt x="237" y="515"/>
                  </a:cubicBezTo>
                  <a:cubicBezTo>
                    <a:pt x="239" y="514"/>
                    <a:pt x="243" y="514"/>
                    <a:pt x="245" y="513"/>
                  </a:cubicBezTo>
                  <a:cubicBezTo>
                    <a:pt x="247" y="512"/>
                    <a:pt x="250" y="510"/>
                    <a:pt x="251" y="509"/>
                  </a:cubicBezTo>
                  <a:cubicBezTo>
                    <a:pt x="253" y="507"/>
                    <a:pt x="255" y="503"/>
                    <a:pt x="257" y="501"/>
                  </a:cubicBezTo>
                  <a:cubicBezTo>
                    <a:pt x="260" y="499"/>
                    <a:pt x="267" y="496"/>
                    <a:pt x="270" y="494"/>
                  </a:cubicBezTo>
                  <a:cubicBezTo>
                    <a:pt x="273" y="492"/>
                    <a:pt x="278" y="487"/>
                    <a:pt x="280" y="485"/>
                  </a:cubicBezTo>
                  <a:cubicBezTo>
                    <a:pt x="282" y="483"/>
                    <a:pt x="288" y="479"/>
                    <a:pt x="290" y="476"/>
                  </a:cubicBezTo>
                  <a:cubicBezTo>
                    <a:pt x="291" y="475"/>
                    <a:pt x="291" y="470"/>
                    <a:pt x="291" y="469"/>
                  </a:cubicBezTo>
                  <a:cubicBezTo>
                    <a:pt x="292" y="467"/>
                    <a:pt x="295" y="463"/>
                    <a:pt x="296" y="461"/>
                  </a:cubicBezTo>
                  <a:cubicBezTo>
                    <a:pt x="297" y="459"/>
                    <a:pt x="298" y="455"/>
                    <a:pt x="299" y="453"/>
                  </a:cubicBezTo>
                  <a:cubicBezTo>
                    <a:pt x="300" y="452"/>
                    <a:pt x="303" y="449"/>
                    <a:pt x="304" y="448"/>
                  </a:cubicBezTo>
                  <a:cubicBezTo>
                    <a:pt x="305" y="447"/>
                    <a:pt x="308" y="445"/>
                    <a:pt x="309" y="444"/>
                  </a:cubicBezTo>
                  <a:cubicBezTo>
                    <a:pt x="311" y="442"/>
                    <a:pt x="314" y="438"/>
                    <a:pt x="315" y="436"/>
                  </a:cubicBezTo>
                  <a:cubicBezTo>
                    <a:pt x="315" y="435"/>
                    <a:pt x="314" y="431"/>
                    <a:pt x="315" y="429"/>
                  </a:cubicBezTo>
                  <a:cubicBezTo>
                    <a:pt x="315" y="429"/>
                    <a:pt x="315" y="429"/>
                    <a:pt x="316" y="42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6" name="Freeform 178"/>
            <p:cNvSpPr>
              <a:spLocks/>
            </p:cNvSpPr>
            <p:nvPr/>
          </p:nvSpPr>
          <p:spPr bwMode="auto">
            <a:xfrm>
              <a:off x="3101" y="2156"/>
              <a:ext cx="32" cy="18"/>
            </a:xfrm>
            <a:custGeom>
              <a:avLst/>
              <a:gdLst>
                <a:gd name="T0" fmla="*/ 29 w 29"/>
                <a:gd name="T1" fmla="*/ 8 h 16"/>
                <a:gd name="T2" fmla="*/ 28 w 29"/>
                <a:gd name="T3" fmla="*/ 13 h 16"/>
                <a:gd name="T4" fmla="*/ 22 w 29"/>
                <a:gd name="T5" fmla="*/ 15 h 16"/>
                <a:gd name="T6" fmla="*/ 15 w 29"/>
                <a:gd name="T7" fmla="*/ 14 h 16"/>
                <a:gd name="T8" fmla="*/ 7 w 29"/>
                <a:gd name="T9" fmla="*/ 16 h 16"/>
                <a:gd name="T10" fmla="*/ 1 w 29"/>
                <a:gd name="T11" fmla="*/ 15 h 16"/>
                <a:gd name="T12" fmla="*/ 2 w 29"/>
                <a:gd name="T13" fmla="*/ 9 h 16"/>
                <a:gd name="T14" fmla="*/ 7 w 29"/>
                <a:gd name="T15" fmla="*/ 5 h 16"/>
                <a:gd name="T16" fmla="*/ 11 w 29"/>
                <a:gd name="T17" fmla="*/ 1 h 16"/>
                <a:gd name="T18" fmla="*/ 18 w 29"/>
                <a:gd name="T19" fmla="*/ 0 h 16"/>
                <a:gd name="T20" fmla="*/ 25 w 29"/>
                <a:gd name="T21" fmla="*/ 3 h 16"/>
                <a:gd name="T22" fmla="*/ 29 w 29"/>
                <a:gd name="T2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16">
                  <a:moveTo>
                    <a:pt x="29" y="8"/>
                  </a:moveTo>
                  <a:cubicBezTo>
                    <a:pt x="29" y="9"/>
                    <a:pt x="29" y="12"/>
                    <a:pt x="28" y="13"/>
                  </a:cubicBezTo>
                  <a:cubicBezTo>
                    <a:pt x="27" y="15"/>
                    <a:pt x="24" y="15"/>
                    <a:pt x="22" y="15"/>
                  </a:cubicBezTo>
                  <a:cubicBezTo>
                    <a:pt x="20" y="15"/>
                    <a:pt x="17" y="14"/>
                    <a:pt x="15" y="14"/>
                  </a:cubicBezTo>
                  <a:cubicBezTo>
                    <a:pt x="13" y="14"/>
                    <a:pt x="8" y="16"/>
                    <a:pt x="7" y="16"/>
                  </a:cubicBezTo>
                  <a:cubicBezTo>
                    <a:pt x="6" y="16"/>
                    <a:pt x="1" y="16"/>
                    <a:pt x="1" y="15"/>
                  </a:cubicBezTo>
                  <a:cubicBezTo>
                    <a:pt x="0" y="13"/>
                    <a:pt x="1" y="10"/>
                    <a:pt x="2" y="9"/>
                  </a:cubicBezTo>
                  <a:cubicBezTo>
                    <a:pt x="2" y="8"/>
                    <a:pt x="6" y="6"/>
                    <a:pt x="7" y="5"/>
                  </a:cubicBezTo>
                  <a:cubicBezTo>
                    <a:pt x="8" y="4"/>
                    <a:pt x="10" y="2"/>
                    <a:pt x="11" y="1"/>
                  </a:cubicBezTo>
                  <a:cubicBezTo>
                    <a:pt x="13" y="0"/>
                    <a:pt x="16" y="0"/>
                    <a:pt x="18" y="0"/>
                  </a:cubicBezTo>
                  <a:cubicBezTo>
                    <a:pt x="20" y="0"/>
                    <a:pt x="24" y="2"/>
                    <a:pt x="25" y="3"/>
                  </a:cubicBezTo>
                  <a:cubicBezTo>
                    <a:pt x="27" y="4"/>
                    <a:pt x="28" y="6"/>
                    <a:pt x="29" y="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7" name="Freeform 179"/>
            <p:cNvSpPr>
              <a:spLocks/>
            </p:cNvSpPr>
            <p:nvPr/>
          </p:nvSpPr>
          <p:spPr bwMode="auto">
            <a:xfrm>
              <a:off x="3108" y="2113"/>
              <a:ext cx="11" cy="13"/>
            </a:xfrm>
            <a:custGeom>
              <a:avLst/>
              <a:gdLst>
                <a:gd name="T0" fmla="*/ 9 w 10"/>
                <a:gd name="T1" fmla="*/ 4 h 11"/>
                <a:gd name="T2" fmla="*/ 9 w 10"/>
                <a:gd name="T3" fmla="*/ 8 h 11"/>
                <a:gd name="T4" fmla="*/ 3 w 10"/>
                <a:gd name="T5" fmla="*/ 11 h 11"/>
                <a:gd name="T6" fmla="*/ 0 w 10"/>
                <a:gd name="T7" fmla="*/ 7 h 11"/>
                <a:gd name="T8" fmla="*/ 2 w 10"/>
                <a:gd name="T9" fmla="*/ 3 h 11"/>
                <a:gd name="T10" fmla="*/ 6 w 10"/>
                <a:gd name="T11" fmla="*/ 2 h 11"/>
                <a:gd name="T12" fmla="*/ 9 w 10"/>
                <a:gd name="T13" fmla="*/ 0 h 11"/>
                <a:gd name="T14" fmla="*/ 9 w 10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1">
                  <a:moveTo>
                    <a:pt x="9" y="4"/>
                  </a:moveTo>
                  <a:cubicBezTo>
                    <a:pt x="9" y="5"/>
                    <a:pt x="10" y="7"/>
                    <a:pt x="9" y="8"/>
                  </a:cubicBezTo>
                  <a:cubicBezTo>
                    <a:pt x="9" y="9"/>
                    <a:pt x="5" y="11"/>
                    <a:pt x="3" y="11"/>
                  </a:cubicBezTo>
                  <a:cubicBezTo>
                    <a:pt x="2" y="10"/>
                    <a:pt x="0" y="9"/>
                    <a:pt x="0" y="7"/>
                  </a:cubicBezTo>
                  <a:cubicBezTo>
                    <a:pt x="0" y="6"/>
                    <a:pt x="1" y="4"/>
                    <a:pt x="2" y="3"/>
                  </a:cubicBezTo>
                  <a:cubicBezTo>
                    <a:pt x="3" y="3"/>
                    <a:pt x="5" y="3"/>
                    <a:pt x="6" y="2"/>
                  </a:cubicBezTo>
                  <a:cubicBezTo>
                    <a:pt x="7" y="2"/>
                    <a:pt x="8" y="0"/>
                    <a:pt x="9" y="0"/>
                  </a:cubicBezTo>
                  <a:cubicBezTo>
                    <a:pt x="10" y="0"/>
                    <a:pt x="9" y="3"/>
                    <a:pt x="9" y="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8" name="Freeform 180"/>
            <p:cNvSpPr>
              <a:spLocks/>
            </p:cNvSpPr>
            <p:nvPr/>
          </p:nvSpPr>
          <p:spPr bwMode="auto">
            <a:xfrm>
              <a:off x="3095" y="2087"/>
              <a:ext cx="18" cy="11"/>
            </a:xfrm>
            <a:custGeom>
              <a:avLst/>
              <a:gdLst>
                <a:gd name="T0" fmla="*/ 15 w 16"/>
                <a:gd name="T1" fmla="*/ 3 h 10"/>
                <a:gd name="T2" fmla="*/ 15 w 16"/>
                <a:gd name="T3" fmla="*/ 6 h 10"/>
                <a:gd name="T4" fmla="*/ 14 w 16"/>
                <a:gd name="T5" fmla="*/ 9 h 10"/>
                <a:gd name="T6" fmla="*/ 10 w 16"/>
                <a:gd name="T7" fmla="*/ 7 h 10"/>
                <a:gd name="T8" fmla="*/ 5 w 16"/>
                <a:gd name="T9" fmla="*/ 9 h 10"/>
                <a:gd name="T10" fmla="*/ 0 w 16"/>
                <a:gd name="T11" fmla="*/ 7 h 10"/>
                <a:gd name="T12" fmla="*/ 5 w 16"/>
                <a:gd name="T13" fmla="*/ 3 h 10"/>
                <a:gd name="T14" fmla="*/ 12 w 16"/>
                <a:gd name="T15" fmla="*/ 0 h 10"/>
                <a:gd name="T16" fmla="*/ 15 w 16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15" y="3"/>
                  </a:moveTo>
                  <a:cubicBezTo>
                    <a:pt x="15" y="4"/>
                    <a:pt x="16" y="5"/>
                    <a:pt x="15" y="6"/>
                  </a:cubicBezTo>
                  <a:cubicBezTo>
                    <a:pt x="15" y="7"/>
                    <a:pt x="15" y="9"/>
                    <a:pt x="14" y="9"/>
                  </a:cubicBezTo>
                  <a:cubicBezTo>
                    <a:pt x="13" y="10"/>
                    <a:pt x="11" y="7"/>
                    <a:pt x="10" y="7"/>
                  </a:cubicBezTo>
                  <a:cubicBezTo>
                    <a:pt x="8" y="7"/>
                    <a:pt x="6" y="9"/>
                    <a:pt x="5" y="9"/>
                  </a:cubicBezTo>
                  <a:cubicBezTo>
                    <a:pt x="4" y="9"/>
                    <a:pt x="1" y="8"/>
                    <a:pt x="0" y="7"/>
                  </a:cubicBezTo>
                  <a:cubicBezTo>
                    <a:pt x="0" y="6"/>
                    <a:pt x="3" y="4"/>
                    <a:pt x="5" y="3"/>
                  </a:cubicBezTo>
                  <a:cubicBezTo>
                    <a:pt x="6" y="2"/>
                    <a:pt x="10" y="0"/>
                    <a:pt x="12" y="0"/>
                  </a:cubicBezTo>
                  <a:cubicBezTo>
                    <a:pt x="13" y="0"/>
                    <a:pt x="14" y="2"/>
                    <a:pt x="15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9" name="Freeform 181"/>
            <p:cNvSpPr>
              <a:spLocks/>
            </p:cNvSpPr>
            <p:nvPr/>
          </p:nvSpPr>
          <p:spPr bwMode="auto">
            <a:xfrm>
              <a:off x="3069" y="2105"/>
              <a:ext cx="17" cy="14"/>
            </a:xfrm>
            <a:custGeom>
              <a:avLst/>
              <a:gdLst>
                <a:gd name="T0" fmla="*/ 15 w 15"/>
                <a:gd name="T1" fmla="*/ 2 h 13"/>
                <a:gd name="T2" fmla="*/ 13 w 15"/>
                <a:gd name="T3" fmla="*/ 6 h 13"/>
                <a:gd name="T4" fmla="*/ 10 w 15"/>
                <a:gd name="T5" fmla="*/ 8 h 13"/>
                <a:gd name="T6" fmla="*/ 9 w 15"/>
                <a:gd name="T7" fmla="*/ 11 h 13"/>
                <a:gd name="T8" fmla="*/ 3 w 15"/>
                <a:gd name="T9" fmla="*/ 13 h 13"/>
                <a:gd name="T10" fmla="*/ 1 w 15"/>
                <a:gd name="T11" fmla="*/ 10 h 13"/>
                <a:gd name="T12" fmla="*/ 2 w 15"/>
                <a:gd name="T13" fmla="*/ 5 h 13"/>
                <a:gd name="T14" fmla="*/ 4 w 15"/>
                <a:gd name="T15" fmla="*/ 4 h 13"/>
                <a:gd name="T16" fmla="*/ 7 w 15"/>
                <a:gd name="T17" fmla="*/ 0 h 13"/>
                <a:gd name="T18" fmla="*/ 12 w 15"/>
                <a:gd name="T19" fmla="*/ 0 h 13"/>
                <a:gd name="T20" fmla="*/ 15 w 15"/>
                <a:gd name="T21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3">
                  <a:moveTo>
                    <a:pt x="15" y="2"/>
                  </a:moveTo>
                  <a:cubicBezTo>
                    <a:pt x="15" y="3"/>
                    <a:pt x="13" y="5"/>
                    <a:pt x="13" y="6"/>
                  </a:cubicBezTo>
                  <a:cubicBezTo>
                    <a:pt x="12" y="6"/>
                    <a:pt x="10" y="7"/>
                    <a:pt x="10" y="8"/>
                  </a:cubicBezTo>
                  <a:cubicBezTo>
                    <a:pt x="9" y="9"/>
                    <a:pt x="9" y="11"/>
                    <a:pt x="9" y="11"/>
                  </a:cubicBezTo>
                  <a:cubicBezTo>
                    <a:pt x="8" y="12"/>
                    <a:pt x="5" y="13"/>
                    <a:pt x="3" y="13"/>
                  </a:cubicBezTo>
                  <a:cubicBezTo>
                    <a:pt x="2" y="12"/>
                    <a:pt x="1" y="11"/>
                    <a:pt x="1" y="10"/>
                  </a:cubicBezTo>
                  <a:cubicBezTo>
                    <a:pt x="0" y="9"/>
                    <a:pt x="1" y="6"/>
                    <a:pt x="2" y="5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1"/>
                    <a:pt x="7" y="0"/>
                  </a:cubicBezTo>
                  <a:cubicBezTo>
                    <a:pt x="8" y="0"/>
                    <a:pt x="10" y="0"/>
                    <a:pt x="12" y="0"/>
                  </a:cubicBezTo>
                  <a:cubicBezTo>
                    <a:pt x="13" y="0"/>
                    <a:pt x="15" y="1"/>
                    <a:pt x="15" y="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0" name="Freeform 182"/>
            <p:cNvSpPr>
              <a:spLocks/>
            </p:cNvSpPr>
            <p:nvPr/>
          </p:nvSpPr>
          <p:spPr bwMode="auto">
            <a:xfrm>
              <a:off x="2998" y="2057"/>
              <a:ext cx="35" cy="29"/>
            </a:xfrm>
            <a:custGeom>
              <a:avLst/>
              <a:gdLst>
                <a:gd name="T0" fmla="*/ 31 w 32"/>
                <a:gd name="T1" fmla="*/ 11 h 26"/>
                <a:gd name="T2" fmla="*/ 30 w 32"/>
                <a:gd name="T3" fmla="*/ 21 h 26"/>
                <a:gd name="T4" fmla="*/ 23 w 32"/>
                <a:gd name="T5" fmla="*/ 25 h 26"/>
                <a:gd name="T6" fmla="*/ 16 w 32"/>
                <a:gd name="T7" fmla="*/ 23 h 26"/>
                <a:gd name="T8" fmla="*/ 13 w 32"/>
                <a:gd name="T9" fmla="*/ 19 h 26"/>
                <a:gd name="T10" fmla="*/ 6 w 32"/>
                <a:gd name="T11" fmla="*/ 22 h 26"/>
                <a:gd name="T12" fmla="*/ 3 w 32"/>
                <a:gd name="T13" fmla="*/ 19 h 26"/>
                <a:gd name="T14" fmla="*/ 1 w 32"/>
                <a:gd name="T15" fmla="*/ 14 h 26"/>
                <a:gd name="T16" fmla="*/ 9 w 32"/>
                <a:gd name="T17" fmla="*/ 9 h 26"/>
                <a:gd name="T18" fmla="*/ 12 w 32"/>
                <a:gd name="T19" fmla="*/ 2 h 26"/>
                <a:gd name="T20" fmla="*/ 19 w 32"/>
                <a:gd name="T21" fmla="*/ 0 h 26"/>
                <a:gd name="T22" fmla="*/ 28 w 32"/>
                <a:gd name="T23" fmla="*/ 4 h 26"/>
                <a:gd name="T24" fmla="*/ 31 w 32"/>
                <a:gd name="T2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26">
                  <a:moveTo>
                    <a:pt x="31" y="11"/>
                  </a:moveTo>
                  <a:cubicBezTo>
                    <a:pt x="32" y="13"/>
                    <a:pt x="31" y="19"/>
                    <a:pt x="30" y="21"/>
                  </a:cubicBezTo>
                  <a:cubicBezTo>
                    <a:pt x="29" y="22"/>
                    <a:pt x="25" y="25"/>
                    <a:pt x="23" y="25"/>
                  </a:cubicBezTo>
                  <a:cubicBezTo>
                    <a:pt x="22" y="26"/>
                    <a:pt x="18" y="24"/>
                    <a:pt x="16" y="23"/>
                  </a:cubicBezTo>
                  <a:cubicBezTo>
                    <a:pt x="15" y="22"/>
                    <a:pt x="14" y="20"/>
                    <a:pt x="13" y="19"/>
                  </a:cubicBezTo>
                  <a:cubicBezTo>
                    <a:pt x="11" y="19"/>
                    <a:pt x="8" y="22"/>
                    <a:pt x="6" y="22"/>
                  </a:cubicBezTo>
                  <a:cubicBezTo>
                    <a:pt x="5" y="21"/>
                    <a:pt x="3" y="20"/>
                    <a:pt x="3" y="19"/>
                  </a:cubicBezTo>
                  <a:cubicBezTo>
                    <a:pt x="2" y="18"/>
                    <a:pt x="0" y="15"/>
                    <a:pt x="1" y="14"/>
                  </a:cubicBezTo>
                  <a:cubicBezTo>
                    <a:pt x="1" y="11"/>
                    <a:pt x="8" y="10"/>
                    <a:pt x="9" y="9"/>
                  </a:cubicBezTo>
                  <a:cubicBezTo>
                    <a:pt x="11" y="7"/>
                    <a:pt x="11" y="3"/>
                    <a:pt x="12" y="2"/>
                  </a:cubicBezTo>
                  <a:cubicBezTo>
                    <a:pt x="14" y="1"/>
                    <a:pt x="18" y="0"/>
                    <a:pt x="19" y="0"/>
                  </a:cubicBezTo>
                  <a:cubicBezTo>
                    <a:pt x="22" y="0"/>
                    <a:pt x="26" y="2"/>
                    <a:pt x="28" y="4"/>
                  </a:cubicBezTo>
                  <a:cubicBezTo>
                    <a:pt x="29" y="5"/>
                    <a:pt x="31" y="9"/>
                    <a:pt x="31" y="1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1" name="Freeform 183"/>
            <p:cNvSpPr>
              <a:spLocks/>
            </p:cNvSpPr>
            <p:nvPr/>
          </p:nvSpPr>
          <p:spPr bwMode="auto">
            <a:xfrm>
              <a:off x="2766" y="1823"/>
              <a:ext cx="322" cy="113"/>
            </a:xfrm>
            <a:custGeom>
              <a:avLst/>
              <a:gdLst>
                <a:gd name="T0" fmla="*/ 287 w 293"/>
                <a:gd name="T1" fmla="*/ 37 h 103"/>
                <a:gd name="T2" fmla="*/ 265 w 293"/>
                <a:gd name="T3" fmla="*/ 52 h 103"/>
                <a:gd name="T4" fmla="*/ 240 w 293"/>
                <a:gd name="T5" fmla="*/ 55 h 103"/>
                <a:gd name="T6" fmla="*/ 223 w 293"/>
                <a:gd name="T7" fmla="*/ 52 h 103"/>
                <a:gd name="T8" fmla="*/ 200 w 293"/>
                <a:gd name="T9" fmla="*/ 54 h 103"/>
                <a:gd name="T10" fmla="*/ 184 w 293"/>
                <a:gd name="T11" fmla="*/ 51 h 103"/>
                <a:gd name="T12" fmla="*/ 163 w 293"/>
                <a:gd name="T13" fmla="*/ 52 h 103"/>
                <a:gd name="T14" fmla="*/ 149 w 293"/>
                <a:gd name="T15" fmla="*/ 51 h 103"/>
                <a:gd name="T16" fmla="*/ 136 w 293"/>
                <a:gd name="T17" fmla="*/ 57 h 103"/>
                <a:gd name="T18" fmla="*/ 126 w 293"/>
                <a:gd name="T19" fmla="*/ 54 h 103"/>
                <a:gd name="T20" fmla="*/ 124 w 293"/>
                <a:gd name="T21" fmla="*/ 65 h 103"/>
                <a:gd name="T22" fmla="*/ 106 w 293"/>
                <a:gd name="T23" fmla="*/ 63 h 103"/>
                <a:gd name="T24" fmla="*/ 95 w 293"/>
                <a:gd name="T25" fmla="*/ 68 h 103"/>
                <a:gd name="T26" fmla="*/ 88 w 293"/>
                <a:gd name="T27" fmla="*/ 59 h 103"/>
                <a:gd name="T28" fmla="*/ 83 w 293"/>
                <a:gd name="T29" fmla="*/ 76 h 103"/>
                <a:gd name="T30" fmla="*/ 68 w 293"/>
                <a:gd name="T31" fmla="*/ 76 h 103"/>
                <a:gd name="T32" fmla="*/ 61 w 293"/>
                <a:gd name="T33" fmla="*/ 77 h 103"/>
                <a:gd name="T34" fmla="*/ 52 w 293"/>
                <a:gd name="T35" fmla="*/ 86 h 103"/>
                <a:gd name="T36" fmla="*/ 46 w 293"/>
                <a:gd name="T37" fmla="*/ 79 h 103"/>
                <a:gd name="T38" fmla="*/ 42 w 293"/>
                <a:gd name="T39" fmla="*/ 93 h 103"/>
                <a:gd name="T40" fmla="*/ 37 w 293"/>
                <a:gd name="T41" fmla="*/ 81 h 103"/>
                <a:gd name="T42" fmla="*/ 34 w 293"/>
                <a:gd name="T43" fmla="*/ 96 h 103"/>
                <a:gd name="T44" fmla="*/ 21 w 293"/>
                <a:gd name="T45" fmla="*/ 101 h 103"/>
                <a:gd name="T46" fmla="*/ 5 w 293"/>
                <a:gd name="T47" fmla="*/ 77 h 103"/>
                <a:gd name="T48" fmla="*/ 7 w 293"/>
                <a:gd name="T49" fmla="*/ 67 h 103"/>
                <a:gd name="T50" fmla="*/ 6 w 293"/>
                <a:gd name="T51" fmla="*/ 61 h 103"/>
                <a:gd name="T52" fmla="*/ 5 w 293"/>
                <a:gd name="T53" fmla="*/ 48 h 103"/>
                <a:gd name="T54" fmla="*/ 19 w 293"/>
                <a:gd name="T55" fmla="*/ 53 h 103"/>
                <a:gd name="T56" fmla="*/ 33 w 293"/>
                <a:gd name="T57" fmla="*/ 48 h 103"/>
                <a:gd name="T58" fmla="*/ 40 w 293"/>
                <a:gd name="T59" fmla="*/ 48 h 103"/>
                <a:gd name="T60" fmla="*/ 44 w 293"/>
                <a:gd name="T61" fmla="*/ 40 h 103"/>
                <a:gd name="T62" fmla="*/ 55 w 293"/>
                <a:gd name="T63" fmla="*/ 40 h 103"/>
                <a:gd name="T64" fmla="*/ 56 w 293"/>
                <a:gd name="T65" fmla="*/ 30 h 103"/>
                <a:gd name="T66" fmla="*/ 68 w 293"/>
                <a:gd name="T67" fmla="*/ 36 h 103"/>
                <a:gd name="T68" fmla="*/ 67 w 293"/>
                <a:gd name="T69" fmla="*/ 23 h 103"/>
                <a:gd name="T70" fmla="*/ 77 w 293"/>
                <a:gd name="T71" fmla="*/ 21 h 103"/>
                <a:gd name="T72" fmla="*/ 74 w 293"/>
                <a:gd name="T73" fmla="*/ 8 h 103"/>
                <a:gd name="T74" fmla="*/ 86 w 293"/>
                <a:gd name="T75" fmla="*/ 14 h 103"/>
                <a:gd name="T76" fmla="*/ 98 w 293"/>
                <a:gd name="T77" fmla="*/ 11 h 103"/>
                <a:gd name="T78" fmla="*/ 115 w 293"/>
                <a:gd name="T79" fmla="*/ 6 h 103"/>
                <a:gd name="T80" fmla="*/ 142 w 293"/>
                <a:gd name="T81" fmla="*/ 1 h 103"/>
                <a:gd name="T82" fmla="*/ 165 w 293"/>
                <a:gd name="T83" fmla="*/ 9 h 103"/>
                <a:gd name="T84" fmla="*/ 182 w 293"/>
                <a:gd name="T85" fmla="*/ 1 h 103"/>
                <a:gd name="T86" fmla="*/ 200 w 293"/>
                <a:gd name="T87" fmla="*/ 15 h 103"/>
                <a:gd name="T88" fmla="*/ 227 w 293"/>
                <a:gd name="T89" fmla="*/ 21 h 103"/>
                <a:gd name="T90" fmla="*/ 252 w 293"/>
                <a:gd name="T91" fmla="*/ 16 h 103"/>
                <a:gd name="T92" fmla="*/ 290 w 293"/>
                <a:gd name="T93" fmla="*/ 2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3" h="103">
                  <a:moveTo>
                    <a:pt x="290" y="20"/>
                  </a:moveTo>
                  <a:cubicBezTo>
                    <a:pt x="291" y="22"/>
                    <a:pt x="293" y="27"/>
                    <a:pt x="293" y="29"/>
                  </a:cubicBezTo>
                  <a:cubicBezTo>
                    <a:pt x="293" y="32"/>
                    <a:pt x="289" y="36"/>
                    <a:pt x="287" y="37"/>
                  </a:cubicBezTo>
                  <a:cubicBezTo>
                    <a:pt x="285" y="39"/>
                    <a:pt x="281" y="42"/>
                    <a:pt x="280" y="44"/>
                  </a:cubicBezTo>
                  <a:cubicBezTo>
                    <a:pt x="278" y="46"/>
                    <a:pt x="276" y="50"/>
                    <a:pt x="274" y="51"/>
                  </a:cubicBezTo>
                  <a:cubicBezTo>
                    <a:pt x="272" y="52"/>
                    <a:pt x="267" y="52"/>
                    <a:pt x="265" y="52"/>
                  </a:cubicBezTo>
                  <a:cubicBezTo>
                    <a:pt x="263" y="51"/>
                    <a:pt x="259" y="50"/>
                    <a:pt x="258" y="50"/>
                  </a:cubicBezTo>
                  <a:cubicBezTo>
                    <a:pt x="256" y="50"/>
                    <a:pt x="252" y="49"/>
                    <a:pt x="250" y="50"/>
                  </a:cubicBezTo>
                  <a:cubicBezTo>
                    <a:pt x="248" y="50"/>
                    <a:pt x="243" y="54"/>
                    <a:pt x="240" y="55"/>
                  </a:cubicBezTo>
                  <a:cubicBezTo>
                    <a:pt x="238" y="55"/>
                    <a:pt x="235" y="56"/>
                    <a:pt x="233" y="55"/>
                  </a:cubicBezTo>
                  <a:cubicBezTo>
                    <a:pt x="231" y="55"/>
                    <a:pt x="229" y="52"/>
                    <a:pt x="228" y="51"/>
                  </a:cubicBezTo>
                  <a:cubicBezTo>
                    <a:pt x="226" y="51"/>
                    <a:pt x="224" y="51"/>
                    <a:pt x="223" y="52"/>
                  </a:cubicBezTo>
                  <a:cubicBezTo>
                    <a:pt x="221" y="53"/>
                    <a:pt x="218" y="56"/>
                    <a:pt x="216" y="57"/>
                  </a:cubicBezTo>
                  <a:cubicBezTo>
                    <a:pt x="214" y="57"/>
                    <a:pt x="209" y="57"/>
                    <a:pt x="207" y="57"/>
                  </a:cubicBezTo>
                  <a:cubicBezTo>
                    <a:pt x="205" y="56"/>
                    <a:pt x="201" y="55"/>
                    <a:pt x="200" y="54"/>
                  </a:cubicBezTo>
                  <a:cubicBezTo>
                    <a:pt x="198" y="53"/>
                    <a:pt x="195" y="49"/>
                    <a:pt x="193" y="48"/>
                  </a:cubicBezTo>
                  <a:cubicBezTo>
                    <a:pt x="193" y="48"/>
                    <a:pt x="191" y="49"/>
                    <a:pt x="190" y="49"/>
                  </a:cubicBezTo>
                  <a:cubicBezTo>
                    <a:pt x="188" y="49"/>
                    <a:pt x="185" y="51"/>
                    <a:pt x="184" y="51"/>
                  </a:cubicBezTo>
                  <a:cubicBezTo>
                    <a:pt x="182" y="52"/>
                    <a:pt x="177" y="53"/>
                    <a:pt x="175" y="53"/>
                  </a:cubicBezTo>
                  <a:cubicBezTo>
                    <a:pt x="173" y="53"/>
                    <a:pt x="170" y="51"/>
                    <a:pt x="169" y="51"/>
                  </a:cubicBezTo>
                  <a:cubicBezTo>
                    <a:pt x="167" y="50"/>
                    <a:pt x="164" y="52"/>
                    <a:pt x="163" y="52"/>
                  </a:cubicBezTo>
                  <a:cubicBezTo>
                    <a:pt x="162" y="53"/>
                    <a:pt x="159" y="56"/>
                    <a:pt x="157" y="57"/>
                  </a:cubicBezTo>
                  <a:cubicBezTo>
                    <a:pt x="156" y="57"/>
                    <a:pt x="152" y="56"/>
                    <a:pt x="151" y="55"/>
                  </a:cubicBezTo>
                  <a:cubicBezTo>
                    <a:pt x="150" y="55"/>
                    <a:pt x="150" y="52"/>
                    <a:pt x="149" y="51"/>
                  </a:cubicBezTo>
                  <a:cubicBezTo>
                    <a:pt x="148" y="50"/>
                    <a:pt x="146" y="51"/>
                    <a:pt x="145" y="52"/>
                  </a:cubicBezTo>
                  <a:cubicBezTo>
                    <a:pt x="143" y="52"/>
                    <a:pt x="143" y="55"/>
                    <a:pt x="142" y="56"/>
                  </a:cubicBezTo>
                  <a:cubicBezTo>
                    <a:pt x="140" y="56"/>
                    <a:pt x="138" y="57"/>
                    <a:pt x="136" y="57"/>
                  </a:cubicBezTo>
                  <a:cubicBezTo>
                    <a:pt x="135" y="57"/>
                    <a:pt x="134" y="57"/>
                    <a:pt x="133" y="56"/>
                  </a:cubicBezTo>
                  <a:cubicBezTo>
                    <a:pt x="132" y="56"/>
                    <a:pt x="131" y="54"/>
                    <a:pt x="130" y="54"/>
                  </a:cubicBezTo>
                  <a:cubicBezTo>
                    <a:pt x="129" y="53"/>
                    <a:pt x="127" y="53"/>
                    <a:pt x="126" y="54"/>
                  </a:cubicBezTo>
                  <a:cubicBezTo>
                    <a:pt x="126" y="55"/>
                    <a:pt x="125" y="56"/>
                    <a:pt x="125" y="57"/>
                  </a:cubicBezTo>
                  <a:cubicBezTo>
                    <a:pt x="125" y="58"/>
                    <a:pt x="127" y="60"/>
                    <a:pt x="127" y="61"/>
                  </a:cubicBezTo>
                  <a:cubicBezTo>
                    <a:pt x="127" y="62"/>
                    <a:pt x="125" y="64"/>
                    <a:pt x="124" y="65"/>
                  </a:cubicBezTo>
                  <a:cubicBezTo>
                    <a:pt x="122" y="66"/>
                    <a:pt x="117" y="67"/>
                    <a:pt x="115" y="67"/>
                  </a:cubicBezTo>
                  <a:cubicBezTo>
                    <a:pt x="113" y="68"/>
                    <a:pt x="108" y="69"/>
                    <a:pt x="106" y="68"/>
                  </a:cubicBezTo>
                  <a:cubicBezTo>
                    <a:pt x="105" y="67"/>
                    <a:pt x="107" y="64"/>
                    <a:pt x="106" y="63"/>
                  </a:cubicBezTo>
                  <a:cubicBezTo>
                    <a:pt x="106" y="62"/>
                    <a:pt x="103" y="61"/>
                    <a:pt x="102" y="61"/>
                  </a:cubicBezTo>
                  <a:cubicBezTo>
                    <a:pt x="101" y="61"/>
                    <a:pt x="101" y="64"/>
                    <a:pt x="100" y="65"/>
                  </a:cubicBezTo>
                  <a:cubicBezTo>
                    <a:pt x="99" y="66"/>
                    <a:pt x="96" y="68"/>
                    <a:pt x="95" y="68"/>
                  </a:cubicBezTo>
                  <a:cubicBezTo>
                    <a:pt x="93" y="68"/>
                    <a:pt x="90" y="67"/>
                    <a:pt x="90" y="66"/>
                  </a:cubicBezTo>
                  <a:cubicBezTo>
                    <a:pt x="89" y="64"/>
                    <a:pt x="93" y="60"/>
                    <a:pt x="92" y="59"/>
                  </a:cubicBezTo>
                  <a:cubicBezTo>
                    <a:pt x="91" y="58"/>
                    <a:pt x="89" y="58"/>
                    <a:pt x="88" y="59"/>
                  </a:cubicBezTo>
                  <a:cubicBezTo>
                    <a:pt x="87" y="59"/>
                    <a:pt x="86" y="61"/>
                    <a:pt x="85" y="62"/>
                  </a:cubicBezTo>
                  <a:cubicBezTo>
                    <a:pt x="85" y="63"/>
                    <a:pt x="86" y="66"/>
                    <a:pt x="86" y="68"/>
                  </a:cubicBezTo>
                  <a:cubicBezTo>
                    <a:pt x="85" y="70"/>
                    <a:pt x="84" y="74"/>
                    <a:pt x="83" y="76"/>
                  </a:cubicBezTo>
                  <a:cubicBezTo>
                    <a:pt x="82" y="77"/>
                    <a:pt x="80" y="79"/>
                    <a:pt x="78" y="80"/>
                  </a:cubicBezTo>
                  <a:cubicBezTo>
                    <a:pt x="77" y="81"/>
                    <a:pt x="74" y="82"/>
                    <a:pt x="72" y="81"/>
                  </a:cubicBezTo>
                  <a:cubicBezTo>
                    <a:pt x="71" y="81"/>
                    <a:pt x="69" y="78"/>
                    <a:pt x="68" y="76"/>
                  </a:cubicBezTo>
                  <a:cubicBezTo>
                    <a:pt x="68" y="75"/>
                    <a:pt x="68" y="70"/>
                    <a:pt x="67" y="69"/>
                  </a:cubicBezTo>
                  <a:cubicBezTo>
                    <a:pt x="66" y="69"/>
                    <a:pt x="64" y="70"/>
                    <a:pt x="64" y="71"/>
                  </a:cubicBezTo>
                  <a:cubicBezTo>
                    <a:pt x="62" y="72"/>
                    <a:pt x="62" y="75"/>
                    <a:pt x="61" y="77"/>
                  </a:cubicBezTo>
                  <a:cubicBezTo>
                    <a:pt x="61" y="78"/>
                    <a:pt x="60" y="81"/>
                    <a:pt x="60" y="83"/>
                  </a:cubicBezTo>
                  <a:cubicBezTo>
                    <a:pt x="59" y="84"/>
                    <a:pt x="58" y="86"/>
                    <a:pt x="57" y="87"/>
                  </a:cubicBezTo>
                  <a:cubicBezTo>
                    <a:pt x="56" y="87"/>
                    <a:pt x="53" y="87"/>
                    <a:pt x="52" y="86"/>
                  </a:cubicBezTo>
                  <a:cubicBezTo>
                    <a:pt x="51" y="85"/>
                    <a:pt x="52" y="82"/>
                    <a:pt x="51" y="80"/>
                  </a:cubicBezTo>
                  <a:cubicBezTo>
                    <a:pt x="51" y="79"/>
                    <a:pt x="50" y="78"/>
                    <a:pt x="49" y="77"/>
                  </a:cubicBezTo>
                  <a:cubicBezTo>
                    <a:pt x="48" y="77"/>
                    <a:pt x="46" y="78"/>
                    <a:pt x="46" y="79"/>
                  </a:cubicBezTo>
                  <a:cubicBezTo>
                    <a:pt x="45" y="80"/>
                    <a:pt x="47" y="84"/>
                    <a:pt x="47" y="85"/>
                  </a:cubicBezTo>
                  <a:cubicBezTo>
                    <a:pt x="47" y="87"/>
                    <a:pt x="46" y="89"/>
                    <a:pt x="45" y="90"/>
                  </a:cubicBezTo>
                  <a:cubicBezTo>
                    <a:pt x="45" y="91"/>
                    <a:pt x="43" y="93"/>
                    <a:pt x="42" y="93"/>
                  </a:cubicBezTo>
                  <a:cubicBezTo>
                    <a:pt x="40" y="92"/>
                    <a:pt x="39" y="90"/>
                    <a:pt x="39" y="89"/>
                  </a:cubicBezTo>
                  <a:cubicBezTo>
                    <a:pt x="38" y="87"/>
                    <a:pt x="41" y="84"/>
                    <a:pt x="40" y="83"/>
                  </a:cubicBezTo>
                  <a:cubicBezTo>
                    <a:pt x="40" y="82"/>
                    <a:pt x="38" y="81"/>
                    <a:pt x="37" y="81"/>
                  </a:cubicBezTo>
                  <a:cubicBezTo>
                    <a:pt x="36" y="81"/>
                    <a:pt x="34" y="83"/>
                    <a:pt x="34" y="84"/>
                  </a:cubicBezTo>
                  <a:cubicBezTo>
                    <a:pt x="33" y="85"/>
                    <a:pt x="35" y="88"/>
                    <a:pt x="35" y="89"/>
                  </a:cubicBezTo>
                  <a:cubicBezTo>
                    <a:pt x="35" y="91"/>
                    <a:pt x="34" y="94"/>
                    <a:pt x="34" y="96"/>
                  </a:cubicBezTo>
                  <a:cubicBezTo>
                    <a:pt x="34" y="97"/>
                    <a:pt x="33" y="101"/>
                    <a:pt x="32" y="102"/>
                  </a:cubicBezTo>
                  <a:cubicBezTo>
                    <a:pt x="31" y="103"/>
                    <a:pt x="27" y="103"/>
                    <a:pt x="26" y="103"/>
                  </a:cubicBezTo>
                  <a:cubicBezTo>
                    <a:pt x="25" y="103"/>
                    <a:pt x="22" y="102"/>
                    <a:pt x="21" y="101"/>
                  </a:cubicBezTo>
                  <a:cubicBezTo>
                    <a:pt x="20" y="99"/>
                    <a:pt x="20" y="94"/>
                    <a:pt x="18" y="92"/>
                  </a:cubicBezTo>
                  <a:cubicBezTo>
                    <a:pt x="17" y="90"/>
                    <a:pt x="12" y="88"/>
                    <a:pt x="10" y="86"/>
                  </a:cubicBezTo>
                  <a:cubicBezTo>
                    <a:pt x="9" y="84"/>
                    <a:pt x="7" y="79"/>
                    <a:pt x="5" y="77"/>
                  </a:cubicBezTo>
                  <a:cubicBezTo>
                    <a:pt x="4" y="76"/>
                    <a:pt x="1" y="75"/>
                    <a:pt x="0" y="73"/>
                  </a:cubicBezTo>
                  <a:cubicBezTo>
                    <a:pt x="0" y="72"/>
                    <a:pt x="0" y="69"/>
                    <a:pt x="1" y="68"/>
                  </a:cubicBezTo>
                  <a:cubicBezTo>
                    <a:pt x="2" y="66"/>
                    <a:pt x="6" y="67"/>
                    <a:pt x="7" y="67"/>
                  </a:cubicBezTo>
                  <a:cubicBezTo>
                    <a:pt x="9" y="67"/>
                    <a:pt x="14" y="70"/>
                    <a:pt x="15" y="69"/>
                  </a:cubicBezTo>
                  <a:cubicBezTo>
                    <a:pt x="16" y="68"/>
                    <a:pt x="14" y="65"/>
                    <a:pt x="13" y="64"/>
                  </a:cubicBezTo>
                  <a:cubicBezTo>
                    <a:pt x="12" y="62"/>
                    <a:pt x="8" y="62"/>
                    <a:pt x="6" y="61"/>
                  </a:cubicBezTo>
                  <a:cubicBezTo>
                    <a:pt x="5" y="60"/>
                    <a:pt x="1" y="58"/>
                    <a:pt x="0" y="56"/>
                  </a:cubicBezTo>
                  <a:cubicBezTo>
                    <a:pt x="0" y="55"/>
                    <a:pt x="0" y="51"/>
                    <a:pt x="0" y="50"/>
                  </a:cubicBezTo>
                  <a:cubicBezTo>
                    <a:pt x="1" y="49"/>
                    <a:pt x="4" y="48"/>
                    <a:pt x="5" y="48"/>
                  </a:cubicBezTo>
                  <a:cubicBezTo>
                    <a:pt x="7" y="48"/>
                    <a:pt x="11" y="48"/>
                    <a:pt x="13" y="49"/>
                  </a:cubicBezTo>
                  <a:cubicBezTo>
                    <a:pt x="13" y="50"/>
                    <a:pt x="14" y="52"/>
                    <a:pt x="15" y="52"/>
                  </a:cubicBezTo>
                  <a:cubicBezTo>
                    <a:pt x="16" y="53"/>
                    <a:pt x="18" y="53"/>
                    <a:pt x="19" y="53"/>
                  </a:cubicBezTo>
                  <a:cubicBezTo>
                    <a:pt x="21" y="52"/>
                    <a:pt x="21" y="48"/>
                    <a:pt x="22" y="48"/>
                  </a:cubicBezTo>
                  <a:cubicBezTo>
                    <a:pt x="23" y="47"/>
                    <a:pt x="26" y="46"/>
                    <a:pt x="27" y="46"/>
                  </a:cubicBezTo>
                  <a:cubicBezTo>
                    <a:pt x="28" y="46"/>
                    <a:pt x="31" y="47"/>
                    <a:pt x="33" y="48"/>
                  </a:cubicBezTo>
                  <a:cubicBezTo>
                    <a:pt x="33" y="48"/>
                    <a:pt x="33" y="51"/>
                    <a:pt x="34" y="51"/>
                  </a:cubicBezTo>
                  <a:cubicBezTo>
                    <a:pt x="35" y="52"/>
                    <a:pt x="38" y="52"/>
                    <a:pt x="39" y="52"/>
                  </a:cubicBezTo>
                  <a:cubicBezTo>
                    <a:pt x="40" y="51"/>
                    <a:pt x="40" y="49"/>
                    <a:pt x="40" y="48"/>
                  </a:cubicBezTo>
                  <a:cubicBezTo>
                    <a:pt x="40" y="48"/>
                    <a:pt x="38" y="47"/>
                    <a:pt x="38" y="46"/>
                  </a:cubicBezTo>
                  <a:cubicBezTo>
                    <a:pt x="38" y="45"/>
                    <a:pt x="39" y="44"/>
                    <a:pt x="39" y="44"/>
                  </a:cubicBezTo>
                  <a:cubicBezTo>
                    <a:pt x="40" y="43"/>
                    <a:pt x="43" y="41"/>
                    <a:pt x="44" y="40"/>
                  </a:cubicBezTo>
                  <a:cubicBezTo>
                    <a:pt x="45" y="39"/>
                    <a:pt x="47" y="37"/>
                    <a:pt x="49" y="37"/>
                  </a:cubicBezTo>
                  <a:cubicBezTo>
                    <a:pt x="50" y="37"/>
                    <a:pt x="50" y="39"/>
                    <a:pt x="51" y="40"/>
                  </a:cubicBezTo>
                  <a:cubicBezTo>
                    <a:pt x="51" y="40"/>
                    <a:pt x="54" y="41"/>
                    <a:pt x="55" y="40"/>
                  </a:cubicBezTo>
                  <a:cubicBezTo>
                    <a:pt x="55" y="39"/>
                    <a:pt x="55" y="37"/>
                    <a:pt x="55" y="36"/>
                  </a:cubicBezTo>
                  <a:cubicBezTo>
                    <a:pt x="55" y="35"/>
                    <a:pt x="54" y="33"/>
                    <a:pt x="54" y="33"/>
                  </a:cubicBezTo>
                  <a:cubicBezTo>
                    <a:pt x="54" y="32"/>
                    <a:pt x="55" y="30"/>
                    <a:pt x="56" y="30"/>
                  </a:cubicBezTo>
                  <a:cubicBezTo>
                    <a:pt x="57" y="29"/>
                    <a:pt x="60" y="30"/>
                    <a:pt x="61" y="30"/>
                  </a:cubicBezTo>
                  <a:cubicBezTo>
                    <a:pt x="62" y="31"/>
                    <a:pt x="63" y="34"/>
                    <a:pt x="64" y="35"/>
                  </a:cubicBezTo>
                  <a:cubicBezTo>
                    <a:pt x="65" y="35"/>
                    <a:pt x="67" y="36"/>
                    <a:pt x="68" y="36"/>
                  </a:cubicBezTo>
                  <a:cubicBezTo>
                    <a:pt x="69" y="35"/>
                    <a:pt x="70" y="33"/>
                    <a:pt x="70" y="32"/>
                  </a:cubicBezTo>
                  <a:cubicBezTo>
                    <a:pt x="70" y="31"/>
                    <a:pt x="68" y="31"/>
                    <a:pt x="67" y="30"/>
                  </a:cubicBezTo>
                  <a:cubicBezTo>
                    <a:pt x="66" y="28"/>
                    <a:pt x="66" y="24"/>
                    <a:pt x="67" y="23"/>
                  </a:cubicBezTo>
                  <a:cubicBezTo>
                    <a:pt x="68" y="22"/>
                    <a:pt x="70" y="23"/>
                    <a:pt x="71" y="23"/>
                  </a:cubicBezTo>
                  <a:cubicBezTo>
                    <a:pt x="72" y="23"/>
                    <a:pt x="74" y="25"/>
                    <a:pt x="75" y="24"/>
                  </a:cubicBezTo>
                  <a:cubicBezTo>
                    <a:pt x="76" y="24"/>
                    <a:pt x="77" y="22"/>
                    <a:pt x="77" y="21"/>
                  </a:cubicBezTo>
                  <a:cubicBezTo>
                    <a:pt x="77" y="20"/>
                    <a:pt x="74" y="19"/>
                    <a:pt x="73" y="18"/>
                  </a:cubicBezTo>
                  <a:cubicBezTo>
                    <a:pt x="72" y="17"/>
                    <a:pt x="72" y="15"/>
                    <a:pt x="72" y="14"/>
                  </a:cubicBezTo>
                  <a:cubicBezTo>
                    <a:pt x="72" y="12"/>
                    <a:pt x="73" y="9"/>
                    <a:pt x="74" y="8"/>
                  </a:cubicBezTo>
                  <a:cubicBezTo>
                    <a:pt x="75" y="7"/>
                    <a:pt x="79" y="7"/>
                    <a:pt x="80" y="7"/>
                  </a:cubicBezTo>
                  <a:cubicBezTo>
                    <a:pt x="81" y="8"/>
                    <a:pt x="82" y="9"/>
                    <a:pt x="83" y="10"/>
                  </a:cubicBezTo>
                  <a:cubicBezTo>
                    <a:pt x="84" y="11"/>
                    <a:pt x="85" y="14"/>
                    <a:pt x="86" y="14"/>
                  </a:cubicBezTo>
                  <a:cubicBezTo>
                    <a:pt x="87" y="15"/>
                    <a:pt x="89" y="16"/>
                    <a:pt x="90" y="15"/>
                  </a:cubicBezTo>
                  <a:cubicBezTo>
                    <a:pt x="91" y="15"/>
                    <a:pt x="92" y="11"/>
                    <a:pt x="94" y="11"/>
                  </a:cubicBezTo>
                  <a:cubicBezTo>
                    <a:pt x="95" y="10"/>
                    <a:pt x="97" y="10"/>
                    <a:pt x="98" y="11"/>
                  </a:cubicBezTo>
                  <a:cubicBezTo>
                    <a:pt x="99" y="11"/>
                    <a:pt x="101" y="13"/>
                    <a:pt x="102" y="13"/>
                  </a:cubicBezTo>
                  <a:cubicBezTo>
                    <a:pt x="104" y="13"/>
                    <a:pt x="107" y="13"/>
                    <a:pt x="108" y="13"/>
                  </a:cubicBezTo>
                  <a:cubicBezTo>
                    <a:pt x="110" y="12"/>
                    <a:pt x="113" y="7"/>
                    <a:pt x="115" y="6"/>
                  </a:cubicBezTo>
                  <a:cubicBezTo>
                    <a:pt x="117" y="5"/>
                    <a:pt x="122" y="7"/>
                    <a:pt x="124" y="6"/>
                  </a:cubicBezTo>
                  <a:cubicBezTo>
                    <a:pt x="126" y="6"/>
                    <a:pt x="130" y="1"/>
                    <a:pt x="132" y="1"/>
                  </a:cubicBezTo>
                  <a:cubicBezTo>
                    <a:pt x="134" y="0"/>
                    <a:pt x="139" y="0"/>
                    <a:pt x="142" y="1"/>
                  </a:cubicBezTo>
                  <a:cubicBezTo>
                    <a:pt x="144" y="1"/>
                    <a:pt x="148" y="5"/>
                    <a:pt x="151" y="5"/>
                  </a:cubicBezTo>
                  <a:cubicBezTo>
                    <a:pt x="153" y="6"/>
                    <a:pt x="157" y="6"/>
                    <a:pt x="159" y="6"/>
                  </a:cubicBezTo>
                  <a:cubicBezTo>
                    <a:pt x="160" y="7"/>
                    <a:pt x="163" y="8"/>
                    <a:pt x="165" y="9"/>
                  </a:cubicBezTo>
                  <a:cubicBezTo>
                    <a:pt x="166" y="9"/>
                    <a:pt x="169" y="10"/>
                    <a:pt x="171" y="9"/>
                  </a:cubicBezTo>
                  <a:cubicBezTo>
                    <a:pt x="173" y="9"/>
                    <a:pt x="175" y="5"/>
                    <a:pt x="176" y="4"/>
                  </a:cubicBezTo>
                  <a:cubicBezTo>
                    <a:pt x="178" y="3"/>
                    <a:pt x="180" y="1"/>
                    <a:pt x="182" y="1"/>
                  </a:cubicBezTo>
                  <a:cubicBezTo>
                    <a:pt x="183" y="0"/>
                    <a:pt x="186" y="1"/>
                    <a:pt x="187" y="2"/>
                  </a:cubicBezTo>
                  <a:cubicBezTo>
                    <a:pt x="189" y="3"/>
                    <a:pt x="192" y="7"/>
                    <a:pt x="194" y="9"/>
                  </a:cubicBezTo>
                  <a:cubicBezTo>
                    <a:pt x="195" y="10"/>
                    <a:pt x="198" y="14"/>
                    <a:pt x="200" y="15"/>
                  </a:cubicBezTo>
                  <a:cubicBezTo>
                    <a:pt x="202" y="16"/>
                    <a:pt x="207" y="16"/>
                    <a:pt x="209" y="16"/>
                  </a:cubicBezTo>
                  <a:cubicBezTo>
                    <a:pt x="211" y="16"/>
                    <a:pt x="216" y="14"/>
                    <a:pt x="218" y="15"/>
                  </a:cubicBezTo>
                  <a:cubicBezTo>
                    <a:pt x="221" y="15"/>
                    <a:pt x="225" y="20"/>
                    <a:pt x="227" y="21"/>
                  </a:cubicBezTo>
                  <a:cubicBezTo>
                    <a:pt x="230" y="21"/>
                    <a:pt x="237" y="18"/>
                    <a:pt x="238" y="18"/>
                  </a:cubicBezTo>
                  <a:cubicBezTo>
                    <a:pt x="239" y="19"/>
                    <a:pt x="244" y="21"/>
                    <a:pt x="245" y="21"/>
                  </a:cubicBezTo>
                  <a:cubicBezTo>
                    <a:pt x="248" y="20"/>
                    <a:pt x="251" y="17"/>
                    <a:pt x="252" y="16"/>
                  </a:cubicBezTo>
                  <a:cubicBezTo>
                    <a:pt x="255" y="15"/>
                    <a:pt x="259" y="12"/>
                    <a:pt x="262" y="11"/>
                  </a:cubicBezTo>
                  <a:cubicBezTo>
                    <a:pt x="267" y="10"/>
                    <a:pt x="276" y="12"/>
                    <a:pt x="281" y="14"/>
                  </a:cubicBezTo>
                  <a:cubicBezTo>
                    <a:pt x="283" y="14"/>
                    <a:pt x="288" y="17"/>
                    <a:pt x="290" y="20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2" name="Freeform 184"/>
            <p:cNvSpPr>
              <a:spLocks/>
            </p:cNvSpPr>
            <p:nvPr/>
          </p:nvSpPr>
          <p:spPr bwMode="auto">
            <a:xfrm>
              <a:off x="1504" y="1665"/>
              <a:ext cx="1300" cy="887"/>
            </a:xfrm>
            <a:custGeom>
              <a:avLst/>
              <a:gdLst>
                <a:gd name="T0" fmla="*/ 1151 w 1183"/>
                <a:gd name="T1" fmla="*/ 589 h 807"/>
                <a:gd name="T2" fmla="*/ 1106 w 1183"/>
                <a:gd name="T3" fmla="*/ 636 h 807"/>
                <a:gd name="T4" fmla="*/ 1005 w 1183"/>
                <a:gd name="T5" fmla="*/ 658 h 807"/>
                <a:gd name="T6" fmla="*/ 939 w 1183"/>
                <a:gd name="T7" fmla="*/ 671 h 807"/>
                <a:gd name="T8" fmla="*/ 877 w 1183"/>
                <a:gd name="T9" fmla="*/ 753 h 807"/>
                <a:gd name="T10" fmla="*/ 828 w 1183"/>
                <a:gd name="T11" fmla="*/ 806 h 807"/>
                <a:gd name="T12" fmla="*/ 728 w 1183"/>
                <a:gd name="T13" fmla="*/ 777 h 807"/>
                <a:gd name="T14" fmla="*/ 680 w 1183"/>
                <a:gd name="T15" fmla="*/ 739 h 807"/>
                <a:gd name="T16" fmla="*/ 635 w 1183"/>
                <a:gd name="T17" fmla="*/ 736 h 807"/>
                <a:gd name="T18" fmla="*/ 609 w 1183"/>
                <a:gd name="T19" fmla="*/ 756 h 807"/>
                <a:gd name="T20" fmla="*/ 567 w 1183"/>
                <a:gd name="T21" fmla="*/ 735 h 807"/>
                <a:gd name="T22" fmla="*/ 534 w 1183"/>
                <a:gd name="T23" fmla="*/ 721 h 807"/>
                <a:gd name="T24" fmla="*/ 564 w 1183"/>
                <a:gd name="T25" fmla="*/ 665 h 807"/>
                <a:gd name="T26" fmla="*/ 547 w 1183"/>
                <a:gd name="T27" fmla="*/ 628 h 807"/>
                <a:gd name="T28" fmla="*/ 497 w 1183"/>
                <a:gd name="T29" fmla="*/ 656 h 807"/>
                <a:gd name="T30" fmla="*/ 488 w 1183"/>
                <a:gd name="T31" fmla="*/ 673 h 807"/>
                <a:gd name="T32" fmla="*/ 430 w 1183"/>
                <a:gd name="T33" fmla="*/ 651 h 807"/>
                <a:gd name="T34" fmla="*/ 380 w 1183"/>
                <a:gd name="T35" fmla="*/ 586 h 807"/>
                <a:gd name="T36" fmla="*/ 325 w 1183"/>
                <a:gd name="T37" fmla="*/ 568 h 807"/>
                <a:gd name="T38" fmla="*/ 298 w 1183"/>
                <a:gd name="T39" fmla="*/ 515 h 807"/>
                <a:gd name="T40" fmla="*/ 279 w 1183"/>
                <a:gd name="T41" fmla="*/ 515 h 807"/>
                <a:gd name="T42" fmla="*/ 238 w 1183"/>
                <a:gd name="T43" fmla="*/ 482 h 807"/>
                <a:gd name="T44" fmla="*/ 195 w 1183"/>
                <a:gd name="T45" fmla="*/ 435 h 807"/>
                <a:gd name="T46" fmla="*/ 120 w 1183"/>
                <a:gd name="T47" fmla="*/ 428 h 807"/>
                <a:gd name="T48" fmla="*/ 59 w 1183"/>
                <a:gd name="T49" fmla="*/ 424 h 807"/>
                <a:gd name="T50" fmla="*/ 11 w 1183"/>
                <a:gd name="T51" fmla="*/ 442 h 807"/>
                <a:gd name="T52" fmla="*/ 26 w 1183"/>
                <a:gd name="T53" fmla="*/ 330 h 807"/>
                <a:gd name="T54" fmla="*/ 82 w 1183"/>
                <a:gd name="T55" fmla="*/ 300 h 807"/>
                <a:gd name="T56" fmla="*/ 137 w 1183"/>
                <a:gd name="T57" fmla="*/ 261 h 807"/>
                <a:gd name="T58" fmla="*/ 183 w 1183"/>
                <a:gd name="T59" fmla="*/ 256 h 807"/>
                <a:gd name="T60" fmla="*/ 206 w 1183"/>
                <a:gd name="T61" fmla="*/ 291 h 807"/>
                <a:gd name="T62" fmla="*/ 230 w 1183"/>
                <a:gd name="T63" fmla="*/ 239 h 807"/>
                <a:gd name="T64" fmla="*/ 395 w 1183"/>
                <a:gd name="T65" fmla="*/ 205 h 807"/>
                <a:gd name="T66" fmla="*/ 481 w 1183"/>
                <a:gd name="T67" fmla="*/ 127 h 807"/>
                <a:gd name="T68" fmla="*/ 614 w 1183"/>
                <a:gd name="T69" fmla="*/ 15 h 807"/>
                <a:gd name="T70" fmla="*/ 712 w 1183"/>
                <a:gd name="T71" fmla="*/ 35 h 807"/>
                <a:gd name="T72" fmla="*/ 716 w 1183"/>
                <a:gd name="T73" fmla="*/ 71 h 807"/>
                <a:gd name="T74" fmla="*/ 727 w 1183"/>
                <a:gd name="T75" fmla="*/ 109 h 807"/>
                <a:gd name="T76" fmla="*/ 732 w 1183"/>
                <a:gd name="T77" fmla="*/ 264 h 807"/>
                <a:gd name="T78" fmla="*/ 624 w 1183"/>
                <a:gd name="T79" fmla="*/ 268 h 807"/>
                <a:gd name="T80" fmla="*/ 603 w 1183"/>
                <a:gd name="T81" fmla="*/ 176 h 807"/>
                <a:gd name="T82" fmla="*/ 588 w 1183"/>
                <a:gd name="T83" fmla="*/ 137 h 807"/>
                <a:gd name="T84" fmla="*/ 574 w 1183"/>
                <a:gd name="T85" fmla="*/ 198 h 807"/>
                <a:gd name="T86" fmla="*/ 534 w 1183"/>
                <a:gd name="T87" fmla="*/ 237 h 807"/>
                <a:gd name="T88" fmla="*/ 500 w 1183"/>
                <a:gd name="T89" fmla="*/ 305 h 807"/>
                <a:gd name="T90" fmla="*/ 535 w 1183"/>
                <a:gd name="T91" fmla="*/ 316 h 807"/>
                <a:gd name="T92" fmla="*/ 571 w 1183"/>
                <a:gd name="T93" fmla="*/ 292 h 807"/>
                <a:gd name="T94" fmla="*/ 573 w 1183"/>
                <a:gd name="T95" fmla="*/ 342 h 807"/>
                <a:gd name="T96" fmla="*/ 618 w 1183"/>
                <a:gd name="T97" fmla="*/ 321 h 807"/>
                <a:gd name="T98" fmla="*/ 712 w 1183"/>
                <a:gd name="T99" fmla="*/ 356 h 807"/>
                <a:gd name="T100" fmla="*/ 736 w 1183"/>
                <a:gd name="T101" fmla="*/ 355 h 807"/>
                <a:gd name="T102" fmla="*/ 793 w 1183"/>
                <a:gd name="T103" fmla="*/ 301 h 807"/>
                <a:gd name="T104" fmla="*/ 833 w 1183"/>
                <a:gd name="T105" fmla="*/ 330 h 807"/>
                <a:gd name="T106" fmla="*/ 780 w 1183"/>
                <a:gd name="T107" fmla="*/ 339 h 807"/>
                <a:gd name="T108" fmla="*/ 829 w 1183"/>
                <a:gd name="T109" fmla="*/ 381 h 807"/>
                <a:gd name="T110" fmla="*/ 923 w 1183"/>
                <a:gd name="T111" fmla="*/ 400 h 807"/>
                <a:gd name="T112" fmla="*/ 980 w 1183"/>
                <a:gd name="T113" fmla="*/ 412 h 807"/>
                <a:gd name="T114" fmla="*/ 963 w 1183"/>
                <a:gd name="T115" fmla="*/ 451 h 807"/>
                <a:gd name="T116" fmla="*/ 1064 w 1183"/>
                <a:gd name="T117" fmla="*/ 467 h 807"/>
                <a:gd name="T118" fmla="*/ 1077 w 1183"/>
                <a:gd name="T119" fmla="*/ 492 h 807"/>
                <a:gd name="T120" fmla="*/ 1120 w 1183"/>
                <a:gd name="T121" fmla="*/ 451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3" h="807">
                  <a:moveTo>
                    <a:pt x="1183" y="538"/>
                  </a:moveTo>
                  <a:cubicBezTo>
                    <a:pt x="1183" y="539"/>
                    <a:pt x="1183" y="540"/>
                    <a:pt x="1183" y="541"/>
                  </a:cubicBezTo>
                  <a:cubicBezTo>
                    <a:pt x="1182" y="541"/>
                    <a:pt x="1181" y="541"/>
                    <a:pt x="1181" y="541"/>
                  </a:cubicBezTo>
                  <a:cubicBezTo>
                    <a:pt x="1180" y="541"/>
                    <a:pt x="1178" y="539"/>
                    <a:pt x="1177" y="540"/>
                  </a:cubicBezTo>
                  <a:cubicBezTo>
                    <a:pt x="1175" y="540"/>
                    <a:pt x="1173" y="543"/>
                    <a:pt x="1172" y="545"/>
                  </a:cubicBezTo>
                  <a:cubicBezTo>
                    <a:pt x="1172" y="547"/>
                    <a:pt x="1172" y="551"/>
                    <a:pt x="1171" y="553"/>
                  </a:cubicBezTo>
                  <a:cubicBezTo>
                    <a:pt x="1170" y="555"/>
                    <a:pt x="1167" y="558"/>
                    <a:pt x="1166" y="559"/>
                  </a:cubicBezTo>
                  <a:cubicBezTo>
                    <a:pt x="1164" y="561"/>
                    <a:pt x="1161" y="564"/>
                    <a:pt x="1159" y="566"/>
                  </a:cubicBezTo>
                  <a:cubicBezTo>
                    <a:pt x="1158" y="567"/>
                    <a:pt x="1154" y="570"/>
                    <a:pt x="1152" y="572"/>
                  </a:cubicBezTo>
                  <a:cubicBezTo>
                    <a:pt x="1151" y="574"/>
                    <a:pt x="1149" y="578"/>
                    <a:pt x="1149" y="581"/>
                  </a:cubicBezTo>
                  <a:cubicBezTo>
                    <a:pt x="1149" y="583"/>
                    <a:pt x="1150" y="587"/>
                    <a:pt x="1151" y="589"/>
                  </a:cubicBezTo>
                  <a:cubicBezTo>
                    <a:pt x="1152" y="591"/>
                    <a:pt x="1156" y="596"/>
                    <a:pt x="1157" y="598"/>
                  </a:cubicBezTo>
                  <a:cubicBezTo>
                    <a:pt x="1158" y="600"/>
                    <a:pt x="1160" y="603"/>
                    <a:pt x="1160" y="604"/>
                  </a:cubicBezTo>
                  <a:cubicBezTo>
                    <a:pt x="1160" y="606"/>
                    <a:pt x="1159" y="609"/>
                    <a:pt x="1158" y="610"/>
                  </a:cubicBezTo>
                  <a:cubicBezTo>
                    <a:pt x="1157" y="611"/>
                    <a:pt x="1156" y="613"/>
                    <a:pt x="1155" y="614"/>
                  </a:cubicBezTo>
                  <a:cubicBezTo>
                    <a:pt x="1153" y="614"/>
                    <a:pt x="1150" y="613"/>
                    <a:pt x="1149" y="614"/>
                  </a:cubicBezTo>
                  <a:cubicBezTo>
                    <a:pt x="1148" y="615"/>
                    <a:pt x="1149" y="617"/>
                    <a:pt x="1149" y="618"/>
                  </a:cubicBezTo>
                  <a:cubicBezTo>
                    <a:pt x="1148" y="620"/>
                    <a:pt x="1147" y="623"/>
                    <a:pt x="1145" y="624"/>
                  </a:cubicBezTo>
                  <a:cubicBezTo>
                    <a:pt x="1143" y="626"/>
                    <a:pt x="1136" y="624"/>
                    <a:pt x="1133" y="624"/>
                  </a:cubicBezTo>
                  <a:cubicBezTo>
                    <a:pt x="1131" y="624"/>
                    <a:pt x="1126" y="623"/>
                    <a:pt x="1124" y="623"/>
                  </a:cubicBezTo>
                  <a:cubicBezTo>
                    <a:pt x="1122" y="624"/>
                    <a:pt x="1118" y="626"/>
                    <a:pt x="1116" y="628"/>
                  </a:cubicBezTo>
                  <a:cubicBezTo>
                    <a:pt x="1113" y="629"/>
                    <a:pt x="1109" y="634"/>
                    <a:pt x="1106" y="636"/>
                  </a:cubicBezTo>
                  <a:cubicBezTo>
                    <a:pt x="1104" y="637"/>
                    <a:pt x="1101" y="639"/>
                    <a:pt x="1099" y="639"/>
                  </a:cubicBezTo>
                  <a:cubicBezTo>
                    <a:pt x="1097" y="639"/>
                    <a:pt x="1094" y="637"/>
                    <a:pt x="1093" y="636"/>
                  </a:cubicBezTo>
                  <a:cubicBezTo>
                    <a:pt x="1090" y="636"/>
                    <a:pt x="1085" y="634"/>
                    <a:pt x="1082" y="634"/>
                  </a:cubicBezTo>
                  <a:cubicBezTo>
                    <a:pt x="1080" y="633"/>
                    <a:pt x="1075" y="633"/>
                    <a:pt x="1072" y="633"/>
                  </a:cubicBezTo>
                  <a:cubicBezTo>
                    <a:pt x="1070" y="633"/>
                    <a:pt x="1067" y="632"/>
                    <a:pt x="1065" y="633"/>
                  </a:cubicBezTo>
                  <a:cubicBezTo>
                    <a:pt x="1062" y="634"/>
                    <a:pt x="1056" y="637"/>
                    <a:pt x="1053" y="639"/>
                  </a:cubicBezTo>
                  <a:cubicBezTo>
                    <a:pt x="1051" y="641"/>
                    <a:pt x="1046" y="647"/>
                    <a:pt x="1044" y="649"/>
                  </a:cubicBezTo>
                  <a:cubicBezTo>
                    <a:pt x="1042" y="651"/>
                    <a:pt x="1037" y="656"/>
                    <a:pt x="1035" y="657"/>
                  </a:cubicBezTo>
                  <a:cubicBezTo>
                    <a:pt x="1033" y="658"/>
                    <a:pt x="1029" y="658"/>
                    <a:pt x="1027" y="658"/>
                  </a:cubicBezTo>
                  <a:cubicBezTo>
                    <a:pt x="1024" y="658"/>
                    <a:pt x="1019" y="657"/>
                    <a:pt x="1017" y="657"/>
                  </a:cubicBezTo>
                  <a:cubicBezTo>
                    <a:pt x="1014" y="657"/>
                    <a:pt x="1008" y="657"/>
                    <a:pt x="1005" y="658"/>
                  </a:cubicBezTo>
                  <a:cubicBezTo>
                    <a:pt x="1003" y="658"/>
                    <a:pt x="999" y="660"/>
                    <a:pt x="997" y="662"/>
                  </a:cubicBezTo>
                  <a:cubicBezTo>
                    <a:pt x="994" y="664"/>
                    <a:pt x="989" y="670"/>
                    <a:pt x="986" y="672"/>
                  </a:cubicBezTo>
                  <a:cubicBezTo>
                    <a:pt x="983" y="674"/>
                    <a:pt x="976" y="677"/>
                    <a:pt x="972" y="679"/>
                  </a:cubicBezTo>
                  <a:cubicBezTo>
                    <a:pt x="970" y="680"/>
                    <a:pt x="965" y="684"/>
                    <a:pt x="962" y="683"/>
                  </a:cubicBezTo>
                  <a:cubicBezTo>
                    <a:pt x="961" y="683"/>
                    <a:pt x="958" y="681"/>
                    <a:pt x="958" y="679"/>
                  </a:cubicBezTo>
                  <a:cubicBezTo>
                    <a:pt x="957" y="678"/>
                    <a:pt x="959" y="674"/>
                    <a:pt x="959" y="673"/>
                  </a:cubicBezTo>
                  <a:cubicBezTo>
                    <a:pt x="959" y="671"/>
                    <a:pt x="959" y="667"/>
                    <a:pt x="958" y="666"/>
                  </a:cubicBezTo>
                  <a:cubicBezTo>
                    <a:pt x="958" y="664"/>
                    <a:pt x="958" y="661"/>
                    <a:pt x="957" y="661"/>
                  </a:cubicBezTo>
                  <a:cubicBezTo>
                    <a:pt x="956" y="660"/>
                    <a:pt x="951" y="661"/>
                    <a:pt x="950" y="661"/>
                  </a:cubicBezTo>
                  <a:cubicBezTo>
                    <a:pt x="948" y="662"/>
                    <a:pt x="945" y="664"/>
                    <a:pt x="944" y="665"/>
                  </a:cubicBezTo>
                  <a:cubicBezTo>
                    <a:pt x="942" y="667"/>
                    <a:pt x="940" y="669"/>
                    <a:pt x="939" y="671"/>
                  </a:cubicBezTo>
                  <a:cubicBezTo>
                    <a:pt x="938" y="672"/>
                    <a:pt x="940" y="676"/>
                    <a:pt x="939" y="677"/>
                  </a:cubicBezTo>
                  <a:cubicBezTo>
                    <a:pt x="938" y="679"/>
                    <a:pt x="934" y="681"/>
                    <a:pt x="932" y="682"/>
                  </a:cubicBezTo>
                  <a:cubicBezTo>
                    <a:pt x="930" y="682"/>
                    <a:pt x="927" y="681"/>
                    <a:pt x="926" y="681"/>
                  </a:cubicBezTo>
                  <a:cubicBezTo>
                    <a:pt x="924" y="682"/>
                    <a:pt x="922" y="684"/>
                    <a:pt x="921" y="685"/>
                  </a:cubicBezTo>
                  <a:cubicBezTo>
                    <a:pt x="921" y="686"/>
                    <a:pt x="921" y="689"/>
                    <a:pt x="921" y="691"/>
                  </a:cubicBezTo>
                  <a:cubicBezTo>
                    <a:pt x="921" y="694"/>
                    <a:pt x="921" y="701"/>
                    <a:pt x="920" y="704"/>
                  </a:cubicBezTo>
                  <a:cubicBezTo>
                    <a:pt x="919" y="707"/>
                    <a:pt x="917" y="712"/>
                    <a:pt x="915" y="714"/>
                  </a:cubicBezTo>
                  <a:cubicBezTo>
                    <a:pt x="913" y="717"/>
                    <a:pt x="906" y="723"/>
                    <a:pt x="903" y="726"/>
                  </a:cubicBezTo>
                  <a:cubicBezTo>
                    <a:pt x="900" y="729"/>
                    <a:pt x="895" y="735"/>
                    <a:pt x="891" y="737"/>
                  </a:cubicBezTo>
                  <a:cubicBezTo>
                    <a:pt x="889" y="739"/>
                    <a:pt x="884" y="741"/>
                    <a:pt x="882" y="743"/>
                  </a:cubicBezTo>
                  <a:cubicBezTo>
                    <a:pt x="880" y="745"/>
                    <a:pt x="879" y="750"/>
                    <a:pt x="877" y="753"/>
                  </a:cubicBezTo>
                  <a:cubicBezTo>
                    <a:pt x="876" y="755"/>
                    <a:pt x="875" y="759"/>
                    <a:pt x="874" y="761"/>
                  </a:cubicBezTo>
                  <a:cubicBezTo>
                    <a:pt x="872" y="763"/>
                    <a:pt x="867" y="767"/>
                    <a:pt x="866" y="769"/>
                  </a:cubicBezTo>
                  <a:cubicBezTo>
                    <a:pt x="865" y="772"/>
                    <a:pt x="864" y="781"/>
                    <a:pt x="864" y="781"/>
                  </a:cubicBezTo>
                  <a:cubicBezTo>
                    <a:pt x="864" y="781"/>
                    <a:pt x="866" y="784"/>
                    <a:pt x="865" y="785"/>
                  </a:cubicBezTo>
                  <a:cubicBezTo>
                    <a:pt x="865" y="787"/>
                    <a:pt x="861" y="791"/>
                    <a:pt x="860" y="792"/>
                  </a:cubicBezTo>
                  <a:cubicBezTo>
                    <a:pt x="857" y="794"/>
                    <a:pt x="853" y="798"/>
                    <a:pt x="850" y="800"/>
                  </a:cubicBezTo>
                  <a:cubicBezTo>
                    <a:pt x="849" y="800"/>
                    <a:pt x="845" y="802"/>
                    <a:pt x="844" y="802"/>
                  </a:cubicBezTo>
                  <a:cubicBezTo>
                    <a:pt x="842" y="803"/>
                    <a:pt x="839" y="803"/>
                    <a:pt x="838" y="803"/>
                  </a:cubicBezTo>
                  <a:cubicBezTo>
                    <a:pt x="837" y="804"/>
                    <a:pt x="834" y="804"/>
                    <a:pt x="833" y="805"/>
                  </a:cubicBezTo>
                  <a:cubicBezTo>
                    <a:pt x="833" y="805"/>
                    <a:pt x="833" y="806"/>
                    <a:pt x="833" y="806"/>
                  </a:cubicBezTo>
                  <a:cubicBezTo>
                    <a:pt x="831" y="806"/>
                    <a:pt x="829" y="806"/>
                    <a:pt x="828" y="806"/>
                  </a:cubicBezTo>
                  <a:cubicBezTo>
                    <a:pt x="824" y="807"/>
                    <a:pt x="818" y="807"/>
                    <a:pt x="814" y="806"/>
                  </a:cubicBezTo>
                  <a:cubicBezTo>
                    <a:pt x="811" y="805"/>
                    <a:pt x="804" y="800"/>
                    <a:pt x="801" y="798"/>
                  </a:cubicBezTo>
                  <a:cubicBezTo>
                    <a:pt x="797" y="795"/>
                    <a:pt x="789" y="789"/>
                    <a:pt x="784" y="787"/>
                  </a:cubicBezTo>
                  <a:cubicBezTo>
                    <a:pt x="782" y="785"/>
                    <a:pt x="776" y="782"/>
                    <a:pt x="773" y="781"/>
                  </a:cubicBezTo>
                  <a:cubicBezTo>
                    <a:pt x="771" y="781"/>
                    <a:pt x="766" y="783"/>
                    <a:pt x="763" y="783"/>
                  </a:cubicBezTo>
                  <a:cubicBezTo>
                    <a:pt x="761" y="784"/>
                    <a:pt x="757" y="787"/>
                    <a:pt x="755" y="787"/>
                  </a:cubicBezTo>
                  <a:cubicBezTo>
                    <a:pt x="753" y="787"/>
                    <a:pt x="749" y="786"/>
                    <a:pt x="747" y="785"/>
                  </a:cubicBezTo>
                  <a:cubicBezTo>
                    <a:pt x="746" y="784"/>
                    <a:pt x="744" y="782"/>
                    <a:pt x="743" y="781"/>
                  </a:cubicBezTo>
                  <a:cubicBezTo>
                    <a:pt x="741" y="781"/>
                    <a:pt x="739" y="783"/>
                    <a:pt x="738" y="783"/>
                  </a:cubicBezTo>
                  <a:cubicBezTo>
                    <a:pt x="737" y="783"/>
                    <a:pt x="734" y="782"/>
                    <a:pt x="733" y="782"/>
                  </a:cubicBezTo>
                  <a:cubicBezTo>
                    <a:pt x="731" y="781"/>
                    <a:pt x="729" y="778"/>
                    <a:pt x="728" y="777"/>
                  </a:cubicBezTo>
                  <a:cubicBezTo>
                    <a:pt x="727" y="776"/>
                    <a:pt x="725" y="774"/>
                    <a:pt x="723" y="773"/>
                  </a:cubicBezTo>
                  <a:cubicBezTo>
                    <a:pt x="722" y="773"/>
                    <a:pt x="719" y="774"/>
                    <a:pt x="718" y="774"/>
                  </a:cubicBezTo>
                  <a:cubicBezTo>
                    <a:pt x="717" y="775"/>
                    <a:pt x="715" y="777"/>
                    <a:pt x="714" y="777"/>
                  </a:cubicBezTo>
                  <a:cubicBezTo>
                    <a:pt x="712" y="778"/>
                    <a:pt x="707" y="776"/>
                    <a:pt x="705" y="775"/>
                  </a:cubicBezTo>
                  <a:cubicBezTo>
                    <a:pt x="703" y="773"/>
                    <a:pt x="704" y="766"/>
                    <a:pt x="703" y="764"/>
                  </a:cubicBezTo>
                  <a:cubicBezTo>
                    <a:pt x="702" y="762"/>
                    <a:pt x="700" y="758"/>
                    <a:pt x="699" y="757"/>
                  </a:cubicBezTo>
                  <a:cubicBezTo>
                    <a:pt x="698" y="756"/>
                    <a:pt x="695" y="753"/>
                    <a:pt x="694" y="753"/>
                  </a:cubicBezTo>
                  <a:cubicBezTo>
                    <a:pt x="692" y="753"/>
                    <a:pt x="688" y="756"/>
                    <a:pt x="687" y="756"/>
                  </a:cubicBezTo>
                  <a:cubicBezTo>
                    <a:pt x="685" y="755"/>
                    <a:pt x="682" y="754"/>
                    <a:pt x="682" y="753"/>
                  </a:cubicBezTo>
                  <a:cubicBezTo>
                    <a:pt x="681" y="751"/>
                    <a:pt x="683" y="748"/>
                    <a:pt x="683" y="747"/>
                  </a:cubicBezTo>
                  <a:cubicBezTo>
                    <a:pt x="683" y="745"/>
                    <a:pt x="681" y="741"/>
                    <a:pt x="680" y="739"/>
                  </a:cubicBezTo>
                  <a:cubicBezTo>
                    <a:pt x="680" y="737"/>
                    <a:pt x="677" y="735"/>
                    <a:pt x="676" y="734"/>
                  </a:cubicBezTo>
                  <a:cubicBezTo>
                    <a:pt x="675" y="732"/>
                    <a:pt x="672" y="729"/>
                    <a:pt x="670" y="729"/>
                  </a:cubicBezTo>
                  <a:cubicBezTo>
                    <a:pt x="669" y="729"/>
                    <a:pt x="668" y="731"/>
                    <a:pt x="667" y="731"/>
                  </a:cubicBezTo>
                  <a:cubicBezTo>
                    <a:pt x="666" y="732"/>
                    <a:pt x="663" y="731"/>
                    <a:pt x="662" y="731"/>
                  </a:cubicBezTo>
                  <a:cubicBezTo>
                    <a:pt x="661" y="730"/>
                    <a:pt x="659" y="726"/>
                    <a:pt x="658" y="725"/>
                  </a:cubicBezTo>
                  <a:cubicBezTo>
                    <a:pt x="656" y="725"/>
                    <a:pt x="655" y="728"/>
                    <a:pt x="654" y="728"/>
                  </a:cubicBezTo>
                  <a:cubicBezTo>
                    <a:pt x="653" y="728"/>
                    <a:pt x="651" y="726"/>
                    <a:pt x="650" y="725"/>
                  </a:cubicBezTo>
                  <a:cubicBezTo>
                    <a:pt x="649" y="724"/>
                    <a:pt x="649" y="723"/>
                    <a:pt x="648" y="723"/>
                  </a:cubicBezTo>
                  <a:cubicBezTo>
                    <a:pt x="646" y="722"/>
                    <a:pt x="644" y="724"/>
                    <a:pt x="643" y="725"/>
                  </a:cubicBezTo>
                  <a:cubicBezTo>
                    <a:pt x="641" y="726"/>
                    <a:pt x="639" y="730"/>
                    <a:pt x="638" y="731"/>
                  </a:cubicBezTo>
                  <a:cubicBezTo>
                    <a:pt x="637" y="732"/>
                    <a:pt x="635" y="734"/>
                    <a:pt x="635" y="736"/>
                  </a:cubicBezTo>
                  <a:cubicBezTo>
                    <a:pt x="635" y="738"/>
                    <a:pt x="639" y="740"/>
                    <a:pt x="639" y="741"/>
                  </a:cubicBezTo>
                  <a:cubicBezTo>
                    <a:pt x="640" y="743"/>
                    <a:pt x="640" y="747"/>
                    <a:pt x="639" y="748"/>
                  </a:cubicBezTo>
                  <a:cubicBezTo>
                    <a:pt x="639" y="749"/>
                    <a:pt x="637" y="751"/>
                    <a:pt x="636" y="752"/>
                  </a:cubicBezTo>
                  <a:cubicBezTo>
                    <a:pt x="636" y="753"/>
                    <a:pt x="635" y="755"/>
                    <a:pt x="635" y="756"/>
                  </a:cubicBezTo>
                  <a:cubicBezTo>
                    <a:pt x="635" y="757"/>
                    <a:pt x="637" y="761"/>
                    <a:pt x="635" y="761"/>
                  </a:cubicBezTo>
                  <a:cubicBezTo>
                    <a:pt x="634" y="762"/>
                    <a:pt x="633" y="759"/>
                    <a:pt x="633" y="758"/>
                  </a:cubicBezTo>
                  <a:cubicBezTo>
                    <a:pt x="632" y="756"/>
                    <a:pt x="631" y="752"/>
                    <a:pt x="630" y="750"/>
                  </a:cubicBezTo>
                  <a:cubicBezTo>
                    <a:pt x="629" y="748"/>
                    <a:pt x="626" y="746"/>
                    <a:pt x="625" y="745"/>
                  </a:cubicBezTo>
                  <a:cubicBezTo>
                    <a:pt x="623" y="745"/>
                    <a:pt x="620" y="745"/>
                    <a:pt x="618" y="746"/>
                  </a:cubicBezTo>
                  <a:cubicBezTo>
                    <a:pt x="617" y="746"/>
                    <a:pt x="616" y="749"/>
                    <a:pt x="615" y="751"/>
                  </a:cubicBezTo>
                  <a:cubicBezTo>
                    <a:pt x="614" y="752"/>
                    <a:pt x="611" y="755"/>
                    <a:pt x="609" y="756"/>
                  </a:cubicBezTo>
                  <a:cubicBezTo>
                    <a:pt x="609" y="757"/>
                    <a:pt x="607" y="758"/>
                    <a:pt x="606" y="759"/>
                  </a:cubicBezTo>
                  <a:cubicBezTo>
                    <a:pt x="605" y="759"/>
                    <a:pt x="602" y="756"/>
                    <a:pt x="600" y="756"/>
                  </a:cubicBezTo>
                  <a:cubicBezTo>
                    <a:pt x="599" y="755"/>
                    <a:pt x="597" y="755"/>
                    <a:pt x="597" y="754"/>
                  </a:cubicBezTo>
                  <a:cubicBezTo>
                    <a:pt x="596" y="753"/>
                    <a:pt x="598" y="749"/>
                    <a:pt x="598" y="748"/>
                  </a:cubicBezTo>
                  <a:cubicBezTo>
                    <a:pt x="598" y="746"/>
                    <a:pt x="597" y="744"/>
                    <a:pt x="596" y="743"/>
                  </a:cubicBezTo>
                  <a:cubicBezTo>
                    <a:pt x="595" y="742"/>
                    <a:pt x="591" y="743"/>
                    <a:pt x="590" y="743"/>
                  </a:cubicBezTo>
                  <a:cubicBezTo>
                    <a:pt x="589" y="742"/>
                    <a:pt x="586" y="743"/>
                    <a:pt x="585" y="742"/>
                  </a:cubicBezTo>
                  <a:cubicBezTo>
                    <a:pt x="583" y="742"/>
                    <a:pt x="582" y="740"/>
                    <a:pt x="581" y="739"/>
                  </a:cubicBezTo>
                  <a:cubicBezTo>
                    <a:pt x="580" y="739"/>
                    <a:pt x="579" y="739"/>
                    <a:pt x="578" y="739"/>
                  </a:cubicBezTo>
                  <a:cubicBezTo>
                    <a:pt x="576" y="739"/>
                    <a:pt x="574" y="738"/>
                    <a:pt x="572" y="738"/>
                  </a:cubicBezTo>
                  <a:cubicBezTo>
                    <a:pt x="571" y="737"/>
                    <a:pt x="569" y="735"/>
                    <a:pt x="567" y="735"/>
                  </a:cubicBezTo>
                  <a:cubicBezTo>
                    <a:pt x="566" y="735"/>
                    <a:pt x="562" y="736"/>
                    <a:pt x="560" y="736"/>
                  </a:cubicBezTo>
                  <a:cubicBezTo>
                    <a:pt x="559" y="736"/>
                    <a:pt x="556" y="735"/>
                    <a:pt x="555" y="736"/>
                  </a:cubicBezTo>
                  <a:cubicBezTo>
                    <a:pt x="554" y="736"/>
                    <a:pt x="553" y="740"/>
                    <a:pt x="552" y="741"/>
                  </a:cubicBezTo>
                  <a:cubicBezTo>
                    <a:pt x="551" y="742"/>
                    <a:pt x="549" y="743"/>
                    <a:pt x="548" y="744"/>
                  </a:cubicBezTo>
                  <a:cubicBezTo>
                    <a:pt x="547" y="745"/>
                    <a:pt x="546" y="748"/>
                    <a:pt x="545" y="749"/>
                  </a:cubicBezTo>
                  <a:cubicBezTo>
                    <a:pt x="543" y="750"/>
                    <a:pt x="539" y="750"/>
                    <a:pt x="537" y="749"/>
                  </a:cubicBezTo>
                  <a:cubicBezTo>
                    <a:pt x="535" y="749"/>
                    <a:pt x="531" y="747"/>
                    <a:pt x="530" y="745"/>
                  </a:cubicBezTo>
                  <a:cubicBezTo>
                    <a:pt x="529" y="743"/>
                    <a:pt x="528" y="738"/>
                    <a:pt x="528" y="736"/>
                  </a:cubicBezTo>
                  <a:cubicBezTo>
                    <a:pt x="529" y="734"/>
                    <a:pt x="534" y="732"/>
                    <a:pt x="535" y="731"/>
                  </a:cubicBezTo>
                  <a:cubicBezTo>
                    <a:pt x="536" y="730"/>
                    <a:pt x="536" y="727"/>
                    <a:pt x="536" y="726"/>
                  </a:cubicBezTo>
                  <a:cubicBezTo>
                    <a:pt x="536" y="725"/>
                    <a:pt x="535" y="722"/>
                    <a:pt x="534" y="721"/>
                  </a:cubicBezTo>
                  <a:cubicBezTo>
                    <a:pt x="533" y="720"/>
                    <a:pt x="529" y="718"/>
                    <a:pt x="528" y="717"/>
                  </a:cubicBezTo>
                  <a:cubicBezTo>
                    <a:pt x="527" y="716"/>
                    <a:pt x="525" y="713"/>
                    <a:pt x="525" y="712"/>
                  </a:cubicBezTo>
                  <a:cubicBezTo>
                    <a:pt x="524" y="710"/>
                    <a:pt x="526" y="706"/>
                    <a:pt x="527" y="705"/>
                  </a:cubicBezTo>
                  <a:cubicBezTo>
                    <a:pt x="528" y="703"/>
                    <a:pt x="530" y="702"/>
                    <a:pt x="531" y="700"/>
                  </a:cubicBezTo>
                  <a:cubicBezTo>
                    <a:pt x="533" y="699"/>
                    <a:pt x="538" y="696"/>
                    <a:pt x="539" y="694"/>
                  </a:cubicBezTo>
                  <a:cubicBezTo>
                    <a:pt x="540" y="692"/>
                    <a:pt x="540" y="688"/>
                    <a:pt x="542" y="686"/>
                  </a:cubicBezTo>
                  <a:cubicBezTo>
                    <a:pt x="543" y="685"/>
                    <a:pt x="548" y="687"/>
                    <a:pt x="550" y="686"/>
                  </a:cubicBezTo>
                  <a:cubicBezTo>
                    <a:pt x="551" y="686"/>
                    <a:pt x="555" y="685"/>
                    <a:pt x="557" y="684"/>
                  </a:cubicBezTo>
                  <a:cubicBezTo>
                    <a:pt x="558" y="683"/>
                    <a:pt x="559" y="680"/>
                    <a:pt x="559" y="679"/>
                  </a:cubicBezTo>
                  <a:cubicBezTo>
                    <a:pt x="560" y="677"/>
                    <a:pt x="559" y="673"/>
                    <a:pt x="559" y="671"/>
                  </a:cubicBezTo>
                  <a:cubicBezTo>
                    <a:pt x="560" y="669"/>
                    <a:pt x="563" y="667"/>
                    <a:pt x="564" y="665"/>
                  </a:cubicBezTo>
                  <a:cubicBezTo>
                    <a:pt x="566" y="663"/>
                    <a:pt x="568" y="660"/>
                    <a:pt x="569" y="658"/>
                  </a:cubicBezTo>
                  <a:cubicBezTo>
                    <a:pt x="569" y="656"/>
                    <a:pt x="569" y="653"/>
                    <a:pt x="569" y="652"/>
                  </a:cubicBezTo>
                  <a:cubicBezTo>
                    <a:pt x="568" y="651"/>
                    <a:pt x="564" y="652"/>
                    <a:pt x="564" y="651"/>
                  </a:cubicBezTo>
                  <a:cubicBezTo>
                    <a:pt x="563" y="650"/>
                    <a:pt x="563" y="647"/>
                    <a:pt x="564" y="646"/>
                  </a:cubicBezTo>
                  <a:cubicBezTo>
                    <a:pt x="564" y="645"/>
                    <a:pt x="566" y="643"/>
                    <a:pt x="567" y="642"/>
                  </a:cubicBezTo>
                  <a:cubicBezTo>
                    <a:pt x="567" y="641"/>
                    <a:pt x="567" y="638"/>
                    <a:pt x="567" y="636"/>
                  </a:cubicBezTo>
                  <a:cubicBezTo>
                    <a:pt x="567" y="635"/>
                    <a:pt x="565" y="633"/>
                    <a:pt x="564" y="632"/>
                  </a:cubicBezTo>
                  <a:cubicBezTo>
                    <a:pt x="564" y="631"/>
                    <a:pt x="563" y="628"/>
                    <a:pt x="562" y="627"/>
                  </a:cubicBezTo>
                  <a:cubicBezTo>
                    <a:pt x="561" y="626"/>
                    <a:pt x="559" y="625"/>
                    <a:pt x="558" y="624"/>
                  </a:cubicBezTo>
                  <a:cubicBezTo>
                    <a:pt x="556" y="624"/>
                    <a:pt x="553" y="625"/>
                    <a:pt x="552" y="625"/>
                  </a:cubicBezTo>
                  <a:cubicBezTo>
                    <a:pt x="550" y="626"/>
                    <a:pt x="548" y="627"/>
                    <a:pt x="547" y="628"/>
                  </a:cubicBezTo>
                  <a:cubicBezTo>
                    <a:pt x="547" y="630"/>
                    <a:pt x="548" y="634"/>
                    <a:pt x="547" y="635"/>
                  </a:cubicBezTo>
                  <a:cubicBezTo>
                    <a:pt x="545" y="637"/>
                    <a:pt x="540" y="637"/>
                    <a:pt x="538" y="638"/>
                  </a:cubicBezTo>
                  <a:cubicBezTo>
                    <a:pt x="535" y="638"/>
                    <a:pt x="530" y="640"/>
                    <a:pt x="528" y="641"/>
                  </a:cubicBezTo>
                  <a:cubicBezTo>
                    <a:pt x="527" y="641"/>
                    <a:pt x="524" y="642"/>
                    <a:pt x="523" y="643"/>
                  </a:cubicBezTo>
                  <a:cubicBezTo>
                    <a:pt x="522" y="643"/>
                    <a:pt x="520" y="643"/>
                    <a:pt x="519" y="644"/>
                  </a:cubicBezTo>
                  <a:cubicBezTo>
                    <a:pt x="517" y="644"/>
                    <a:pt x="513" y="645"/>
                    <a:pt x="511" y="645"/>
                  </a:cubicBezTo>
                  <a:cubicBezTo>
                    <a:pt x="510" y="645"/>
                    <a:pt x="508" y="644"/>
                    <a:pt x="507" y="644"/>
                  </a:cubicBezTo>
                  <a:cubicBezTo>
                    <a:pt x="506" y="643"/>
                    <a:pt x="503" y="642"/>
                    <a:pt x="501" y="642"/>
                  </a:cubicBezTo>
                  <a:cubicBezTo>
                    <a:pt x="500" y="642"/>
                    <a:pt x="498" y="644"/>
                    <a:pt x="497" y="645"/>
                  </a:cubicBezTo>
                  <a:cubicBezTo>
                    <a:pt x="496" y="646"/>
                    <a:pt x="495" y="649"/>
                    <a:pt x="495" y="650"/>
                  </a:cubicBezTo>
                  <a:cubicBezTo>
                    <a:pt x="495" y="652"/>
                    <a:pt x="496" y="655"/>
                    <a:pt x="497" y="656"/>
                  </a:cubicBezTo>
                  <a:cubicBezTo>
                    <a:pt x="498" y="657"/>
                    <a:pt x="500" y="657"/>
                    <a:pt x="501" y="658"/>
                  </a:cubicBezTo>
                  <a:cubicBezTo>
                    <a:pt x="502" y="659"/>
                    <a:pt x="504" y="661"/>
                    <a:pt x="505" y="663"/>
                  </a:cubicBezTo>
                  <a:cubicBezTo>
                    <a:pt x="505" y="664"/>
                    <a:pt x="504" y="665"/>
                    <a:pt x="504" y="666"/>
                  </a:cubicBezTo>
                  <a:cubicBezTo>
                    <a:pt x="503" y="666"/>
                    <a:pt x="501" y="666"/>
                    <a:pt x="500" y="666"/>
                  </a:cubicBezTo>
                  <a:cubicBezTo>
                    <a:pt x="500" y="667"/>
                    <a:pt x="500" y="669"/>
                    <a:pt x="500" y="670"/>
                  </a:cubicBezTo>
                  <a:cubicBezTo>
                    <a:pt x="501" y="671"/>
                    <a:pt x="502" y="673"/>
                    <a:pt x="503" y="674"/>
                  </a:cubicBezTo>
                  <a:cubicBezTo>
                    <a:pt x="503" y="675"/>
                    <a:pt x="503" y="678"/>
                    <a:pt x="502" y="679"/>
                  </a:cubicBezTo>
                  <a:cubicBezTo>
                    <a:pt x="501" y="680"/>
                    <a:pt x="499" y="682"/>
                    <a:pt x="498" y="682"/>
                  </a:cubicBezTo>
                  <a:cubicBezTo>
                    <a:pt x="497" y="683"/>
                    <a:pt x="496" y="685"/>
                    <a:pt x="495" y="684"/>
                  </a:cubicBezTo>
                  <a:cubicBezTo>
                    <a:pt x="494" y="684"/>
                    <a:pt x="493" y="682"/>
                    <a:pt x="493" y="681"/>
                  </a:cubicBezTo>
                  <a:cubicBezTo>
                    <a:pt x="491" y="679"/>
                    <a:pt x="489" y="675"/>
                    <a:pt x="488" y="673"/>
                  </a:cubicBezTo>
                  <a:cubicBezTo>
                    <a:pt x="487" y="671"/>
                    <a:pt x="486" y="668"/>
                    <a:pt x="485" y="667"/>
                  </a:cubicBezTo>
                  <a:cubicBezTo>
                    <a:pt x="484" y="666"/>
                    <a:pt x="483" y="664"/>
                    <a:pt x="482" y="663"/>
                  </a:cubicBezTo>
                  <a:cubicBezTo>
                    <a:pt x="481" y="663"/>
                    <a:pt x="479" y="663"/>
                    <a:pt x="478" y="664"/>
                  </a:cubicBezTo>
                  <a:cubicBezTo>
                    <a:pt x="477" y="664"/>
                    <a:pt x="477" y="667"/>
                    <a:pt x="477" y="668"/>
                  </a:cubicBezTo>
                  <a:cubicBezTo>
                    <a:pt x="476" y="670"/>
                    <a:pt x="476" y="673"/>
                    <a:pt x="474" y="675"/>
                  </a:cubicBezTo>
                  <a:cubicBezTo>
                    <a:pt x="474" y="675"/>
                    <a:pt x="472" y="676"/>
                    <a:pt x="472" y="676"/>
                  </a:cubicBezTo>
                  <a:cubicBezTo>
                    <a:pt x="469" y="677"/>
                    <a:pt x="465" y="677"/>
                    <a:pt x="463" y="677"/>
                  </a:cubicBezTo>
                  <a:cubicBezTo>
                    <a:pt x="461" y="677"/>
                    <a:pt x="456" y="676"/>
                    <a:pt x="454" y="675"/>
                  </a:cubicBezTo>
                  <a:cubicBezTo>
                    <a:pt x="452" y="674"/>
                    <a:pt x="450" y="669"/>
                    <a:pt x="448" y="667"/>
                  </a:cubicBezTo>
                  <a:cubicBezTo>
                    <a:pt x="446" y="665"/>
                    <a:pt x="443" y="659"/>
                    <a:pt x="441" y="658"/>
                  </a:cubicBezTo>
                  <a:cubicBezTo>
                    <a:pt x="439" y="655"/>
                    <a:pt x="433" y="653"/>
                    <a:pt x="430" y="651"/>
                  </a:cubicBezTo>
                  <a:cubicBezTo>
                    <a:pt x="428" y="650"/>
                    <a:pt x="424" y="649"/>
                    <a:pt x="423" y="648"/>
                  </a:cubicBezTo>
                  <a:cubicBezTo>
                    <a:pt x="421" y="646"/>
                    <a:pt x="419" y="642"/>
                    <a:pt x="418" y="639"/>
                  </a:cubicBezTo>
                  <a:cubicBezTo>
                    <a:pt x="417" y="636"/>
                    <a:pt x="415" y="630"/>
                    <a:pt x="414" y="627"/>
                  </a:cubicBezTo>
                  <a:cubicBezTo>
                    <a:pt x="414" y="625"/>
                    <a:pt x="413" y="620"/>
                    <a:pt x="412" y="617"/>
                  </a:cubicBezTo>
                  <a:cubicBezTo>
                    <a:pt x="410" y="614"/>
                    <a:pt x="407" y="607"/>
                    <a:pt x="404" y="605"/>
                  </a:cubicBezTo>
                  <a:cubicBezTo>
                    <a:pt x="403" y="603"/>
                    <a:pt x="399" y="600"/>
                    <a:pt x="397" y="599"/>
                  </a:cubicBezTo>
                  <a:cubicBezTo>
                    <a:pt x="394" y="597"/>
                    <a:pt x="387" y="595"/>
                    <a:pt x="386" y="593"/>
                  </a:cubicBezTo>
                  <a:cubicBezTo>
                    <a:pt x="386" y="591"/>
                    <a:pt x="389" y="587"/>
                    <a:pt x="389" y="585"/>
                  </a:cubicBezTo>
                  <a:cubicBezTo>
                    <a:pt x="388" y="584"/>
                    <a:pt x="387" y="582"/>
                    <a:pt x="385" y="582"/>
                  </a:cubicBezTo>
                  <a:cubicBezTo>
                    <a:pt x="384" y="581"/>
                    <a:pt x="382" y="582"/>
                    <a:pt x="381" y="582"/>
                  </a:cubicBezTo>
                  <a:cubicBezTo>
                    <a:pt x="380" y="583"/>
                    <a:pt x="381" y="585"/>
                    <a:pt x="380" y="586"/>
                  </a:cubicBezTo>
                  <a:cubicBezTo>
                    <a:pt x="379" y="587"/>
                    <a:pt x="377" y="589"/>
                    <a:pt x="375" y="589"/>
                  </a:cubicBezTo>
                  <a:cubicBezTo>
                    <a:pt x="373" y="589"/>
                    <a:pt x="370" y="587"/>
                    <a:pt x="369" y="586"/>
                  </a:cubicBezTo>
                  <a:cubicBezTo>
                    <a:pt x="368" y="584"/>
                    <a:pt x="366" y="580"/>
                    <a:pt x="364" y="578"/>
                  </a:cubicBezTo>
                  <a:cubicBezTo>
                    <a:pt x="363" y="577"/>
                    <a:pt x="360" y="576"/>
                    <a:pt x="358" y="576"/>
                  </a:cubicBezTo>
                  <a:cubicBezTo>
                    <a:pt x="356" y="576"/>
                    <a:pt x="353" y="575"/>
                    <a:pt x="351" y="575"/>
                  </a:cubicBezTo>
                  <a:cubicBezTo>
                    <a:pt x="349" y="576"/>
                    <a:pt x="347" y="577"/>
                    <a:pt x="346" y="578"/>
                  </a:cubicBezTo>
                  <a:cubicBezTo>
                    <a:pt x="343" y="579"/>
                    <a:pt x="338" y="583"/>
                    <a:pt x="336" y="585"/>
                  </a:cubicBezTo>
                  <a:cubicBezTo>
                    <a:pt x="335" y="586"/>
                    <a:pt x="333" y="589"/>
                    <a:pt x="332" y="588"/>
                  </a:cubicBezTo>
                  <a:cubicBezTo>
                    <a:pt x="330" y="588"/>
                    <a:pt x="328" y="585"/>
                    <a:pt x="327" y="583"/>
                  </a:cubicBezTo>
                  <a:cubicBezTo>
                    <a:pt x="326" y="581"/>
                    <a:pt x="324" y="578"/>
                    <a:pt x="324" y="576"/>
                  </a:cubicBezTo>
                  <a:cubicBezTo>
                    <a:pt x="324" y="574"/>
                    <a:pt x="325" y="570"/>
                    <a:pt x="325" y="568"/>
                  </a:cubicBezTo>
                  <a:cubicBezTo>
                    <a:pt x="326" y="565"/>
                    <a:pt x="325" y="558"/>
                    <a:pt x="325" y="555"/>
                  </a:cubicBezTo>
                  <a:cubicBezTo>
                    <a:pt x="325" y="554"/>
                    <a:pt x="323" y="551"/>
                    <a:pt x="323" y="550"/>
                  </a:cubicBezTo>
                  <a:cubicBezTo>
                    <a:pt x="322" y="547"/>
                    <a:pt x="324" y="542"/>
                    <a:pt x="323" y="540"/>
                  </a:cubicBezTo>
                  <a:cubicBezTo>
                    <a:pt x="323" y="539"/>
                    <a:pt x="322" y="536"/>
                    <a:pt x="321" y="535"/>
                  </a:cubicBezTo>
                  <a:cubicBezTo>
                    <a:pt x="320" y="534"/>
                    <a:pt x="317" y="533"/>
                    <a:pt x="316" y="533"/>
                  </a:cubicBezTo>
                  <a:cubicBezTo>
                    <a:pt x="315" y="533"/>
                    <a:pt x="312" y="535"/>
                    <a:pt x="311" y="535"/>
                  </a:cubicBezTo>
                  <a:cubicBezTo>
                    <a:pt x="309" y="536"/>
                    <a:pt x="306" y="536"/>
                    <a:pt x="304" y="536"/>
                  </a:cubicBezTo>
                  <a:cubicBezTo>
                    <a:pt x="303" y="535"/>
                    <a:pt x="302" y="533"/>
                    <a:pt x="301" y="532"/>
                  </a:cubicBezTo>
                  <a:cubicBezTo>
                    <a:pt x="299" y="530"/>
                    <a:pt x="295" y="528"/>
                    <a:pt x="294" y="526"/>
                  </a:cubicBezTo>
                  <a:cubicBezTo>
                    <a:pt x="294" y="525"/>
                    <a:pt x="295" y="522"/>
                    <a:pt x="295" y="521"/>
                  </a:cubicBezTo>
                  <a:cubicBezTo>
                    <a:pt x="296" y="519"/>
                    <a:pt x="297" y="517"/>
                    <a:pt x="298" y="515"/>
                  </a:cubicBezTo>
                  <a:cubicBezTo>
                    <a:pt x="299" y="514"/>
                    <a:pt x="301" y="513"/>
                    <a:pt x="302" y="512"/>
                  </a:cubicBezTo>
                  <a:cubicBezTo>
                    <a:pt x="302" y="511"/>
                    <a:pt x="304" y="509"/>
                    <a:pt x="304" y="507"/>
                  </a:cubicBezTo>
                  <a:cubicBezTo>
                    <a:pt x="304" y="506"/>
                    <a:pt x="302" y="505"/>
                    <a:pt x="301" y="504"/>
                  </a:cubicBezTo>
                  <a:cubicBezTo>
                    <a:pt x="301" y="504"/>
                    <a:pt x="299" y="503"/>
                    <a:pt x="298" y="503"/>
                  </a:cubicBezTo>
                  <a:cubicBezTo>
                    <a:pt x="297" y="503"/>
                    <a:pt x="295" y="503"/>
                    <a:pt x="294" y="503"/>
                  </a:cubicBezTo>
                  <a:cubicBezTo>
                    <a:pt x="292" y="504"/>
                    <a:pt x="289" y="505"/>
                    <a:pt x="289" y="506"/>
                  </a:cubicBezTo>
                  <a:cubicBezTo>
                    <a:pt x="289" y="507"/>
                    <a:pt x="291" y="510"/>
                    <a:pt x="291" y="511"/>
                  </a:cubicBezTo>
                  <a:cubicBezTo>
                    <a:pt x="291" y="512"/>
                    <a:pt x="292" y="516"/>
                    <a:pt x="291" y="517"/>
                  </a:cubicBezTo>
                  <a:cubicBezTo>
                    <a:pt x="291" y="518"/>
                    <a:pt x="290" y="520"/>
                    <a:pt x="289" y="520"/>
                  </a:cubicBezTo>
                  <a:cubicBezTo>
                    <a:pt x="288" y="520"/>
                    <a:pt x="285" y="518"/>
                    <a:pt x="284" y="518"/>
                  </a:cubicBezTo>
                  <a:cubicBezTo>
                    <a:pt x="283" y="517"/>
                    <a:pt x="280" y="516"/>
                    <a:pt x="279" y="515"/>
                  </a:cubicBezTo>
                  <a:cubicBezTo>
                    <a:pt x="277" y="515"/>
                    <a:pt x="274" y="515"/>
                    <a:pt x="274" y="514"/>
                  </a:cubicBezTo>
                  <a:cubicBezTo>
                    <a:pt x="273" y="513"/>
                    <a:pt x="272" y="510"/>
                    <a:pt x="272" y="509"/>
                  </a:cubicBezTo>
                  <a:cubicBezTo>
                    <a:pt x="272" y="507"/>
                    <a:pt x="272" y="504"/>
                    <a:pt x="273" y="502"/>
                  </a:cubicBezTo>
                  <a:cubicBezTo>
                    <a:pt x="273" y="501"/>
                    <a:pt x="275" y="500"/>
                    <a:pt x="276" y="499"/>
                  </a:cubicBezTo>
                  <a:cubicBezTo>
                    <a:pt x="276" y="497"/>
                    <a:pt x="275" y="495"/>
                    <a:pt x="274" y="494"/>
                  </a:cubicBezTo>
                  <a:cubicBezTo>
                    <a:pt x="273" y="493"/>
                    <a:pt x="270" y="495"/>
                    <a:pt x="269" y="495"/>
                  </a:cubicBezTo>
                  <a:cubicBezTo>
                    <a:pt x="268" y="494"/>
                    <a:pt x="267" y="492"/>
                    <a:pt x="267" y="491"/>
                  </a:cubicBezTo>
                  <a:cubicBezTo>
                    <a:pt x="265" y="490"/>
                    <a:pt x="263" y="487"/>
                    <a:pt x="261" y="486"/>
                  </a:cubicBezTo>
                  <a:cubicBezTo>
                    <a:pt x="259" y="486"/>
                    <a:pt x="256" y="486"/>
                    <a:pt x="254" y="486"/>
                  </a:cubicBezTo>
                  <a:cubicBezTo>
                    <a:pt x="252" y="486"/>
                    <a:pt x="247" y="486"/>
                    <a:pt x="245" y="486"/>
                  </a:cubicBezTo>
                  <a:cubicBezTo>
                    <a:pt x="243" y="485"/>
                    <a:pt x="240" y="483"/>
                    <a:pt x="238" y="482"/>
                  </a:cubicBezTo>
                  <a:cubicBezTo>
                    <a:pt x="237" y="480"/>
                    <a:pt x="234" y="475"/>
                    <a:pt x="233" y="473"/>
                  </a:cubicBezTo>
                  <a:cubicBezTo>
                    <a:pt x="231" y="471"/>
                    <a:pt x="229" y="465"/>
                    <a:pt x="227" y="464"/>
                  </a:cubicBezTo>
                  <a:cubicBezTo>
                    <a:pt x="226" y="463"/>
                    <a:pt x="222" y="464"/>
                    <a:pt x="220" y="464"/>
                  </a:cubicBezTo>
                  <a:cubicBezTo>
                    <a:pt x="218" y="464"/>
                    <a:pt x="214" y="465"/>
                    <a:pt x="212" y="465"/>
                  </a:cubicBezTo>
                  <a:cubicBezTo>
                    <a:pt x="210" y="464"/>
                    <a:pt x="209" y="462"/>
                    <a:pt x="208" y="461"/>
                  </a:cubicBezTo>
                  <a:cubicBezTo>
                    <a:pt x="207" y="460"/>
                    <a:pt x="205" y="458"/>
                    <a:pt x="204" y="458"/>
                  </a:cubicBezTo>
                  <a:cubicBezTo>
                    <a:pt x="203" y="458"/>
                    <a:pt x="201" y="459"/>
                    <a:pt x="201" y="458"/>
                  </a:cubicBezTo>
                  <a:cubicBezTo>
                    <a:pt x="200" y="458"/>
                    <a:pt x="197" y="458"/>
                    <a:pt x="197" y="457"/>
                  </a:cubicBezTo>
                  <a:cubicBezTo>
                    <a:pt x="196" y="455"/>
                    <a:pt x="198" y="450"/>
                    <a:pt x="198" y="448"/>
                  </a:cubicBezTo>
                  <a:cubicBezTo>
                    <a:pt x="198" y="446"/>
                    <a:pt x="198" y="442"/>
                    <a:pt x="198" y="440"/>
                  </a:cubicBezTo>
                  <a:cubicBezTo>
                    <a:pt x="197" y="439"/>
                    <a:pt x="196" y="436"/>
                    <a:pt x="195" y="435"/>
                  </a:cubicBezTo>
                  <a:cubicBezTo>
                    <a:pt x="194" y="435"/>
                    <a:pt x="191" y="435"/>
                    <a:pt x="189" y="435"/>
                  </a:cubicBezTo>
                  <a:cubicBezTo>
                    <a:pt x="188" y="434"/>
                    <a:pt x="186" y="431"/>
                    <a:pt x="185" y="429"/>
                  </a:cubicBezTo>
                  <a:cubicBezTo>
                    <a:pt x="183" y="428"/>
                    <a:pt x="180" y="424"/>
                    <a:pt x="178" y="423"/>
                  </a:cubicBezTo>
                  <a:cubicBezTo>
                    <a:pt x="177" y="423"/>
                    <a:pt x="175" y="423"/>
                    <a:pt x="174" y="423"/>
                  </a:cubicBezTo>
                  <a:cubicBezTo>
                    <a:pt x="173" y="425"/>
                    <a:pt x="174" y="429"/>
                    <a:pt x="173" y="430"/>
                  </a:cubicBezTo>
                  <a:cubicBezTo>
                    <a:pt x="173" y="432"/>
                    <a:pt x="170" y="434"/>
                    <a:pt x="169" y="434"/>
                  </a:cubicBezTo>
                  <a:cubicBezTo>
                    <a:pt x="167" y="436"/>
                    <a:pt x="161" y="437"/>
                    <a:pt x="158" y="438"/>
                  </a:cubicBezTo>
                  <a:cubicBezTo>
                    <a:pt x="155" y="438"/>
                    <a:pt x="150" y="439"/>
                    <a:pt x="148" y="438"/>
                  </a:cubicBezTo>
                  <a:cubicBezTo>
                    <a:pt x="146" y="438"/>
                    <a:pt x="143" y="435"/>
                    <a:pt x="142" y="434"/>
                  </a:cubicBezTo>
                  <a:cubicBezTo>
                    <a:pt x="140" y="433"/>
                    <a:pt x="137" y="429"/>
                    <a:pt x="135" y="429"/>
                  </a:cubicBezTo>
                  <a:cubicBezTo>
                    <a:pt x="132" y="427"/>
                    <a:pt x="124" y="429"/>
                    <a:pt x="120" y="428"/>
                  </a:cubicBezTo>
                  <a:cubicBezTo>
                    <a:pt x="117" y="427"/>
                    <a:pt x="112" y="425"/>
                    <a:pt x="109" y="423"/>
                  </a:cubicBezTo>
                  <a:cubicBezTo>
                    <a:pt x="108" y="422"/>
                    <a:pt x="105" y="419"/>
                    <a:pt x="103" y="418"/>
                  </a:cubicBezTo>
                  <a:cubicBezTo>
                    <a:pt x="101" y="417"/>
                    <a:pt x="97" y="418"/>
                    <a:pt x="95" y="418"/>
                  </a:cubicBezTo>
                  <a:cubicBezTo>
                    <a:pt x="93" y="418"/>
                    <a:pt x="89" y="416"/>
                    <a:pt x="87" y="415"/>
                  </a:cubicBezTo>
                  <a:cubicBezTo>
                    <a:pt x="85" y="414"/>
                    <a:pt x="82" y="409"/>
                    <a:pt x="80" y="407"/>
                  </a:cubicBezTo>
                  <a:cubicBezTo>
                    <a:pt x="78" y="406"/>
                    <a:pt x="75" y="405"/>
                    <a:pt x="74" y="405"/>
                  </a:cubicBezTo>
                  <a:cubicBezTo>
                    <a:pt x="72" y="404"/>
                    <a:pt x="68" y="405"/>
                    <a:pt x="66" y="405"/>
                  </a:cubicBezTo>
                  <a:cubicBezTo>
                    <a:pt x="64" y="405"/>
                    <a:pt x="62" y="403"/>
                    <a:pt x="60" y="403"/>
                  </a:cubicBezTo>
                  <a:cubicBezTo>
                    <a:pt x="59" y="404"/>
                    <a:pt x="56" y="406"/>
                    <a:pt x="56" y="408"/>
                  </a:cubicBezTo>
                  <a:cubicBezTo>
                    <a:pt x="55" y="410"/>
                    <a:pt x="58" y="415"/>
                    <a:pt x="58" y="417"/>
                  </a:cubicBezTo>
                  <a:cubicBezTo>
                    <a:pt x="59" y="419"/>
                    <a:pt x="58" y="422"/>
                    <a:pt x="59" y="424"/>
                  </a:cubicBezTo>
                  <a:cubicBezTo>
                    <a:pt x="59" y="425"/>
                    <a:pt x="61" y="428"/>
                    <a:pt x="61" y="430"/>
                  </a:cubicBezTo>
                  <a:cubicBezTo>
                    <a:pt x="61" y="432"/>
                    <a:pt x="59" y="435"/>
                    <a:pt x="58" y="437"/>
                  </a:cubicBezTo>
                  <a:cubicBezTo>
                    <a:pt x="57" y="438"/>
                    <a:pt x="55" y="441"/>
                    <a:pt x="53" y="443"/>
                  </a:cubicBezTo>
                  <a:cubicBezTo>
                    <a:pt x="52" y="444"/>
                    <a:pt x="48" y="446"/>
                    <a:pt x="46" y="447"/>
                  </a:cubicBezTo>
                  <a:cubicBezTo>
                    <a:pt x="45" y="448"/>
                    <a:pt x="41" y="449"/>
                    <a:pt x="39" y="450"/>
                  </a:cubicBezTo>
                  <a:cubicBezTo>
                    <a:pt x="38" y="451"/>
                    <a:pt x="35" y="452"/>
                    <a:pt x="34" y="452"/>
                  </a:cubicBezTo>
                  <a:cubicBezTo>
                    <a:pt x="32" y="451"/>
                    <a:pt x="31" y="448"/>
                    <a:pt x="30" y="447"/>
                  </a:cubicBezTo>
                  <a:cubicBezTo>
                    <a:pt x="28" y="446"/>
                    <a:pt x="24" y="445"/>
                    <a:pt x="22" y="444"/>
                  </a:cubicBezTo>
                  <a:cubicBezTo>
                    <a:pt x="20" y="444"/>
                    <a:pt x="16" y="445"/>
                    <a:pt x="15" y="444"/>
                  </a:cubicBezTo>
                  <a:cubicBezTo>
                    <a:pt x="14" y="444"/>
                    <a:pt x="12" y="443"/>
                    <a:pt x="10" y="442"/>
                  </a:cubicBezTo>
                  <a:cubicBezTo>
                    <a:pt x="10" y="442"/>
                    <a:pt x="11" y="442"/>
                    <a:pt x="11" y="442"/>
                  </a:cubicBezTo>
                  <a:cubicBezTo>
                    <a:pt x="12" y="441"/>
                    <a:pt x="16" y="438"/>
                    <a:pt x="16" y="437"/>
                  </a:cubicBezTo>
                  <a:cubicBezTo>
                    <a:pt x="18" y="433"/>
                    <a:pt x="17" y="426"/>
                    <a:pt x="17" y="422"/>
                  </a:cubicBezTo>
                  <a:cubicBezTo>
                    <a:pt x="16" y="418"/>
                    <a:pt x="12" y="410"/>
                    <a:pt x="11" y="406"/>
                  </a:cubicBezTo>
                  <a:cubicBezTo>
                    <a:pt x="10" y="404"/>
                    <a:pt x="6" y="401"/>
                    <a:pt x="6" y="399"/>
                  </a:cubicBezTo>
                  <a:cubicBezTo>
                    <a:pt x="6" y="396"/>
                    <a:pt x="11" y="391"/>
                    <a:pt x="11" y="388"/>
                  </a:cubicBezTo>
                  <a:cubicBezTo>
                    <a:pt x="10" y="385"/>
                    <a:pt x="7" y="381"/>
                    <a:pt x="6" y="378"/>
                  </a:cubicBezTo>
                  <a:cubicBezTo>
                    <a:pt x="5" y="376"/>
                    <a:pt x="1" y="373"/>
                    <a:pt x="1" y="370"/>
                  </a:cubicBezTo>
                  <a:cubicBezTo>
                    <a:pt x="1" y="368"/>
                    <a:pt x="4" y="362"/>
                    <a:pt x="4" y="360"/>
                  </a:cubicBezTo>
                  <a:cubicBezTo>
                    <a:pt x="4" y="357"/>
                    <a:pt x="0" y="350"/>
                    <a:pt x="1" y="347"/>
                  </a:cubicBezTo>
                  <a:cubicBezTo>
                    <a:pt x="3" y="344"/>
                    <a:pt x="12" y="345"/>
                    <a:pt x="15" y="343"/>
                  </a:cubicBezTo>
                  <a:cubicBezTo>
                    <a:pt x="19" y="341"/>
                    <a:pt x="24" y="334"/>
                    <a:pt x="26" y="330"/>
                  </a:cubicBezTo>
                  <a:cubicBezTo>
                    <a:pt x="28" y="327"/>
                    <a:pt x="27" y="318"/>
                    <a:pt x="30" y="315"/>
                  </a:cubicBezTo>
                  <a:cubicBezTo>
                    <a:pt x="32" y="313"/>
                    <a:pt x="39" y="315"/>
                    <a:pt x="42" y="314"/>
                  </a:cubicBezTo>
                  <a:cubicBezTo>
                    <a:pt x="44" y="313"/>
                    <a:pt x="48" y="310"/>
                    <a:pt x="49" y="308"/>
                  </a:cubicBezTo>
                  <a:cubicBezTo>
                    <a:pt x="52" y="305"/>
                    <a:pt x="56" y="297"/>
                    <a:pt x="59" y="294"/>
                  </a:cubicBezTo>
                  <a:cubicBezTo>
                    <a:pt x="60" y="292"/>
                    <a:pt x="63" y="290"/>
                    <a:pt x="64" y="290"/>
                  </a:cubicBezTo>
                  <a:cubicBezTo>
                    <a:pt x="67" y="289"/>
                    <a:pt x="73" y="289"/>
                    <a:pt x="76" y="288"/>
                  </a:cubicBezTo>
                  <a:cubicBezTo>
                    <a:pt x="79" y="287"/>
                    <a:pt x="84" y="286"/>
                    <a:pt x="86" y="285"/>
                  </a:cubicBezTo>
                  <a:cubicBezTo>
                    <a:pt x="88" y="285"/>
                    <a:pt x="91" y="284"/>
                    <a:pt x="91" y="284"/>
                  </a:cubicBezTo>
                  <a:cubicBezTo>
                    <a:pt x="91" y="284"/>
                    <a:pt x="90" y="289"/>
                    <a:pt x="89" y="291"/>
                  </a:cubicBezTo>
                  <a:cubicBezTo>
                    <a:pt x="88" y="292"/>
                    <a:pt x="86" y="293"/>
                    <a:pt x="85" y="294"/>
                  </a:cubicBezTo>
                  <a:cubicBezTo>
                    <a:pt x="84" y="296"/>
                    <a:pt x="83" y="298"/>
                    <a:pt x="82" y="300"/>
                  </a:cubicBezTo>
                  <a:cubicBezTo>
                    <a:pt x="82" y="301"/>
                    <a:pt x="80" y="304"/>
                    <a:pt x="80" y="305"/>
                  </a:cubicBezTo>
                  <a:cubicBezTo>
                    <a:pt x="80" y="306"/>
                    <a:pt x="80" y="309"/>
                    <a:pt x="81" y="310"/>
                  </a:cubicBezTo>
                  <a:cubicBezTo>
                    <a:pt x="82" y="311"/>
                    <a:pt x="86" y="310"/>
                    <a:pt x="87" y="309"/>
                  </a:cubicBezTo>
                  <a:cubicBezTo>
                    <a:pt x="90" y="308"/>
                    <a:pt x="95" y="302"/>
                    <a:pt x="96" y="299"/>
                  </a:cubicBezTo>
                  <a:cubicBezTo>
                    <a:pt x="98" y="297"/>
                    <a:pt x="99" y="291"/>
                    <a:pt x="101" y="288"/>
                  </a:cubicBezTo>
                  <a:cubicBezTo>
                    <a:pt x="101" y="286"/>
                    <a:pt x="103" y="281"/>
                    <a:pt x="104" y="280"/>
                  </a:cubicBezTo>
                  <a:cubicBezTo>
                    <a:pt x="106" y="279"/>
                    <a:pt x="112" y="280"/>
                    <a:pt x="114" y="279"/>
                  </a:cubicBezTo>
                  <a:cubicBezTo>
                    <a:pt x="116" y="279"/>
                    <a:pt x="119" y="277"/>
                    <a:pt x="121" y="276"/>
                  </a:cubicBezTo>
                  <a:cubicBezTo>
                    <a:pt x="123" y="275"/>
                    <a:pt x="125" y="271"/>
                    <a:pt x="127" y="270"/>
                  </a:cubicBezTo>
                  <a:cubicBezTo>
                    <a:pt x="129" y="269"/>
                    <a:pt x="132" y="267"/>
                    <a:pt x="134" y="266"/>
                  </a:cubicBezTo>
                  <a:cubicBezTo>
                    <a:pt x="135" y="265"/>
                    <a:pt x="136" y="262"/>
                    <a:pt x="137" y="261"/>
                  </a:cubicBezTo>
                  <a:cubicBezTo>
                    <a:pt x="140" y="260"/>
                    <a:pt x="145" y="261"/>
                    <a:pt x="148" y="262"/>
                  </a:cubicBezTo>
                  <a:cubicBezTo>
                    <a:pt x="149" y="262"/>
                    <a:pt x="152" y="264"/>
                    <a:pt x="153" y="265"/>
                  </a:cubicBezTo>
                  <a:cubicBezTo>
                    <a:pt x="154" y="266"/>
                    <a:pt x="156" y="270"/>
                    <a:pt x="157" y="271"/>
                  </a:cubicBezTo>
                  <a:cubicBezTo>
                    <a:pt x="159" y="271"/>
                    <a:pt x="162" y="271"/>
                    <a:pt x="163" y="270"/>
                  </a:cubicBezTo>
                  <a:cubicBezTo>
                    <a:pt x="165" y="268"/>
                    <a:pt x="161" y="263"/>
                    <a:pt x="161" y="260"/>
                  </a:cubicBezTo>
                  <a:cubicBezTo>
                    <a:pt x="161" y="258"/>
                    <a:pt x="162" y="254"/>
                    <a:pt x="164" y="252"/>
                  </a:cubicBezTo>
                  <a:cubicBezTo>
                    <a:pt x="165" y="251"/>
                    <a:pt x="168" y="249"/>
                    <a:pt x="170" y="249"/>
                  </a:cubicBezTo>
                  <a:cubicBezTo>
                    <a:pt x="172" y="249"/>
                    <a:pt x="176" y="249"/>
                    <a:pt x="177" y="249"/>
                  </a:cubicBezTo>
                  <a:cubicBezTo>
                    <a:pt x="178" y="249"/>
                    <a:pt x="180" y="248"/>
                    <a:pt x="181" y="249"/>
                  </a:cubicBezTo>
                  <a:cubicBezTo>
                    <a:pt x="182" y="250"/>
                    <a:pt x="180" y="252"/>
                    <a:pt x="180" y="253"/>
                  </a:cubicBezTo>
                  <a:cubicBezTo>
                    <a:pt x="181" y="254"/>
                    <a:pt x="182" y="255"/>
                    <a:pt x="183" y="256"/>
                  </a:cubicBezTo>
                  <a:cubicBezTo>
                    <a:pt x="185" y="257"/>
                    <a:pt x="188" y="256"/>
                    <a:pt x="189" y="257"/>
                  </a:cubicBezTo>
                  <a:cubicBezTo>
                    <a:pt x="190" y="258"/>
                    <a:pt x="189" y="261"/>
                    <a:pt x="190" y="262"/>
                  </a:cubicBezTo>
                  <a:cubicBezTo>
                    <a:pt x="190" y="263"/>
                    <a:pt x="193" y="264"/>
                    <a:pt x="194" y="265"/>
                  </a:cubicBezTo>
                  <a:cubicBezTo>
                    <a:pt x="195" y="265"/>
                    <a:pt x="199" y="266"/>
                    <a:pt x="201" y="267"/>
                  </a:cubicBezTo>
                  <a:cubicBezTo>
                    <a:pt x="202" y="268"/>
                    <a:pt x="204" y="270"/>
                    <a:pt x="206" y="271"/>
                  </a:cubicBezTo>
                  <a:cubicBezTo>
                    <a:pt x="207" y="273"/>
                    <a:pt x="211" y="275"/>
                    <a:pt x="211" y="277"/>
                  </a:cubicBezTo>
                  <a:cubicBezTo>
                    <a:pt x="210" y="278"/>
                    <a:pt x="208" y="279"/>
                    <a:pt x="206" y="279"/>
                  </a:cubicBezTo>
                  <a:cubicBezTo>
                    <a:pt x="205" y="280"/>
                    <a:pt x="203" y="279"/>
                    <a:pt x="202" y="280"/>
                  </a:cubicBezTo>
                  <a:cubicBezTo>
                    <a:pt x="202" y="281"/>
                    <a:pt x="203" y="284"/>
                    <a:pt x="204" y="285"/>
                  </a:cubicBezTo>
                  <a:cubicBezTo>
                    <a:pt x="204" y="286"/>
                    <a:pt x="206" y="286"/>
                    <a:pt x="207" y="287"/>
                  </a:cubicBezTo>
                  <a:cubicBezTo>
                    <a:pt x="207" y="288"/>
                    <a:pt x="206" y="290"/>
                    <a:pt x="206" y="291"/>
                  </a:cubicBezTo>
                  <a:cubicBezTo>
                    <a:pt x="207" y="293"/>
                    <a:pt x="209" y="295"/>
                    <a:pt x="210" y="296"/>
                  </a:cubicBezTo>
                  <a:cubicBezTo>
                    <a:pt x="212" y="296"/>
                    <a:pt x="216" y="296"/>
                    <a:pt x="218" y="295"/>
                  </a:cubicBezTo>
                  <a:cubicBezTo>
                    <a:pt x="220" y="295"/>
                    <a:pt x="223" y="294"/>
                    <a:pt x="224" y="293"/>
                  </a:cubicBezTo>
                  <a:cubicBezTo>
                    <a:pt x="226" y="291"/>
                    <a:pt x="226" y="284"/>
                    <a:pt x="226" y="281"/>
                  </a:cubicBezTo>
                  <a:cubicBezTo>
                    <a:pt x="226" y="278"/>
                    <a:pt x="226" y="273"/>
                    <a:pt x="225" y="271"/>
                  </a:cubicBezTo>
                  <a:cubicBezTo>
                    <a:pt x="224" y="269"/>
                    <a:pt x="219" y="266"/>
                    <a:pt x="218" y="264"/>
                  </a:cubicBezTo>
                  <a:cubicBezTo>
                    <a:pt x="217" y="262"/>
                    <a:pt x="215" y="259"/>
                    <a:pt x="215" y="257"/>
                  </a:cubicBezTo>
                  <a:cubicBezTo>
                    <a:pt x="216" y="255"/>
                    <a:pt x="219" y="252"/>
                    <a:pt x="219" y="250"/>
                  </a:cubicBezTo>
                  <a:cubicBezTo>
                    <a:pt x="219" y="249"/>
                    <a:pt x="217" y="248"/>
                    <a:pt x="217" y="246"/>
                  </a:cubicBezTo>
                  <a:cubicBezTo>
                    <a:pt x="217" y="245"/>
                    <a:pt x="217" y="241"/>
                    <a:pt x="218" y="240"/>
                  </a:cubicBezTo>
                  <a:cubicBezTo>
                    <a:pt x="220" y="238"/>
                    <a:pt x="228" y="241"/>
                    <a:pt x="230" y="239"/>
                  </a:cubicBezTo>
                  <a:cubicBezTo>
                    <a:pt x="231" y="238"/>
                    <a:pt x="231" y="235"/>
                    <a:pt x="231" y="234"/>
                  </a:cubicBezTo>
                  <a:cubicBezTo>
                    <a:pt x="230" y="233"/>
                    <a:pt x="226" y="232"/>
                    <a:pt x="225" y="232"/>
                  </a:cubicBezTo>
                  <a:cubicBezTo>
                    <a:pt x="223" y="231"/>
                    <a:pt x="217" y="230"/>
                    <a:pt x="215" y="229"/>
                  </a:cubicBezTo>
                  <a:cubicBezTo>
                    <a:pt x="214" y="228"/>
                    <a:pt x="215" y="224"/>
                    <a:pt x="215" y="224"/>
                  </a:cubicBezTo>
                  <a:cubicBezTo>
                    <a:pt x="215" y="224"/>
                    <a:pt x="230" y="226"/>
                    <a:pt x="236" y="227"/>
                  </a:cubicBezTo>
                  <a:cubicBezTo>
                    <a:pt x="244" y="228"/>
                    <a:pt x="261" y="231"/>
                    <a:pt x="270" y="232"/>
                  </a:cubicBezTo>
                  <a:cubicBezTo>
                    <a:pt x="282" y="234"/>
                    <a:pt x="307" y="238"/>
                    <a:pt x="319" y="239"/>
                  </a:cubicBezTo>
                  <a:cubicBezTo>
                    <a:pt x="328" y="241"/>
                    <a:pt x="345" y="245"/>
                    <a:pt x="354" y="245"/>
                  </a:cubicBezTo>
                  <a:cubicBezTo>
                    <a:pt x="361" y="245"/>
                    <a:pt x="375" y="243"/>
                    <a:pt x="381" y="239"/>
                  </a:cubicBezTo>
                  <a:cubicBezTo>
                    <a:pt x="385" y="237"/>
                    <a:pt x="390" y="231"/>
                    <a:pt x="392" y="227"/>
                  </a:cubicBezTo>
                  <a:cubicBezTo>
                    <a:pt x="394" y="222"/>
                    <a:pt x="394" y="210"/>
                    <a:pt x="395" y="205"/>
                  </a:cubicBezTo>
                  <a:cubicBezTo>
                    <a:pt x="395" y="200"/>
                    <a:pt x="394" y="188"/>
                    <a:pt x="398" y="184"/>
                  </a:cubicBezTo>
                  <a:cubicBezTo>
                    <a:pt x="400" y="182"/>
                    <a:pt x="409" y="180"/>
                    <a:pt x="412" y="180"/>
                  </a:cubicBezTo>
                  <a:cubicBezTo>
                    <a:pt x="415" y="180"/>
                    <a:pt x="419" y="182"/>
                    <a:pt x="422" y="182"/>
                  </a:cubicBezTo>
                  <a:cubicBezTo>
                    <a:pt x="424" y="182"/>
                    <a:pt x="428" y="180"/>
                    <a:pt x="429" y="178"/>
                  </a:cubicBezTo>
                  <a:cubicBezTo>
                    <a:pt x="430" y="175"/>
                    <a:pt x="428" y="169"/>
                    <a:pt x="429" y="167"/>
                  </a:cubicBezTo>
                  <a:cubicBezTo>
                    <a:pt x="430" y="165"/>
                    <a:pt x="433" y="162"/>
                    <a:pt x="435" y="162"/>
                  </a:cubicBezTo>
                  <a:cubicBezTo>
                    <a:pt x="438" y="160"/>
                    <a:pt x="446" y="162"/>
                    <a:pt x="448" y="161"/>
                  </a:cubicBezTo>
                  <a:cubicBezTo>
                    <a:pt x="451" y="159"/>
                    <a:pt x="454" y="152"/>
                    <a:pt x="455" y="149"/>
                  </a:cubicBezTo>
                  <a:cubicBezTo>
                    <a:pt x="455" y="146"/>
                    <a:pt x="451" y="139"/>
                    <a:pt x="453" y="136"/>
                  </a:cubicBezTo>
                  <a:cubicBezTo>
                    <a:pt x="456" y="133"/>
                    <a:pt x="465" y="137"/>
                    <a:pt x="469" y="135"/>
                  </a:cubicBezTo>
                  <a:cubicBezTo>
                    <a:pt x="472" y="134"/>
                    <a:pt x="478" y="129"/>
                    <a:pt x="481" y="127"/>
                  </a:cubicBezTo>
                  <a:cubicBezTo>
                    <a:pt x="484" y="126"/>
                    <a:pt x="489" y="121"/>
                    <a:pt x="492" y="120"/>
                  </a:cubicBezTo>
                  <a:cubicBezTo>
                    <a:pt x="496" y="119"/>
                    <a:pt x="506" y="121"/>
                    <a:pt x="509" y="119"/>
                  </a:cubicBezTo>
                  <a:cubicBezTo>
                    <a:pt x="512" y="117"/>
                    <a:pt x="516" y="109"/>
                    <a:pt x="518" y="106"/>
                  </a:cubicBezTo>
                  <a:cubicBezTo>
                    <a:pt x="519" y="103"/>
                    <a:pt x="522" y="97"/>
                    <a:pt x="524" y="94"/>
                  </a:cubicBezTo>
                  <a:cubicBezTo>
                    <a:pt x="526" y="91"/>
                    <a:pt x="531" y="85"/>
                    <a:pt x="534" y="82"/>
                  </a:cubicBezTo>
                  <a:cubicBezTo>
                    <a:pt x="536" y="80"/>
                    <a:pt x="539" y="74"/>
                    <a:pt x="541" y="72"/>
                  </a:cubicBezTo>
                  <a:cubicBezTo>
                    <a:pt x="546" y="69"/>
                    <a:pt x="556" y="66"/>
                    <a:pt x="562" y="65"/>
                  </a:cubicBezTo>
                  <a:cubicBezTo>
                    <a:pt x="567" y="65"/>
                    <a:pt x="577" y="69"/>
                    <a:pt x="581" y="68"/>
                  </a:cubicBezTo>
                  <a:cubicBezTo>
                    <a:pt x="588" y="66"/>
                    <a:pt x="601" y="59"/>
                    <a:pt x="604" y="53"/>
                  </a:cubicBezTo>
                  <a:cubicBezTo>
                    <a:pt x="607" y="48"/>
                    <a:pt x="605" y="35"/>
                    <a:pt x="607" y="29"/>
                  </a:cubicBezTo>
                  <a:cubicBezTo>
                    <a:pt x="608" y="26"/>
                    <a:pt x="611" y="18"/>
                    <a:pt x="614" y="15"/>
                  </a:cubicBezTo>
                  <a:cubicBezTo>
                    <a:pt x="616" y="13"/>
                    <a:pt x="623" y="12"/>
                    <a:pt x="626" y="11"/>
                  </a:cubicBezTo>
                  <a:cubicBezTo>
                    <a:pt x="629" y="11"/>
                    <a:pt x="634" y="11"/>
                    <a:pt x="637" y="10"/>
                  </a:cubicBezTo>
                  <a:cubicBezTo>
                    <a:pt x="639" y="9"/>
                    <a:pt x="642" y="3"/>
                    <a:pt x="644" y="2"/>
                  </a:cubicBezTo>
                  <a:cubicBezTo>
                    <a:pt x="646" y="1"/>
                    <a:pt x="652" y="0"/>
                    <a:pt x="655" y="0"/>
                  </a:cubicBezTo>
                  <a:cubicBezTo>
                    <a:pt x="658" y="0"/>
                    <a:pt x="664" y="0"/>
                    <a:pt x="666" y="1"/>
                  </a:cubicBezTo>
                  <a:cubicBezTo>
                    <a:pt x="669" y="2"/>
                    <a:pt x="672" y="9"/>
                    <a:pt x="675" y="11"/>
                  </a:cubicBezTo>
                  <a:cubicBezTo>
                    <a:pt x="678" y="14"/>
                    <a:pt x="685" y="20"/>
                    <a:pt x="689" y="22"/>
                  </a:cubicBezTo>
                  <a:cubicBezTo>
                    <a:pt x="692" y="23"/>
                    <a:pt x="699" y="22"/>
                    <a:pt x="702" y="22"/>
                  </a:cubicBezTo>
                  <a:cubicBezTo>
                    <a:pt x="704" y="22"/>
                    <a:pt x="710" y="22"/>
                    <a:pt x="710" y="22"/>
                  </a:cubicBezTo>
                  <a:cubicBezTo>
                    <a:pt x="710" y="22"/>
                    <a:pt x="709" y="26"/>
                    <a:pt x="709" y="27"/>
                  </a:cubicBezTo>
                  <a:cubicBezTo>
                    <a:pt x="709" y="29"/>
                    <a:pt x="710" y="33"/>
                    <a:pt x="712" y="35"/>
                  </a:cubicBezTo>
                  <a:cubicBezTo>
                    <a:pt x="714" y="36"/>
                    <a:pt x="719" y="34"/>
                    <a:pt x="721" y="35"/>
                  </a:cubicBezTo>
                  <a:cubicBezTo>
                    <a:pt x="724" y="36"/>
                    <a:pt x="727" y="40"/>
                    <a:pt x="728" y="42"/>
                  </a:cubicBezTo>
                  <a:cubicBezTo>
                    <a:pt x="729" y="44"/>
                    <a:pt x="730" y="49"/>
                    <a:pt x="730" y="51"/>
                  </a:cubicBezTo>
                  <a:cubicBezTo>
                    <a:pt x="729" y="54"/>
                    <a:pt x="728" y="59"/>
                    <a:pt x="726" y="61"/>
                  </a:cubicBezTo>
                  <a:cubicBezTo>
                    <a:pt x="725" y="62"/>
                    <a:pt x="722" y="63"/>
                    <a:pt x="720" y="63"/>
                  </a:cubicBezTo>
                  <a:cubicBezTo>
                    <a:pt x="719" y="62"/>
                    <a:pt x="716" y="59"/>
                    <a:pt x="716" y="57"/>
                  </a:cubicBezTo>
                  <a:cubicBezTo>
                    <a:pt x="715" y="55"/>
                    <a:pt x="717" y="51"/>
                    <a:pt x="716" y="49"/>
                  </a:cubicBezTo>
                  <a:cubicBezTo>
                    <a:pt x="715" y="49"/>
                    <a:pt x="713" y="49"/>
                    <a:pt x="713" y="50"/>
                  </a:cubicBezTo>
                  <a:cubicBezTo>
                    <a:pt x="711" y="50"/>
                    <a:pt x="710" y="54"/>
                    <a:pt x="709" y="56"/>
                  </a:cubicBezTo>
                  <a:cubicBezTo>
                    <a:pt x="709" y="58"/>
                    <a:pt x="708" y="62"/>
                    <a:pt x="709" y="64"/>
                  </a:cubicBezTo>
                  <a:cubicBezTo>
                    <a:pt x="710" y="66"/>
                    <a:pt x="714" y="69"/>
                    <a:pt x="716" y="71"/>
                  </a:cubicBezTo>
                  <a:cubicBezTo>
                    <a:pt x="717" y="72"/>
                    <a:pt x="720" y="73"/>
                    <a:pt x="720" y="75"/>
                  </a:cubicBezTo>
                  <a:cubicBezTo>
                    <a:pt x="721" y="76"/>
                    <a:pt x="718" y="79"/>
                    <a:pt x="717" y="80"/>
                  </a:cubicBezTo>
                  <a:cubicBezTo>
                    <a:pt x="715" y="80"/>
                    <a:pt x="712" y="80"/>
                    <a:pt x="711" y="81"/>
                  </a:cubicBezTo>
                  <a:cubicBezTo>
                    <a:pt x="709" y="81"/>
                    <a:pt x="705" y="84"/>
                    <a:pt x="704" y="84"/>
                  </a:cubicBezTo>
                  <a:cubicBezTo>
                    <a:pt x="702" y="84"/>
                    <a:pt x="699" y="81"/>
                    <a:pt x="697" y="82"/>
                  </a:cubicBezTo>
                  <a:cubicBezTo>
                    <a:pt x="697" y="83"/>
                    <a:pt x="696" y="85"/>
                    <a:pt x="697" y="86"/>
                  </a:cubicBezTo>
                  <a:cubicBezTo>
                    <a:pt x="697" y="87"/>
                    <a:pt x="701" y="87"/>
                    <a:pt x="703" y="87"/>
                  </a:cubicBezTo>
                  <a:cubicBezTo>
                    <a:pt x="706" y="88"/>
                    <a:pt x="710" y="86"/>
                    <a:pt x="713" y="87"/>
                  </a:cubicBezTo>
                  <a:cubicBezTo>
                    <a:pt x="714" y="88"/>
                    <a:pt x="717" y="89"/>
                    <a:pt x="718" y="90"/>
                  </a:cubicBezTo>
                  <a:cubicBezTo>
                    <a:pt x="719" y="92"/>
                    <a:pt x="720" y="95"/>
                    <a:pt x="721" y="97"/>
                  </a:cubicBezTo>
                  <a:cubicBezTo>
                    <a:pt x="723" y="100"/>
                    <a:pt x="726" y="106"/>
                    <a:pt x="727" y="109"/>
                  </a:cubicBezTo>
                  <a:cubicBezTo>
                    <a:pt x="729" y="112"/>
                    <a:pt x="734" y="117"/>
                    <a:pt x="736" y="121"/>
                  </a:cubicBezTo>
                  <a:cubicBezTo>
                    <a:pt x="737" y="123"/>
                    <a:pt x="738" y="127"/>
                    <a:pt x="738" y="130"/>
                  </a:cubicBezTo>
                  <a:cubicBezTo>
                    <a:pt x="738" y="133"/>
                    <a:pt x="735" y="140"/>
                    <a:pt x="734" y="144"/>
                  </a:cubicBezTo>
                  <a:cubicBezTo>
                    <a:pt x="734" y="147"/>
                    <a:pt x="733" y="153"/>
                    <a:pt x="733" y="156"/>
                  </a:cubicBezTo>
                  <a:cubicBezTo>
                    <a:pt x="733" y="162"/>
                    <a:pt x="734" y="176"/>
                    <a:pt x="734" y="183"/>
                  </a:cubicBezTo>
                  <a:cubicBezTo>
                    <a:pt x="734" y="187"/>
                    <a:pt x="734" y="196"/>
                    <a:pt x="733" y="200"/>
                  </a:cubicBezTo>
                  <a:cubicBezTo>
                    <a:pt x="733" y="203"/>
                    <a:pt x="731" y="208"/>
                    <a:pt x="731" y="211"/>
                  </a:cubicBezTo>
                  <a:cubicBezTo>
                    <a:pt x="730" y="213"/>
                    <a:pt x="731" y="217"/>
                    <a:pt x="731" y="220"/>
                  </a:cubicBezTo>
                  <a:cubicBezTo>
                    <a:pt x="731" y="223"/>
                    <a:pt x="733" y="229"/>
                    <a:pt x="734" y="233"/>
                  </a:cubicBezTo>
                  <a:cubicBezTo>
                    <a:pt x="734" y="235"/>
                    <a:pt x="733" y="240"/>
                    <a:pt x="733" y="243"/>
                  </a:cubicBezTo>
                  <a:cubicBezTo>
                    <a:pt x="732" y="248"/>
                    <a:pt x="733" y="259"/>
                    <a:pt x="732" y="264"/>
                  </a:cubicBezTo>
                  <a:cubicBezTo>
                    <a:pt x="731" y="266"/>
                    <a:pt x="730" y="270"/>
                    <a:pt x="729" y="271"/>
                  </a:cubicBezTo>
                  <a:cubicBezTo>
                    <a:pt x="728" y="273"/>
                    <a:pt x="724" y="275"/>
                    <a:pt x="723" y="277"/>
                  </a:cubicBezTo>
                  <a:cubicBezTo>
                    <a:pt x="722" y="279"/>
                    <a:pt x="720" y="284"/>
                    <a:pt x="719" y="287"/>
                  </a:cubicBezTo>
                  <a:cubicBezTo>
                    <a:pt x="718" y="289"/>
                    <a:pt x="716" y="292"/>
                    <a:pt x="714" y="293"/>
                  </a:cubicBezTo>
                  <a:cubicBezTo>
                    <a:pt x="713" y="294"/>
                    <a:pt x="709" y="295"/>
                    <a:pt x="707" y="296"/>
                  </a:cubicBezTo>
                  <a:cubicBezTo>
                    <a:pt x="703" y="297"/>
                    <a:pt x="695" y="300"/>
                    <a:pt x="691" y="301"/>
                  </a:cubicBezTo>
                  <a:cubicBezTo>
                    <a:pt x="687" y="301"/>
                    <a:pt x="678" y="299"/>
                    <a:pt x="673" y="299"/>
                  </a:cubicBezTo>
                  <a:cubicBezTo>
                    <a:pt x="671" y="299"/>
                    <a:pt x="665" y="301"/>
                    <a:pt x="662" y="300"/>
                  </a:cubicBezTo>
                  <a:cubicBezTo>
                    <a:pt x="658" y="300"/>
                    <a:pt x="650" y="296"/>
                    <a:pt x="647" y="294"/>
                  </a:cubicBezTo>
                  <a:cubicBezTo>
                    <a:pt x="644" y="292"/>
                    <a:pt x="638" y="287"/>
                    <a:pt x="635" y="284"/>
                  </a:cubicBezTo>
                  <a:cubicBezTo>
                    <a:pt x="632" y="281"/>
                    <a:pt x="626" y="273"/>
                    <a:pt x="624" y="268"/>
                  </a:cubicBezTo>
                  <a:cubicBezTo>
                    <a:pt x="622" y="265"/>
                    <a:pt x="619" y="259"/>
                    <a:pt x="618" y="256"/>
                  </a:cubicBezTo>
                  <a:cubicBezTo>
                    <a:pt x="617" y="253"/>
                    <a:pt x="616" y="247"/>
                    <a:pt x="615" y="243"/>
                  </a:cubicBezTo>
                  <a:cubicBezTo>
                    <a:pt x="614" y="240"/>
                    <a:pt x="613" y="232"/>
                    <a:pt x="612" y="229"/>
                  </a:cubicBezTo>
                  <a:cubicBezTo>
                    <a:pt x="611" y="227"/>
                    <a:pt x="607" y="223"/>
                    <a:pt x="606" y="221"/>
                  </a:cubicBezTo>
                  <a:cubicBezTo>
                    <a:pt x="605" y="218"/>
                    <a:pt x="602" y="213"/>
                    <a:pt x="602" y="211"/>
                  </a:cubicBezTo>
                  <a:cubicBezTo>
                    <a:pt x="601" y="208"/>
                    <a:pt x="602" y="203"/>
                    <a:pt x="602" y="200"/>
                  </a:cubicBezTo>
                  <a:cubicBezTo>
                    <a:pt x="602" y="199"/>
                    <a:pt x="603" y="195"/>
                    <a:pt x="603" y="194"/>
                  </a:cubicBezTo>
                  <a:cubicBezTo>
                    <a:pt x="602" y="192"/>
                    <a:pt x="599" y="191"/>
                    <a:pt x="599" y="190"/>
                  </a:cubicBezTo>
                  <a:cubicBezTo>
                    <a:pt x="599" y="188"/>
                    <a:pt x="600" y="185"/>
                    <a:pt x="600" y="184"/>
                  </a:cubicBezTo>
                  <a:cubicBezTo>
                    <a:pt x="601" y="183"/>
                    <a:pt x="603" y="181"/>
                    <a:pt x="603" y="180"/>
                  </a:cubicBezTo>
                  <a:cubicBezTo>
                    <a:pt x="603" y="179"/>
                    <a:pt x="603" y="177"/>
                    <a:pt x="603" y="176"/>
                  </a:cubicBezTo>
                  <a:cubicBezTo>
                    <a:pt x="602" y="175"/>
                    <a:pt x="600" y="174"/>
                    <a:pt x="599" y="173"/>
                  </a:cubicBezTo>
                  <a:cubicBezTo>
                    <a:pt x="598" y="171"/>
                    <a:pt x="597" y="167"/>
                    <a:pt x="597" y="164"/>
                  </a:cubicBezTo>
                  <a:cubicBezTo>
                    <a:pt x="596" y="162"/>
                    <a:pt x="597" y="157"/>
                    <a:pt x="597" y="155"/>
                  </a:cubicBezTo>
                  <a:cubicBezTo>
                    <a:pt x="597" y="152"/>
                    <a:pt x="598" y="147"/>
                    <a:pt x="598" y="144"/>
                  </a:cubicBezTo>
                  <a:cubicBezTo>
                    <a:pt x="598" y="143"/>
                    <a:pt x="598" y="139"/>
                    <a:pt x="599" y="137"/>
                  </a:cubicBezTo>
                  <a:cubicBezTo>
                    <a:pt x="599" y="135"/>
                    <a:pt x="600" y="132"/>
                    <a:pt x="600" y="130"/>
                  </a:cubicBezTo>
                  <a:cubicBezTo>
                    <a:pt x="600" y="129"/>
                    <a:pt x="601" y="127"/>
                    <a:pt x="600" y="126"/>
                  </a:cubicBezTo>
                  <a:cubicBezTo>
                    <a:pt x="599" y="126"/>
                    <a:pt x="597" y="127"/>
                    <a:pt x="596" y="128"/>
                  </a:cubicBezTo>
                  <a:cubicBezTo>
                    <a:pt x="595" y="129"/>
                    <a:pt x="594" y="132"/>
                    <a:pt x="593" y="133"/>
                  </a:cubicBezTo>
                  <a:cubicBezTo>
                    <a:pt x="593" y="134"/>
                    <a:pt x="592" y="136"/>
                    <a:pt x="591" y="137"/>
                  </a:cubicBezTo>
                  <a:cubicBezTo>
                    <a:pt x="590" y="137"/>
                    <a:pt x="588" y="137"/>
                    <a:pt x="588" y="137"/>
                  </a:cubicBezTo>
                  <a:cubicBezTo>
                    <a:pt x="587" y="137"/>
                    <a:pt x="585" y="139"/>
                    <a:pt x="585" y="140"/>
                  </a:cubicBezTo>
                  <a:cubicBezTo>
                    <a:pt x="584" y="140"/>
                    <a:pt x="584" y="142"/>
                    <a:pt x="584" y="143"/>
                  </a:cubicBezTo>
                  <a:cubicBezTo>
                    <a:pt x="584" y="144"/>
                    <a:pt x="586" y="145"/>
                    <a:pt x="586" y="146"/>
                  </a:cubicBezTo>
                  <a:cubicBezTo>
                    <a:pt x="587" y="148"/>
                    <a:pt x="587" y="151"/>
                    <a:pt x="587" y="153"/>
                  </a:cubicBezTo>
                  <a:cubicBezTo>
                    <a:pt x="586" y="154"/>
                    <a:pt x="585" y="157"/>
                    <a:pt x="583" y="158"/>
                  </a:cubicBezTo>
                  <a:cubicBezTo>
                    <a:pt x="582" y="159"/>
                    <a:pt x="580" y="159"/>
                    <a:pt x="579" y="160"/>
                  </a:cubicBezTo>
                  <a:cubicBezTo>
                    <a:pt x="578" y="161"/>
                    <a:pt x="578" y="165"/>
                    <a:pt x="578" y="167"/>
                  </a:cubicBezTo>
                  <a:cubicBezTo>
                    <a:pt x="577" y="169"/>
                    <a:pt x="578" y="171"/>
                    <a:pt x="577" y="172"/>
                  </a:cubicBezTo>
                  <a:cubicBezTo>
                    <a:pt x="576" y="173"/>
                    <a:pt x="574" y="174"/>
                    <a:pt x="573" y="175"/>
                  </a:cubicBezTo>
                  <a:cubicBezTo>
                    <a:pt x="573" y="176"/>
                    <a:pt x="572" y="179"/>
                    <a:pt x="571" y="181"/>
                  </a:cubicBezTo>
                  <a:cubicBezTo>
                    <a:pt x="571" y="185"/>
                    <a:pt x="574" y="193"/>
                    <a:pt x="574" y="198"/>
                  </a:cubicBezTo>
                  <a:cubicBezTo>
                    <a:pt x="574" y="201"/>
                    <a:pt x="573" y="207"/>
                    <a:pt x="572" y="209"/>
                  </a:cubicBezTo>
                  <a:cubicBezTo>
                    <a:pt x="572" y="211"/>
                    <a:pt x="569" y="215"/>
                    <a:pt x="568" y="217"/>
                  </a:cubicBezTo>
                  <a:cubicBezTo>
                    <a:pt x="567" y="218"/>
                    <a:pt x="565" y="220"/>
                    <a:pt x="564" y="220"/>
                  </a:cubicBezTo>
                  <a:cubicBezTo>
                    <a:pt x="563" y="220"/>
                    <a:pt x="561" y="220"/>
                    <a:pt x="560" y="220"/>
                  </a:cubicBezTo>
                  <a:cubicBezTo>
                    <a:pt x="559" y="221"/>
                    <a:pt x="556" y="222"/>
                    <a:pt x="555" y="223"/>
                  </a:cubicBezTo>
                  <a:cubicBezTo>
                    <a:pt x="554" y="224"/>
                    <a:pt x="552" y="226"/>
                    <a:pt x="551" y="226"/>
                  </a:cubicBezTo>
                  <a:cubicBezTo>
                    <a:pt x="550" y="226"/>
                    <a:pt x="548" y="225"/>
                    <a:pt x="547" y="225"/>
                  </a:cubicBezTo>
                  <a:cubicBezTo>
                    <a:pt x="545" y="225"/>
                    <a:pt x="541" y="225"/>
                    <a:pt x="539" y="225"/>
                  </a:cubicBezTo>
                  <a:cubicBezTo>
                    <a:pt x="538" y="225"/>
                    <a:pt x="536" y="225"/>
                    <a:pt x="535" y="226"/>
                  </a:cubicBezTo>
                  <a:cubicBezTo>
                    <a:pt x="534" y="227"/>
                    <a:pt x="535" y="229"/>
                    <a:pt x="535" y="231"/>
                  </a:cubicBezTo>
                  <a:cubicBezTo>
                    <a:pt x="535" y="232"/>
                    <a:pt x="534" y="235"/>
                    <a:pt x="534" y="237"/>
                  </a:cubicBezTo>
                  <a:cubicBezTo>
                    <a:pt x="533" y="239"/>
                    <a:pt x="529" y="242"/>
                    <a:pt x="527" y="243"/>
                  </a:cubicBezTo>
                  <a:cubicBezTo>
                    <a:pt x="525" y="245"/>
                    <a:pt x="519" y="248"/>
                    <a:pt x="517" y="250"/>
                  </a:cubicBezTo>
                  <a:cubicBezTo>
                    <a:pt x="515" y="251"/>
                    <a:pt x="512" y="253"/>
                    <a:pt x="511" y="254"/>
                  </a:cubicBezTo>
                  <a:cubicBezTo>
                    <a:pt x="509" y="255"/>
                    <a:pt x="505" y="257"/>
                    <a:pt x="505" y="258"/>
                  </a:cubicBezTo>
                  <a:cubicBezTo>
                    <a:pt x="504" y="260"/>
                    <a:pt x="507" y="264"/>
                    <a:pt x="507" y="266"/>
                  </a:cubicBezTo>
                  <a:cubicBezTo>
                    <a:pt x="507" y="267"/>
                    <a:pt x="507" y="271"/>
                    <a:pt x="507" y="272"/>
                  </a:cubicBezTo>
                  <a:cubicBezTo>
                    <a:pt x="506" y="274"/>
                    <a:pt x="506" y="278"/>
                    <a:pt x="507" y="280"/>
                  </a:cubicBezTo>
                  <a:cubicBezTo>
                    <a:pt x="507" y="281"/>
                    <a:pt x="510" y="284"/>
                    <a:pt x="510" y="286"/>
                  </a:cubicBezTo>
                  <a:cubicBezTo>
                    <a:pt x="511" y="288"/>
                    <a:pt x="509" y="291"/>
                    <a:pt x="508" y="293"/>
                  </a:cubicBezTo>
                  <a:cubicBezTo>
                    <a:pt x="507" y="295"/>
                    <a:pt x="505" y="297"/>
                    <a:pt x="504" y="298"/>
                  </a:cubicBezTo>
                  <a:cubicBezTo>
                    <a:pt x="503" y="300"/>
                    <a:pt x="501" y="303"/>
                    <a:pt x="500" y="305"/>
                  </a:cubicBezTo>
                  <a:cubicBezTo>
                    <a:pt x="500" y="307"/>
                    <a:pt x="499" y="310"/>
                    <a:pt x="500" y="311"/>
                  </a:cubicBezTo>
                  <a:cubicBezTo>
                    <a:pt x="501" y="314"/>
                    <a:pt x="507" y="315"/>
                    <a:pt x="508" y="317"/>
                  </a:cubicBezTo>
                  <a:cubicBezTo>
                    <a:pt x="509" y="319"/>
                    <a:pt x="508" y="323"/>
                    <a:pt x="508" y="324"/>
                  </a:cubicBezTo>
                  <a:cubicBezTo>
                    <a:pt x="508" y="326"/>
                    <a:pt x="510" y="330"/>
                    <a:pt x="511" y="332"/>
                  </a:cubicBezTo>
                  <a:cubicBezTo>
                    <a:pt x="512" y="334"/>
                    <a:pt x="514" y="338"/>
                    <a:pt x="516" y="339"/>
                  </a:cubicBezTo>
                  <a:cubicBezTo>
                    <a:pt x="517" y="340"/>
                    <a:pt x="521" y="340"/>
                    <a:pt x="523" y="340"/>
                  </a:cubicBezTo>
                  <a:cubicBezTo>
                    <a:pt x="525" y="339"/>
                    <a:pt x="530" y="338"/>
                    <a:pt x="532" y="337"/>
                  </a:cubicBezTo>
                  <a:cubicBezTo>
                    <a:pt x="534" y="336"/>
                    <a:pt x="537" y="332"/>
                    <a:pt x="538" y="330"/>
                  </a:cubicBezTo>
                  <a:cubicBezTo>
                    <a:pt x="539" y="329"/>
                    <a:pt x="540" y="327"/>
                    <a:pt x="541" y="326"/>
                  </a:cubicBezTo>
                  <a:cubicBezTo>
                    <a:pt x="542" y="324"/>
                    <a:pt x="543" y="321"/>
                    <a:pt x="542" y="319"/>
                  </a:cubicBezTo>
                  <a:cubicBezTo>
                    <a:pt x="541" y="318"/>
                    <a:pt x="536" y="317"/>
                    <a:pt x="535" y="316"/>
                  </a:cubicBezTo>
                  <a:cubicBezTo>
                    <a:pt x="534" y="315"/>
                    <a:pt x="532" y="313"/>
                    <a:pt x="532" y="312"/>
                  </a:cubicBezTo>
                  <a:cubicBezTo>
                    <a:pt x="532" y="309"/>
                    <a:pt x="535" y="305"/>
                    <a:pt x="536" y="303"/>
                  </a:cubicBezTo>
                  <a:cubicBezTo>
                    <a:pt x="537" y="302"/>
                    <a:pt x="539" y="299"/>
                    <a:pt x="540" y="297"/>
                  </a:cubicBezTo>
                  <a:cubicBezTo>
                    <a:pt x="540" y="295"/>
                    <a:pt x="539" y="290"/>
                    <a:pt x="540" y="288"/>
                  </a:cubicBezTo>
                  <a:cubicBezTo>
                    <a:pt x="541" y="286"/>
                    <a:pt x="542" y="282"/>
                    <a:pt x="543" y="281"/>
                  </a:cubicBezTo>
                  <a:cubicBezTo>
                    <a:pt x="544" y="280"/>
                    <a:pt x="548" y="281"/>
                    <a:pt x="549" y="281"/>
                  </a:cubicBezTo>
                  <a:cubicBezTo>
                    <a:pt x="550" y="282"/>
                    <a:pt x="551" y="285"/>
                    <a:pt x="552" y="285"/>
                  </a:cubicBezTo>
                  <a:cubicBezTo>
                    <a:pt x="553" y="286"/>
                    <a:pt x="556" y="287"/>
                    <a:pt x="557" y="286"/>
                  </a:cubicBezTo>
                  <a:cubicBezTo>
                    <a:pt x="559" y="286"/>
                    <a:pt x="559" y="281"/>
                    <a:pt x="561" y="281"/>
                  </a:cubicBezTo>
                  <a:cubicBezTo>
                    <a:pt x="562" y="280"/>
                    <a:pt x="566" y="281"/>
                    <a:pt x="568" y="282"/>
                  </a:cubicBezTo>
                  <a:cubicBezTo>
                    <a:pt x="569" y="284"/>
                    <a:pt x="571" y="289"/>
                    <a:pt x="571" y="292"/>
                  </a:cubicBezTo>
                  <a:cubicBezTo>
                    <a:pt x="571" y="293"/>
                    <a:pt x="568" y="296"/>
                    <a:pt x="568" y="298"/>
                  </a:cubicBezTo>
                  <a:cubicBezTo>
                    <a:pt x="567" y="299"/>
                    <a:pt x="567" y="303"/>
                    <a:pt x="567" y="305"/>
                  </a:cubicBezTo>
                  <a:cubicBezTo>
                    <a:pt x="567" y="307"/>
                    <a:pt x="570" y="309"/>
                    <a:pt x="570" y="311"/>
                  </a:cubicBezTo>
                  <a:cubicBezTo>
                    <a:pt x="570" y="312"/>
                    <a:pt x="570" y="315"/>
                    <a:pt x="569" y="316"/>
                  </a:cubicBezTo>
                  <a:cubicBezTo>
                    <a:pt x="567" y="317"/>
                    <a:pt x="564" y="314"/>
                    <a:pt x="562" y="315"/>
                  </a:cubicBezTo>
                  <a:cubicBezTo>
                    <a:pt x="561" y="315"/>
                    <a:pt x="557" y="315"/>
                    <a:pt x="557" y="316"/>
                  </a:cubicBezTo>
                  <a:cubicBezTo>
                    <a:pt x="556" y="317"/>
                    <a:pt x="557" y="320"/>
                    <a:pt x="558" y="321"/>
                  </a:cubicBezTo>
                  <a:cubicBezTo>
                    <a:pt x="559" y="322"/>
                    <a:pt x="563" y="321"/>
                    <a:pt x="565" y="321"/>
                  </a:cubicBezTo>
                  <a:cubicBezTo>
                    <a:pt x="567" y="322"/>
                    <a:pt x="569" y="323"/>
                    <a:pt x="570" y="325"/>
                  </a:cubicBezTo>
                  <a:cubicBezTo>
                    <a:pt x="571" y="326"/>
                    <a:pt x="572" y="330"/>
                    <a:pt x="573" y="331"/>
                  </a:cubicBezTo>
                  <a:cubicBezTo>
                    <a:pt x="573" y="334"/>
                    <a:pt x="573" y="340"/>
                    <a:pt x="573" y="342"/>
                  </a:cubicBezTo>
                  <a:cubicBezTo>
                    <a:pt x="574" y="345"/>
                    <a:pt x="574" y="352"/>
                    <a:pt x="576" y="354"/>
                  </a:cubicBezTo>
                  <a:cubicBezTo>
                    <a:pt x="577" y="355"/>
                    <a:pt x="581" y="354"/>
                    <a:pt x="582" y="355"/>
                  </a:cubicBezTo>
                  <a:cubicBezTo>
                    <a:pt x="582" y="356"/>
                    <a:pt x="583" y="358"/>
                    <a:pt x="583" y="358"/>
                  </a:cubicBezTo>
                  <a:cubicBezTo>
                    <a:pt x="583" y="360"/>
                    <a:pt x="581" y="364"/>
                    <a:pt x="581" y="366"/>
                  </a:cubicBezTo>
                  <a:cubicBezTo>
                    <a:pt x="581" y="367"/>
                    <a:pt x="580" y="371"/>
                    <a:pt x="582" y="372"/>
                  </a:cubicBezTo>
                  <a:cubicBezTo>
                    <a:pt x="583" y="372"/>
                    <a:pt x="585" y="370"/>
                    <a:pt x="586" y="370"/>
                  </a:cubicBezTo>
                  <a:cubicBezTo>
                    <a:pt x="588" y="368"/>
                    <a:pt x="590" y="362"/>
                    <a:pt x="592" y="360"/>
                  </a:cubicBezTo>
                  <a:cubicBezTo>
                    <a:pt x="594" y="359"/>
                    <a:pt x="599" y="357"/>
                    <a:pt x="601" y="355"/>
                  </a:cubicBezTo>
                  <a:cubicBezTo>
                    <a:pt x="604" y="352"/>
                    <a:pt x="608" y="345"/>
                    <a:pt x="609" y="341"/>
                  </a:cubicBezTo>
                  <a:cubicBezTo>
                    <a:pt x="610" y="338"/>
                    <a:pt x="611" y="331"/>
                    <a:pt x="612" y="328"/>
                  </a:cubicBezTo>
                  <a:cubicBezTo>
                    <a:pt x="613" y="326"/>
                    <a:pt x="616" y="322"/>
                    <a:pt x="618" y="321"/>
                  </a:cubicBezTo>
                  <a:cubicBezTo>
                    <a:pt x="620" y="320"/>
                    <a:pt x="624" y="321"/>
                    <a:pt x="626" y="321"/>
                  </a:cubicBezTo>
                  <a:cubicBezTo>
                    <a:pt x="630" y="321"/>
                    <a:pt x="639" y="321"/>
                    <a:pt x="644" y="321"/>
                  </a:cubicBezTo>
                  <a:cubicBezTo>
                    <a:pt x="646" y="321"/>
                    <a:pt x="650" y="321"/>
                    <a:pt x="652" y="321"/>
                  </a:cubicBezTo>
                  <a:cubicBezTo>
                    <a:pt x="654" y="322"/>
                    <a:pt x="658" y="324"/>
                    <a:pt x="659" y="325"/>
                  </a:cubicBezTo>
                  <a:cubicBezTo>
                    <a:pt x="661" y="326"/>
                    <a:pt x="665" y="330"/>
                    <a:pt x="667" y="330"/>
                  </a:cubicBezTo>
                  <a:cubicBezTo>
                    <a:pt x="670" y="331"/>
                    <a:pt x="677" y="330"/>
                    <a:pt x="680" y="329"/>
                  </a:cubicBezTo>
                  <a:cubicBezTo>
                    <a:pt x="683" y="329"/>
                    <a:pt x="689" y="326"/>
                    <a:pt x="692" y="325"/>
                  </a:cubicBezTo>
                  <a:cubicBezTo>
                    <a:pt x="695" y="325"/>
                    <a:pt x="700" y="326"/>
                    <a:pt x="702" y="328"/>
                  </a:cubicBezTo>
                  <a:cubicBezTo>
                    <a:pt x="703" y="330"/>
                    <a:pt x="700" y="336"/>
                    <a:pt x="701" y="338"/>
                  </a:cubicBezTo>
                  <a:cubicBezTo>
                    <a:pt x="702" y="340"/>
                    <a:pt x="708" y="343"/>
                    <a:pt x="710" y="345"/>
                  </a:cubicBezTo>
                  <a:cubicBezTo>
                    <a:pt x="711" y="347"/>
                    <a:pt x="713" y="353"/>
                    <a:pt x="712" y="356"/>
                  </a:cubicBezTo>
                  <a:cubicBezTo>
                    <a:pt x="711" y="358"/>
                    <a:pt x="706" y="358"/>
                    <a:pt x="704" y="359"/>
                  </a:cubicBezTo>
                  <a:cubicBezTo>
                    <a:pt x="704" y="360"/>
                    <a:pt x="703" y="362"/>
                    <a:pt x="703" y="363"/>
                  </a:cubicBezTo>
                  <a:cubicBezTo>
                    <a:pt x="703" y="364"/>
                    <a:pt x="707" y="365"/>
                    <a:pt x="708" y="366"/>
                  </a:cubicBezTo>
                  <a:cubicBezTo>
                    <a:pt x="708" y="367"/>
                    <a:pt x="707" y="370"/>
                    <a:pt x="707" y="371"/>
                  </a:cubicBezTo>
                  <a:cubicBezTo>
                    <a:pt x="707" y="372"/>
                    <a:pt x="705" y="373"/>
                    <a:pt x="706" y="374"/>
                  </a:cubicBezTo>
                  <a:cubicBezTo>
                    <a:pt x="706" y="375"/>
                    <a:pt x="709" y="376"/>
                    <a:pt x="710" y="376"/>
                  </a:cubicBezTo>
                  <a:cubicBezTo>
                    <a:pt x="712" y="376"/>
                    <a:pt x="716" y="374"/>
                    <a:pt x="718" y="373"/>
                  </a:cubicBezTo>
                  <a:cubicBezTo>
                    <a:pt x="719" y="371"/>
                    <a:pt x="720" y="367"/>
                    <a:pt x="722" y="366"/>
                  </a:cubicBezTo>
                  <a:cubicBezTo>
                    <a:pt x="723" y="365"/>
                    <a:pt x="728" y="366"/>
                    <a:pt x="730" y="366"/>
                  </a:cubicBezTo>
                  <a:cubicBezTo>
                    <a:pt x="731" y="365"/>
                    <a:pt x="734" y="363"/>
                    <a:pt x="735" y="362"/>
                  </a:cubicBezTo>
                  <a:cubicBezTo>
                    <a:pt x="736" y="361"/>
                    <a:pt x="734" y="357"/>
                    <a:pt x="736" y="355"/>
                  </a:cubicBezTo>
                  <a:cubicBezTo>
                    <a:pt x="737" y="354"/>
                    <a:pt x="741" y="354"/>
                    <a:pt x="743" y="353"/>
                  </a:cubicBezTo>
                  <a:cubicBezTo>
                    <a:pt x="745" y="352"/>
                    <a:pt x="750" y="350"/>
                    <a:pt x="751" y="348"/>
                  </a:cubicBezTo>
                  <a:cubicBezTo>
                    <a:pt x="752" y="346"/>
                    <a:pt x="751" y="342"/>
                    <a:pt x="751" y="340"/>
                  </a:cubicBezTo>
                  <a:cubicBezTo>
                    <a:pt x="751" y="338"/>
                    <a:pt x="749" y="334"/>
                    <a:pt x="750" y="332"/>
                  </a:cubicBezTo>
                  <a:cubicBezTo>
                    <a:pt x="750" y="330"/>
                    <a:pt x="752" y="326"/>
                    <a:pt x="754" y="324"/>
                  </a:cubicBezTo>
                  <a:cubicBezTo>
                    <a:pt x="755" y="323"/>
                    <a:pt x="757" y="322"/>
                    <a:pt x="759" y="322"/>
                  </a:cubicBezTo>
                  <a:cubicBezTo>
                    <a:pt x="760" y="322"/>
                    <a:pt x="763" y="322"/>
                    <a:pt x="764" y="321"/>
                  </a:cubicBezTo>
                  <a:cubicBezTo>
                    <a:pt x="766" y="320"/>
                    <a:pt x="768" y="316"/>
                    <a:pt x="770" y="315"/>
                  </a:cubicBezTo>
                  <a:cubicBezTo>
                    <a:pt x="772" y="315"/>
                    <a:pt x="775" y="318"/>
                    <a:pt x="777" y="318"/>
                  </a:cubicBezTo>
                  <a:cubicBezTo>
                    <a:pt x="779" y="318"/>
                    <a:pt x="783" y="316"/>
                    <a:pt x="785" y="315"/>
                  </a:cubicBezTo>
                  <a:cubicBezTo>
                    <a:pt x="788" y="312"/>
                    <a:pt x="790" y="303"/>
                    <a:pt x="793" y="301"/>
                  </a:cubicBezTo>
                  <a:cubicBezTo>
                    <a:pt x="795" y="299"/>
                    <a:pt x="800" y="299"/>
                    <a:pt x="802" y="298"/>
                  </a:cubicBezTo>
                  <a:cubicBezTo>
                    <a:pt x="804" y="295"/>
                    <a:pt x="805" y="287"/>
                    <a:pt x="806" y="284"/>
                  </a:cubicBezTo>
                  <a:cubicBezTo>
                    <a:pt x="806" y="281"/>
                    <a:pt x="805" y="276"/>
                    <a:pt x="806" y="274"/>
                  </a:cubicBezTo>
                  <a:cubicBezTo>
                    <a:pt x="807" y="273"/>
                    <a:pt x="809" y="269"/>
                    <a:pt x="811" y="269"/>
                  </a:cubicBezTo>
                  <a:cubicBezTo>
                    <a:pt x="813" y="269"/>
                    <a:pt x="814" y="275"/>
                    <a:pt x="815" y="277"/>
                  </a:cubicBezTo>
                  <a:cubicBezTo>
                    <a:pt x="815" y="279"/>
                    <a:pt x="815" y="283"/>
                    <a:pt x="816" y="284"/>
                  </a:cubicBezTo>
                  <a:cubicBezTo>
                    <a:pt x="817" y="288"/>
                    <a:pt x="824" y="291"/>
                    <a:pt x="827" y="293"/>
                  </a:cubicBezTo>
                  <a:cubicBezTo>
                    <a:pt x="830" y="295"/>
                    <a:pt x="836" y="300"/>
                    <a:pt x="837" y="304"/>
                  </a:cubicBezTo>
                  <a:cubicBezTo>
                    <a:pt x="837" y="306"/>
                    <a:pt x="837" y="309"/>
                    <a:pt x="836" y="311"/>
                  </a:cubicBezTo>
                  <a:cubicBezTo>
                    <a:pt x="835" y="313"/>
                    <a:pt x="831" y="315"/>
                    <a:pt x="831" y="317"/>
                  </a:cubicBezTo>
                  <a:cubicBezTo>
                    <a:pt x="830" y="320"/>
                    <a:pt x="833" y="326"/>
                    <a:pt x="833" y="330"/>
                  </a:cubicBezTo>
                  <a:cubicBezTo>
                    <a:pt x="833" y="331"/>
                    <a:pt x="832" y="334"/>
                    <a:pt x="831" y="336"/>
                  </a:cubicBezTo>
                  <a:cubicBezTo>
                    <a:pt x="830" y="337"/>
                    <a:pt x="828" y="338"/>
                    <a:pt x="828" y="339"/>
                  </a:cubicBezTo>
                  <a:cubicBezTo>
                    <a:pt x="827" y="340"/>
                    <a:pt x="827" y="344"/>
                    <a:pt x="826" y="345"/>
                  </a:cubicBezTo>
                  <a:cubicBezTo>
                    <a:pt x="826" y="346"/>
                    <a:pt x="826" y="349"/>
                    <a:pt x="825" y="350"/>
                  </a:cubicBezTo>
                  <a:cubicBezTo>
                    <a:pt x="824" y="351"/>
                    <a:pt x="822" y="351"/>
                    <a:pt x="821" y="351"/>
                  </a:cubicBezTo>
                  <a:cubicBezTo>
                    <a:pt x="819" y="351"/>
                    <a:pt x="815" y="348"/>
                    <a:pt x="814" y="347"/>
                  </a:cubicBezTo>
                  <a:cubicBezTo>
                    <a:pt x="812" y="345"/>
                    <a:pt x="809" y="339"/>
                    <a:pt x="807" y="337"/>
                  </a:cubicBezTo>
                  <a:cubicBezTo>
                    <a:pt x="805" y="336"/>
                    <a:pt x="802" y="335"/>
                    <a:pt x="800" y="335"/>
                  </a:cubicBezTo>
                  <a:cubicBezTo>
                    <a:pt x="799" y="335"/>
                    <a:pt x="795" y="335"/>
                    <a:pt x="794" y="336"/>
                  </a:cubicBezTo>
                  <a:cubicBezTo>
                    <a:pt x="792" y="336"/>
                    <a:pt x="790" y="338"/>
                    <a:pt x="789" y="338"/>
                  </a:cubicBezTo>
                  <a:cubicBezTo>
                    <a:pt x="787" y="339"/>
                    <a:pt x="782" y="338"/>
                    <a:pt x="780" y="339"/>
                  </a:cubicBezTo>
                  <a:cubicBezTo>
                    <a:pt x="778" y="340"/>
                    <a:pt x="775" y="342"/>
                    <a:pt x="774" y="344"/>
                  </a:cubicBezTo>
                  <a:cubicBezTo>
                    <a:pt x="773" y="345"/>
                    <a:pt x="772" y="348"/>
                    <a:pt x="772" y="350"/>
                  </a:cubicBezTo>
                  <a:cubicBezTo>
                    <a:pt x="772" y="352"/>
                    <a:pt x="776" y="357"/>
                    <a:pt x="776" y="359"/>
                  </a:cubicBezTo>
                  <a:cubicBezTo>
                    <a:pt x="776" y="361"/>
                    <a:pt x="774" y="364"/>
                    <a:pt x="773" y="366"/>
                  </a:cubicBezTo>
                  <a:cubicBezTo>
                    <a:pt x="772" y="368"/>
                    <a:pt x="769" y="371"/>
                    <a:pt x="768" y="373"/>
                  </a:cubicBezTo>
                  <a:cubicBezTo>
                    <a:pt x="768" y="375"/>
                    <a:pt x="768" y="379"/>
                    <a:pt x="769" y="381"/>
                  </a:cubicBezTo>
                  <a:cubicBezTo>
                    <a:pt x="770" y="383"/>
                    <a:pt x="776" y="386"/>
                    <a:pt x="778" y="388"/>
                  </a:cubicBezTo>
                  <a:cubicBezTo>
                    <a:pt x="781" y="390"/>
                    <a:pt x="787" y="397"/>
                    <a:pt x="791" y="398"/>
                  </a:cubicBezTo>
                  <a:cubicBezTo>
                    <a:pt x="794" y="399"/>
                    <a:pt x="801" y="399"/>
                    <a:pt x="805" y="398"/>
                  </a:cubicBezTo>
                  <a:cubicBezTo>
                    <a:pt x="808" y="397"/>
                    <a:pt x="815" y="393"/>
                    <a:pt x="818" y="391"/>
                  </a:cubicBezTo>
                  <a:cubicBezTo>
                    <a:pt x="821" y="389"/>
                    <a:pt x="825" y="382"/>
                    <a:pt x="829" y="381"/>
                  </a:cubicBezTo>
                  <a:cubicBezTo>
                    <a:pt x="830" y="380"/>
                    <a:pt x="834" y="381"/>
                    <a:pt x="835" y="382"/>
                  </a:cubicBezTo>
                  <a:cubicBezTo>
                    <a:pt x="837" y="383"/>
                    <a:pt x="839" y="387"/>
                    <a:pt x="841" y="388"/>
                  </a:cubicBezTo>
                  <a:cubicBezTo>
                    <a:pt x="843" y="389"/>
                    <a:pt x="848" y="389"/>
                    <a:pt x="850" y="388"/>
                  </a:cubicBezTo>
                  <a:cubicBezTo>
                    <a:pt x="852" y="387"/>
                    <a:pt x="853" y="381"/>
                    <a:pt x="854" y="380"/>
                  </a:cubicBezTo>
                  <a:cubicBezTo>
                    <a:pt x="855" y="379"/>
                    <a:pt x="858" y="379"/>
                    <a:pt x="859" y="379"/>
                  </a:cubicBezTo>
                  <a:cubicBezTo>
                    <a:pt x="861" y="380"/>
                    <a:pt x="861" y="386"/>
                    <a:pt x="863" y="387"/>
                  </a:cubicBezTo>
                  <a:cubicBezTo>
                    <a:pt x="864" y="389"/>
                    <a:pt x="867" y="390"/>
                    <a:pt x="869" y="391"/>
                  </a:cubicBezTo>
                  <a:cubicBezTo>
                    <a:pt x="874" y="392"/>
                    <a:pt x="883" y="392"/>
                    <a:pt x="887" y="392"/>
                  </a:cubicBezTo>
                  <a:cubicBezTo>
                    <a:pt x="892" y="393"/>
                    <a:pt x="902" y="390"/>
                    <a:pt x="906" y="392"/>
                  </a:cubicBezTo>
                  <a:cubicBezTo>
                    <a:pt x="908" y="393"/>
                    <a:pt x="910" y="398"/>
                    <a:pt x="913" y="400"/>
                  </a:cubicBezTo>
                  <a:cubicBezTo>
                    <a:pt x="915" y="401"/>
                    <a:pt x="921" y="400"/>
                    <a:pt x="923" y="400"/>
                  </a:cubicBezTo>
                  <a:cubicBezTo>
                    <a:pt x="926" y="400"/>
                    <a:pt x="931" y="399"/>
                    <a:pt x="934" y="399"/>
                  </a:cubicBezTo>
                  <a:cubicBezTo>
                    <a:pt x="935" y="399"/>
                    <a:pt x="939" y="402"/>
                    <a:pt x="941" y="402"/>
                  </a:cubicBezTo>
                  <a:cubicBezTo>
                    <a:pt x="942" y="403"/>
                    <a:pt x="945" y="401"/>
                    <a:pt x="947" y="401"/>
                  </a:cubicBezTo>
                  <a:cubicBezTo>
                    <a:pt x="949" y="401"/>
                    <a:pt x="953" y="402"/>
                    <a:pt x="955" y="403"/>
                  </a:cubicBezTo>
                  <a:cubicBezTo>
                    <a:pt x="957" y="404"/>
                    <a:pt x="962" y="405"/>
                    <a:pt x="964" y="406"/>
                  </a:cubicBezTo>
                  <a:cubicBezTo>
                    <a:pt x="967" y="406"/>
                    <a:pt x="972" y="407"/>
                    <a:pt x="975" y="407"/>
                  </a:cubicBezTo>
                  <a:cubicBezTo>
                    <a:pt x="978" y="407"/>
                    <a:pt x="984" y="406"/>
                    <a:pt x="986" y="407"/>
                  </a:cubicBezTo>
                  <a:cubicBezTo>
                    <a:pt x="988" y="408"/>
                    <a:pt x="989" y="411"/>
                    <a:pt x="989" y="413"/>
                  </a:cubicBezTo>
                  <a:cubicBezTo>
                    <a:pt x="990" y="414"/>
                    <a:pt x="990" y="416"/>
                    <a:pt x="989" y="416"/>
                  </a:cubicBezTo>
                  <a:cubicBezTo>
                    <a:pt x="988" y="417"/>
                    <a:pt x="983" y="417"/>
                    <a:pt x="981" y="416"/>
                  </a:cubicBezTo>
                  <a:cubicBezTo>
                    <a:pt x="980" y="415"/>
                    <a:pt x="980" y="412"/>
                    <a:pt x="980" y="412"/>
                  </a:cubicBezTo>
                  <a:cubicBezTo>
                    <a:pt x="979" y="411"/>
                    <a:pt x="976" y="411"/>
                    <a:pt x="975" y="412"/>
                  </a:cubicBezTo>
                  <a:cubicBezTo>
                    <a:pt x="974" y="413"/>
                    <a:pt x="974" y="416"/>
                    <a:pt x="973" y="417"/>
                  </a:cubicBezTo>
                  <a:cubicBezTo>
                    <a:pt x="972" y="418"/>
                    <a:pt x="968" y="416"/>
                    <a:pt x="967" y="417"/>
                  </a:cubicBezTo>
                  <a:cubicBezTo>
                    <a:pt x="965" y="418"/>
                    <a:pt x="962" y="420"/>
                    <a:pt x="962" y="421"/>
                  </a:cubicBezTo>
                  <a:cubicBezTo>
                    <a:pt x="961" y="423"/>
                    <a:pt x="963" y="426"/>
                    <a:pt x="962" y="427"/>
                  </a:cubicBezTo>
                  <a:cubicBezTo>
                    <a:pt x="961" y="429"/>
                    <a:pt x="957" y="429"/>
                    <a:pt x="955" y="430"/>
                  </a:cubicBezTo>
                  <a:cubicBezTo>
                    <a:pt x="954" y="430"/>
                    <a:pt x="952" y="429"/>
                    <a:pt x="951" y="430"/>
                  </a:cubicBezTo>
                  <a:cubicBezTo>
                    <a:pt x="950" y="431"/>
                    <a:pt x="950" y="436"/>
                    <a:pt x="951" y="438"/>
                  </a:cubicBezTo>
                  <a:cubicBezTo>
                    <a:pt x="951" y="439"/>
                    <a:pt x="954" y="441"/>
                    <a:pt x="956" y="442"/>
                  </a:cubicBezTo>
                  <a:cubicBezTo>
                    <a:pt x="958" y="443"/>
                    <a:pt x="963" y="442"/>
                    <a:pt x="964" y="444"/>
                  </a:cubicBezTo>
                  <a:cubicBezTo>
                    <a:pt x="965" y="445"/>
                    <a:pt x="963" y="449"/>
                    <a:pt x="963" y="451"/>
                  </a:cubicBezTo>
                  <a:cubicBezTo>
                    <a:pt x="964" y="453"/>
                    <a:pt x="967" y="455"/>
                    <a:pt x="969" y="455"/>
                  </a:cubicBezTo>
                  <a:cubicBezTo>
                    <a:pt x="971" y="455"/>
                    <a:pt x="974" y="453"/>
                    <a:pt x="976" y="452"/>
                  </a:cubicBezTo>
                  <a:cubicBezTo>
                    <a:pt x="977" y="451"/>
                    <a:pt x="980" y="447"/>
                    <a:pt x="982" y="446"/>
                  </a:cubicBezTo>
                  <a:cubicBezTo>
                    <a:pt x="985" y="445"/>
                    <a:pt x="991" y="445"/>
                    <a:pt x="994" y="446"/>
                  </a:cubicBezTo>
                  <a:cubicBezTo>
                    <a:pt x="997" y="447"/>
                    <a:pt x="1002" y="452"/>
                    <a:pt x="1004" y="454"/>
                  </a:cubicBezTo>
                  <a:cubicBezTo>
                    <a:pt x="1006" y="456"/>
                    <a:pt x="1009" y="460"/>
                    <a:pt x="1011" y="461"/>
                  </a:cubicBezTo>
                  <a:cubicBezTo>
                    <a:pt x="1013" y="464"/>
                    <a:pt x="1017" y="470"/>
                    <a:pt x="1020" y="470"/>
                  </a:cubicBezTo>
                  <a:cubicBezTo>
                    <a:pt x="1024" y="471"/>
                    <a:pt x="1032" y="466"/>
                    <a:pt x="1036" y="466"/>
                  </a:cubicBezTo>
                  <a:cubicBezTo>
                    <a:pt x="1038" y="467"/>
                    <a:pt x="1041" y="472"/>
                    <a:pt x="1043" y="472"/>
                  </a:cubicBezTo>
                  <a:cubicBezTo>
                    <a:pt x="1046" y="472"/>
                    <a:pt x="1051" y="466"/>
                    <a:pt x="1054" y="466"/>
                  </a:cubicBezTo>
                  <a:cubicBezTo>
                    <a:pt x="1056" y="465"/>
                    <a:pt x="1061" y="466"/>
                    <a:pt x="1064" y="467"/>
                  </a:cubicBezTo>
                  <a:cubicBezTo>
                    <a:pt x="1065" y="467"/>
                    <a:pt x="1070" y="469"/>
                    <a:pt x="1070" y="471"/>
                  </a:cubicBezTo>
                  <a:cubicBezTo>
                    <a:pt x="1070" y="473"/>
                    <a:pt x="1064" y="473"/>
                    <a:pt x="1064" y="475"/>
                  </a:cubicBezTo>
                  <a:cubicBezTo>
                    <a:pt x="1063" y="477"/>
                    <a:pt x="1065" y="480"/>
                    <a:pt x="1065" y="481"/>
                  </a:cubicBezTo>
                  <a:cubicBezTo>
                    <a:pt x="1064" y="483"/>
                    <a:pt x="1061" y="484"/>
                    <a:pt x="1059" y="485"/>
                  </a:cubicBezTo>
                  <a:cubicBezTo>
                    <a:pt x="1057" y="486"/>
                    <a:pt x="1052" y="488"/>
                    <a:pt x="1051" y="490"/>
                  </a:cubicBezTo>
                  <a:cubicBezTo>
                    <a:pt x="1050" y="492"/>
                    <a:pt x="1049" y="499"/>
                    <a:pt x="1051" y="501"/>
                  </a:cubicBezTo>
                  <a:cubicBezTo>
                    <a:pt x="1052" y="503"/>
                    <a:pt x="1056" y="506"/>
                    <a:pt x="1058" y="506"/>
                  </a:cubicBezTo>
                  <a:cubicBezTo>
                    <a:pt x="1060" y="505"/>
                    <a:pt x="1062" y="503"/>
                    <a:pt x="1063" y="501"/>
                  </a:cubicBezTo>
                  <a:cubicBezTo>
                    <a:pt x="1064" y="500"/>
                    <a:pt x="1062" y="495"/>
                    <a:pt x="1063" y="494"/>
                  </a:cubicBezTo>
                  <a:cubicBezTo>
                    <a:pt x="1064" y="492"/>
                    <a:pt x="1068" y="490"/>
                    <a:pt x="1070" y="489"/>
                  </a:cubicBezTo>
                  <a:cubicBezTo>
                    <a:pt x="1072" y="489"/>
                    <a:pt x="1076" y="490"/>
                    <a:pt x="1077" y="492"/>
                  </a:cubicBezTo>
                  <a:cubicBezTo>
                    <a:pt x="1078" y="493"/>
                    <a:pt x="1077" y="496"/>
                    <a:pt x="1078" y="496"/>
                  </a:cubicBezTo>
                  <a:cubicBezTo>
                    <a:pt x="1080" y="498"/>
                    <a:pt x="1086" y="498"/>
                    <a:pt x="1088" y="498"/>
                  </a:cubicBezTo>
                  <a:cubicBezTo>
                    <a:pt x="1091" y="497"/>
                    <a:pt x="1095" y="493"/>
                    <a:pt x="1097" y="491"/>
                  </a:cubicBezTo>
                  <a:cubicBezTo>
                    <a:pt x="1099" y="490"/>
                    <a:pt x="1103" y="487"/>
                    <a:pt x="1103" y="485"/>
                  </a:cubicBezTo>
                  <a:cubicBezTo>
                    <a:pt x="1104" y="484"/>
                    <a:pt x="1102" y="481"/>
                    <a:pt x="1101" y="480"/>
                  </a:cubicBezTo>
                  <a:cubicBezTo>
                    <a:pt x="1100" y="479"/>
                    <a:pt x="1097" y="479"/>
                    <a:pt x="1096" y="477"/>
                  </a:cubicBezTo>
                  <a:cubicBezTo>
                    <a:pt x="1096" y="476"/>
                    <a:pt x="1098" y="473"/>
                    <a:pt x="1099" y="472"/>
                  </a:cubicBezTo>
                  <a:cubicBezTo>
                    <a:pt x="1100" y="470"/>
                    <a:pt x="1102" y="468"/>
                    <a:pt x="1103" y="467"/>
                  </a:cubicBezTo>
                  <a:cubicBezTo>
                    <a:pt x="1103" y="465"/>
                    <a:pt x="1101" y="459"/>
                    <a:pt x="1102" y="457"/>
                  </a:cubicBezTo>
                  <a:cubicBezTo>
                    <a:pt x="1104" y="455"/>
                    <a:pt x="1110" y="457"/>
                    <a:pt x="1112" y="456"/>
                  </a:cubicBezTo>
                  <a:cubicBezTo>
                    <a:pt x="1114" y="456"/>
                    <a:pt x="1117" y="451"/>
                    <a:pt x="1120" y="451"/>
                  </a:cubicBezTo>
                  <a:cubicBezTo>
                    <a:pt x="1122" y="451"/>
                    <a:pt x="1125" y="452"/>
                    <a:pt x="1127" y="453"/>
                  </a:cubicBezTo>
                  <a:cubicBezTo>
                    <a:pt x="1129" y="455"/>
                    <a:pt x="1132" y="463"/>
                    <a:pt x="1134" y="466"/>
                  </a:cubicBezTo>
                  <a:cubicBezTo>
                    <a:pt x="1138" y="470"/>
                    <a:pt x="1147" y="478"/>
                    <a:pt x="1151" y="481"/>
                  </a:cubicBezTo>
                  <a:cubicBezTo>
                    <a:pt x="1154" y="484"/>
                    <a:pt x="1161" y="488"/>
                    <a:pt x="1164" y="491"/>
                  </a:cubicBezTo>
                  <a:cubicBezTo>
                    <a:pt x="1166" y="494"/>
                    <a:pt x="1167" y="502"/>
                    <a:pt x="1169" y="505"/>
                  </a:cubicBezTo>
                  <a:cubicBezTo>
                    <a:pt x="1171" y="510"/>
                    <a:pt x="1177" y="518"/>
                    <a:pt x="1179" y="523"/>
                  </a:cubicBezTo>
                  <a:cubicBezTo>
                    <a:pt x="1180" y="526"/>
                    <a:pt x="1182" y="534"/>
                    <a:pt x="1183" y="53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3" name="Freeform 185"/>
            <p:cNvSpPr>
              <a:spLocks/>
            </p:cNvSpPr>
            <p:nvPr/>
          </p:nvSpPr>
          <p:spPr bwMode="auto">
            <a:xfrm>
              <a:off x="2644" y="1899"/>
              <a:ext cx="137" cy="176"/>
            </a:xfrm>
            <a:custGeom>
              <a:avLst/>
              <a:gdLst>
                <a:gd name="T0" fmla="*/ 124 w 125"/>
                <a:gd name="T1" fmla="*/ 32 h 160"/>
                <a:gd name="T2" fmla="*/ 117 w 125"/>
                <a:gd name="T3" fmla="*/ 37 h 160"/>
                <a:gd name="T4" fmla="*/ 113 w 125"/>
                <a:gd name="T5" fmla="*/ 44 h 160"/>
                <a:gd name="T6" fmla="*/ 106 w 125"/>
                <a:gd name="T7" fmla="*/ 46 h 160"/>
                <a:gd name="T8" fmla="*/ 96 w 125"/>
                <a:gd name="T9" fmla="*/ 53 h 160"/>
                <a:gd name="T10" fmla="*/ 89 w 125"/>
                <a:gd name="T11" fmla="*/ 55 h 160"/>
                <a:gd name="T12" fmla="*/ 86 w 125"/>
                <a:gd name="T13" fmla="*/ 66 h 160"/>
                <a:gd name="T14" fmla="*/ 74 w 125"/>
                <a:gd name="T15" fmla="*/ 75 h 160"/>
                <a:gd name="T16" fmla="*/ 65 w 125"/>
                <a:gd name="T17" fmla="*/ 83 h 160"/>
                <a:gd name="T18" fmla="*/ 63 w 125"/>
                <a:gd name="T19" fmla="*/ 101 h 160"/>
                <a:gd name="T20" fmla="*/ 58 w 125"/>
                <a:gd name="T21" fmla="*/ 129 h 160"/>
                <a:gd name="T22" fmla="*/ 59 w 125"/>
                <a:gd name="T23" fmla="*/ 157 h 160"/>
                <a:gd name="T24" fmla="*/ 48 w 125"/>
                <a:gd name="T25" fmla="*/ 155 h 160"/>
                <a:gd name="T26" fmla="*/ 38 w 125"/>
                <a:gd name="T27" fmla="*/ 145 h 160"/>
                <a:gd name="T28" fmla="*/ 29 w 125"/>
                <a:gd name="T29" fmla="*/ 141 h 160"/>
                <a:gd name="T30" fmla="*/ 24 w 125"/>
                <a:gd name="T31" fmla="*/ 136 h 160"/>
                <a:gd name="T32" fmla="*/ 15 w 125"/>
                <a:gd name="T33" fmla="*/ 135 h 160"/>
                <a:gd name="T34" fmla="*/ 15 w 125"/>
                <a:gd name="T35" fmla="*/ 123 h 160"/>
                <a:gd name="T36" fmla="*/ 8 w 125"/>
                <a:gd name="T37" fmla="*/ 114 h 160"/>
                <a:gd name="T38" fmla="*/ 10 w 125"/>
                <a:gd name="T39" fmla="*/ 98 h 160"/>
                <a:gd name="T40" fmla="*/ 18 w 125"/>
                <a:gd name="T41" fmla="*/ 98 h 160"/>
                <a:gd name="T42" fmla="*/ 24 w 125"/>
                <a:gd name="T43" fmla="*/ 102 h 160"/>
                <a:gd name="T44" fmla="*/ 21 w 125"/>
                <a:gd name="T45" fmla="*/ 95 h 160"/>
                <a:gd name="T46" fmla="*/ 21 w 125"/>
                <a:gd name="T47" fmla="*/ 89 h 160"/>
                <a:gd name="T48" fmla="*/ 29 w 125"/>
                <a:gd name="T49" fmla="*/ 88 h 160"/>
                <a:gd name="T50" fmla="*/ 23 w 125"/>
                <a:gd name="T51" fmla="*/ 85 h 160"/>
                <a:gd name="T52" fmla="*/ 24 w 125"/>
                <a:gd name="T53" fmla="*/ 77 h 160"/>
                <a:gd name="T54" fmla="*/ 15 w 125"/>
                <a:gd name="T55" fmla="*/ 68 h 160"/>
                <a:gd name="T56" fmla="*/ 11 w 125"/>
                <a:gd name="T57" fmla="*/ 62 h 160"/>
                <a:gd name="T58" fmla="*/ 3 w 125"/>
                <a:gd name="T59" fmla="*/ 63 h 160"/>
                <a:gd name="T60" fmla="*/ 5 w 125"/>
                <a:gd name="T61" fmla="*/ 45 h 160"/>
                <a:gd name="T62" fmla="*/ 22 w 125"/>
                <a:gd name="T63" fmla="*/ 29 h 160"/>
                <a:gd name="T64" fmla="*/ 28 w 125"/>
                <a:gd name="T65" fmla="*/ 36 h 160"/>
                <a:gd name="T66" fmla="*/ 39 w 125"/>
                <a:gd name="T67" fmla="*/ 39 h 160"/>
                <a:gd name="T68" fmla="*/ 54 w 125"/>
                <a:gd name="T69" fmla="*/ 28 h 160"/>
                <a:gd name="T70" fmla="*/ 63 w 125"/>
                <a:gd name="T71" fmla="*/ 19 h 160"/>
                <a:gd name="T72" fmla="*/ 57 w 125"/>
                <a:gd name="T73" fmla="*/ 11 h 160"/>
                <a:gd name="T74" fmla="*/ 64 w 125"/>
                <a:gd name="T75" fmla="*/ 5 h 160"/>
                <a:gd name="T76" fmla="*/ 73 w 125"/>
                <a:gd name="T77" fmla="*/ 11 h 160"/>
                <a:gd name="T78" fmla="*/ 84 w 125"/>
                <a:gd name="T79" fmla="*/ 2 h 160"/>
                <a:gd name="T80" fmla="*/ 104 w 125"/>
                <a:gd name="T81" fmla="*/ 5 h 160"/>
                <a:gd name="T82" fmla="*/ 124 w 125"/>
                <a:gd name="T83" fmla="*/ 2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160">
                  <a:moveTo>
                    <a:pt x="124" y="26"/>
                  </a:moveTo>
                  <a:cubicBezTo>
                    <a:pt x="125" y="28"/>
                    <a:pt x="124" y="31"/>
                    <a:pt x="124" y="32"/>
                  </a:cubicBezTo>
                  <a:cubicBezTo>
                    <a:pt x="124" y="34"/>
                    <a:pt x="122" y="36"/>
                    <a:pt x="121" y="37"/>
                  </a:cubicBezTo>
                  <a:cubicBezTo>
                    <a:pt x="120" y="37"/>
                    <a:pt x="118" y="37"/>
                    <a:pt x="117" y="37"/>
                  </a:cubicBezTo>
                  <a:cubicBezTo>
                    <a:pt x="116" y="37"/>
                    <a:pt x="114" y="37"/>
                    <a:pt x="113" y="38"/>
                  </a:cubicBezTo>
                  <a:cubicBezTo>
                    <a:pt x="113" y="39"/>
                    <a:pt x="114" y="43"/>
                    <a:pt x="113" y="44"/>
                  </a:cubicBezTo>
                  <a:cubicBezTo>
                    <a:pt x="113" y="46"/>
                    <a:pt x="113" y="48"/>
                    <a:pt x="112" y="49"/>
                  </a:cubicBezTo>
                  <a:cubicBezTo>
                    <a:pt x="111" y="50"/>
                    <a:pt x="107" y="46"/>
                    <a:pt x="106" y="46"/>
                  </a:cubicBezTo>
                  <a:cubicBezTo>
                    <a:pt x="104" y="47"/>
                    <a:pt x="103" y="51"/>
                    <a:pt x="102" y="52"/>
                  </a:cubicBezTo>
                  <a:cubicBezTo>
                    <a:pt x="101" y="52"/>
                    <a:pt x="98" y="52"/>
                    <a:pt x="96" y="53"/>
                  </a:cubicBezTo>
                  <a:cubicBezTo>
                    <a:pt x="95" y="54"/>
                    <a:pt x="95" y="57"/>
                    <a:pt x="94" y="57"/>
                  </a:cubicBezTo>
                  <a:cubicBezTo>
                    <a:pt x="92" y="58"/>
                    <a:pt x="90" y="55"/>
                    <a:pt x="89" y="55"/>
                  </a:cubicBezTo>
                  <a:cubicBezTo>
                    <a:pt x="87" y="56"/>
                    <a:pt x="86" y="57"/>
                    <a:pt x="85" y="59"/>
                  </a:cubicBezTo>
                  <a:cubicBezTo>
                    <a:pt x="85" y="60"/>
                    <a:pt x="87" y="64"/>
                    <a:pt x="86" y="66"/>
                  </a:cubicBezTo>
                  <a:cubicBezTo>
                    <a:pt x="85" y="67"/>
                    <a:pt x="83" y="70"/>
                    <a:pt x="82" y="71"/>
                  </a:cubicBezTo>
                  <a:cubicBezTo>
                    <a:pt x="80" y="72"/>
                    <a:pt x="76" y="74"/>
                    <a:pt x="74" y="75"/>
                  </a:cubicBezTo>
                  <a:cubicBezTo>
                    <a:pt x="73" y="76"/>
                    <a:pt x="70" y="77"/>
                    <a:pt x="68" y="78"/>
                  </a:cubicBezTo>
                  <a:cubicBezTo>
                    <a:pt x="67" y="79"/>
                    <a:pt x="65" y="82"/>
                    <a:pt x="65" y="83"/>
                  </a:cubicBezTo>
                  <a:cubicBezTo>
                    <a:pt x="64" y="85"/>
                    <a:pt x="68" y="89"/>
                    <a:pt x="67" y="92"/>
                  </a:cubicBezTo>
                  <a:cubicBezTo>
                    <a:pt x="67" y="94"/>
                    <a:pt x="64" y="99"/>
                    <a:pt x="63" y="101"/>
                  </a:cubicBezTo>
                  <a:cubicBezTo>
                    <a:pt x="62" y="104"/>
                    <a:pt x="60" y="109"/>
                    <a:pt x="59" y="112"/>
                  </a:cubicBezTo>
                  <a:cubicBezTo>
                    <a:pt x="59" y="116"/>
                    <a:pt x="58" y="125"/>
                    <a:pt x="58" y="129"/>
                  </a:cubicBezTo>
                  <a:cubicBezTo>
                    <a:pt x="58" y="133"/>
                    <a:pt x="60" y="140"/>
                    <a:pt x="60" y="144"/>
                  </a:cubicBezTo>
                  <a:cubicBezTo>
                    <a:pt x="60" y="147"/>
                    <a:pt x="60" y="154"/>
                    <a:pt x="59" y="157"/>
                  </a:cubicBezTo>
                  <a:cubicBezTo>
                    <a:pt x="58" y="158"/>
                    <a:pt x="57" y="159"/>
                    <a:pt x="55" y="159"/>
                  </a:cubicBezTo>
                  <a:cubicBezTo>
                    <a:pt x="53" y="160"/>
                    <a:pt x="49" y="157"/>
                    <a:pt x="48" y="155"/>
                  </a:cubicBezTo>
                  <a:cubicBezTo>
                    <a:pt x="46" y="153"/>
                    <a:pt x="44" y="148"/>
                    <a:pt x="42" y="147"/>
                  </a:cubicBezTo>
                  <a:cubicBezTo>
                    <a:pt x="41" y="146"/>
                    <a:pt x="39" y="146"/>
                    <a:pt x="38" y="145"/>
                  </a:cubicBezTo>
                  <a:cubicBezTo>
                    <a:pt x="37" y="145"/>
                    <a:pt x="33" y="146"/>
                    <a:pt x="32" y="146"/>
                  </a:cubicBezTo>
                  <a:cubicBezTo>
                    <a:pt x="31" y="145"/>
                    <a:pt x="30" y="143"/>
                    <a:pt x="29" y="141"/>
                  </a:cubicBezTo>
                  <a:cubicBezTo>
                    <a:pt x="29" y="140"/>
                    <a:pt x="28" y="138"/>
                    <a:pt x="28" y="137"/>
                  </a:cubicBezTo>
                  <a:cubicBezTo>
                    <a:pt x="27" y="136"/>
                    <a:pt x="25" y="136"/>
                    <a:pt x="24" y="136"/>
                  </a:cubicBezTo>
                  <a:cubicBezTo>
                    <a:pt x="24" y="136"/>
                    <a:pt x="23" y="138"/>
                    <a:pt x="22" y="138"/>
                  </a:cubicBezTo>
                  <a:cubicBezTo>
                    <a:pt x="20" y="138"/>
                    <a:pt x="16" y="136"/>
                    <a:pt x="15" y="135"/>
                  </a:cubicBezTo>
                  <a:cubicBezTo>
                    <a:pt x="14" y="134"/>
                    <a:pt x="14" y="131"/>
                    <a:pt x="14" y="129"/>
                  </a:cubicBezTo>
                  <a:cubicBezTo>
                    <a:pt x="14" y="128"/>
                    <a:pt x="15" y="125"/>
                    <a:pt x="15" y="123"/>
                  </a:cubicBezTo>
                  <a:cubicBezTo>
                    <a:pt x="15" y="122"/>
                    <a:pt x="14" y="119"/>
                    <a:pt x="13" y="118"/>
                  </a:cubicBezTo>
                  <a:cubicBezTo>
                    <a:pt x="12" y="117"/>
                    <a:pt x="9" y="116"/>
                    <a:pt x="8" y="114"/>
                  </a:cubicBezTo>
                  <a:cubicBezTo>
                    <a:pt x="7" y="112"/>
                    <a:pt x="8" y="108"/>
                    <a:pt x="8" y="106"/>
                  </a:cubicBezTo>
                  <a:cubicBezTo>
                    <a:pt x="8" y="104"/>
                    <a:pt x="8" y="100"/>
                    <a:pt x="10" y="98"/>
                  </a:cubicBezTo>
                  <a:cubicBezTo>
                    <a:pt x="11" y="97"/>
                    <a:pt x="13" y="96"/>
                    <a:pt x="15" y="97"/>
                  </a:cubicBezTo>
                  <a:cubicBezTo>
                    <a:pt x="16" y="97"/>
                    <a:pt x="18" y="97"/>
                    <a:pt x="18" y="98"/>
                  </a:cubicBezTo>
                  <a:cubicBezTo>
                    <a:pt x="19" y="99"/>
                    <a:pt x="19" y="102"/>
                    <a:pt x="20" y="102"/>
                  </a:cubicBezTo>
                  <a:cubicBezTo>
                    <a:pt x="21" y="103"/>
                    <a:pt x="23" y="103"/>
                    <a:pt x="24" y="102"/>
                  </a:cubicBezTo>
                  <a:cubicBezTo>
                    <a:pt x="25" y="101"/>
                    <a:pt x="26" y="98"/>
                    <a:pt x="25" y="97"/>
                  </a:cubicBezTo>
                  <a:cubicBezTo>
                    <a:pt x="24" y="96"/>
                    <a:pt x="22" y="96"/>
                    <a:pt x="21" y="95"/>
                  </a:cubicBezTo>
                  <a:cubicBezTo>
                    <a:pt x="20" y="94"/>
                    <a:pt x="18" y="92"/>
                    <a:pt x="19" y="91"/>
                  </a:cubicBezTo>
                  <a:cubicBezTo>
                    <a:pt x="19" y="90"/>
                    <a:pt x="21" y="89"/>
                    <a:pt x="21" y="89"/>
                  </a:cubicBezTo>
                  <a:cubicBezTo>
                    <a:pt x="23" y="89"/>
                    <a:pt x="27" y="91"/>
                    <a:pt x="28" y="90"/>
                  </a:cubicBezTo>
                  <a:cubicBezTo>
                    <a:pt x="29" y="90"/>
                    <a:pt x="29" y="88"/>
                    <a:pt x="29" y="88"/>
                  </a:cubicBezTo>
                  <a:cubicBezTo>
                    <a:pt x="29" y="87"/>
                    <a:pt x="28" y="86"/>
                    <a:pt x="27" y="85"/>
                  </a:cubicBezTo>
                  <a:cubicBezTo>
                    <a:pt x="26" y="85"/>
                    <a:pt x="24" y="86"/>
                    <a:pt x="23" y="85"/>
                  </a:cubicBezTo>
                  <a:cubicBezTo>
                    <a:pt x="22" y="85"/>
                    <a:pt x="21" y="83"/>
                    <a:pt x="21" y="82"/>
                  </a:cubicBezTo>
                  <a:cubicBezTo>
                    <a:pt x="21" y="81"/>
                    <a:pt x="24" y="78"/>
                    <a:pt x="24" y="77"/>
                  </a:cubicBezTo>
                  <a:cubicBezTo>
                    <a:pt x="23" y="75"/>
                    <a:pt x="19" y="75"/>
                    <a:pt x="17" y="73"/>
                  </a:cubicBezTo>
                  <a:cubicBezTo>
                    <a:pt x="16" y="72"/>
                    <a:pt x="15" y="70"/>
                    <a:pt x="15" y="68"/>
                  </a:cubicBezTo>
                  <a:cubicBezTo>
                    <a:pt x="14" y="67"/>
                    <a:pt x="15" y="64"/>
                    <a:pt x="14" y="63"/>
                  </a:cubicBezTo>
                  <a:cubicBezTo>
                    <a:pt x="14" y="62"/>
                    <a:pt x="12" y="62"/>
                    <a:pt x="11" y="62"/>
                  </a:cubicBezTo>
                  <a:cubicBezTo>
                    <a:pt x="10" y="62"/>
                    <a:pt x="9" y="63"/>
                    <a:pt x="9" y="64"/>
                  </a:cubicBezTo>
                  <a:cubicBezTo>
                    <a:pt x="7" y="64"/>
                    <a:pt x="4" y="64"/>
                    <a:pt x="3" y="63"/>
                  </a:cubicBezTo>
                  <a:cubicBezTo>
                    <a:pt x="1" y="62"/>
                    <a:pt x="0" y="59"/>
                    <a:pt x="0" y="58"/>
                  </a:cubicBezTo>
                  <a:cubicBezTo>
                    <a:pt x="0" y="54"/>
                    <a:pt x="3" y="48"/>
                    <a:pt x="5" y="45"/>
                  </a:cubicBezTo>
                  <a:cubicBezTo>
                    <a:pt x="7" y="42"/>
                    <a:pt x="12" y="37"/>
                    <a:pt x="14" y="35"/>
                  </a:cubicBezTo>
                  <a:cubicBezTo>
                    <a:pt x="16" y="33"/>
                    <a:pt x="19" y="30"/>
                    <a:pt x="22" y="29"/>
                  </a:cubicBezTo>
                  <a:cubicBezTo>
                    <a:pt x="23" y="29"/>
                    <a:pt x="26" y="29"/>
                    <a:pt x="27" y="30"/>
                  </a:cubicBezTo>
                  <a:cubicBezTo>
                    <a:pt x="28" y="31"/>
                    <a:pt x="27" y="35"/>
                    <a:pt x="28" y="36"/>
                  </a:cubicBezTo>
                  <a:cubicBezTo>
                    <a:pt x="29" y="37"/>
                    <a:pt x="32" y="39"/>
                    <a:pt x="33" y="40"/>
                  </a:cubicBezTo>
                  <a:cubicBezTo>
                    <a:pt x="35" y="40"/>
                    <a:pt x="38" y="40"/>
                    <a:pt x="39" y="39"/>
                  </a:cubicBezTo>
                  <a:cubicBezTo>
                    <a:pt x="42" y="38"/>
                    <a:pt x="44" y="32"/>
                    <a:pt x="47" y="31"/>
                  </a:cubicBezTo>
                  <a:cubicBezTo>
                    <a:pt x="48" y="30"/>
                    <a:pt x="52" y="29"/>
                    <a:pt x="54" y="28"/>
                  </a:cubicBezTo>
                  <a:cubicBezTo>
                    <a:pt x="55" y="27"/>
                    <a:pt x="58" y="24"/>
                    <a:pt x="60" y="23"/>
                  </a:cubicBezTo>
                  <a:cubicBezTo>
                    <a:pt x="60" y="22"/>
                    <a:pt x="62" y="20"/>
                    <a:pt x="63" y="19"/>
                  </a:cubicBezTo>
                  <a:cubicBezTo>
                    <a:pt x="63" y="18"/>
                    <a:pt x="62" y="16"/>
                    <a:pt x="61" y="15"/>
                  </a:cubicBezTo>
                  <a:cubicBezTo>
                    <a:pt x="60" y="14"/>
                    <a:pt x="57" y="13"/>
                    <a:pt x="57" y="11"/>
                  </a:cubicBezTo>
                  <a:cubicBezTo>
                    <a:pt x="56" y="10"/>
                    <a:pt x="57" y="7"/>
                    <a:pt x="58" y="6"/>
                  </a:cubicBezTo>
                  <a:cubicBezTo>
                    <a:pt x="60" y="5"/>
                    <a:pt x="63" y="5"/>
                    <a:pt x="64" y="5"/>
                  </a:cubicBezTo>
                  <a:cubicBezTo>
                    <a:pt x="66" y="5"/>
                    <a:pt x="68" y="7"/>
                    <a:pt x="70" y="8"/>
                  </a:cubicBezTo>
                  <a:cubicBezTo>
                    <a:pt x="70" y="9"/>
                    <a:pt x="72" y="11"/>
                    <a:pt x="73" y="11"/>
                  </a:cubicBezTo>
                  <a:cubicBezTo>
                    <a:pt x="74" y="12"/>
                    <a:pt x="77" y="9"/>
                    <a:pt x="78" y="8"/>
                  </a:cubicBezTo>
                  <a:cubicBezTo>
                    <a:pt x="80" y="6"/>
                    <a:pt x="82" y="3"/>
                    <a:pt x="84" y="2"/>
                  </a:cubicBezTo>
                  <a:cubicBezTo>
                    <a:pt x="86" y="0"/>
                    <a:pt x="91" y="0"/>
                    <a:pt x="94" y="0"/>
                  </a:cubicBezTo>
                  <a:cubicBezTo>
                    <a:pt x="97" y="0"/>
                    <a:pt x="101" y="4"/>
                    <a:pt x="104" y="5"/>
                  </a:cubicBezTo>
                  <a:cubicBezTo>
                    <a:pt x="107" y="7"/>
                    <a:pt x="112" y="13"/>
                    <a:pt x="115" y="16"/>
                  </a:cubicBezTo>
                  <a:cubicBezTo>
                    <a:pt x="118" y="19"/>
                    <a:pt x="123" y="23"/>
                    <a:pt x="124" y="2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4" name="Freeform 186"/>
            <p:cNvSpPr>
              <a:spLocks/>
            </p:cNvSpPr>
            <p:nvPr/>
          </p:nvSpPr>
          <p:spPr bwMode="auto">
            <a:xfrm>
              <a:off x="2706" y="2106"/>
              <a:ext cx="31" cy="56"/>
            </a:xfrm>
            <a:custGeom>
              <a:avLst/>
              <a:gdLst>
                <a:gd name="T0" fmla="*/ 27 w 28"/>
                <a:gd name="T1" fmla="*/ 22 h 51"/>
                <a:gd name="T2" fmla="*/ 27 w 28"/>
                <a:gd name="T3" fmla="*/ 29 h 51"/>
                <a:gd name="T4" fmla="*/ 24 w 28"/>
                <a:gd name="T5" fmla="*/ 41 h 51"/>
                <a:gd name="T6" fmla="*/ 21 w 28"/>
                <a:gd name="T7" fmla="*/ 47 h 51"/>
                <a:gd name="T8" fmla="*/ 16 w 28"/>
                <a:gd name="T9" fmla="*/ 50 h 51"/>
                <a:gd name="T10" fmla="*/ 11 w 28"/>
                <a:gd name="T11" fmla="*/ 51 h 51"/>
                <a:gd name="T12" fmla="*/ 7 w 28"/>
                <a:gd name="T13" fmla="*/ 51 h 51"/>
                <a:gd name="T14" fmla="*/ 5 w 28"/>
                <a:gd name="T15" fmla="*/ 45 h 51"/>
                <a:gd name="T16" fmla="*/ 5 w 28"/>
                <a:gd name="T17" fmla="*/ 33 h 51"/>
                <a:gd name="T18" fmla="*/ 2 w 28"/>
                <a:gd name="T19" fmla="*/ 24 h 51"/>
                <a:gd name="T20" fmla="*/ 0 w 28"/>
                <a:gd name="T21" fmla="*/ 17 h 51"/>
                <a:gd name="T22" fmla="*/ 1 w 28"/>
                <a:gd name="T23" fmla="*/ 8 h 51"/>
                <a:gd name="T24" fmla="*/ 8 w 28"/>
                <a:gd name="T25" fmla="*/ 5 h 51"/>
                <a:gd name="T26" fmla="*/ 12 w 28"/>
                <a:gd name="T27" fmla="*/ 0 h 51"/>
                <a:gd name="T28" fmla="*/ 16 w 28"/>
                <a:gd name="T29" fmla="*/ 1 h 51"/>
                <a:gd name="T30" fmla="*/ 20 w 28"/>
                <a:gd name="T31" fmla="*/ 7 h 51"/>
                <a:gd name="T32" fmla="*/ 22 w 28"/>
                <a:gd name="T33" fmla="*/ 14 h 51"/>
                <a:gd name="T34" fmla="*/ 27 w 28"/>
                <a:gd name="T35" fmla="*/ 2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51">
                  <a:moveTo>
                    <a:pt x="27" y="22"/>
                  </a:moveTo>
                  <a:cubicBezTo>
                    <a:pt x="28" y="24"/>
                    <a:pt x="27" y="28"/>
                    <a:pt x="27" y="29"/>
                  </a:cubicBezTo>
                  <a:cubicBezTo>
                    <a:pt x="27" y="32"/>
                    <a:pt x="25" y="38"/>
                    <a:pt x="24" y="41"/>
                  </a:cubicBezTo>
                  <a:cubicBezTo>
                    <a:pt x="23" y="42"/>
                    <a:pt x="22" y="45"/>
                    <a:pt x="21" y="47"/>
                  </a:cubicBezTo>
                  <a:cubicBezTo>
                    <a:pt x="20" y="48"/>
                    <a:pt x="17" y="49"/>
                    <a:pt x="16" y="50"/>
                  </a:cubicBezTo>
                  <a:cubicBezTo>
                    <a:pt x="15" y="51"/>
                    <a:pt x="12" y="51"/>
                    <a:pt x="11" y="51"/>
                  </a:cubicBezTo>
                  <a:cubicBezTo>
                    <a:pt x="10" y="51"/>
                    <a:pt x="8" y="51"/>
                    <a:pt x="7" y="51"/>
                  </a:cubicBezTo>
                  <a:cubicBezTo>
                    <a:pt x="6" y="50"/>
                    <a:pt x="5" y="47"/>
                    <a:pt x="5" y="45"/>
                  </a:cubicBezTo>
                  <a:cubicBezTo>
                    <a:pt x="4" y="42"/>
                    <a:pt x="6" y="36"/>
                    <a:pt x="5" y="33"/>
                  </a:cubicBezTo>
                  <a:cubicBezTo>
                    <a:pt x="5" y="31"/>
                    <a:pt x="3" y="26"/>
                    <a:pt x="2" y="24"/>
                  </a:cubicBezTo>
                  <a:cubicBezTo>
                    <a:pt x="1" y="22"/>
                    <a:pt x="0" y="19"/>
                    <a:pt x="0" y="17"/>
                  </a:cubicBezTo>
                  <a:cubicBezTo>
                    <a:pt x="0" y="15"/>
                    <a:pt x="0" y="10"/>
                    <a:pt x="1" y="8"/>
                  </a:cubicBezTo>
                  <a:cubicBezTo>
                    <a:pt x="2" y="7"/>
                    <a:pt x="7" y="6"/>
                    <a:pt x="8" y="5"/>
                  </a:cubicBezTo>
                  <a:cubicBezTo>
                    <a:pt x="10" y="4"/>
                    <a:pt x="11" y="1"/>
                    <a:pt x="12" y="0"/>
                  </a:cubicBezTo>
                  <a:cubicBezTo>
                    <a:pt x="13" y="0"/>
                    <a:pt x="15" y="0"/>
                    <a:pt x="16" y="1"/>
                  </a:cubicBezTo>
                  <a:cubicBezTo>
                    <a:pt x="17" y="2"/>
                    <a:pt x="19" y="5"/>
                    <a:pt x="20" y="7"/>
                  </a:cubicBezTo>
                  <a:cubicBezTo>
                    <a:pt x="20" y="9"/>
                    <a:pt x="21" y="12"/>
                    <a:pt x="22" y="14"/>
                  </a:cubicBezTo>
                  <a:cubicBezTo>
                    <a:pt x="23" y="16"/>
                    <a:pt x="26" y="20"/>
                    <a:pt x="27" y="2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5" name="Freeform 187"/>
            <p:cNvSpPr>
              <a:spLocks/>
            </p:cNvSpPr>
            <p:nvPr/>
          </p:nvSpPr>
          <p:spPr bwMode="auto">
            <a:xfrm>
              <a:off x="2689" y="2072"/>
              <a:ext cx="10" cy="12"/>
            </a:xfrm>
            <a:custGeom>
              <a:avLst/>
              <a:gdLst>
                <a:gd name="T0" fmla="*/ 8 w 9"/>
                <a:gd name="T1" fmla="*/ 6 h 11"/>
                <a:gd name="T2" fmla="*/ 9 w 9"/>
                <a:gd name="T3" fmla="*/ 8 h 11"/>
                <a:gd name="T4" fmla="*/ 6 w 9"/>
                <a:gd name="T5" fmla="*/ 11 h 11"/>
                <a:gd name="T6" fmla="*/ 2 w 9"/>
                <a:gd name="T7" fmla="*/ 8 h 11"/>
                <a:gd name="T8" fmla="*/ 0 w 9"/>
                <a:gd name="T9" fmla="*/ 5 h 11"/>
                <a:gd name="T10" fmla="*/ 1 w 9"/>
                <a:gd name="T11" fmla="*/ 1 h 11"/>
                <a:gd name="T12" fmla="*/ 6 w 9"/>
                <a:gd name="T13" fmla="*/ 1 h 11"/>
                <a:gd name="T14" fmla="*/ 8 w 9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8" y="6"/>
                  </a:moveTo>
                  <a:cubicBezTo>
                    <a:pt x="8" y="6"/>
                    <a:pt x="9" y="8"/>
                    <a:pt x="9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3" y="9"/>
                    <a:pt x="2" y="8"/>
                  </a:cubicBezTo>
                  <a:cubicBezTo>
                    <a:pt x="1" y="8"/>
                    <a:pt x="1" y="6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5" y="0"/>
                    <a:pt x="6" y="1"/>
                  </a:cubicBezTo>
                  <a:cubicBezTo>
                    <a:pt x="7" y="2"/>
                    <a:pt x="8" y="5"/>
                    <a:pt x="8" y="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6" name="Freeform 188"/>
            <p:cNvSpPr>
              <a:spLocks/>
            </p:cNvSpPr>
            <p:nvPr/>
          </p:nvSpPr>
          <p:spPr bwMode="auto">
            <a:xfrm>
              <a:off x="2477" y="2010"/>
              <a:ext cx="56" cy="42"/>
            </a:xfrm>
            <a:custGeom>
              <a:avLst/>
              <a:gdLst>
                <a:gd name="T0" fmla="*/ 48 w 51"/>
                <a:gd name="T1" fmla="*/ 24 h 38"/>
                <a:gd name="T2" fmla="*/ 51 w 51"/>
                <a:gd name="T3" fmla="*/ 31 h 38"/>
                <a:gd name="T4" fmla="*/ 48 w 51"/>
                <a:gd name="T5" fmla="*/ 35 h 38"/>
                <a:gd name="T6" fmla="*/ 39 w 51"/>
                <a:gd name="T7" fmla="*/ 36 h 38"/>
                <a:gd name="T8" fmla="*/ 29 w 51"/>
                <a:gd name="T9" fmla="*/ 38 h 38"/>
                <a:gd name="T10" fmla="*/ 23 w 51"/>
                <a:gd name="T11" fmla="*/ 37 h 38"/>
                <a:gd name="T12" fmla="*/ 13 w 51"/>
                <a:gd name="T13" fmla="*/ 37 h 38"/>
                <a:gd name="T14" fmla="*/ 9 w 51"/>
                <a:gd name="T15" fmla="*/ 34 h 38"/>
                <a:gd name="T16" fmla="*/ 5 w 51"/>
                <a:gd name="T17" fmla="*/ 29 h 38"/>
                <a:gd name="T18" fmla="*/ 1 w 51"/>
                <a:gd name="T19" fmla="*/ 27 h 38"/>
                <a:gd name="T20" fmla="*/ 2 w 51"/>
                <a:gd name="T21" fmla="*/ 20 h 38"/>
                <a:gd name="T22" fmla="*/ 9 w 51"/>
                <a:gd name="T23" fmla="*/ 16 h 38"/>
                <a:gd name="T24" fmla="*/ 19 w 51"/>
                <a:gd name="T25" fmla="*/ 9 h 38"/>
                <a:gd name="T26" fmla="*/ 25 w 51"/>
                <a:gd name="T27" fmla="*/ 1 h 38"/>
                <a:gd name="T28" fmla="*/ 35 w 51"/>
                <a:gd name="T29" fmla="*/ 1 h 38"/>
                <a:gd name="T30" fmla="*/ 42 w 51"/>
                <a:gd name="T31" fmla="*/ 3 h 38"/>
                <a:gd name="T32" fmla="*/ 46 w 51"/>
                <a:gd name="T33" fmla="*/ 10 h 38"/>
                <a:gd name="T34" fmla="*/ 45 w 51"/>
                <a:gd name="T35" fmla="*/ 17 h 38"/>
                <a:gd name="T36" fmla="*/ 48 w 51"/>
                <a:gd name="T3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38">
                  <a:moveTo>
                    <a:pt x="48" y="24"/>
                  </a:moveTo>
                  <a:cubicBezTo>
                    <a:pt x="49" y="26"/>
                    <a:pt x="51" y="29"/>
                    <a:pt x="51" y="31"/>
                  </a:cubicBezTo>
                  <a:cubicBezTo>
                    <a:pt x="51" y="32"/>
                    <a:pt x="49" y="34"/>
                    <a:pt x="48" y="35"/>
                  </a:cubicBezTo>
                  <a:cubicBezTo>
                    <a:pt x="46" y="36"/>
                    <a:pt x="42" y="36"/>
                    <a:pt x="39" y="36"/>
                  </a:cubicBezTo>
                  <a:cubicBezTo>
                    <a:pt x="37" y="36"/>
                    <a:pt x="32" y="38"/>
                    <a:pt x="29" y="38"/>
                  </a:cubicBezTo>
                  <a:cubicBezTo>
                    <a:pt x="27" y="38"/>
                    <a:pt x="25" y="37"/>
                    <a:pt x="23" y="37"/>
                  </a:cubicBezTo>
                  <a:cubicBezTo>
                    <a:pt x="21" y="37"/>
                    <a:pt x="16" y="38"/>
                    <a:pt x="13" y="37"/>
                  </a:cubicBezTo>
                  <a:cubicBezTo>
                    <a:pt x="12" y="37"/>
                    <a:pt x="10" y="35"/>
                    <a:pt x="9" y="34"/>
                  </a:cubicBezTo>
                  <a:cubicBezTo>
                    <a:pt x="8" y="33"/>
                    <a:pt x="6" y="30"/>
                    <a:pt x="5" y="29"/>
                  </a:cubicBezTo>
                  <a:cubicBezTo>
                    <a:pt x="4" y="28"/>
                    <a:pt x="2" y="28"/>
                    <a:pt x="1" y="27"/>
                  </a:cubicBezTo>
                  <a:cubicBezTo>
                    <a:pt x="0" y="25"/>
                    <a:pt x="1" y="21"/>
                    <a:pt x="2" y="20"/>
                  </a:cubicBezTo>
                  <a:cubicBezTo>
                    <a:pt x="3" y="18"/>
                    <a:pt x="7" y="17"/>
                    <a:pt x="9" y="16"/>
                  </a:cubicBezTo>
                  <a:cubicBezTo>
                    <a:pt x="11" y="14"/>
                    <a:pt x="16" y="11"/>
                    <a:pt x="19" y="9"/>
                  </a:cubicBezTo>
                  <a:cubicBezTo>
                    <a:pt x="20" y="7"/>
                    <a:pt x="23" y="2"/>
                    <a:pt x="25" y="1"/>
                  </a:cubicBezTo>
                  <a:cubicBezTo>
                    <a:pt x="28" y="0"/>
                    <a:pt x="33" y="0"/>
                    <a:pt x="35" y="1"/>
                  </a:cubicBezTo>
                  <a:cubicBezTo>
                    <a:pt x="37" y="1"/>
                    <a:pt x="40" y="2"/>
                    <a:pt x="42" y="3"/>
                  </a:cubicBezTo>
                  <a:cubicBezTo>
                    <a:pt x="43" y="4"/>
                    <a:pt x="45" y="8"/>
                    <a:pt x="46" y="10"/>
                  </a:cubicBezTo>
                  <a:cubicBezTo>
                    <a:pt x="46" y="12"/>
                    <a:pt x="45" y="16"/>
                    <a:pt x="45" y="17"/>
                  </a:cubicBezTo>
                  <a:cubicBezTo>
                    <a:pt x="45" y="19"/>
                    <a:pt x="47" y="22"/>
                    <a:pt x="48" y="2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7" name="Freeform 189"/>
            <p:cNvSpPr>
              <a:spLocks/>
            </p:cNvSpPr>
            <p:nvPr/>
          </p:nvSpPr>
          <p:spPr bwMode="auto">
            <a:xfrm>
              <a:off x="2643" y="1975"/>
              <a:ext cx="13" cy="25"/>
            </a:xfrm>
            <a:custGeom>
              <a:avLst/>
              <a:gdLst>
                <a:gd name="T0" fmla="*/ 11 w 12"/>
                <a:gd name="T1" fmla="*/ 4 h 23"/>
                <a:gd name="T2" fmla="*/ 12 w 12"/>
                <a:gd name="T3" fmla="*/ 13 h 23"/>
                <a:gd name="T4" fmla="*/ 11 w 12"/>
                <a:gd name="T5" fmla="*/ 18 h 23"/>
                <a:gd name="T6" fmla="*/ 6 w 12"/>
                <a:gd name="T7" fmla="*/ 23 h 23"/>
                <a:gd name="T8" fmla="*/ 2 w 12"/>
                <a:gd name="T9" fmla="*/ 22 h 23"/>
                <a:gd name="T10" fmla="*/ 1 w 12"/>
                <a:gd name="T11" fmla="*/ 18 h 23"/>
                <a:gd name="T12" fmla="*/ 4 w 12"/>
                <a:gd name="T13" fmla="*/ 15 h 23"/>
                <a:gd name="T14" fmla="*/ 4 w 12"/>
                <a:gd name="T15" fmla="*/ 9 h 23"/>
                <a:gd name="T16" fmla="*/ 1 w 12"/>
                <a:gd name="T17" fmla="*/ 6 h 23"/>
                <a:gd name="T18" fmla="*/ 1 w 12"/>
                <a:gd name="T19" fmla="*/ 1 h 23"/>
                <a:gd name="T20" fmla="*/ 6 w 12"/>
                <a:gd name="T21" fmla="*/ 0 h 23"/>
                <a:gd name="T22" fmla="*/ 11 w 12"/>
                <a:gd name="T2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23">
                  <a:moveTo>
                    <a:pt x="11" y="4"/>
                  </a:moveTo>
                  <a:cubicBezTo>
                    <a:pt x="12" y="6"/>
                    <a:pt x="12" y="11"/>
                    <a:pt x="12" y="13"/>
                  </a:cubicBezTo>
                  <a:cubicBezTo>
                    <a:pt x="12" y="14"/>
                    <a:pt x="11" y="17"/>
                    <a:pt x="11" y="18"/>
                  </a:cubicBezTo>
                  <a:cubicBezTo>
                    <a:pt x="10" y="20"/>
                    <a:pt x="7" y="22"/>
                    <a:pt x="6" y="23"/>
                  </a:cubicBezTo>
                  <a:cubicBezTo>
                    <a:pt x="5" y="23"/>
                    <a:pt x="3" y="23"/>
                    <a:pt x="2" y="22"/>
                  </a:cubicBezTo>
                  <a:cubicBezTo>
                    <a:pt x="1" y="22"/>
                    <a:pt x="1" y="19"/>
                    <a:pt x="1" y="18"/>
                  </a:cubicBezTo>
                  <a:cubicBezTo>
                    <a:pt x="1" y="17"/>
                    <a:pt x="4" y="16"/>
                    <a:pt x="4" y="15"/>
                  </a:cubicBezTo>
                  <a:cubicBezTo>
                    <a:pt x="5" y="14"/>
                    <a:pt x="5" y="10"/>
                    <a:pt x="4" y="9"/>
                  </a:cubicBezTo>
                  <a:cubicBezTo>
                    <a:pt x="4" y="8"/>
                    <a:pt x="1" y="7"/>
                    <a:pt x="1" y="6"/>
                  </a:cubicBezTo>
                  <a:cubicBezTo>
                    <a:pt x="0" y="5"/>
                    <a:pt x="1" y="2"/>
                    <a:pt x="1" y="1"/>
                  </a:cubicBezTo>
                  <a:cubicBezTo>
                    <a:pt x="2" y="0"/>
                    <a:pt x="5" y="0"/>
                    <a:pt x="6" y="0"/>
                  </a:cubicBezTo>
                  <a:cubicBezTo>
                    <a:pt x="8" y="0"/>
                    <a:pt x="11" y="2"/>
                    <a:pt x="11" y="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8" name="Freeform 190"/>
            <p:cNvSpPr>
              <a:spLocks/>
            </p:cNvSpPr>
            <p:nvPr/>
          </p:nvSpPr>
          <p:spPr bwMode="auto">
            <a:xfrm>
              <a:off x="2678" y="2161"/>
              <a:ext cx="9" cy="15"/>
            </a:xfrm>
            <a:custGeom>
              <a:avLst/>
              <a:gdLst>
                <a:gd name="T0" fmla="*/ 7 w 8"/>
                <a:gd name="T1" fmla="*/ 2 h 14"/>
                <a:gd name="T2" fmla="*/ 8 w 8"/>
                <a:gd name="T3" fmla="*/ 7 h 14"/>
                <a:gd name="T4" fmla="*/ 6 w 8"/>
                <a:gd name="T5" fmla="*/ 10 h 14"/>
                <a:gd name="T6" fmla="*/ 6 w 8"/>
                <a:gd name="T7" fmla="*/ 13 h 14"/>
                <a:gd name="T8" fmla="*/ 4 w 8"/>
                <a:gd name="T9" fmla="*/ 14 h 14"/>
                <a:gd name="T10" fmla="*/ 1 w 8"/>
                <a:gd name="T11" fmla="*/ 12 h 14"/>
                <a:gd name="T12" fmla="*/ 0 w 8"/>
                <a:gd name="T13" fmla="*/ 5 h 14"/>
                <a:gd name="T14" fmla="*/ 2 w 8"/>
                <a:gd name="T15" fmla="*/ 0 h 14"/>
                <a:gd name="T16" fmla="*/ 7 w 8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4">
                  <a:moveTo>
                    <a:pt x="7" y="2"/>
                  </a:moveTo>
                  <a:cubicBezTo>
                    <a:pt x="8" y="3"/>
                    <a:pt x="8" y="5"/>
                    <a:pt x="8" y="7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6" y="11"/>
                    <a:pt x="7" y="13"/>
                    <a:pt x="6" y="13"/>
                  </a:cubicBezTo>
                  <a:cubicBezTo>
                    <a:pt x="6" y="14"/>
                    <a:pt x="5" y="14"/>
                    <a:pt x="4" y="14"/>
                  </a:cubicBezTo>
                  <a:cubicBezTo>
                    <a:pt x="3" y="14"/>
                    <a:pt x="1" y="13"/>
                    <a:pt x="1" y="12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0" y="4"/>
                    <a:pt x="1" y="1"/>
                    <a:pt x="2" y="0"/>
                  </a:cubicBezTo>
                  <a:cubicBezTo>
                    <a:pt x="4" y="0"/>
                    <a:pt x="6" y="1"/>
                    <a:pt x="7" y="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Freeform 191"/>
            <p:cNvSpPr>
              <a:spLocks/>
            </p:cNvSpPr>
            <p:nvPr/>
          </p:nvSpPr>
          <p:spPr bwMode="auto">
            <a:xfrm>
              <a:off x="3161" y="1544"/>
              <a:ext cx="13" cy="17"/>
            </a:xfrm>
            <a:custGeom>
              <a:avLst/>
              <a:gdLst>
                <a:gd name="T0" fmla="*/ 11 w 11"/>
                <a:gd name="T1" fmla="*/ 11 h 16"/>
                <a:gd name="T2" fmla="*/ 10 w 11"/>
                <a:gd name="T3" fmla="*/ 15 h 16"/>
                <a:gd name="T4" fmla="*/ 6 w 11"/>
                <a:gd name="T5" fmla="*/ 15 h 16"/>
                <a:gd name="T6" fmla="*/ 2 w 11"/>
                <a:gd name="T7" fmla="*/ 10 h 16"/>
                <a:gd name="T8" fmla="*/ 1 w 11"/>
                <a:gd name="T9" fmla="*/ 4 h 16"/>
                <a:gd name="T10" fmla="*/ 3 w 11"/>
                <a:gd name="T11" fmla="*/ 0 h 16"/>
                <a:gd name="T12" fmla="*/ 6 w 11"/>
                <a:gd name="T13" fmla="*/ 1 h 16"/>
                <a:gd name="T14" fmla="*/ 7 w 11"/>
                <a:gd name="T15" fmla="*/ 8 h 16"/>
                <a:gd name="T16" fmla="*/ 11 w 11"/>
                <a:gd name="T17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6">
                  <a:moveTo>
                    <a:pt x="11" y="11"/>
                  </a:moveTo>
                  <a:cubicBezTo>
                    <a:pt x="11" y="12"/>
                    <a:pt x="11" y="15"/>
                    <a:pt x="10" y="15"/>
                  </a:cubicBezTo>
                  <a:cubicBezTo>
                    <a:pt x="10" y="16"/>
                    <a:pt x="7" y="16"/>
                    <a:pt x="6" y="15"/>
                  </a:cubicBezTo>
                  <a:cubicBezTo>
                    <a:pt x="5" y="15"/>
                    <a:pt x="3" y="12"/>
                    <a:pt x="2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0"/>
                    <a:pt x="6" y="1"/>
                    <a:pt x="6" y="1"/>
                  </a:cubicBezTo>
                  <a:cubicBezTo>
                    <a:pt x="7" y="3"/>
                    <a:pt x="6" y="6"/>
                    <a:pt x="7" y="8"/>
                  </a:cubicBezTo>
                  <a:cubicBezTo>
                    <a:pt x="8" y="9"/>
                    <a:pt x="10" y="10"/>
                    <a:pt x="11" y="1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Freeform 192"/>
            <p:cNvSpPr>
              <a:spLocks/>
            </p:cNvSpPr>
            <p:nvPr/>
          </p:nvSpPr>
          <p:spPr bwMode="auto">
            <a:xfrm>
              <a:off x="3135" y="1587"/>
              <a:ext cx="37" cy="27"/>
            </a:xfrm>
            <a:custGeom>
              <a:avLst/>
              <a:gdLst>
                <a:gd name="T0" fmla="*/ 34 w 34"/>
                <a:gd name="T1" fmla="*/ 6 h 25"/>
                <a:gd name="T2" fmla="*/ 33 w 34"/>
                <a:gd name="T3" fmla="*/ 14 h 25"/>
                <a:gd name="T4" fmla="*/ 30 w 34"/>
                <a:gd name="T5" fmla="*/ 19 h 25"/>
                <a:gd name="T6" fmla="*/ 23 w 34"/>
                <a:gd name="T7" fmla="*/ 20 h 25"/>
                <a:gd name="T8" fmla="*/ 18 w 34"/>
                <a:gd name="T9" fmla="*/ 24 h 25"/>
                <a:gd name="T10" fmla="*/ 10 w 34"/>
                <a:gd name="T11" fmla="*/ 25 h 25"/>
                <a:gd name="T12" fmla="*/ 3 w 34"/>
                <a:gd name="T13" fmla="*/ 21 h 25"/>
                <a:gd name="T14" fmla="*/ 0 w 34"/>
                <a:gd name="T15" fmla="*/ 14 h 25"/>
                <a:gd name="T16" fmla="*/ 1 w 34"/>
                <a:gd name="T17" fmla="*/ 9 h 25"/>
                <a:gd name="T18" fmla="*/ 5 w 34"/>
                <a:gd name="T19" fmla="*/ 5 h 25"/>
                <a:gd name="T20" fmla="*/ 12 w 34"/>
                <a:gd name="T21" fmla="*/ 6 h 25"/>
                <a:gd name="T22" fmla="*/ 20 w 34"/>
                <a:gd name="T23" fmla="*/ 5 h 25"/>
                <a:gd name="T24" fmla="*/ 25 w 34"/>
                <a:gd name="T25" fmla="*/ 1 h 25"/>
                <a:gd name="T26" fmla="*/ 29 w 34"/>
                <a:gd name="T27" fmla="*/ 1 h 25"/>
                <a:gd name="T28" fmla="*/ 34 w 34"/>
                <a:gd name="T2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25">
                  <a:moveTo>
                    <a:pt x="34" y="6"/>
                  </a:moveTo>
                  <a:cubicBezTo>
                    <a:pt x="34" y="8"/>
                    <a:pt x="34" y="12"/>
                    <a:pt x="33" y="14"/>
                  </a:cubicBezTo>
                  <a:cubicBezTo>
                    <a:pt x="33" y="15"/>
                    <a:pt x="31" y="18"/>
                    <a:pt x="30" y="19"/>
                  </a:cubicBezTo>
                  <a:cubicBezTo>
                    <a:pt x="28" y="20"/>
                    <a:pt x="24" y="20"/>
                    <a:pt x="23" y="20"/>
                  </a:cubicBezTo>
                  <a:cubicBezTo>
                    <a:pt x="21" y="21"/>
                    <a:pt x="19" y="24"/>
                    <a:pt x="18" y="24"/>
                  </a:cubicBezTo>
                  <a:cubicBezTo>
                    <a:pt x="16" y="25"/>
                    <a:pt x="12" y="25"/>
                    <a:pt x="10" y="25"/>
                  </a:cubicBezTo>
                  <a:cubicBezTo>
                    <a:pt x="8" y="24"/>
                    <a:pt x="4" y="22"/>
                    <a:pt x="3" y="21"/>
                  </a:cubicBezTo>
                  <a:cubicBezTo>
                    <a:pt x="1" y="19"/>
                    <a:pt x="0" y="16"/>
                    <a:pt x="0" y="14"/>
                  </a:cubicBezTo>
                  <a:cubicBezTo>
                    <a:pt x="0" y="13"/>
                    <a:pt x="0" y="10"/>
                    <a:pt x="1" y="9"/>
                  </a:cubicBezTo>
                  <a:cubicBezTo>
                    <a:pt x="1" y="8"/>
                    <a:pt x="4" y="6"/>
                    <a:pt x="5" y="5"/>
                  </a:cubicBezTo>
                  <a:cubicBezTo>
                    <a:pt x="7" y="5"/>
                    <a:pt x="10" y="6"/>
                    <a:pt x="12" y="6"/>
                  </a:cubicBezTo>
                  <a:cubicBezTo>
                    <a:pt x="14" y="6"/>
                    <a:pt x="18" y="6"/>
                    <a:pt x="20" y="5"/>
                  </a:cubicBezTo>
                  <a:cubicBezTo>
                    <a:pt x="21" y="4"/>
                    <a:pt x="23" y="2"/>
                    <a:pt x="25" y="1"/>
                  </a:cubicBezTo>
                  <a:cubicBezTo>
                    <a:pt x="26" y="1"/>
                    <a:pt x="28" y="0"/>
                    <a:pt x="29" y="1"/>
                  </a:cubicBezTo>
                  <a:cubicBezTo>
                    <a:pt x="30" y="1"/>
                    <a:pt x="33" y="4"/>
                    <a:pt x="34" y="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1" name="Freeform 193"/>
            <p:cNvSpPr>
              <a:spLocks/>
            </p:cNvSpPr>
            <p:nvPr/>
          </p:nvSpPr>
          <p:spPr bwMode="auto">
            <a:xfrm>
              <a:off x="3147" y="1547"/>
              <a:ext cx="10" cy="13"/>
            </a:xfrm>
            <a:custGeom>
              <a:avLst/>
              <a:gdLst>
                <a:gd name="T0" fmla="*/ 7 w 9"/>
                <a:gd name="T1" fmla="*/ 4 h 12"/>
                <a:gd name="T2" fmla="*/ 7 w 9"/>
                <a:gd name="T3" fmla="*/ 11 h 12"/>
                <a:gd name="T4" fmla="*/ 2 w 9"/>
                <a:gd name="T5" fmla="*/ 10 h 12"/>
                <a:gd name="T6" fmla="*/ 0 w 9"/>
                <a:gd name="T7" fmla="*/ 5 h 12"/>
                <a:gd name="T8" fmla="*/ 2 w 9"/>
                <a:gd name="T9" fmla="*/ 0 h 12"/>
                <a:gd name="T10" fmla="*/ 6 w 9"/>
                <a:gd name="T11" fmla="*/ 0 h 12"/>
                <a:gd name="T12" fmla="*/ 7 w 9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7" y="4"/>
                  </a:moveTo>
                  <a:cubicBezTo>
                    <a:pt x="8" y="6"/>
                    <a:pt x="9" y="10"/>
                    <a:pt x="7" y="11"/>
                  </a:cubicBezTo>
                  <a:cubicBezTo>
                    <a:pt x="6" y="12"/>
                    <a:pt x="3" y="11"/>
                    <a:pt x="2" y="10"/>
                  </a:cubicBezTo>
                  <a:cubicBezTo>
                    <a:pt x="1" y="10"/>
                    <a:pt x="0" y="7"/>
                    <a:pt x="0" y="5"/>
                  </a:cubicBezTo>
                  <a:cubicBezTo>
                    <a:pt x="0" y="4"/>
                    <a:pt x="1" y="1"/>
                    <a:pt x="2" y="0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7" y="1"/>
                    <a:pt x="7" y="3"/>
                    <a:pt x="7" y="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2" name="Freeform 194"/>
            <p:cNvSpPr>
              <a:spLocks/>
            </p:cNvSpPr>
            <p:nvPr/>
          </p:nvSpPr>
          <p:spPr bwMode="auto">
            <a:xfrm>
              <a:off x="3122" y="1514"/>
              <a:ext cx="20" cy="11"/>
            </a:xfrm>
            <a:custGeom>
              <a:avLst/>
              <a:gdLst>
                <a:gd name="T0" fmla="*/ 17 w 18"/>
                <a:gd name="T1" fmla="*/ 5 h 10"/>
                <a:gd name="T2" fmla="*/ 16 w 18"/>
                <a:gd name="T3" fmla="*/ 9 h 10"/>
                <a:gd name="T4" fmla="*/ 7 w 18"/>
                <a:gd name="T5" fmla="*/ 9 h 10"/>
                <a:gd name="T6" fmla="*/ 2 w 18"/>
                <a:gd name="T7" fmla="*/ 6 h 10"/>
                <a:gd name="T8" fmla="*/ 1 w 18"/>
                <a:gd name="T9" fmla="*/ 2 h 10"/>
                <a:gd name="T10" fmla="*/ 8 w 18"/>
                <a:gd name="T11" fmla="*/ 1 h 10"/>
                <a:gd name="T12" fmla="*/ 13 w 18"/>
                <a:gd name="T13" fmla="*/ 2 h 10"/>
                <a:gd name="T14" fmla="*/ 17 w 18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0">
                  <a:moveTo>
                    <a:pt x="17" y="5"/>
                  </a:moveTo>
                  <a:cubicBezTo>
                    <a:pt x="18" y="6"/>
                    <a:pt x="16" y="8"/>
                    <a:pt x="16" y="9"/>
                  </a:cubicBezTo>
                  <a:cubicBezTo>
                    <a:pt x="14" y="10"/>
                    <a:pt x="9" y="9"/>
                    <a:pt x="7" y="9"/>
                  </a:cubicBezTo>
                  <a:cubicBezTo>
                    <a:pt x="6" y="8"/>
                    <a:pt x="3" y="7"/>
                    <a:pt x="2" y="6"/>
                  </a:cubicBezTo>
                  <a:cubicBezTo>
                    <a:pt x="2" y="5"/>
                    <a:pt x="0" y="3"/>
                    <a:pt x="1" y="2"/>
                  </a:cubicBezTo>
                  <a:cubicBezTo>
                    <a:pt x="2" y="0"/>
                    <a:pt x="6" y="1"/>
                    <a:pt x="8" y="1"/>
                  </a:cubicBezTo>
                  <a:cubicBezTo>
                    <a:pt x="9" y="1"/>
                    <a:pt x="12" y="2"/>
                    <a:pt x="13" y="2"/>
                  </a:cubicBezTo>
                  <a:cubicBezTo>
                    <a:pt x="15" y="3"/>
                    <a:pt x="17" y="4"/>
                    <a:pt x="17" y="5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3" name="Freeform 195"/>
            <p:cNvSpPr>
              <a:spLocks/>
            </p:cNvSpPr>
            <p:nvPr/>
          </p:nvSpPr>
          <p:spPr bwMode="auto">
            <a:xfrm>
              <a:off x="3113" y="1571"/>
              <a:ext cx="23" cy="13"/>
            </a:xfrm>
            <a:custGeom>
              <a:avLst/>
              <a:gdLst>
                <a:gd name="T0" fmla="*/ 20 w 21"/>
                <a:gd name="T1" fmla="*/ 1 h 12"/>
                <a:gd name="T2" fmla="*/ 21 w 21"/>
                <a:gd name="T3" fmla="*/ 5 h 12"/>
                <a:gd name="T4" fmla="*/ 19 w 21"/>
                <a:gd name="T5" fmla="*/ 10 h 12"/>
                <a:gd name="T6" fmla="*/ 14 w 21"/>
                <a:gd name="T7" fmla="*/ 11 h 12"/>
                <a:gd name="T8" fmla="*/ 11 w 21"/>
                <a:gd name="T9" fmla="*/ 12 h 12"/>
                <a:gd name="T10" fmla="*/ 4 w 21"/>
                <a:gd name="T11" fmla="*/ 10 h 12"/>
                <a:gd name="T12" fmla="*/ 0 w 21"/>
                <a:gd name="T13" fmla="*/ 5 h 12"/>
                <a:gd name="T14" fmla="*/ 0 w 21"/>
                <a:gd name="T15" fmla="*/ 2 h 12"/>
                <a:gd name="T16" fmla="*/ 6 w 21"/>
                <a:gd name="T17" fmla="*/ 0 h 12"/>
                <a:gd name="T18" fmla="*/ 12 w 21"/>
                <a:gd name="T19" fmla="*/ 1 h 12"/>
                <a:gd name="T20" fmla="*/ 20 w 21"/>
                <a:gd name="T2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20" y="1"/>
                  </a:moveTo>
                  <a:cubicBezTo>
                    <a:pt x="21" y="2"/>
                    <a:pt x="21" y="4"/>
                    <a:pt x="21" y="5"/>
                  </a:cubicBezTo>
                  <a:cubicBezTo>
                    <a:pt x="21" y="6"/>
                    <a:pt x="20" y="9"/>
                    <a:pt x="19" y="10"/>
                  </a:cubicBezTo>
                  <a:cubicBezTo>
                    <a:pt x="18" y="10"/>
                    <a:pt x="15" y="11"/>
                    <a:pt x="14" y="11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9" y="12"/>
                    <a:pt x="6" y="10"/>
                    <a:pt x="4" y="10"/>
                  </a:cubicBezTo>
                  <a:cubicBezTo>
                    <a:pt x="3" y="9"/>
                    <a:pt x="1" y="6"/>
                    <a:pt x="0" y="5"/>
                  </a:cubicBezTo>
                  <a:cubicBezTo>
                    <a:pt x="0" y="4"/>
                    <a:pt x="0" y="2"/>
                    <a:pt x="0" y="2"/>
                  </a:cubicBezTo>
                  <a:cubicBezTo>
                    <a:pt x="1" y="0"/>
                    <a:pt x="4" y="0"/>
                    <a:pt x="6" y="0"/>
                  </a:cubicBezTo>
                  <a:cubicBezTo>
                    <a:pt x="7" y="0"/>
                    <a:pt x="10" y="1"/>
                    <a:pt x="12" y="1"/>
                  </a:cubicBezTo>
                  <a:cubicBezTo>
                    <a:pt x="14" y="1"/>
                    <a:pt x="18" y="0"/>
                    <a:pt x="20" y="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4" name="Freeform 196"/>
            <p:cNvSpPr>
              <a:spLocks/>
            </p:cNvSpPr>
            <p:nvPr/>
          </p:nvSpPr>
          <p:spPr bwMode="auto">
            <a:xfrm>
              <a:off x="3089" y="1582"/>
              <a:ext cx="39" cy="27"/>
            </a:xfrm>
            <a:custGeom>
              <a:avLst/>
              <a:gdLst>
                <a:gd name="T0" fmla="*/ 36 w 36"/>
                <a:gd name="T1" fmla="*/ 12 h 24"/>
                <a:gd name="T2" fmla="*/ 34 w 36"/>
                <a:gd name="T3" fmla="*/ 17 h 24"/>
                <a:gd name="T4" fmla="*/ 25 w 36"/>
                <a:gd name="T5" fmla="*/ 21 h 24"/>
                <a:gd name="T6" fmla="*/ 15 w 36"/>
                <a:gd name="T7" fmla="*/ 24 h 24"/>
                <a:gd name="T8" fmla="*/ 5 w 36"/>
                <a:gd name="T9" fmla="*/ 20 h 24"/>
                <a:gd name="T10" fmla="*/ 1 w 36"/>
                <a:gd name="T11" fmla="*/ 13 h 24"/>
                <a:gd name="T12" fmla="*/ 3 w 36"/>
                <a:gd name="T13" fmla="*/ 7 h 24"/>
                <a:gd name="T14" fmla="*/ 10 w 36"/>
                <a:gd name="T15" fmla="*/ 1 h 24"/>
                <a:gd name="T16" fmla="*/ 17 w 36"/>
                <a:gd name="T17" fmla="*/ 2 h 24"/>
                <a:gd name="T18" fmla="*/ 21 w 36"/>
                <a:gd name="T19" fmla="*/ 6 h 24"/>
                <a:gd name="T20" fmla="*/ 28 w 36"/>
                <a:gd name="T21" fmla="*/ 5 h 24"/>
                <a:gd name="T22" fmla="*/ 34 w 36"/>
                <a:gd name="T23" fmla="*/ 7 h 24"/>
                <a:gd name="T24" fmla="*/ 36 w 36"/>
                <a:gd name="T25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4">
                  <a:moveTo>
                    <a:pt x="36" y="12"/>
                  </a:moveTo>
                  <a:cubicBezTo>
                    <a:pt x="36" y="13"/>
                    <a:pt x="35" y="16"/>
                    <a:pt x="34" y="17"/>
                  </a:cubicBezTo>
                  <a:cubicBezTo>
                    <a:pt x="32" y="19"/>
                    <a:pt x="27" y="20"/>
                    <a:pt x="25" y="21"/>
                  </a:cubicBezTo>
                  <a:cubicBezTo>
                    <a:pt x="22" y="22"/>
                    <a:pt x="18" y="24"/>
                    <a:pt x="15" y="24"/>
                  </a:cubicBezTo>
                  <a:cubicBezTo>
                    <a:pt x="13" y="24"/>
                    <a:pt x="7" y="22"/>
                    <a:pt x="5" y="20"/>
                  </a:cubicBezTo>
                  <a:cubicBezTo>
                    <a:pt x="3" y="19"/>
                    <a:pt x="1" y="15"/>
                    <a:pt x="1" y="13"/>
                  </a:cubicBezTo>
                  <a:cubicBezTo>
                    <a:pt x="0" y="11"/>
                    <a:pt x="2" y="8"/>
                    <a:pt x="3" y="7"/>
                  </a:cubicBezTo>
                  <a:cubicBezTo>
                    <a:pt x="4" y="5"/>
                    <a:pt x="8" y="1"/>
                    <a:pt x="10" y="1"/>
                  </a:cubicBezTo>
                  <a:cubicBezTo>
                    <a:pt x="12" y="0"/>
                    <a:pt x="15" y="1"/>
                    <a:pt x="17" y="2"/>
                  </a:cubicBezTo>
                  <a:cubicBezTo>
                    <a:pt x="18" y="2"/>
                    <a:pt x="20" y="5"/>
                    <a:pt x="21" y="6"/>
                  </a:cubicBezTo>
                  <a:cubicBezTo>
                    <a:pt x="23" y="6"/>
                    <a:pt x="26" y="5"/>
                    <a:pt x="28" y="5"/>
                  </a:cubicBezTo>
                  <a:cubicBezTo>
                    <a:pt x="30" y="5"/>
                    <a:pt x="33" y="6"/>
                    <a:pt x="34" y="7"/>
                  </a:cubicBezTo>
                  <a:cubicBezTo>
                    <a:pt x="35" y="8"/>
                    <a:pt x="36" y="10"/>
                    <a:pt x="36" y="1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5" name="Freeform 197"/>
            <p:cNvSpPr>
              <a:spLocks/>
            </p:cNvSpPr>
            <p:nvPr/>
          </p:nvSpPr>
          <p:spPr bwMode="auto">
            <a:xfrm>
              <a:off x="3115" y="1539"/>
              <a:ext cx="11" cy="12"/>
            </a:xfrm>
            <a:custGeom>
              <a:avLst/>
              <a:gdLst>
                <a:gd name="T0" fmla="*/ 8 w 10"/>
                <a:gd name="T1" fmla="*/ 3 h 11"/>
                <a:gd name="T2" fmla="*/ 9 w 10"/>
                <a:gd name="T3" fmla="*/ 10 h 11"/>
                <a:gd name="T4" fmla="*/ 5 w 10"/>
                <a:gd name="T5" fmla="*/ 11 h 11"/>
                <a:gd name="T6" fmla="*/ 0 w 10"/>
                <a:gd name="T7" fmla="*/ 8 h 11"/>
                <a:gd name="T8" fmla="*/ 0 w 10"/>
                <a:gd name="T9" fmla="*/ 3 h 11"/>
                <a:gd name="T10" fmla="*/ 2 w 10"/>
                <a:gd name="T11" fmla="*/ 0 h 11"/>
                <a:gd name="T12" fmla="*/ 8 w 10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">
                  <a:moveTo>
                    <a:pt x="8" y="3"/>
                  </a:moveTo>
                  <a:cubicBezTo>
                    <a:pt x="9" y="4"/>
                    <a:pt x="10" y="9"/>
                    <a:pt x="9" y="10"/>
                  </a:cubicBezTo>
                  <a:cubicBezTo>
                    <a:pt x="8" y="11"/>
                    <a:pt x="6" y="11"/>
                    <a:pt x="5" y="11"/>
                  </a:cubicBezTo>
                  <a:cubicBezTo>
                    <a:pt x="3" y="11"/>
                    <a:pt x="1" y="9"/>
                    <a:pt x="0" y="8"/>
                  </a:cubicBezTo>
                  <a:cubicBezTo>
                    <a:pt x="0" y="7"/>
                    <a:pt x="0" y="4"/>
                    <a:pt x="0" y="3"/>
                  </a:cubicBezTo>
                  <a:cubicBezTo>
                    <a:pt x="1" y="2"/>
                    <a:pt x="2" y="0"/>
                    <a:pt x="2" y="0"/>
                  </a:cubicBezTo>
                  <a:cubicBezTo>
                    <a:pt x="4" y="0"/>
                    <a:pt x="7" y="1"/>
                    <a:pt x="8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6" name="Freeform 198"/>
            <p:cNvSpPr>
              <a:spLocks/>
            </p:cNvSpPr>
            <p:nvPr/>
          </p:nvSpPr>
          <p:spPr bwMode="auto">
            <a:xfrm>
              <a:off x="3105" y="1522"/>
              <a:ext cx="12" cy="12"/>
            </a:xfrm>
            <a:custGeom>
              <a:avLst/>
              <a:gdLst>
                <a:gd name="T0" fmla="*/ 10 w 11"/>
                <a:gd name="T1" fmla="*/ 5 h 11"/>
                <a:gd name="T2" fmla="*/ 10 w 11"/>
                <a:gd name="T3" fmla="*/ 10 h 11"/>
                <a:gd name="T4" fmla="*/ 3 w 11"/>
                <a:gd name="T5" fmla="*/ 9 h 11"/>
                <a:gd name="T6" fmla="*/ 1 w 11"/>
                <a:gd name="T7" fmla="*/ 6 h 11"/>
                <a:gd name="T8" fmla="*/ 2 w 11"/>
                <a:gd name="T9" fmla="*/ 1 h 11"/>
                <a:gd name="T10" fmla="*/ 7 w 11"/>
                <a:gd name="T11" fmla="*/ 1 h 11"/>
                <a:gd name="T12" fmla="*/ 10 w 11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5"/>
                  </a:moveTo>
                  <a:cubicBezTo>
                    <a:pt x="11" y="6"/>
                    <a:pt x="11" y="9"/>
                    <a:pt x="10" y="10"/>
                  </a:cubicBezTo>
                  <a:cubicBezTo>
                    <a:pt x="9" y="11"/>
                    <a:pt x="5" y="10"/>
                    <a:pt x="3" y="9"/>
                  </a:cubicBezTo>
                  <a:cubicBezTo>
                    <a:pt x="2" y="9"/>
                    <a:pt x="1" y="7"/>
                    <a:pt x="1" y="6"/>
                  </a:cubicBezTo>
                  <a:cubicBezTo>
                    <a:pt x="0" y="5"/>
                    <a:pt x="1" y="1"/>
                    <a:pt x="2" y="1"/>
                  </a:cubicBezTo>
                  <a:cubicBezTo>
                    <a:pt x="3" y="0"/>
                    <a:pt x="6" y="1"/>
                    <a:pt x="7" y="1"/>
                  </a:cubicBezTo>
                  <a:cubicBezTo>
                    <a:pt x="8" y="2"/>
                    <a:pt x="10" y="4"/>
                    <a:pt x="10" y="5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7" name="Freeform 199"/>
            <p:cNvSpPr>
              <a:spLocks/>
            </p:cNvSpPr>
            <p:nvPr/>
          </p:nvSpPr>
          <p:spPr bwMode="auto">
            <a:xfrm>
              <a:off x="3098" y="1554"/>
              <a:ext cx="8" cy="11"/>
            </a:xfrm>
            <a:custGeom>
              <a:avLst/>
              <a:gdLst>
                <a:gd name="T0" fmla="*/ 8 w 8"/>
                <a:gd name="T1" fmla="*/ 4 h 10"/>
                <a:gd name="T2" fmla="*/ 7 w 8"/>
                <a:gd name="T3" fmla="*/ 9 h 10"/>
                <a:gd name="T4" fmla="*/ 3 w 8"/>
                <a:gd name="T5" fmla="*/ 9 h 10"/>
                <a:gd name="T6" fmla="*/ 1 w 8"/>
                <a:gd name="T7" fmla="*/ 7 h 10"/>
                <a:gd name="T8" fmla="*/ 1 w 8"/>
                <a:gd name="T9" fmla="*/ 3 h 10"/>
                <a:gd name="T10" fmla="*/ 3 w 8"/>
                <a:gd name="T11" fmla="*/ 2 h 10"/>
                <a:gd name="T12" fmla="*/ 6 w 8"/>
                <a:gd name="T13" fmla="*/ 1 h 10"/>
                <a:gd name="T14" fmla="*/ 8 w 8"/>
                <a:gd name="T1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8" y="4"/>
                  </a:moveTo>
                  <a:cubicBezTo>
                    <a:pt x="8" y="6"/>
                    <a:pt x="8" y="8"/>
                    <a:pt x="7" y="9"/>
                  </a:cubicBezTo>
                  <a:cubicBezTo>
                    <a:pt x="7" y="9"/>
                    <a:pt x="4" y="10"/>
                    <a:pt x="3" y="9"/>
                  </a:cubicBezTo>
                  <a:cubicBezTo>
                    <a:pt x="2" y="9"/>
                    <a:pt x="1" y="8"/>
                    <a:pt x="1" y="7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7" y="1"/>
                    <a:pt x="7" y="3"/>
                    <a:pt x="8" y="4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8" name="Freeform 200"/>
            <p:cNvSpPr>
              <a:spLocks/>
            </p:cNvSpPr>
            <p:nvPr/>
          </p:nvSpPr>
          <p:spPr bwMode="auto">
            <a:xfrm>
              <a:off x="3095" y="1543"/>
              <a:ext cx="8" cy="6"/>
            </a:xfrm>
            <a:custGeom>
              <a:avLst/>
              <a:gdLst>
                <a:gd name="T0" fmla="*/ 7 w 7"/>
                <a:gd name="T1" fmla="*/ 3 h 6"/>
                <a:gd name="T2" fmla="*/ 6 w 7"/>
                <a:gd name="T3" fmla="*/ 5 h 6"/>
                <a:gd name="T4" fmla="*/ 4 w 7"/>
                <a:gd name="T5" fmla="*/ 6 h 6"/>
                <a:gd name="T6" fmla="*/ 1 w 7"/>
                <a:gd name="T7" fmla="*/ 4 h 6"/>
                <a:gd name="T8" fmla="*/ 2 w 7"/>
                <a:gd name="T9" fmla="*/ 0 h 6"/>
                <a:gd name="T10" fmla="*/ 4 w 7"/>
                <a:gd name="T11" fmla="*/ 0 h 6"/>
                <a:gd name="T12" fmla="*/ 7 w 7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7" y="3"/>
                  </a:moveTo>
                  <a:cubicBezTo>
                    <a:pt x="7" y="4"/>
                    <a:pt x="7" y="5"/>
                    <a:pt x="6" y="5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1" y="5"/>
                    <a:pt x="1" y="4"/>
                  </a:cubicBezTo>
                  <a:cubicBezTo>
                    <a:pt x="0" y="3"/>
                    <a:pt x="1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1"/>
                    <a:pt x="7" y="2"/>
                    <a:pt x="7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9" name="Freeform 201"/>
            <p:cNvSpPr>
              <a:spLocks/>
            </p:cNvSpPr>
            <p:nvPr/>
          </p:nvSpPr>
          <p:spPr bwMode="auto">
            <a:xfrm>
              <a:off x="3083" y="1524"/>
              <a:ext cx="19" cy="15"/>
            </a:xfrm>
            <a:custGeom>
              <a:avLst/>
              <a:gdLst>
                <a:gd name="T0" fmla="*/ 17 w 17"/>
                <a:gd name="T1" fmla="*/ 9 h 14"/>
                <a:gd name="T2" fmla="*/ 16 w 17"/>
                <a:gd name="T3" fmla="*/ 13 h 14"/>
                <a:gd name="T4" fmla="*/ 8 w 17"/>
                <a:gd name="T5" fmla="*/ 10 h 14"/>
                <a:gd name="T6" fmla="*/ 4 w 17"/>
                <a:gd name="T7" fmla="*/ 9 h 14"/>
                <a:gd name="T8" fmla="*/ 0 w 17"/>
                <a:gd name="T9" fmla="*/ 5 h 14"/>
                <a:gd name="T10" fmla="*/ 2 w 17"/>
                <a:gd name="T11" fmla="*/ 0 h 14"/>
                <a:gd name="T12" fmla="*/ 6 w 17"/>
                <a:gd name="T13" fmla="*/ 0 h 14"/>
                <a:gd name="T14" fmla="*/ 8 w 17"/>
                <a:gd name="T15" fmla="*/ 4 h 14"/>
                <a:gd name="T16" fmla="*/ 12 w 17"/>
                <a:gd name="T17" fmla="*/ 4 h 14"/>
                <a:gd name="T18" fmla="*/ 16 w 17"/>
                <a:gd name="T19" fmla="*/ 4 h 14"/>
                <a:gd name="T20" fmla="*/ 17 w 17"/>
                <a:gd name="T2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4">
                  <a:moveTo>
                    <a:pt x="17" y="9"/>
                  </a:moveTo>
                  <a:cubicBezTo>
                    <a:pt x="17" y="10"/>
                    <a:pt x="17" y="13"/>
                    <a:pt x="16" y="13"/>
                  </a:cubicBezTo>
                  <a:cubicBezTo>
                    <a:pt x="14" y="14"/>
                    <a:pt x="10" y="11"/>
                    <a:pt x="8" y="10"/>
                  </a:cubicBezTo>
                  <a:cubicBezTo>
                    <a:pt x="7" y="10"/>
                    <a:pt x="5" y="10"/>
                    <a:pt x="4" y="9"/>
                  </a:cubicBezTo>
                  <a:cubicBezTo>
                    <a:pt x="3" y="8"/>
                    <a:pt x="1" y="6"/>
                    <a:pt x="0" y="5"/>
                  </a:cubicBezTo>
                  <a:cubicBezTo>
                    <a:pt x="0" y="4"/>
                    <a:pt x="1" y="1"/>
                    <a:pt x="2" y="0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7" y="1"/>
                    <a:pt x="7" y="3"/>
                    <a:pt x="8" y="4"/>
                  </a:cubicBezTo>
                  <a:cubicBezTo>
                    <a:pt x="9" y="4"/>
                    <a:pt x="11" y="4"/>
                    <a:pt x="12" y="4"/>
                  </a:cubicBezTo>
                  <a:cubicBezTo>
                    <a:pt x="13" y="4"/>
                    <a:pt x="15" y="3"/>
                    <a:pt x="16" y="4"/>
                  </a:cubicBezTo>
                  <a:cubicBezTo>
                    <a:pt x="17" y="5"/>
                    <a:pt x="17" y="8"/>
                    <a:pt x="17" y="9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0" name="Freeform 202"/>
            <p:cNvSpPr>
              <a:spLocks/>
            </p:cNvSpPr>
            <p:nvPr/>
          </p:nvSpPr>
          <p:spPr bwMode="auto">
            <a:xfrm>
              <a:off x="3092" y="1567"/>
              <a:ext cx="9" cy="9"/>
            </a:xfrm>
            <a:custGeom>
              <a:avLst/>
              <a:gdLst>
                <a:gd name="T0" fmla="*/ 7 w 8"/>
                <a:gd name="T1" fmla="*/ 2 h 8"/>
                <a:gd name="T2" fmla="*/ 7 w 8"/>
                <a:gd name="T3" fmla="*/ 6 h 8"/>
                <a:gd name="T4" fmla="*/ 5 w 8"/>
                <a:gd name="T5" fmla="*/ 8 h 8"/>
                <a:gd name="T6" fmla="*/ 0 w 8"/>
                <a:gd name="T7" fmla="*/ 5 h 8"/>
                <a:gd name="T8" fmla="*/ 1 w 8"/>
                <a:gd name="T9" fmla="*/ 1 h 8"/>
                <a:gd name="T10" fmla="*/ 4 w 8"/>
                <a:gd name="T11" fmla="*/ 1 h 8"/>
                <a:gd name="T12" fmla="*/ 7 w 8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cubicBezTo>
                    <a:pt x="8" y="3"/>
                    <a:pt x="8" y="5"/>
                    <a:pt x="7" y="6"/>
                  </a:cubicBezTo>
                  <a:cubicBezTo>
                    <a:pt x="7" y="6"/>
                    <a:pt x="6" y="8"/>
                    <a:pt x="5" y="8"/>
                  </a:cubicBezTo>
                  <a:cubicBezTo>
                    <a:pt x="4" y="8"/>
                    <a:pt x="1" y="6"/>
                    <a:pt x="0" y="5"/>
                  </a:cubicBezTo>
                  <a:cubicBezTo>
                    <a:pt x="0" y="4"/>
                    <a:pt x="0" y="1"/>
                    <a:pt x="1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5" y="1"/>
                    <a:pt x="7" y="1"/>
                    <a:pt x="7" y="2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1" name="Freeform 203"/>
            <p:cNvSpPr>
              <a:spLocks/>
            </p:cNvSpPr>
            <p:nvPr/>
          </p:nvSpPr>
          <p:spPr bwMode="auto">
            <a:xfrm>
              <a:off x="3084" y="1540"/>
              <a:ext cx="8" cy="22"/>
            </a:xfrm>
            <a:custGeom>
              <a:avLst/>
              <a:gdLst>
                <a:gd name="T0" fmla="*/ 7 w 7"/>
                <a:gd name="T1" fmla="*/ 11 h 20"/>
                <a:gd name="T2" fmla="*/ 7 w 7"/>
                <a:gd name="T3" fmla="*/ 17 h 20"/>
                <a:gd name="T4" fmla="*/ 6 w 7"/>
                <a:gd name="T5" fmla="*/ 20 h 20"/>
                <a:gd name="T6" fmla="*/ 3 w 7"/>
                <a:gd name="T7" fmla="*/ 16 h 20"/>
                <a:gd name="T8" fmla="*/ 2 w 7"/>
                <a:gd name="T9" fmla="*/ 12 h 20"/>
                <a:gd name="T10" fmla="*/ 0 w 7"/>
                <a:gd name="T11" fmla="*/ 6 h 20"/>
                <a:gd name="T12" fmla="*/ 1 w 7"/>
                <a:gd name="T13" fmla="*/ 1 h 20"/>
                <a:gd name="T14" fmla="*/ 3 w 7"/>
                <a:gd name="T15" fmla="*/ 0 h 20"/>
                <a:gd name="T16" fmla="*/ 5 w 7"/>
                <a:gd name="T17" fmla="*/ 4 h 20"/>
                <a:gd name="T18" fmla="*/ 7 w 7"/>
                <a:gd name="T1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20">
                  <a:moveTo>
                    <a:pt x="7" y="11"/>
                  </a:moveTo>
                  <a:cubicBezTo>
                    <a:pt x="7" y="12"/>
                    <a:pt x="7" y="15"/>
                    <a:pt x="7" y="17"/>
                  </a:cubicBezTo>
                  <a:cubicBezTo>
                    <a:pt x="7" y="18"/>
                    <a:pt x="7" y="20"/>
                    <a:pt x="6" y="20"/>
                  </a:cubicBezTo>
                  <a:cubicBezTo>
                    <a:pt x="4" y="20"/>
                    <a:pt x="3" y="17"/>
                    <a:pt x="3" y="16"/>
                  </a:cubicBezTo>
                  <a:cubicBezTo>
                    <a:pt x="2" y="15"/>
                    <a:pt x="2" y="13"/>
                    <a:pt x="2" y="12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5"/>
                    <a:pt x="0" y="2"/>
                    <a:pt x="1" y="1"/>
                  </a:cubicBezTo>
                  <a:cubicBezTo>
                    <a:pt x="1" y="1"/>
                    <a:pt x="3" y="0"/>
                    <a:pt x="3" y="0"/>
                  </a:cubicBezTo>
                  <a:cubicBezTo>
                    <a:pt x="4" y="1"/>
                    <a:pt x="5" y="3"/>
                    <a:pt x="5" y="4"/>
                  </a:cubicBezTo>
                  <a:cubicBezTo>
                    <a:pt x="6" y="6"/>
                    <a:pt x="7" y="9"/>
                    <a:pt x="7" y="1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2" name="Freeform 204"/>
            <p:cNvSpPr>
              <a:spLocks/>
            </p:cNvSpPr>
            <p:nvPr/>
          </p:nvSpPr>
          <p:spPr bwMode="auto">
            <a:xfrm>
              <a:off x="3083" y="1577"/>
              <a:ext cx="8" cy="8"/>
            </a:xfrm>
            <a:custGeom>
              <a:avLst/>
              <a:gdLst>
                <a:gd name="T0" fmla="*/ 7 w 7"/>
                <a:gd name="T1" fmla="*/ 3 h 8"/>
                <a:gd name="T2" fmla="*/ 6 w 7"/>
                <a:gd name="T3" fmla="*/ 7 h 8"/>
                <a:gd name="T4" fmla="*/ 1 w 7"/>
                <a:gd name="T5" fmla="*/ 6 h 8"/>
                <a:gd name="T6" fmla="*/ 1 w 7"/>
                <a:gd name="T7" fmla="*/ 2 h 8"/>
                <a:gd name="T8" fmla="*/ 4 w 7"/>
                <a:gd name="T9" fmla="*/ 1 h 8"/>
                <a:gd name="T10" fmla="*/ 7 w 7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7" y="3"/>
                  </a:moveTo>
                  <a:cubicBezTo>
                    <a:pt x="7" y="4"/>
                    <a:pt x="7" y="7"/>
                    <a:pt x="6" y="7"/>
                  </a:cubicBezTo>
                  <a:cubicBezTo>
                    <a:pt x="5" y="8"/>
                    <a:pt x="2" y="7"/>
                    <a:pt x="1" y="6"/>
                  </a:cubicBezTo>
                  <a:cubicBezTo>
                    <a:pt x="1" y="6"/>
                    <a:pt x="0" y="3"/>
                    <a:pt x="1" y="2"/>
                  </a:cubicBezTo>
                  <a:cubicBezTo>
                    <a:pt x="1" y="2"/>
                    <a:pt x="3" y="0"/>
                    <a:pt x="4" y="1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3" name="Freeform 205"/>
            <p:cNvSpPr>
              <a:spLocks/>
            </p:cNvSpPr>
            <p:nvPr/>
          </p:nvSpPr>
          <p:spPr bwMode="auto">
            <a:xfrm>
              <a:off x="3060" y="1578"/>
              <a:ext cx="24" cy="25"/>
            </a:xfrm>
            <a:custGeom>
              <a:avLst/>
              <a:gdLst>
                <a:gd name="T0" fmla="*/ 19 w 22"/>
                <a:gd name="T1" fmla="*/ 10 h 23"/>
                <a:gd name="T2" fmla="*/ 22 w 22"/>
                <a:gd name="T3" fmla="*/ 19 h 23"/>
                <a:gd name="T4" fmla="*/ 19 w 22"/>
                <a:gd name="T5" fmla="*/ 23 h 23"/>
                <a:gd name="T6" fmla="*/ 16 w 22"/>
                <a:gd name="T7" fmla="*/ 20 h 23"/>
                <a:gd name="T8" fmla="*/ 11 w 22"/>
                <a:gd name="T9" fmla="*/ 19 h 23"/>
                <a:gd name="T10" fmla="*/ 5 w 22"/>
                <a:gd name="T11" fmla="*/ 22 h 23"/>
                <a:gd name="T12" fmla="*/ 1 w 22"/>
                <a:gd name="T13" fmla="*/ 19 h 23"/>
                <a:gd name="T14" fmla="*/ 1 w 22"/>
                <a:gd name="T15" fmla="*/ 12 h 23"/>
                <a:gd name="T16" fmla="*/ 4 w 22"/>
                <a:gd name="T17" fmla="*/ 8 h 23"/>
                <a:gd name="T18" fmla="*/ 7 w 22"/>
                <a:gd name="T19" fmla="*/ 0 h 23"/>
                <a:gd name="T20" fmla="*/ 10 w 22"/>
                <a:gd name="T21" fmla="*/ 0 h 23"/>
                <a:gd name="T22" fmla="*/ 14 w 22"/>
                <a:gd name="T23" fmla="*/ 2 h 23"/>
                <a:gd name="T24" fmla="*/ 19 w 22"/>
                <a:gd name="T2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19" y="10"/>
                  </a:moveTo>
                  <a:cubicBezTo>
                    <a:pt x="20" y="12"/>
                    <a:pt x="22" y="17"/>
                    <a:pt x="22" y="19"/>
                  </a:cubicBezTo>
                  <a:cubicBezTo>
                    <a:pt x="21" y="20"/>
                    <a:pt x="20" y="22"/>
                    <a:pt x="19" y="23"/>
                  </a:cubicBezTo>
                  <a:cubicBezTo>
                    <a:pt x="18" y="23"/>
                    <a:pt x="17" y="21"/>
                    <a:pt x="16" y="20"/>
                  </a:cubicBezTo>
                  <a:cubicBezTo>
                    <a:pt x="14" y="20"/>
                    <a:pt x="12" y="18"/>
                    <a:pt x="11" y="19"/>
                  </a:cubicBezTo>
                  <a:cubicBezTo>
                    <a:pt x="9" y="19"/>
                    <a:pt x="7" y="22"/>
                    <a:pt x="5" y="22"/>
                  </a:cubicBezTo>
                  <a:cubicBezTo>
                    <a:pt x="4" y="22"/>
                    <a:pt x="2" y="20"/>
                    <a:pt x="1" y="19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1" y="11"/>
                    <a:pt x="3" y="9"/>
                    <a:pt x="4" y="8"/>
                  </a:cubicBezTo>
                  <a:cubicBezTo>
                    <a:pt x="5" y="6"/>
                    <a:pt x="5" y="2"/>
                    <a:pt x="7" y="0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1" y="0"/>
                    <a:pt x="13" y="1"/>
                    <a:pt x="14" y="2"/>
                  </a:cubicBezTo>
                  <a:cubicBezTo>
                    <a:pt x="16" y="4"/>
                    <a:pt x="18" y="8"/>
                    <a:pt x="19" y="10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4" name="Freeform 206"/>
            <p:cNvSpPr>
              <a:spLocks/>
            </p:cNvSpPr>
            <p:nvPr/>
          </p:nvSpPr>
          <p:spPr bwMode="auto">
            <a:xfrm>
              <a:off x="3077" y="1570"/>
              <a:ext cx="7" cy="7"/>
            </a:xfrm>
            <a:custGeom>
              <a:avLst/>
              <a:gdLst>
                <a:gd name="T0" fmla="*/ 6 w 7"/>
                <a:gd name="T1" fmla="*/ 3 h 6"/>
                <a:gd name="T2" fmla="*/ 4 w 7"/>
                <a:gd name="T3" fmla="*/ 6 h 6"/>
                <a:gd name="T4" fmla="*/ 0 w 7"/>
                <a:gd name="T5" fmla="*/ 4 h 6"/>
                <a:gd name="T6" fmla="*/ 0 w 7"/>
                <a:gd name="T7" fmla="*/ 1 h 6"/>
                <a:gd name="T8" fmla="*/ 4 w 7"/>
                <a:gd name="T9" fmla="*/ 0 h 6"/>
                <a:gd name="T10" fmla="*/ 6 w 7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6" y="3"/>
                  </a:moveTo>
                  <a:cubicBezTo>
                    <a:pt x="7" y="4"/>
                    <a:pt x="5" y="6"/>
                    <a:pt x="4" y="6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4"/>
                    <a:pt x="0" y="1"/>
                    <a:pt x="0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5" y="0"/>
                    <a:pt x="6" y="2"/>
                    <a:pt x="6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5" name="Freeform 207"/>
            <p:cNvSpPr>
              <a:spLocks/>
            </p:cNvSpPr>
            <p:nvPr/>
          </p:nvSpPr>
          <p:spPr bwMode="auto">
            <a:xfrm>
              <a:off x="3067" y="1528"/>
              <a:ext cx="16" cy="37"/>
            </a:xfrm>
            <a:custGeom>
              <a:avLst/>
              <a:gdLst>
                <a:gd name="T0" fmla="*/ 14 w 15"/>
                <a:gd name="T1" fmla="*/ 26 h 33"/>
                <a:gd name="T2" fmla="*/ 14 w 15"/>
                <a:gd name="T3" fmla="*/ 32 h 33"/>
                <a:gd name="T4" fmla="*/ 11 w 15"/>
                <a:gd name="T5" fmla="*/ 33 h 33"/>
                <a:gd name="T6" fmla="*/ 7 w 15"/>
                <a:gd name="T7" fmla="*/ 30 h 33"/>
                <a:gd name="T8" fmla="*/ 7 w 15"/>
                <a:gd name="T9" fmla="*/ 23 h 33"/>
                <a:gd name="T10" fmla="*/ 6 w 15"/>
                <a:gd name="T11" fmla="*/ 16 h 33"/>
                <a:gd name="T12" fmla="*/ 3 w 15"/>
                <a:gd name="T13" fmla="*/ 12 h 33"/>
                <a:gd name="T14" fmla="*/ 1 w 15"/>
                <a:gd name="T15" fmla="*/ 8 h 33"/>
                <a:gd name="T16" fmla="*/ 2 w 15"/>
                <a:gd name="T17" fmla="*/ 1 h 33"/>
                <a:gd name="T18" fmla="*/ 6 w 15"/>
                <a:gd name="T19" fmla="*/ 0 h 33"/>
                <a:gd name="T20" fmla="*/ 9 w 15"/>
                <a:gd name="T21" fmla="*/ 5 h 33"/>
                <a:gd name="T22" fmla="*/ 10 w 15"/>
                <a:gd name="T23" fmla="*/ 12 h 33"/>
                <a:gd name="T24" fmla="*/ 13 w 15"/>
                <a:gd name="T25" fmla="*/ 16 h 33"/>
                <a:gd name="T26" fmla="*/ 14 w 15"/>
                <a:gd name="T27" fmla="*/ 22 h 33"/>
                <a:gd name="T28" fmla="*/ 14 w 15"/>
                <a:gd name="T29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3">
                  <a:moveTo>
                    <a:pt x="14" y="26"/>
                  </a:moveTo>
                  <a:cubicBezTo>
                    <a:pt x="14" y="27"/>
                    <a:pt x="15" y="30"/>
                    <a:pt x="14" y="32"/>
                  </a:cubicBezTo>
                  <a:cubicBezTo>
                    <a:pt x="14" y="32"/>
                    <a:pt x="12" y="33"/>
                    <a:pt x="11" y="33"/>
                  </a:cubicBezTo>
                  <a:cubicBezTo>
                    <a:pt x="10" y="33"/>
                    <a:pt x="7" y="31"/>
                    <a:pt x="7" y="30"/>
                  </a:cubicBezTo>
                  <a:cubicBezTo>
                    <a:pt x="6" y="28"/>
                    <a:pt x="7" y="24"/>
                    <a:pt x="7" y="23"/>
                  </a:cubicBezTo>
                  <a:cubicBezTo>
                    <a:pt x="7" y="21"/>
                    <a:pt x="7" y="18"/>
                    <a:pt x="6" y="16"/>
                  </a:cubicBezTo>
                  <a:cubicBezTo>
                    <a:pt x="6" y="15"/>
                    <a:pt x="4" y="13"/>
                    <a:pt x="3" y="12"/>
                  </a:cubicBezTo>
                  <a:cubicBezTo>
                    <a:pt x="2" y="11"/>
                    <a:pt x="1" y="9"/>
                    <a:pt x="1" y="8"/>
                  </a:cubicBezTo>
                  <a:cubicBezTo>
                    <a:pt x="0" y="6"/>
                    <a:pt x="0" y="2"/>
                    <a:pt x="2" y="1"/>
                  </a:cubicBezTo>
                  <a:cubicBezTo>
                    <a:pt x="2" y="0"/>
                    <a:pt x="5" y="0"/>
                    <a:pt x="6" y="0"/>
                  </a:cubicBezTo>
                  <a:cubicBezTo>
                    <a:pt x="7" y="1"/>
                    <a:pt x="8" y="3"/>
                    <a:pt x="9" y="5"/>
                  </a:cubicBezTo>
                  <a:cubicBezTo>
                    <a:pt x="9" y="6"/>
                    <a:pt x="9" y="10"/>
                    <a:pt x="10" y="12"/>
                  </a:cubicBezTo>
                  <a:cubicBezTo>
                    <a:pt x="10" y="13"/>
                    <a:pt x="12" y="15"/>
                    <a:pt x="13" y="16"/>
                  </a:cubicBezTo>
                  <a:cubicBezTo>
                    <a:pt x="13" y="17"/>
                    <a:pt x="14" y="21"/>
                    <a:pt x="14" y="22"/>
                  </a:cubicBezTo>
                  <a:cubicBezTo>
                    <a:pt x="14" y="23"/>
                    <a:pt x="14" y="25"/>
                    <a:pt x="14" y="2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6" name="Freeform 208"/>
            <p:cNvSpPr>
              <a:spLocks/>
            </p:cNvSpPr>
            <p:nvPr/>
          </p:nvSpPr>
          <p:spPr bwMode="auto">
            <a:xfrm>
              <a:off x="3072" y="1611"/>
              <a:ext cx="10" cy="12"/>
            </a:xfrm>
            <a:custGeom>
              <a:avLst/>
              <a:gdLst>
                <a:gd name="T0" fmla="*/ 6 w 9"/>
                <a:gd name="T1" fmla="*/ 1 h 11"/>
                <a:gd name="T2" fmla="*/ 9 w 9"/>
                <a:gd name="T3" fmla="*/ 6 h 11"/>
                <a:gd name="T4" fmla="*/ 4 w 9"/>
                <a:gd name="T5" fmla="*/ 11 h 11"/>
                <a:gd name="T6" fmla="*/ 2 w 9"/>
                <a:gd name="T7" fmla="*/ 7 h 11"/>
                <a:gd name="T8" fmla="*/ 1 w 9"/>
                <a:gd name="T9" fmla="*/ 6 h 11"/>
                <a:gd name="T10" fmla="*/ 1 w 9"/>
                <a:gd name="T11" fmla="*/ 2 h 11"/>
                <a:gd name="T12" fmla="*/ 3 w 9"/>
                <a:gd name="T13" fmla="*/ 0 h 11"/>
                <a:gd name="T14" fmla="*/ 6 w 9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6" y="1"/>
                  </a:moveTo>
                  <a:cubicBezTo>
                    <a:pt x="7" y="2"/>
                    <a:pt x="9" y="4"/>
                    <a:pt x="9" y="6"/>
                  </a:cubicBezTo>
                  <a:cubicBezTo>
                    <a:pt x="9" y="8"/>
                    <a:pt x="6" y="11"/>
                    <a:pt x="4" y="11"/>
                  </a:cubicBezTo>
                  <a:cubicBezTo>
                    <a:pt x="3" y="11"/>
                    <a:pt x="3" y="8"/>
                    <a:pt x="2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5" y="1"/>
                    <a:pt x="6" y="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7" name="Freeform 209"/>
            <p:cNvSpPr>
              <a:spLocks/>
            </p:cNvSpPr>
            <p:nvPr/>
          </p:nvSpPr>
          <p:spPr bwMode="auto">
            <a:xfrm>
              <a:off x="3061" y="1556"/>
              <a:ext cx="11" cy="10"/>
            </a:xfrm>
            <a:custGeom>
              <a:avLst/>
              <a:gdLst>
                <a:gd name="T0" fmla="*/ 9 w 10"/>
                <a:gd name="T1" fmla="*/ 3 h 9"/>
                <a:gd name="T2" fmla="*/ 10 w 10"/>
                <a:gd name="T3" fmla="*/ 6 h 9"/>
                <a:gd name="T4" fmla="*/ 8 w 10"/>
                <a:gd name="T5" fmla="*/ 9 h 9"/>
                <a:gd name="T6" fmla="*/ 3 w 10"/>
                <a:gd name="T7" fmla="*/ 8 h 9"/>
                <a:gd name="T8" fmla="*/ 1 w 10"/>
                <a:gd name="T9" fmla="*/ 5 h 9"/>
                <a:gd name="T10" fmla="*/ 1 w 10"/>
                <a:gd name="T11" fmla="*/ 0 h 9"/>
                <a:gd name="T12" fmla="*/ 5 w 10"/>
                <a:gd name="T13" fmla="*/ 0 h 9"/>
                <a:gd name="T14" fmla="*/ 9 w 10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9" y="4"/>
                    <a:pt x="10" y="5"/>
                    <a:pt x="10" y="6"/>
                  </a:cubicBezTo>
                  <a:cubicBezTo>
                    <a:pt x="10" y="7"/>
                    <a:pt x="9" y="8"/>
                    <a:pt x="8" y="9"/>
                  </a:cubicBezTo>
                  <a:cubicBezTo>
                    <a:pt x="7" y="9"/>
                    <a:pt x="5" y="9"/>
                    <a:pt x="3" y="8"/>
                  </a:cubicBezTo>
                  <a:cubicBezTo>
                    <a:pt x="3" y="7"/>
                    <a:pt x="1" y="6"/>
                    <a:pt x="1" y="5"/>
                  </a:cubicBezTo>
                  <a:cubicBezTo>
                    <a:pt x="1" y="4"/>
                    <a:pt x="0" y="1"/>
                    <a:pt x="1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6" y="1"/>
                    <a:pt x="8" y="2"/>
                    <a:pt x="9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8" name="Freeform 210"/>
            <p:cNvSpPr>
              <a:spLocks/>
            </p:cNvSpPr>
            <p:nvPr/>
          </p:nvSpPr>
          <p:spPr bwMode="auto">
            <a:xfrm>
              <a:off x="3058" y="1612"/>
              <a:ext cx="11" cy="8"/>
            </a:xfrm>
            <a:custGeom>
              <a:avLst/>
              <a:gdLst>
                <a:gd name="T0" fmla="*/ 9 w 10"/>
                <a:gd name="T1" fmla="*/ 1 h 7"/>
                <a:gd name="T2" fmla="*/ 9 w 10"/>
                <a:gd name="T3" fmla="*/ 6 h 7"/>
                <a:gd name="T4" fmla="*/ 5 w 10"/>
                <a:gd name="T5" fmla="*/ 7 h 7"/>
                <a:gd name="T6" fmla="*/ 1 w 10"/>
                <a:gd name="T7" fmla="*/ 5 h 7"/>
                <a:gd name="T8" fmla="*/ 0 w 10"/>
                <a:gd name="T9" fmla="*/ 1 h 7"/>
                <a:gd name="T10" fmla="*/ 4 w 10"/>
                <a:gd name="T11" fmla="*/ 0 h 7"/>
                <a:gd name="T12" fmla="*/ 9 w 10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9" y="2"/>
                    <a:pt x="10" y="5"/>
                    <a:pt x="9" y="6"/>
                  </a:cubicBezTo>
                  <a:cubicBezTo>
                    <a:pt x="9" y="7"/>
                    <a:pt x="6" y="7"/>
                    <a:pt x="5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6" y="0"/>
                    <a:pt x="8" y="0"/>
                    <a:pt x="9" y="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9" name="Freeform 211"/>
            <p:cNvSpPr>
              <a:spLocks/>
            </p:cNvSpPr>
            <p:nvPr/>
          </p:nvSpPr>
          <p:spPr bwMode="auto">
            <a:xfrm>
              <a:off x="3054" y="1538"/>
              <a:ext cx="15" cy="12"/>
            </a:xfrm>
            <a:custGeom>
              <a:avLst/>
              <a:gdLst>
                <a:gd name="T0" fmla="*/ 13 w 14"/>
                <a:gd name="T1" fmla="*/ 7 h 11"/>
                <a:gd name="T2" fmla="*/ 13 w 14"/>
                <a:gd name="T3" fmla="*/ 10 h 11"/>
                <a:gd name="T4" fmla="*/ 8 w 14"/>
                <a:gd name="T5" fmla="*/ 10 h 11"/>
                <a:gd name="T6" fmla="*/ 4 w 14"/>
                <a:gd name="T7" fmla="*/ 6 h 11"/>
                <a:gd name="T8" fmla="*/ 0 w 14"/>
                <a:gd name="T9" fmla="*/ 4 h 11"/>
                <a:gd name="T10" fmla="*/ 2 w 14"/>
                <a:gd name="T11" fmla="*/ 0 h 11"/>
                <a:gd name="T12" fmla="*/ 7 w 14"/>
                <a:gd name="T13" fmla="*/ 0 h 11"/>
                <a:gd name="T14" fmla="*/ 11 w 14"/>
                <a:gd name="T15" fmla="*/ 3 h 11"/>
                <a:gd name="T16" fmla="*/ 13 w 14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1">
                  <a:moveTo>
                    <a:pt x="13" y="7"/>
                  </a:moveTo>
                  <a:cubicBezTo>
                    <a:pt x="13" y="7"/>
                    <a:pt x="14" y="9"/>
                    <a:pt x="13" y="10"/>
                  </a:cubicBezTo>
                  <a:cubicBezTo>
                    <a:pt x="12" y="11"/>
                    <a:pt x="9" y="10"/>
                    <a:pt x="8" y="10"/>
                  </a:cubicBezTo>
                  <a:cubicBezTo>
                    <a:pt x="7" y="9"/>
                    <a:pt x="5" y="7"/>
                    <a:pt x="4" y="6"/>
                  </a:cubicBezTo>
                  <a:cubicBezTo>
                    <a:pt x="3" y="5"/>
                    <a:pt x="1" y="5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6" y="0"/>
                    <a:pt x="7" y="0"/>
                  </a:cubicBezTo>
                  <a:cubicBezTo>
                    <a:pt x="8" y="1"/>
                    <a:pt x="10" y="2"/>
                    <a:pt x="11" y="3"/>
                  </a:cubicBezTo>
                  <a:cubicBezTo>
                    <a:pt x="11" y="4"/>
                    <a:pt x="13" y="6"/>
                    <a:pt x="13" y="7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0" name="Freeform 212"/>
            <p:cNvSpPr>
              <a:spLocks/>
            </p:cNvSpPr>
            <p:nvPr/>
          </p:nvSpPr>
          <p:spPr bwMode="auto">
            <a:xfrm>
              <a:off x="3043" y="1578"/>
              <a:ext cx="18" cy="15"/>
            </a:xfrm>
            <a:custGeom>
              <a:avLst/>
              <a:gdLst>
                <a:gd name="T0" fmla="*/ 17 w 17"/>
                <a:gd name="T1" fmla="*/ 3 h 14"/>
                <a:gd name="T2" fmla="*/ 16 w 17"/>
                <a:gd name="T3" fmla="*/ 8 h 14"/>
                <a:gd name="T4" fmla="*/ 11 w 17"/>
                <a:gd name="T5" fmla="*/ 12 h 14"/>
                <a:gd name="T6" fmla="*/ 6 w 17"/>
                <a:gd name="T7" fmla="*/ 14 h 14"/>
                <a:gd name="T8" fmla="*/ 1 w 17"/>
                <a:gd name="T9" fmla="*/ 10 h 14"/>
                <a:gd name="T10" fmla="*/ 3 w 17"/>
                <a:gd name="T11" fmla="*/ 6 h 14"/>
                <a:gd name="T12" fmla="*/ 9 w 17"/>
                <a:gd name="T13" fmla="*/ 4 h 14"/>
                <a:gd name="T14" fmla="*/ 13 w 17"/>
                <a:gd name="T15" fmla="*/ 0 h 14"/>
                <a:gd name="T16" fmla="*/ 17 w 17"/>
                <a:gd name="T1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4">
                  <a:moveTo>
                    <a:pt x="17" y="3"/>
                  </a:moveTo>
                  <a:cubicBezTo>
                    <a:pt x="17" y="4"/>
                    <a:pt x="17" y="7"/>
                    <a:pt x="16" y="8"/>
                  </a:cubicBezTo>
                  <a:cubicBezTo>
                    <a:pt x="15" y="9"/>
                    <a:pt x="12" y="11"/>
                    <a:pt x="11" y="12"/>
                  </a:cubicBezTo>
                  <a:cubicBezTo>
                    <a:pt x="10" y="12"/>
                    <a:pt x="7" y="14"/>
                    <a:pt x="6" y="14"/>
                  </a:cubicBezTo>
                  <a:cubicBezTo>
                    <a:pt x="4" y="14"/>
                    <a:pt x="1" y="12"/>
                    <a:pt x="1" y="10"/>
                  </a:cubicBezTo>
                  <a:cubicBezTo>
                    <a:pt x="0" y="9"/>
                    <a:pt x="2" y="7"/>
                    <a:pt x="3" y="6"/>
                  </a:cubicBezTo>
                  <a:cubicBezTo>
                    <a:pt x="4" y="5"/>
                    <a:pt x="7" y="5"/>
                    <a:pt x="9" y="4"/>
                  </a:cubicBezTo>
                  <a:cubicBezTo>
                    <a:pt x="10" y="4"/>
                    <a:pt x="11" y="0"/>
                    <a:pt x="13" y="0"/>
                  </a:cubicBezTo>
                  <a:cubicBezTo>
                    <a:pt x="14" y="0"/>
                    <a:pt x="16" y="2"/>
                    <a:pt x="17" y="3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1" name="Freeform 213"/>
            <p:cNvSpPr>
              <a:spLocks/>
            </p:cNvSpPr>
            <p:nvPr/>
          </p:nvSpPr>
          <p:spPr bwMode="auto">
            <a:xfrm>
              <a:off x="3031" y="1492"/>
              <a:ext cx="11" cy="10"/>
            </a:xfrm>
            <a:custGeom>
              <a:avLst/>
              <a:gdLst>
                <a:gd name="T0" fmla="*/ 8 w 10"/>
                <a:gd name="T1" fmla="*/ 1 h 9"/>
                <a:gd name="T2" fmla="*/ 10 w 10"/>
                <a:gd name="T3" fmla="*/ 6 h 9"/>
                <a:gd name="T4" fmla="*/ 6 w 10"/>
                <a:gd name="T5" fmla="*/ 9 h 9"/>
                <a:gd name="T6" fmla="*/ 1 w 10"/>
                <a:gd name="T7" fmla="*/ 7 h 9"/>
                <a:gd name="T8" fmla="*/ 1 w 10"/>
                <a:gd name="T9" fmla="*/ 3 h 9"/>
                <a:gd name="T10" fmla="*/ 4 w 10"/>
                <a:gd name="T11" fmla="*/ 0 h 9"/>
                <a:gd name="T12" fmla="*/ 8 w 10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9" y="2"/>
                    <a:pt x="10" y="5"/>
                    <a:pt x="10" y="6"/>
                  </a:cubicBezTo>
                  <a:cubicBezTo>
                    <a:pt x="9" y="7"/>
                    <a:pt x="7" y="9"/>
                    <a:pt x="6" y="9"/>
                  </a:cubicBezTo>
                  <a:cubicBezTo>
                    <a:pt x="4" y="9"/>
                    <a:pt x="1" y="8"/>
                    <a:pt x="1" y="7"/>
                  </a:cubicBezTo>
                  <a:cubicBezTo>
                    <a:pt x="0" y="6"/>
                    <a:pt x="0" y="4"/>
                    <a:pt x="1" y="3"/>
                  </a:cubicBezTo>
                  <a:cubicBezTo>
                    <a:pt x="1" y="2"/>
                    <a:pt x="3" y="0"/>
                    <a:pt x="4" y="0"/>
                  </a:cubicBezTo>
                  <a:cubicBezTo>
                    <a:pt x="5" y="0"/>
                    <a:pt x="8" y="0"/>
                    <a:pt x="8" y="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2" name="Freeform 214"/>
            <p:cNvSpPr>
              <a:spLocks/>
            </p:cNvSpPr>
            <p:nvPr/>
          </p:nvSpPr>
          <p:spPr bwMode="auto">
            <a:xfrm>
              <a:off x="3033" y="1535"/>
              <a:ext cx="8" cy="12"/>
            </a:xfrm>
            <a:custGeom>
              <a:avLst/>
              <a:gdLst>
                <a:gd name="T0" fmla="*/ 6 w 7"/>
                <a:gd name="T1" fmla="*/ 1 h 11"/>
                <a:gd name="T2" fmla="*/ 7 w 7"/>
                <a:gd name="T3" fmla="*/ 5 h 11"/>
                <a:gd name="T4" fmla="*/ 5 w 7"/>
                <a:gd name="T5" fmla="*/ 11 h 11"/>
                <a:gd name="T6" fmla="*/ 2 w 7"/>
                <a:gd name="T7" fmla="*/ 9 h 11"/>
                <a:gd name="T8" fmla="*/ 0 w 7"/>
                <a:gd name="T9" fmla="*/ 3 h 11"/>
                <a:gd name="T10" fmla="*/ 3 w 7"/>
                <a:gd name="T11" fmla="*/ 0 h 11"/>
                <a:gd name="T12" fmla="*/ 6 w 7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6" y="2"/>
                    <a:pt x="7" y="4"/>
                    <a:pt x="7" y="5"/>
                  </a:cubicBezTo>
                  <a:cubicBezTo>
                    <a:pt x="7" y="7"/>
                    <a:pt x="7" y="11"/>
                    <a:pt x="5" y="11"/>
                  </a:cubicBezTo>
                  <a:cubicBezTo>
                    <a:pt x="4" y="11"/>
                    <a:pt x="2" y="9"/>
                    <a:pt x="2" y="9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1"/>
                    <a:pt x="3" y="0"/>
                  </a:cubicBezTo>
                  <a:cubicBezTo>
                    <a:pt x="4" y="0"/>
                    <a:pt x="5" y="1"/>
                    <a:pt x="6" y="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3" name="Freeform 215"/>
            <p:cNvSpPr>
              <a:spLocks/>
            </p:cNvSpPr>
            <p:nvPr/>
          </p:nvSpPr>
          <p:spPr bwMode="auto">
            <a:xfrm>
              <a:off x="3011" y="1551"/>
              <a:ext cx="23" cy="18"/>
            </a:xfrm>
            <a:custGeom>
              <a:avLst/>
              <a:gdLst>
                <a:gd name="T0" fmla="*/ 18 w 21"/>
                <a:gd name="T1" fmla="*/ 6 h 16"/>
                <a:gd name="T2" fmla="*/ 20 w 21"/>
                <a:gd name="T3" fmla="*/ 11 h 16"/>
                <a:gd name="T4" fmla="*/ 14 w 21"/>
                <a:gd name="T5" fmla="*/ 16 h 16"/>
                <a:gd name="T6" fmla="*/ 8 w 21"/>
                <a:gd name="T7" fmla="*/ 12 h 16"/>
                <a:gd name="T8" fmla="*/ 1 w 21"/>
                <a:gd name="T9" fmla="*/ 8 h 16"/>
                <a:gd name="T10" fmla="*/ 1 w 21"/>
                <a:gd name="T11" fmla="*/ 2 h 16"/>
                <a:gd name="T12" fmla="*/ 5 w 21"/>
                <a:gd name="T13" fmla="*/ 0 h 16"/>
                <a:gd name="T14" fmla="*/ 10 w 21"/>
                <a:gd name="T15" fmla="*/ 1 h 16"/>
                <a:gd name="T16" fmla="*/ 13 w 21"/>
                <a:gd name="T17" fmla="*/ 2 h 16"/>
                <a:gd name="T18" fmla="*/ 18 w 21"/>
                <a:gd name="T1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6">
                  <a:moveTo>
                    <a:pt x="18" y="6"/>
                  </a:moveTo>
                  <a:cubicBezTo>
                    <a:pt x="19" y="7"/>
                    <a:pt x="21" y="10"/>
                    <a:pt x="20" y="11"/>
                  </a:cubicBezTo>
                  <a:cubicBezTo>
                    <a:pt x="20" y="13"/>
                    <a:pt x="16" y="16"/>
                    <a:pt x="14" y="16"/>
                  </a:cubicBezTo>
                  <a:cubicBezTo>
                    <a:pt x="13" y="16"/>
                    <a:pt x="9" y="13"/>
                    <a:pt x="8" y="12"/>
                  </a:cubicBezTo>
                  <a:cubicBezTo>
                    <a:pt x="6" y="11"/>
                    <a:pt x="2" y="10"/>
                    <a:pt x="1" y="8"/>
                  </a:cubicBezTo>
                  <a:cubicBezTo>
                    <a:pt x="0" y="7"/>
                    <a:pt x="0" y="3"/>
                    <a:pt x="1" y="2"/>
                  </a:cubicBezTo>
                  <a:cubicBezTo>
                    <a:pt x="1" y="1"/>
                    <a:pt x="4" y="0"/>
                    <a:pt x="5" y="0"/>
                  </a:cubicBezTo>
                  <a:cubicBezTo>
                    <a:pt x="6" y="0"/>
                    <a:pt x="9" y="1"/>
                    <a:pt x="10" y="1"/>
                  </a:cubicBezTo>
                  <a:cubicBezTo>
                    <a:pt x="11" y="2"/>
                    <a:pt x="12" y="1"/>
                    <a:pt x="13" y="2"/>
                  </a:cubicBezTo>
                  <a:cubicBezTo>
                    <a:pt x="15" y="2"/>
                    <a:pt x="17" y="5"/>
                    <a:pt x="18" y="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4" name="Freeform 216"/>
            <p:cNvSpPr>
              <a:spLocks/>
            </p:cNvSpPr>
            <p:nvPr/>
          </p:nvSpPr>
          <p:spPr bwMode="auto">
            <a:xfrm>
              <a:off x="2966" y="1500"/>
              <a:ext cx="61" cy="29"/>
            </a:xfrm>
            <a:custGeom>
              <a:avLst/>
              <a:gdLst>
                <a:gd name="T0" fmla="*/ 56 w 56"/>
                <a:gd name="T1" fmla="*/ 18 h 27"/>
                <a:gd name="T2" fmla="*/ 55 w 56"/>
                <a:gd name="T3" fmla="*/ 25 h 27"/>
                <a:gd name="T4" fmla="*/ 46 w 56"/>
                <a:gd name="T5" fmla="*/ 27 h 27"/>
                <a:gd name="T6" fmla="*/ 38 w 56"/>
                <a:gd name="T7" fmla="*/ 26 h 27"/>
                <a:gd name="T8" fmla="*/ 33 w 56"/>
                <a:gd name="T9" fmla="*/ 23 h 27"/>
                <a:gd name="T10" fmla="*/ 24 w 56"/>
                <a:gd name="T11" fmla="*/ 23 h 27"/>
                <a:gd name="T12" fmla="*/ 21 w 56"/>
                <a:gd name="T13" fmla="*/ 18 h 27"/>
                <a:gd name="T14" fmla="*/ 15 w 56"/>
                <a:gd name="T15" fmla="*/ 19 h 27"/>
                <a:gd name="T16" fmla="*/ 9 w 56"/>
                <a:gd name="T17" fmla="*/ 24 h 27"/>
                <a:gd name="T18" fmla="*/ 1 w 56"/>
                <a:gd name="T19" fmla="*/ 25 h 27"/>
                <a:gd name="T20" fmla="*/ 0 w 56"/>
                <a:gd name="T21" fmla="*/ 18 h 27"/>
                <a:gd name="T22" fmla="*/ 2 w 56"/>
                <a:gd name="T23" fmla="*/ 13 h 27"/>
                <a:gd name="T24" fmla="*/ 2 w 56"/>
                <a:gd name="T25" fmla="*/ 9 h 27"/>
                <a:gd name="T26" fmla="*/ 8 w 56"/>
                <a:gd name="T27" fmla="*/ 6 h 27"/>
                <a:gd name="T28" fmla="*/ 12 w 56"/>
                <a:gd name="T29" fmla="*/ 8 h 27"/>
                <a:gd name="T30" fmla="*/ 17 w 56"/>
                <a:gd name="T31" fmla="*/ 4 h 27"/>
                <a:gd name="T32" fmla="*/ 20 w 56"/>
                <a:gd name="T33" fmla="*/ 4 h 27"/>
                <a:gd name="T34" fmla="*/ 24 w 56"/>
                <a:gd name="T35" fmla="*/ 5 h 27"/>
                <a:gd name="T36" fmla="*/ 26 w 56"/>
                <a:gd name="T37" fmla="*/ 10 h 27"/>
                <a:gd name="T38" fmla="*/ 29 w 56"/>
                <a:gd name="T39" fmla="*/ 13 h 27"/>
                <a:gd name="T40" fmla="*/ 35 w 56"/>
                <a:gd name="T41" fmla="*/ 11 h 27"/>
                <a:gd name="T42" fmla="*/ 40 w 56"/>
                <a:gd name="T43" fmla="*/ 4 h 27"/>
                <a:gd name="T44" fmla="*/ 44 w 56"/>
                <a:gd name="T45" fmla="*/ 1 h 27"/>
                <a:gd name="T46" fmla="*/ 49 w 56"/>
                <a:gd name="T47" fmla="*/ 0 h 27"/>
                <a:gd name="T48" fmla="*/ 51 w 56"/>
                <a:gd name="T49" fmla="*/ 4 h 27"/>
                <a:gd name="T50" fmla="*/ 53 w 56"/>
                <a:gd name="T51" fmla="*/ 13 h 27"/>
                <a:gd name="T52" fmla="*/ 56 w 56"/>
                <a:gd name="T5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27">
                  <a:moveTo>
                    <a:pt x="56" y="18"/>
                  </a:moveTo>
                  <a:cubicBezTo>
                    <a:pt x="56" y="19"/>
                    <a:pt x="56" y="23"/>
                    <a:pt x="55" y="25"/>
                  </a:cubicBezTo>
                  <a:cubicBezTo>
                    <a:pt x="53" y="26"/>
                    <a:pt x="48" y="26"/>
                    <a:pt x="46" y="27"/>
                  </a:cubicBezTo>
                  <a:cubicBezTo>
                    <a:pt x="44" y="27"/>
                    <a:pt x="40" y="27"/>
                    <a:pt x="38" y="26"/>
                  </a:cubicBezTo>
                  <a:cubicBezTo>
                    <a:pt x="37" y="25"/>
                    <a:pt x="35" y="23"/>
                    <a:pt x="33" y="23"/>
                  </a:cubicBezTo>
                  <a:cubicBezTo>
                    <a:pt x="31" y="22"/>
                    <a:pt x="26" y="24"/>
                    <a:pt x="24" y="23"/>
                  </a:cubicBezTo>
                  <a:cubicBezTo>
                    <a:pt x="23" y="22"/>
                    <a:pt x="23" y="19"/>
                    <a:pt x="21" y="18"/>
                  </a:cubicBezTo>
                  <a:cubicBezTo>
                    <a:pt x="20" y="18"/>
                    <a:pt x="17" y="18"/>
                    <a:pt x="15" y="19"/>
                  </a:cubicBezTo>
                  <a:cubicBezTo>
                    <a:pt x="13" y="20"/>
                    <a:pt x="11" y="23"/>
                    <a:pt x="9" y="24"/>
                  </a:cubicBezTo>
                  <a:cubicBezTo>
                    <a:pt x="7" y="25"/>
                    <a:pt x="3" y="26"/>
                    <a:pt x="1" y="25"/>
                  </a:cubicBezTo>
                  <a:cubicBezTo>
                    <a:pt x="0" y="24"/>
                    <a:pt x="0" y="19"/>
                    <a:pt x="0" y="18"/>
                  </a:cubicBezTo>
                  <a:cubicBezTo>
                    <a:pt x="0" y="17"/>
                    <a:pt x="2" y="15"/>
                    <a:pt x="2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3" y="7"/>
                    <a:pt x="6" y="6"/>
                    <a:pt x="8" y="6"/>
                  </a:cubicBezTo>
                  <a:cubicBezTo>
                    <a:pt x="9" y="6"/>
                    <a:pt x="11" y="8"/>
                    <a:pt x="12" y="8"/>
                  </a:cubicBezTo>
                  <a:cubicBezTo>
                    <a:pt x="14" y="8"/>
                    <a:pt x="16" y="5"/>
                    <a:pt x="17" y="4"/>
                  </a:cubicBezTo>
                  <a:cubicBezTo>
                    <a:pt x="18" y="4"/>
                    <a:pt x="19" y="4"/>
                    <a:pt x="20" y="4"/>
                  </a:cubicBezTo>
                  <a:cubicBezTo>
                    <a:pt x="21" y="4"/>
                    <a:pt x="23" y="5"/>
                    <a:pt x="24" y="5"/>
                  </a:cubicBezTo>
                  <a:cubicBezTo>
                    <a:pt x="25" y="6"/>
                    <a:pt x="25" y="9"/>
                    <a:pt x="26" y="10"/>
                  </a:cubicBezTo>
                  <a:cubicBezTo>
                    <a:pt x="27" y="11"/>
                    <a:pt x="28" y="13"/>
                    <a:pt x="29" y="13"/>
                  </a:cubicBezTo>
                  <a:cubicBezTo>
                    <a:pt x="31" y="13"/>
                    <a:pt x="34" y="12"/>
                    <a:pt x="35" y="11"/>
                  </a:cubicBezTo>
                  <a:cubicBezTo>
                    <a:pt x="37" y="9"/>
                    <a:pt x="38" y="6"/>
                    <a:pt x="40" y="4"/>
                  </a:cubicBezTo>
                  <a:cubicBezTo>
                    <a:pt x="40" y="3"/>
                    <a:pt x="43" y="1"/>
                    <a:pt x="44" y="1"/>
                  </a:cubicBezTo>
                  <a:cubicBezTo>
                    <a:pt x="45" y="0"/>
                    <a:pt x="48" y="0"/>
                    <a:pt x="49" y="0"/>
                  </a:cubicBezTo>
                  <a:cubicBezTo>
                    <a:pt x="50" y="1"/>
                    <a:pt x="51" y="3"/>
                    <a:pt x="51" y="4"/>
                  </a:cubicBezTo>
                  <a:cubicBezTo>
                    <a:pt x="52" y="6"/>
                    <a:pt x="52" y="11"/>
                    <a:pt x="53" y="13"/>
                  </a:cubicBezTo>
                  <a:cubicBezTo>
                    <a:pt x="53" y="15"/>
                    <a:pt x="55" y="16"/>
                    <a:pt x="56" y="18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5" name="Freeform 217"/>
            <p:cNvSpPr>
              <a:spLocks/>
            </p:cNvSpPr>
            <p:nvPr/>
          </p:nvSpPr>
          <p:spPr bwMode="auto">
            <a:xfrm>
              <a:off x="2961" y="1471"/>
              <a:ext cx="45" cy="32"/>
            </a:xfrm>
            <a:custGeom>
              <a:avLst/>
              <a:gdLst>
                <a:gd name="T0" fmla="*/ 38 w 41"/>
                <a:gd name="T1" fmla="*/ 16 h 29"/>
                <a:gd name="T2" fmla="*/ 41 w 41"/>
                <a:gd name="T3" fmla="*/ 23 h 29"/>
                <a:gd name="T4" fmla="*/ 39 w 41"/>
                <a:gd name="T5" fmla="*/ 27 h 29"/>
                <a:gd name="T6" fmla="*/ 34 w 41"/>
                <a:gd name="T7" fmla="*/ 28 h 29"/>
                <a:gd name="T8" fmla="*/ 33 w 41"/>
                <a:gd name="T9" fmla="*/ 23 h 29"/>
                <a:gd name="T10" fmla="*/ 30 w 41"/>
                <a:gd name="T11" fmla="*/ 21 h 29"/>
                <a:gd name="T12" fmla="*/ 28 w 41"/>
                <a:gd name="T13" fmla="*/ 23 h 29"/>
                <a:gd name="T14" fmla="*/ 23 w 41"/>
                <a:gd name="T15" fmla="*/ 21 h 29"/>
                <a:gd name="T16" fmla="*/ 22 w 41"/>
                <a:gd name="T17" fmla="*/ 18 h 29"/>
                <a:gd name="T18" fmla="*/ 19 w 41"/>
                <a:gd name="T19" fmla="*/ 18 h 29"/>
                <a:gd name="T20" fmla="*/ 17 w 41"/>
                <a:gd name="T21" fmla="*/ 21 h 29"/>
                <a:gd name="T22" fmla="*/ 12 w 41"/>
                <a:gd name="T23" fmla="*/ 23 h 29"/>
                <a:gd name="T24" fmla="*/ 7 w 41"/>
                <a:gd name="T25" fmla="*/ 18 h 29"/>
                <a:gd name="T26" fmla="*/ 5 w 41"/>
                <a:gd name="T27" fmla="*/ 11 h 29"/>
                <a:gd name="T28" fmla="*/ 1 w 41"/>
                <a:gd name="T29" fmla="*/ 9 h 29"/>
                <a:gd name="T30" fmla="*/ 2 w 41"/>
                <a:gd name="T31" fmla="*/ 3 h 29"/>
                <a:gd name="T32" fmla="*/ 8 w 41"/>
                <a:gd name="T33" fmla="*/ 1 h 29"/>
                <a:gd name="T34" fmla="*/ 13 w 41"/>
                <a:gd name="T35" fmla="*/ 6 h 29"/>
                <a:gd name="T36" fmla="*/ 22 w 41"/>
                <a:gd name="T37" fmla="*/ 10 h 29"/>
                <a:gd name="T38" fmla="*/ 31 w 41"/>
                <a:gd name="T39" fmla="*/ 11 h 29"/>
                <a:gd name="T40" fmla="*/ 38 w 41"/>
                <a:gd name="T4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29">
                  <a:moveTo>
                    <a:pt x="38" y="16"/>
                  </a:moveTo>
                  <a:cubicBezTo>
                    <a:pt x="40" y="17"/>
                    <a:pt x="41" y="21"/>
                    <a:pt x="41" y="23"/>
                  </a:cubicBezTo>
                  <a:cubicBezTo>
                    <a:pt x="41" y="24"/>
                    <a:pt x="40" y="26"/>
                    <a:pt x="39" y="27"/>
                  </a:cubicBezTo>
                  <a:cubicBezTo>
                    <a:pt x="38" y="28"/>
                    <a:pt x="35" y="29"/>
                    <a:pt x="34" y="28"/>
                  </a:cubicBezTo>
                  <a:cubicBezTo>
                    <a:pt x="33" y="27"/>
                    <a:pt x="34" y="24"/>
                    <a:pt x="33" y="23"/>
                  </a:cubicBezTo>
                  <a:cubicBezTo>
                    <a:pt x="33" y="22"/>
                    <a:pt x="31" y="21"/>
                    <a:pt x="30" y="21"/>
                  </a:cubicBezTo>
                  <a:cubicBezTo>
                    <a:pt x="29" y="21"/>
                    <a:pt x="28" y="23"/>
                    <a:pt x="28" y="23"/>
                  </a:cubicBezTo>
                  <a:cubicBezTo>
                    <a:pt x="26" y="24"/>
                    <a:pt x="23" y="22"/>
                    <a:pt x="23" y="21"/>
                  </a:cubicBezTo>
                  <a:cubicBezTo>
                    <a:pt x="22" y="21"/>
                    <a:pt x="23" y="19"/>
                    <a:pt x="22" y="18"/>
                  </a:cubicBezTo>
                  <a:cubicBezTo>
                    <a:pt x="21" y="18"/>
                    <a:pt x="20" y="18"/>
                    <a:pt x="19" y="18"/>
                  </a:cubicBezTo>
                  <a:cubicBezTo>
                    <a:pt x="19" y="18"/>
                    <a:pt x="18" y="20"/>
                    <a:pt x="17" y="21"/>
                  </a:cubicBezTo>
                  <a:cubicBezTo>
                    <a:pt x="16" y="22"/>
                    <a:pt x="14" y="24"/>
                    <a:pt x="12" y="23"/>
                  </a:cubicBezTo>
                  <a:cubicBezTo>
                    <a:pt x="10" y="23"/>
                    <a:pt x="8" y="20"/>
                    <a:pt x="7" y="18"/>
                  </a:cubicBezTo>
                  <a:cubicBezTo>
                    <a:pt x="6" y="17"/>
                    <a:pt x="6" y="13"/>
                    <a:pt x="5" y="11"/>
                  </a:cubicBezTo>
                  <a:cubicBezTo>
                    <a:pt x="4" y="10"/>
                    <a:pt x="1" y="10"/>
                    <a:pt x="1" y="9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3" y="2"/>
                    <a:pt x="7" y="0"/>
                    <a:pt x="8" y="1"/>
                  </a:cubicBezTo>
                  <a:cubicBezTo>
                    <a:pt x="10" y="1"/>
                    <a:pt x="12" y="5"/>
                    <a:pt x="13" y="6"/>
                  </a:cubicBezTo>
                  <a:cubicBezTo>
                    <a:pt x="16" y="7"/>
                    <a:pt x="20" y="10"/>
                    <a:pt x="22" y="10"/>
                  </a:cubicBezTo>
                  <a:cubicBezTo>
                    <a:pt x="24" y="11"/>
                    <a:pt x="29" y="10"/>
                    <a:pt x="31" y="11"/>
                  </a:cubicBezTo>
                  <a:cubicBezTo>
                    <a:pt x="33" y="11"/>
                    <a:pt x="37" y="14"/>
                    <a:pt x="38" y="1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6" name="Freeform 218"/>
            <p:cNvSpPr>
              <a:spLocks/>
            </p:cNvSpPr>
            <p:nvPr/>
          </p:nvSpPr>
          <p:spPr bwMode="auto">
            <a:xfrm>
              <a:off x="2983" y="1545"/>
              <a:ext cx="18" cy="14"/>
            </a:xfrm>
            <a:custGeom>
              <a:avLst/>
              <a:gdLst>
                <a:gd name="T0" fmla="*/ 15 w 16"/>
                <a:gd name="T1" fmla="*/ 6 h 13"/>
                <a:gd name="T2" fmla="*/ 14 w 16"/>
                <a:gd name="T3" fmla="*/ 11 h 13"/>
                <a:gd name="T4" fmla="*/ 8 w 16"/>
                <a:gd name="T5" fmla="*/ 12 h 13"/>
                <a:gd name="T6" fmla="*/ 4 w 16"/>
                <a:gd name="T7" fmla="*/ 11 h 13"/>
                <a:gd name="T8" fmla="*/ 0 w 16"/>
                <a:gd name="T9" fmla="*/ 6 h 13"/>
                <a:gd name="T10" fmla="*/ 2 w 16"/>
                <a:gd name="T11" fmla="*/ 1 h 13"/>
                <a:gd name="T12" fmla="*/ 6 w 16"/>
                <a:gd name="T13" fmla="*/ 0 h 13"/>
                <a:gd name="T14" fmla="*/ 11 w 16"/>
                <a:gd name="T15" fmla="*/ 2 h 13"/>
                <a:gd name="T16" fmla="*/ 15 w 16"/>
                <a:gd name="T1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15" y="6"/>
                  </a:moveTo>
                  <a:cubicBezTo>
                    <a:pt x="16" y="7"/>
                    <a:pt x="15" y="10"/>
                    <a:pt x="14" y="11"/>
                  </a:cubicBezTo>
                  <a:cubicBezTo>
                    <a:pt x="13" y="13"/>
                    <a:pt x="10" y="12"/>
                    <a:pt x="8" y="12"/>
                  </a:cubicBezTo>
                  <a:cubicBezTo>
                    <a:pt x="7" y="12"/>
                    <a:pt x="5" y="11"/>
                    <a:pt x="4" y="11"/>
                  </a:cubicBezTo>
                  <a:cubicBezTo>
                    <a:pt x="2" y="10"/>
                    <a:pt x="0" y="7"/>
                    <a:pt x="0" y="6"/>
                  </a:cubicBezTo>
                  <a:cubicBezTo>
                    <a:pt x="0" y="4"/>
                    <a:pt x="1" y="1"/>
                    <a:pt x="2" y="1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8" y="0"/>
                    <a:pt x="10" y="2"/>
                    <a:pt x="11" y="2"/>
                  </a:cubicBezTo>
                  <a:cubicBezTo>
                    <a:pt x="12" y="3"/>
                    <a:pt x="15" y="5"/>
                    <a:pt x="15" y="6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7" name="Freeform 219"/>
            <p:cNvSpPr>
              <a:spLocks/>
            </p:cNvSpPr>
            <p:nvPr/>
          </p:nvSpPr>
          <p:spPr bwMode="auto">
            <a:xfrm>
              <a:off x="1564" y="2297"/>
              <a:ext cx="856" cy="866"/>
            </a:xfrm>
            <a:custGeom>
              <a:avLst/>
              <a:gdLst>
                <a:gd name="T0" fmla="*/ 753 w 778"/>
                <a:gd name="T1" fmla="*/ 272 h 787"/>
                <a:gd name="T2" fmla="*/ 689 w 778"/>
                <a:gd name="T3" fmla="*/ 325 h 787"/>
                <a:gd name="T4" fmla="*/ 665 w 778"/>
                <a:gd name="T5" fmla="*/ 387 h 787"/>
                <a:gd name="T6" fmla="*/ 622 w 778"/>
                <a:gd name="T7" fmla="*/ 406 h 787"/>
                <a:gd name="T8" fmla="*/ 574 w 778"/>
                <a:gd name="T9" fmla="*/ 424 h 787"/>
                <a:gd name="T10" fmla="*/ 551 w 778"/>
                <a:gd name="T11" fmla="*/ 458 h 787"/>
                <a:gd name="T12" fmla="*/ 590 w 778"/>
                <a:gd name="T13" fmla="*/ 508 h 787"/>
                <a:gd name="T14" fmla="*/ 573 w 778"/>
                <a:gd name="T15" fmla="*/ 528 h 787"/>
                <a:gd name="T16" fmla="*/ 536 w 778"/>
                <a:gd name="T17" fmla="*/ 531 h 787"/>
                <a:gd name="T18" fmla="*/ 528 w 778"/>
                <a:gd name="T19" fmla="*/ 514 h 787"/>
                <a:gd name="T20" fmla="*/ 494 w 778"/>
                <a:gd name="T21" fmla="*/ 538 h 787"/>
                <a:gd name="T22" fmla="*/ 535 w 778"/>
                <a:gd name="T23" fmla="*/ 562 h 787"/>
                <a:gd name="T24" fmla="*/ 550 w 778"/>
                <a:gd name="T25" fmla="*/ 583 h 787"/>
                <a:gd name="T26" fmla="*/ 507 w 778"/>
                <a:gd name="T27" fmla="*/ 603 h 787"/>
                <a:gd name="T28" fmla="*/ 463 w 778"/>
                <a:gd name="T29" fmla="*/ 664 h 787"/>
                <a:gd name="T30" fmla="*/ 496 w 778"/>
                <a:gd name="T31" fmla="*/ 686 h 787"/>
                <a:gd name="T32" fmla="*/ 490 w 778"/>
                <a:gd name="T33" fmla="*/ 732 h 787"/>
                <a:gd name="T34" fmla="*/ 458 w 778"/>
                <a:gd name="T35" fmla="*/ 781 h 787"/>
                <a:gd name="T36" fmla="*/ 409 w 778"/>
                <a:gd name="T37" fmla="*/ 734 h 787"/>
                <a:gd name="T38" fmla="*/ 354 w 778"/>
                <a:gd name="T39" fmla="*/ 682 h 787"/>
                <a:gd name="T40" fmla="*/ 292 w 778"/>
                <a:gd name="T41" fmla="*/ 638 h 787"/>
                <a:gd name="T42" fmla="*/ 281 w 778"/>
                <a:gd name="T43" fmla="*/ 592 h 787"/>
                <a:gd name="T44" fmla="*/ 237 w 778"/>
                <a:gd name="T45" fmla="*/ 548 h 787"/>
                <a:gd name="T46" fmla="*/ 180 w 778"/>
                <a:gd name="T47" fmla="*/ 520 h 787"/>
                <a:gd name="T48" fmla="*/ 110 w 778"/>
                <a:gd name="T49" fmla="*/ 516 h 787"/>
                <a:gd name="T50" fmla="*/ 84 w 778"/>
                <a:gd name="T51" fmla="*/ 495 h 787"/>
                <a:gd name="T52" fmla="*/ 52 w 778"/>
                <a:gd name="T53" fmla="*/ 456 h 787"/>
                <a:gd name="T54" fmla="*/ 56 w 778"/>
                <a:gd name="T55" fmla="*/ 399 h 787"/>
                <a:gd name="T56" fmla="*/ 18 w 778"/>
                <a:gd name="T57" fmla="*/ 358 h 787"/>
                <a:gd name="T58" fmla="*/ 13 w 778"/>
                <a:gd name="T59" fmla="*/ 311 h 787"/>
                <a:gd name="T60" fmla="*/ 72 w 778"/>
                <a:gd name="T61" fmla="*/ 288 h 787"/>
                <a:gd name="T62" fmla="*/ 83 w 778"/>
                <a:gd name="T63" fmla="*/ 226 h 787"/>
                <a:gd name="T64" fmla="*/ 108 w 778"/>
                <a:gd name="T65" fmla="*/ 216 h 787"/>
                <a:gd name="T66" fmla="*/ 136 w 778"/>
                <a:gd name="T67" fmla="*/ 203 h 787"/>
                <a:gd name="T68" fmla="*/ 150 w 778"/>
                <a:gd name="T69" fmla="*/ 174 h 787"/>
                <a:gd name="T70" fmla="*/ 194 w 778"/>
                <a:gd name="T71" fmla="*/ 161 h 787"/>
                <a:gd name="T72" fmla="*/ 243 w 778"/>
                <a:gd name="T73" fmla="*/ 129 h 787"/>
                <a:gd name="T74" fmla="*/ 282 w 778"/>
                <a:gd name="T75" fmla="*/ 104 h 787"/>
                <a:gd name="T76" fmla="*/ 256 w 778"/>
                <a:gd name="T77" fmla="*/ 72 h 787"/>
                <a:gd name="T78" fmla="*/ 217 w 778"/>
                <a:gd name="T79" fmla="*/ 50 h 787"/>
                <a:gd name="T80" fmla="*/ 260 w 778"/>
                <a:gd name="T81" fmla="*/ 27 h 787"/>
                <a:gd name="T82" fmla="*/ 309 w 778"/>
                <a:gd name="T83" fmla="*/ 3 h 787"/>
                <a:gd name="T84" fmla="*/ 342 w 778"/>
                <a:gd name="T85" fmla="*/ 24 h 787"/>
                <a:gd name="T86" fmla="*/ 393 w 778"/>
                <a:gd name="T87" fmla="*/ 92 h 787"/>
                <a:gd name="T88" fmla="*/ 430 w 778"/>
                <a:gd name="T89" fmla="*/ 92 h 787"/>
                <a:gd name="T90" fmla="*/ 445 w 778"/>
                <a:gd name="T91" fmla="*/ 91 h 787"/>
                <a:gd name="T92" fmla="*/ 452 w 778"/>
                <a:gd name="T93" fmla="*/ 69 h 787"/>
                <a:gd name="T94" fmla="*/ 497 w 778"/>
                <a:gd name="T95" fmla="*/ 50 h 787"/>
                <a:gd name="T96" fmla="*/ 514 w 778"/>
                <a:gd name="T97" fmla="*/ 77 h 787"/>
                <a:gd name="T98" fmla="*/ 484 w 778"/>
                <a:gd name="T99" fmla="*/ 119 h 787"/>
                <a:gd name="T100" fmla="*/ 473 w 778"/>
                <a:gd name="T101" fmla="*/ 161 h 787"/>
                <a:gd name="T102" fmla="*/ 512 w 778"/>
                <a:gd name="T103" fmla="*/ 160 h 787"/>
                <a:gd name="T104" fmla="*/ 542 w 778"/>
                <a:gd name="T105" fmla="*/ 179 h 787"/>
                <a:gd name="T106" fmla="*/ 578 w 778"/>
                <a:gd name="T107" fmla="*/ 183 h 787"/>
                <a:gd name="T108" fmla="*/ 588 w 778"/>
                <a:gd name="T109" fmla="*/ 150 h 787"/>
                <a:gd name="T110" fmla="*/ 621 w 778"/>
                <a:gd name="T111" fmla="*/ 159 h 787"/>
                <a:gd name="T112" fmla="*/ 650 w 778"/>
                <a:gd name="T113" fmla="*/ 200 h 787"/>
                <a:gd name="T114" fmla="*/ 692 w 778"/>
                <a:gd name="T115" fmla="*/ 210 h 787"/>
                <a:gd name="T116" fmla="*/ 778 w 778"/>
                <a:gd name="T117" fmla="*/ 231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8" h="787">
                  <a:moveTo>
                    <a:pt x="778" y="231"/>
                  </a:moveTo>
                  <a:cubicBezTo>
                    <a:pt x="777" y="232"/>
                    <a:pt x="777" y="232"/>
                    <a:pt x="777" y="232"/>
                  </a:cubicBezTo>
                  <a:cubicBezTo>
                    <a:pt x="776" y="234"/>
                    <a:pt x="777" y="238"/>
                    <a:pt x="777" y="239"/>
                  </a:cubicBezTo>
                  <a:cubicBezTo>
                    <a:pt x="776" y="241"/>
                    <a:pt x="773" y="245"/>
                    <a:pt x="771" y="247"/>
                  </a:cubicBezTo>
                  <a:cubicBezTo>
                    <a:pt x="770" y="248"/>
                    <a:pt x="767" y="250"/>
                    <a:pt x="766" y="251"/>
                  </a:cubicBezTo>
                  <a:cubicBezTo>
                    <a:pt x="765" y="252"/>
                    <a:pt x="762" y="255"/>
                    <a:pt x="761" y="256"/>
                  </a:cubicBezTo>
                  <a:cubicBezTo>
                    <a:pt x="760" y="258"/>
                    <a:pt x="759" y="262"/>
                    <a:pt x="758" y="264"/>
                  </a:cubicBezTo>
                  <a:cubicBezTo>
                    <a:pt x="757" y="266"/>
                    <a:pt x="754" y="270"/>
                    <a:pt x="753" y="272"/>
                  </a:cubicBezTo>
                  <a:cubicBezTo>
                    <a:pt x="753" y="273"/>
                    <a:pt x="753" y="278"/>
                    <a:pt x="752" y="279"/>
                  </a:cubicBezTo>
                  <a:cubicBezTo>
                    <a:pt x="750" y="282"/>
                    <a:pt x="744" y="286"/>
                    <a:pt x="742" y="288"/>
                  </a:cubicBezTo>
                  <a:cubicBezTo>
                    <a:pt x="740" y="290"/>
                    <a:pt x="735" y="295"/>
                    <a:pt x="732" y="297"/>
                  </a:cubicBezTo>
                  <a:cubicBezTo>
                    <a:pt x="729" y="299"/>
                    <a:pt x="722" y="302"/>
                    <a:pt x="719" y="304"/>
                  </a:cubicBezTo>
                  <a:cubicBezTo>
                    <a:pt x="717" y="306"/>
                    <a:pt x="715" y="310"/>
                    <a:pt x="713" y="312"/>
                  </a:cubicBezTo>
                  <a:cubicBezTo>
                    <a:pt x="712" y="313"/>
                    <a:pt x="709" y="315"/>
                    <a:pt x="707" y="316"/>
                  </a:cubicBezTo>
                  <a:cubicBezTo>
                    <a:pt x="705" y="317"/>
                    <a:pt x="701" y="317"/>
                    <a:pt x="699" y="318"/>
                  </a:cubicBezTo>
                  <a:cubicBezTo>
                    <a:pt x="696" y="320"/>
                    <a:pt x="691" y="322"/>
                    <a:pt x="689" y="325"/>
                  </a:cubicBezTo>
                  <a:cubicBezTo>
                    <a:pt x="687" y="327"/>
                    <a:pt x="683" y="332"/>
                    <a:pt x="683" y="336"/>
                  </a:cubicBezTo>
                  <a:cubicBezTo>
                    <a:pt x="683" y="337"/>
                    <a:pt x="684" y="340"/>
                    <a:pt x="684" y="342"/>
                  </a:cubicBezTo>
                  <a:cubicBezTo>
                    <a:pt x="685" y="344"/>
                    <a:pt x="688" y="347"/>
                    <a:pt x="689" y="349"/>
                  </a:cubicBezTo>
                  <a:cubicBezTo>
                    <a:pt x="689" y="350"/>
                    <a:pt x="688" y="354"/>
                    <a:pt x="688" y="356"/>
                  </a:cubicBezTo>
                  <a:cubicBezTo>
                    <a:pt x="686" y="358"/>
                    <a:pt x="681" y="360"/>
                    <a:pt x="680" y="362"/>
                  </a:cubicBezTo>
                  <a:cubicBezTo>
                    <a:pt x="679" y="365"/>
                    <a:pt x="681" y="371"/>
                    <a:pt x="680" y="374"/>
                  </a:cubicBezTo>
                  <a:cubicBezTo>
                    <a:pt x="680" y="377"/>
                    <a:pt x="680" y="383"/>
                    <a:pt x="678" y="385"/>
                  </a:cubicBezTo>
                  <a:cubicBezTo>
                    <a:pt x="675" y="387"/>
                    <a:pt x="669" y="387"/>
                    <a:pt x="665" y="387"/>
                  </a:cubicBezTo>
                  <a:cubicBezTo>
                    <a:pt x="663" y="387"/>
                    <a:pt x="657" y="385"/>
                    <a:pt x="654" y="385"/>
                  </a:cubicBezTo>
                  <a:cubicBezTo>
                    <a:pt x="652" y="386"/>
                    <a:pt x="648" y="387"/>
                    <a:pt x="647" y="389"/>
                  </a:cubicBezTo>
                  <a:cubicBezTo>
                    <a:pt x="645" y="390"/>
                    <a:pt x="643" y="394"/>
                    <a:pt x="643" y="396"/>
                  </a:cubicBezTo>
                  <a:cubicBezTo>
                    <a:pt x="642" y="398"/>
                    <a:pt x="645" y="403"/>
                    <a:pt x="644" y="405"/>
                  </a:cubicBezTo>
                  <a:cubicBezTo>
                    <a:pt x="643" y="407"/>
                    <a:pt x="640" y="409"/>
                    <a:pt x="639" y="410"/>
                  </a:cubicBezTo>
                  <a:cubicBezTo>
                    <a:pt x="637" y="411"/>
                    <a:pt x="634" y="413"/>
                    <a:pt x="632" y="413"/>
                  </a:cubicBezTo>
                  <a:cubicBezTo>
                    <a:pt x="631" y="413"/>
                    <a:pt x="627" y="413"/>
                    <a:pt x="626" y="412"/>
                  </a:cubicBezTo>
                  <a:cubicBezTo>
                    <a:pt x="624" y="411"/>
                    <a:pt x="623" y="407"/>
                    <a:pt x="622" y="406"/>
                  </a:cubicBezTo>
                  <a:cubicBezTo>
                    <a:pt x="621" y="404"/>
                    <a:pt x="619" y="401"/>
                    <a:pt x="617" y="400"/>
                  </a:cubicBezTo>
                  <a:cubicBezTo>
                    <a:pt x="615" y="399"/>
                    <a:pt x="609" y="400"/>
                    <a:pt x="607" y="402"/>
                  </a:cubicBezTo>
                  <a:cubicBezTo>
                    <a:pt x="605" y="403"/>
                    <a:pt x="603" y="408"/>
                    <a:pt x="602" y="410"/>
                  </a:cubicBezTo>
                  <a:cubicBezTo>
                    <a:pt x="600" y="414"/>
                    <a:pt x="600" y="422"/>
                    <a:pt x="598" y="426"/>
                  </a:cubicBezTo>
                  <a:cubicBezTo>
                    <a:pt x="598" y="428"/>
                    <a:pt x="596" y="431"/>
                    <a:pt x="595" y="432"/>
                  </a:cubicBezTo>
                  <a:cubicBezTo>
                    <a:pt x="593" y="434"/>
                    <a:pt x="587" y="434"/>
                    <a:pt x="584" y="434"/>
                  </a:cubicBezTo>
                  <a:cubicBezTo>
                    <a:pt x="582" y="433"/>
                    <a:pt x="579" y="431"/>
                    <a:pt x="577" y="430"/>
                  </a:cubicBezTo>
                  <a:cubicBezTo>
                    <a:pt x="576" y="429"/>
                    <a:pt x="576" y="425"/>
                    <a:pt x="574" y="424"/>
                  </a:cubicBezTo>
                  <a:cubicBezTo>
                    <a:pt x="573" y="422"/>
                    <a:pt x="570" y="421"/>
                    <a:pt x="568" y="421"/>
                  </a:cubicBezTo>
                  <a:cubicBezTo>
                    <a:pt x="567" y="421"/>
                    <a:pt x="565" y="422"/>
                    <a:pt x="564" y="423"/>
                  </a:cubicBezTo>
                  <a:cubicBezTo>
                    <a:pt x="563" y="425"/>
                    <a:pt x="562" y="429"/>
                    <a:pt x="561" y="431"/>
                  </a:cubicBezTo>
                  <a:cubicBezTo>
                    <a:pt x="560" y="433"/>
                    <a:pt x="559" y="438"/>
                    <a:pt x="558" y="440"/>
                  </a:cubicBezTo>
                  <a:cubicBezTo>
                    <a:pt x="557" y="441"/>
                    <a:pt x="555" y="444"/>
                    <a:pt x="554" y="445"/>
                  </a:cubicBezTo>
                  <a:cubicBezTo>
                    <a:pt x="553" y="446"/>
                    <a:pt x="550" y="447"/>
                    <a:pt x="549" y="448"/>
                  </a:cubicBezTo>
                  <a:cubicBezTo>
                    <a:pt x="549" y="449"/>
                    <a:pt x="549" y="450"/>
                    <a:pt x="549" y="451"/>
                  </a:cubicBezTo>
                  <a:cubicBezTo>
                    <a:pt x="549" y="453"/>
                    <a:pt x="551" y="456"/>
                    <a:pt x="551" y="458"/>
                  </a:cubicBezTo>
                  <a:cubicBezTo>
                    <a:pt x="552" y="459"/>
                    <a:pt x="553" y="463"/>
                    <a:pt x="554" y="464"/>
                  </a:cubicBezTo>
                  <a:cubicBezTo>
                    <a:pt x="554" y="466"/>
                    <a:pt x="556" y="469"/>
                    <a:pt x="557" y="469"/>
                  </a:cubicBezTo>
                  <a:cubicBezTo>
                    <a:pt x="559" y="470"/>
                    <a:pt x="563" y="471"/>
                    <a:pt x="564" y="471"/>
                  </a:cubicBezTo>
                  <a:cubicBezTo>
                    <a:pt x="566" y="472"/>
                    <a:pt x="570" y="474"/>
                    <a:pt x="571" y="476"/>
                  </a:cubicBezTo>
                  <a:cubicBezTo>
                    <a:pt x="575" y="479"/>
                    <a:pt x="580" y="486"/>
                    <a:pt x="584" y="489"/>
                  </a:cubicBezTo>
                  <a:cubicBezTo>
                    <a:pt x="585" y="490"/>
                    <a:pt x="590" y="495"/>
                    <a:pt x="590" y="498"/>
                  </a:cubicBezTo>
                  <a:cubicBezTo>
                    <a:pt x="591" y="499"/>
                    <a:pt x="591" y="502"/>
                    <a:pt x="591" y="503"/>
                  </a:cubicBezTo>
                  <a:cubicBezTo>
                    <a:pt x="591" y="504"/>
                    <a:pt x="591" y="507"/>
                    <a:pt x="590" y="508"/>
                  </a:cubicBezTo>
                  <a:cubicBezTo>
                    <a:pt x="589" y="509"/>
                    <a:pt x="586" y="508"/>
                    <a:pt x="584" y="509"/>
                  </a:cubicBezTo>
                  <a:cubicBezTo>
                    <a:pt x="583" y="509"/>
                    <a:pt x="581" y="511"/>
                    <a:pt x="580" y="512"/>
                  </a:cubicBezTo>
                  <a:cubicBezTo>
                    <a:pt x="579" y="513"/>
                    <a:pt x="579" y="517"/>
                    <a:pt x="580" y="519"/>
                  </a:cubicBezTo>
                  <a:cubicBezTo>
                    <a:pt x="581" y="520"/>
                    <a:pt x="584" y="520"/>
                    <a:pt x="585" y="521"/>
                  </a:cubicBezTo>
                  <a:cubicBezTo>
                    <a:pt x="585" y="522"/>
                    <a:pt x="586" y="524"/>
                    <a:pt x="586" y="524"/>
                  </a:cubicBezTo>
                  <a:cubicBezTo>
                    <a:pt x="586" y="526"/>
                    <a:pt x="584" y="529"/>
                    <a:pt x="582" y="530"/>
                  </a:cubicBezTo>
                  <a:cubicBezTo>
                    <a:pt x="581" y="530"/>
                    <a:pt x="579" y="532"/>
                    <a:pt x="578" y="532"/>
                  </a:cubicBezTo>
                  <a:cubicBezTo>
                    <a:pt x="577" y="531"/>
                    <a:pt x="575" y="529"/>
                    <a:pt x="573" y="528"/>
                  </a:cubicBezTo>
                  <a:cubicBezTo>
                    <a:pt x="571" y="528"/>
                    <a:pt x="567" y="528"/>
                    <a:pt x="565" y="528"/>
                  </a:cubicBezTo>
                  <a:cubicBezTo>
                    <a:pt x="564" y="529"/>
                    <a:pt x="562" y="532"/>
                    <a:pt x="561" y="533"/>
                  </a:cubicBezTo>
                  <a:cubicBezTo>
                    <a:pt x="560" y="534"/>
                    <a:pt x="558" y="535"/>
                    <a:pt x="556" y="534"/>
                  </a:cubicBezTo>
                  <a:cubicBezTo>
                    <a:pt x="555" y="534"/>
                    <a:pt x="553" y="532"/>
                    <a:pt x="552" y="531"/>
                  </a:cubicBezTo>
                  <a:cubicBezTo>
                    <a:pt x="551" y="530"/>
                    <a:pt x="552" y="527"/>
                    <a:pt x="552" y="526"/>
                  </a:cubicBezTo>
                  <a:cubicBezTo>
                    <a:pt x="551" y="525"/>
                    <a:pt x="548" y="525"/>
                    <a:pt x="547" y="525"/>
                  </a:cubicBezTo>
                  <a:cubicBezTo>
                    <a:pt x="545" y="525"/>
                    <a:pt x="542" y="526"/>
                    <a:pt x="541" y="527"/>
                  </a:cubicBezTo>
                  <a:cubicBezTo>
                    <a:pt x="539" y="528"/>
                    <a:pt x="538" y="531"/>
                    <a:pt x="536" y="531"/>
                  </a:cubicBezTo>
                  <a:cubicBezTo>
                    <a:pt x="535" y="531"/>
                    <a:pt x="535" y="528"/>
                    <a:pt x="535" y="527"/>
                  </a:cubicBezTo>
                  <a:cubicBezTo>
                    <a:pt x="535" y="526"/>
                    <a:pt x="537" y="524"/>
                    <a:pt x="536" y="523"/>
                  </a:cubicBezTo>
                  <a:cubicBezTo>
                    <a:pt x="535" y="522"/>
                    <a:pt x="532" y="521"/>
                    <a:pt x="530" y="522"/>
                  </a:cubicBezTo>
                  <a:cubicBezTo>
                    <a:pt x="528" y="522"/>
                    <a:pt x="526" y="525"/>
                    <a:pt x="525" y="525"/>
                  </a:cubicBezTo>
                  <a:cubicBezTo>
                    <a:pt x="523" y="525"/>
                    <a:pt x="520" y="524"/>
                    <a:pt x="520" y="523"/>
                  </a:cubicBezTo>
                  <a:cubicBezTo>
                    <a:pt x="519" y="521"/>
                    <a:pt x="520" y="518"/>
                    <a:pt x="521" y="517"/>
                  </a:cubicBezTo>
                  <a:cubicBezTo>
                    <a:pt x="522" y="517"/>
                    <a:pt x="524" y="518"/>
                    <a:pt x="525" y="517"/>
                  </a:cubicBezTo>
                  <a:cubicBezTo>
                    <a:pt x="526" y="517"/>
                    <a:pt x="527" y="515"/>
                    <a:pt x="528" y="514"/>
                  </a:cubicBezTo>
                  <a:cubicBezTo>
                    <a:pt x="529" y="513"/>
                    <a:pt x="531" y="511"/>
                    <a:pt x="531" y="509"/>
                  </a:cubicBezTo>
                  <a:cubicBezTo>
                    <a:pt x="531" y="508"/>
                    <a:pt x="530" y="505"/>
                    <a:pt x="529" y="503"/>
                  </a:cubicBezTo>
                  <a:cubicBezTo>
                    <a:pt x="528" y="501"/>
                    <a:pt x="524" y="498"/>
                    <a:pt x="522" y="497"/>
                  </a:cubicBezTo>
                  <a:cubicBezTo>
                    <a:pt x="520" y="496"/>
                    <a:pt x="516" y="494"/>
                    <a:pt x="514" y="494"/>
                  </a:cubicBezTo>
                  <a:cubicBezTo>
                    <a:pt x="511" y="495"/>
                    <a:pt x="506" y="500"/>
                    <a:pt x="504" y="502"/>
                  </a:cubicBezTo>
                  <a:cubicBezTo>
                    <a:pt x="502" y="505"/>
                    <a:pt x="500" y="511"/>
                    <a:pt x="499" y="514"/>
                  </a:cubicBezTo>
                  <a:cubicBezTo>
                    <a:pt x="497" y="517"/>
                    <a:pt x="493" y="522"/>
                    <a:pt x="492" y="525"/>
                  </a:cubicBezTo>
                  <a:cubicBezTo>
                    <a:pt x="491" y="528"/>
                    <a:pt x="493" y="535"/>
                    <a:pt x="494" y="538"/>
                  </a:cubicBezTo>
                  <a:cubicBezTo>
                    <a:pt x="494" y="541"/>
                    <a:pt x="496" y="545"/>
                    <a:pt x="497" y="547"/>
                  </a:cubicBezTo>
                  <a:cubicBezTo>
                    <a:pt x="499" y="548"/>
                    <a:pt x="503" y="548"/>
                    <a:pt x="505" y="548"/>
                  </a:cubicBezTo>
                  <a:cubicBezTo>
                    <a:pt x="506" y="548"/>
                    <a:pt x="509" y="547"/>
                    <a:pt x="510" y="546"/>
                  </a:cubicBezTo>
                  <a:cubicBezTo>
                    <a:pt x="511" y="546"/>
                    <a:pt x="514" y="546"/>
                    <a:pt x="515" y="546"/>
                  </a:cubicBezTo>
                  <a:cubicBezTo>
                    <a:pt x="516" y="547"/>
                    <a:pt x="517" y="551"/>
                    <a:pt x="518" y="553"/>
                  </a:cubicBezTo>
                  <a:cubicBezTo>
                    <a:pt x="520" y="554"/>
                    <a:pt x="523" y="557"/>
                    <a:pt x="524" y="557"/>
                  </a:cubicBezTo>
                  <a:cubicBezTo>
                    <a:pt x="527" y="558"/>
                    <a:pt x="531" y="556"/>
                    <a:pt x="533" y="557"/>
                  </a:cubicBezTo>
                  <a:cubicBezTo>
                    <a:pt x="534" y="558"/>
                    <a:pt x="534" y="561"/>
                    <a:pt x="535" y="562"/>
                  </a:cubicBezTo>
                  <a:cubicBezTo>
                    <a:pt x="537" y="563"/>
                    <a:pt x="543" y="564"/>
                    <a:pt x="545" y="564"/>
                  </a:cubicBezTo>
                  <a:cubicBezTo>
                    <a:pt x="547" y="564"/>
                    <a:pt x="552" y="564"/>
                    <a:pt x="554" y="563"/>
                  </a:cubicBezTo>
                  <a:cubicBezTo>
                    <a:pt x="555" y="562"/>
                    <a:pt x="556" y="558"/>
                    <a:pt x="558" y="557"/>
                  </a:cubicBezTo>
                  <a:cubicBezTo>
                    <a:pt x="560" y="557"/>
                    <a:pt x="566" y="561"/>
                    <a:pt x="568" y="563"/>
                  </a:cubicBezTo>
                  <a:cubicBezTo>
                    <a:pt x="569" y="564"/>
                    <a:pt x="571" y="569"/>
                    <a:pt x="571" y="571"/>
                  </a:cubicBezTo>
                  <a:cubicBezTo>
                    <a:pt x="570" y="573"/>
                    <a:pt x="565" y="576"/>
                    <a:pt x="563" y="576"/>
                  </a:cubicBezTo>
                  <a:cubicBezTo>
                    <a:pt x="561" y="577"/>
                    <a:pt x="557" y="577"/>
                    <a:pt x="555" y="578"/>
                  </a:cubicBezTo>
                  <a:cubicBezTo>
                    <a:pt x="553" y="579"/>
                    <a:pt x="551" y="581"/>
                    <a:pt x="550" y="583"/>
                  </a:cubicBezTo>
                  <a:cubicBezTo>
                    <a:pt x="550" y="584"/>
                    <a:pt x="552" y="589"/>
                    <a:pt x="551" y="590"/>
                  </a:cubicBezTo>
                  <a:cubicBezTo>
                    <a:pt x="550" y="591"/>
                    <a:pt x="547" y="591"/>
                    <a:pt x="545" y="590"/>
                  </a:cubicBezTo>
                  <a:cubicBezTo>
                    <a:pt x="543" y="590"/>
                    <a:pt x="541" y="587"/>
                    <a:pt x="539" y="586"/>
                  </a:cubicBezTo>
                  <a:cubicBezTo>
                    <a:pt x="537" y="585"/>
                    <a:pt x="532" y="584"/>
                    <a:pt x="530" y="584"/>
                  </a:cubicBezTo>
                  <a:cubicBezTo>
                    <a:pt x="527" y="583"/>
                    <a:pt x="521" y="582"/>
                    <a:pt x="518" y="583"/>
                  </a:cubicBezTo>
                  <a:cubicBezTo>
                    <a:pt x="517" y="583"/>
                    <a:pt x="513" y="584"/>
                    <a:pt x="512" y="585"/>
                  </a:cubicBezTo>
                  <a:cubicBezTo>
                    <a:pt x="511" y="587"/>
                    <a:pt x="513" y="592"/>
                    <a:pt x="512" y="594"/>
                  </a:cubicBezTo>
                  <a:cubicBezTo>
                    <a:pt x="512" y="596"/>
                    <a:pt x="509" y="601"/>
                    <a:pt x="507" y="603"/>
                  </a:cubicBezTo>
                  <a:cubicBezTo>
                    <a:pt x="505" y="605"/>
                    <a:pt x="500" y="608"/>
                    <a:pt x="498" y="610"/>
                  </a:cubicBezTo>
                  <a:cubicBezTo>
                    <a:pt x="496" y="611"/>
                    <a:pt x="493" y="614"/>
                    <a:pt x="492" y="616"/>
                  </a:cubicBezTo>
                  <a:cubicBezTo>
                    <a:pt x="491" y="619"/>
                    <a:pt x="491" y="626"/>
                    <a:pt x="490" y="629"/>
                  </a:cubicBezTo>
                  <a:cubicBezTo>
                    <a:pt x="488" y="631"/>
                    <a:pt x="484" y="636"/>
                    <a:pt x="481" y="637"/>
                  </a:cubicBezTo>
                  <a:cubicBezTo>
                    <a:pt x="480" y="638"/>
                    <a:pt x="477" y="639"/>
                    <a:pt x="476" y="639"/>
                  </a:cubicBezTo>
                  <a:cubicBezTo>
                    <a:pt x="474" y="641"/>
                    <a:pt x="471" y="646"/>
                    <a:pt x="469" y="648"/>
                  </a:cubicBezTo>
                  <a:cubicBezTo>
                    <a:pt x="468" y="650"/>
                    <a:pt x="466" y="653"/>
                    <a:pt x="465" y="655"/>
                  </a:cubicBezTo>
                  <a:cubicBezTo>
                    <a:pt x="464" y="657"/>
                    <a:pt x="462" y="662"/>
                    <a:pt x="463" y="664"/>
                  </a:cubicBezTo>
                  <a:cubicBezTo>
                    <a:pt x="463" y="665"/>
                    <a:pt x="466" y="665"/>
                    <a:pt x="466" y="666"/>
                  </a:cubicBezTo>
                  <a:cubicBezTo>
                    <a:pt x="467" y="668"/>
                    <a:pt x="465" y="673"/>
                    <a:pt x="466" y="674"/>
                  </a:cubicBezTo>
                  <a:cubicBezTo>
                    <a:pt x="467" y="675"/>
                    <a:pt x="472" y="674"/>
                    <a:pt x="474" y="673"/>
                  </a:cubicBezTo>
                  <a:cubicBezTo>
                    <a:pt x="476" y="673"/>
                    <a:pt x="478" y="672"/>
                    <a:pt x="480" y="672"/>
                  </a:cubicBezTo>
                  <a:cubicBezTo>
                    <a:pt x="481" y="672"/>
                    <a:pt x="484" y="673"/>
                    <a:pt x="485" y="673"/>
                  </a:cubicBezTo>
                  <a:cubicBezTo>
                    <a:pt x="487" y="674"/>
                    <a:pt x="489" y="678"/>
                    <a:pt x="491" y="679"/>
                  </a:cubicBezTo>
                  <a:cubicBezTo>
                    <a:pt x="492" y="680"/>
                    <a:pt x="495" y="680"/>
                    <a:pt x="496" y="681"/>
                  </a:cubicBezTo>
                  <a:cubicBezTo>
                    <a:pt x="497" y="682"/>
                    <a:pt x="497" y="684"/>
                    <a:pt x="496" y="686"/>
                  </a:cubicBezTo>
                  <a:cubicBezTo>
                    <a:pt x="496" y="687"/>
                    <a:pt x="494" y="690"/>
                    <a:pt x="492" y="692"/>
                  </a:cubicBezTo>
                  <a:cubicBezTo>
                    <a:pt x="491" y="693"/>
                    <a:pt x="486" y="694"/>
                    <a:pt x="485" y="696"/>
                  </a:cubicBezTo>
                  <a:cubicBezTo>
                    <a:pt x="484" y="697"/>
                    <a:pt x="483" y="700"/>
                    <a:pt x="484" y="702"/>
                  </a:cubicBezTo>
                  <a:cubicBezTo>
                    <a:pt x="484" y="703"/>
                    <a:pt x="486" y="703"/>
                    <a:pt x="486" y="704"/>
                  </a:cubicBezTo>
                  <a:cubicBezTo>
                    <a:pt x="487" y="705"/>
                    <a:pt x="487" y="706"/>
                    <a:pt x="488" y="707"/>
                  </a:cubicBezTo>
                  <a:cubicBezTo>
                    <a:pt x="487" y="707"/>
                    <a:pt x="487" y="707"/>
                    <a:pt x="486" y="707"/>
                  </a:cubicBezTo>
                  <a:cubicBezTo>
                    <a:pt x="485" y="708"/>
                    <a:pt x="485" y="718"/>
                    <a:pt x="486" y="722"/>
                  </a:cubicBezTo>
                  <a:cubicBezTo>
                    <a:pt x="487" y="725"/>
                    <a:pt x="490" y="729"/>
                    <a:pt x="490" y="732"/>
                  </a:cubicBezTo>
                  <a:cubicBezTo>
                    <a:pt x="491" y="735"/>
                    <a:pt x="489" y="742"/>
                    <a:pt x="490" y="745"/>
                  </a:cubicBezTo>
                  <a:cubicBezTo>
                    <a:pt x="490" y="749"/>
                    <a:pt x="492" y="755"/>
                    <a:pt x="494" y="758"/>
                  </a:cubicBezTo>
                  <a:cubicBezTo>
                    <a:pt x="496" y="761"/>
                    <a:pt x="501" y="764"/>
                    <a:pt x="502" y="767"/>
                  </a:cubicBezTo>
                  <a:cubicBezTo>
                    <a:pt x="503" y="769"/>
                    <a:pt x="504" y="773"/>
                    <a:pt x="503" y="775"/>
                  </a:cubicBezTo>
                  <a:cubicBezTo>
                    <a:pt x="502" y="778"/>
                    <a:pt x="498" y="780"/>
                    <a:pt x="496" y="782"/>
                  </a:cubicBezTo>
                  <a:cubicBezTo>
                    <a:pt x="494" y="783"/>
                    <a:pt x="489" y="786"/>
                    <a:pt x="487" y="786"/>
                  </a:cubicBezTo>
                  <a:cubicBezTo>
                    <a:pt x="483" y="787"/>
                    <a:pt x="476" y="787"/>
                    <a:pt x="472" y="787"/>
                  </a:cubicBezTo>
                  <a:cubicBezTo>
                    <a:pt x="468" y="786"/>
                    <a:pt x="461" y="783"/>
                    <a:pt x="458" y="781"/>
                  </a:cubicBezTo>
                  <a:cubicBezTo>
                    <a:pt x="455" y="779"/>
                    <a:pt x="451" y="772"/>
                    <a:pt x="449" y="769"/>
                  </a:cubicBezTo>
                  <a:cubicBezTo>
                    <a:pt x="448" y="767"/>
                    <a:pt x="448" y="760"/>
                    <a:pt x="445" y="759"/>
                  </a:cubicBezTo>
                  <a:cubicBezTo>
                    <a:pt x="443" y="758"/>
                    <a:pt x="439" y="763"/>
                    <a:pt x="436" y="763"/>
                  </a:cubicBezTo>
                  <a:cubicBezTo>
                    <a:pt x="434" y="764"/>
                    <a:pt x="427" y="766"/>
                    <a:pt x="425" y="764"/>
                  </a:cubicBezTo>
                  <a:cubicBezTo>
                    <a:pt x="424" y="763"/>
                    <a:pt x="423" y="760"/>
                    <a:pt x="423" y="759"/>
                  </a:cubicBezTo>
                  <a:cubicBezTo>
                    <a:pt x="422" y="758"/>
                    <a:pt x="419" y="755"/>
                    <a:pt x="418" y="754"/>
                  </a:cubicBezTo>
                  <a:cubicBezTo>
                    <a:pt x="416" y="752"/>
                    <a:pt x="410" y="747"/>
                    <a:pt x="409" y="744"/>
                  </a:cubicBezTo>
                  <a:cubicBezTo>
                    <a:pt x="408" y="742"/>
                    <a:pt x="409" y="737"/>
                    <a:pt x="409" y="734"/>
                  </a:cubicBezTo>
                  <a:cubicBezTo>
                    <a:pt x="409" y="730"/>
                    <a:pt x="408" y="721"/>
                    <a:pt x="406" y="717"/>
                  </a:cubicBezTo>
                  <a:cubicBezTo>
                    <a:pt x="405" y="715"/>
                    <a:pt x="402" y="710"/>
                    <a:pt x="400" y="709"/>
                  </a:cubicBezTo>
                  <a:cubicBezTo>
                    <a:pt x="398" y="707"/>
                    <a:pt x="393" y="705"/>
                    <a:pt x="391" y="705"/>
                  </a:cubicBezTo>
                  <a:cubicBezTo>
                    <a:pt x="388" y="705"/>
                    <a:pt x="384" y="708"/>
                    <a:pt x="381" y="708"/>
                  </a:cubicBezTo>
                  <a:cubicBezTo>
                    <a:pt x="379" y="708"/>
                    <a:pt x="373" y="706"/>
                    <a:pt x="373" y="705"/>
                  </a:cubicBezTo>
                  <a:cubicBezTo>
                    <a:pt x="373" y="705"/>
                    <a:pt x="370" y="696"/>
                    <a:pt x="368" y="693"/>
                  </a:cubicBezTo>
                  <a:cubicBezTo>
                    <a:pt x="367" y="691"/>
                    <a:pt x="365" y="687"/>
                    <a:pt x="363" y="686"/>
                  </a:cubicBezTo>
                  <a:cubicBezTo>
                    <a:pt x="361" y="684"/>
                    <a:pt x="357" y="682"/>
                    <a:pt x="354" y="682"/>
                  </a:cubicBezTo>
                  <a:cubicBezTo>
                    <a:pt x="351" y="682"/>
                    <a:pt x="344" y="683"/>
                    <a:pt x="341" y="684"/>
                  </a:cubicBezTo>
                  <a:cubicBezTo>
                    <a:pt x="336" y="684"/>
                    <a:pt x="326" y="686"/>
                    <a:pt x="322" y="685"/>
                  </a:cubicBezTo>
                  <a:cubicBezTo>
                    <a:pt x="318" y="684"/>
                    <a:pt x="311" y="680"/>
                    <a:pt x="308" y="677"/>
                  </a:cubicBezTo>
                  <a:cubicBezTo>
                    <a:pt x="306" y="674"/>
                    <a:pt x="301" y="667"/>
                    <a:pt x="301" y="663"/>
                  </a:cubicBezTo>
                  <a:cubicBezTo>
                    <a:pt x="300" y="660"/>
                    <a:pt x="303" y="653"/>
                    <a:pt x="303" y="650"/>
                  </a:cubicBezTo>
                  <a:cubicBezTo>
                    <a:pt x="303" y="647"/>
                    <a:pt x="303" y="642"/>
                    <a:pt x="302" y="639"/>
                  </a:cubicBezTo>
                  <a:cubicBezTo>
                    <a:pt x="301" y="638"/>
                    <a:pt x="299" y="635"/>
                    <a:pt x="297" y="635"/>
                  </a:cubicBezTo>
                  <a:cubicBezTo>
                    <a:pt x="296" y="634"/>
                    <a:pt x="292" y="637"/>
                    <a:pt x="292" y="638"/>
                  </a:cubicBezTo>
                  <a:cubicBezTo>
                    <a:pt x="290" y="641"/>
                    <a:pt x="293" y="647"/>
                    <a:pt x="292" y="649"/>
                  </a:cubicBezTo>
                  <a:cubicBezTo>
                    <a:pt x="291" y="652"/>
                    <a:pt x="289" y="657"/>
                    <a:pt x="287" y="657"/>
                  </a:cubicBezTo>
                  <a:cubicBezTo>
                    <a:pt x="284" y="658"/>
                    <a:pt x="279" y="655"/>
                    <a:pt x="278" y="653"/>
                  </a:cubicBezTo>
                  <a:cubicBezTo>
                    <a:pt x="276" y="650"/>
                    <a:pt x="275" y="643"/>
                    <a:pt x="276" y="640"/>
                  </a:cubicBezTo>
                  <a:cubicBezTo>
                    <a:pt x="277" y="637"/>
                    <a:pt x="283" y="634"/>
                    <a:pt x="284" y="631"/>
                  </a:cubicBezTo>
                  <a:cubicBezTo>
                    <a:pt x="285" y="630"/>
                    <a:pt x="284" y="626"/>
                    <a:pt x="284" y="625"/>
                  </a:cubicBezTo>
                  <a:cubicBezTo>
                    <a:pt x="283" y="621"/>
                    <a:pt x="280" y="613"/>
                    <a:pt x="280" y="609"/>
                  </a:cubicBezTo>
                  <a:cubicBezTo>
                    <a:pt x="280" y="604"/>
                    <a:pt x="282" y="596"/>
                    <a:pt x="281" y="592"/>
                  </a:cubicBezTo>
                  <a:cubicBezTo>
                    <a:pt x="280" y="589"/>
                    <a:pt x="276" y="584"/>
                    <a:pt x="273" y="582"/>
                  </a:cubicBezTo>
                  <a:cubicBezTo>
                    <a:pt x="271" y="580"/>
                    <a:pt x="267" y="580"/>
                    <a:pt x="265" y="578"/>
                  </a:cubicBezTo>
                  <a:cubicBezTo>
                    <a:pt x="263" y="576"/>
                    <a:pt x="259" y="572"/>
                    <a:pt x="258" y="569"/>
                  </a:cubicBezTo>
                  <a:cubicBezTo>
                    <a:pt x="258" y="566"/>
                    <a:pt x="261" y="560"/>
                    <a:pt x="261" y="557"/>
                  </a:cubicBezTo>
                  <a:cubicBezTo>
                    <a:pt x="261" y="555"/>
                    <a:pt x="261" y="551"/>
                    <a:pt x="259" y="549"/>
                  </a:cubicBezTo>
                  <a:cubicBezTo>
                    <a:pt x="258" y="547"/>
                    <a:pt x="253" y="545"/>
                    <a:pt x="250" y="544"/>
                  </a:cubicBezTo>
                  <a:cubicBezTo>
                    <a:pt x="248" y="544"/>
                    <a:pt x="244" y="544"/>
                    <a:pt x="242" y="544"/>
                  </a:cubicBezTo>
                  <a:cubicBezTo>
                    <a:pt x="240" y="545"/>
                    <a:pt x="238" y="548"/>
                    <a:pt x="237" y="548"/>
                  </a:cubicBezTo>
                  <a:cubicBezTo>
                    <a:pt x="234" y="549"/>
                    <a:pt x="230" y="547"/>
                    <a:pt x="228" y="546"/>
                  </a:cubicBezTo>
                  <a:cubicBezTo>
                    <a:pt x="226" y="545"/>
                    <a:pt x="223" y="539"/>
                    <a:pt x="223" y="538"/>
                  </a:cubicBezTo>
                  <a:cubicBezTo>
                    <a:pt x="223" y="538"/>
                    <a:pt x="224" y="523"/>
                    <a:pt x="220" y="520"/>
                  </a:cubicBezTo>
                  <a:cubicBezTo>
                    <a:pt x="218" y="519"/>
                    <a:pt x="212" y="523"/>
                    <a:pt x="210" y="522"/>
                  </a:cubicBezTo>
                  <a:cubicBezTo>
                    <a:pt x="208" y="522"/>
                    <a:pt x="206" y="516"/>
                    <a:pt x="204" y="515"/>
                  </a:cubicBezTo>
                  <a:cubicBezTo>
                    <a:pt x="202" y="515"/>
                    <a:pt x="198" y="515"/>
                    <a:pt x="196" y="516"/>
                  </a:cubicBezTo>
                  <a:cubicBezTo>
                    <a:pt x="194" y="516"/>
                    <a:pt x="191" y="519"/>
                    <a:pt x="189" y="520"/>
                  </a:cubicBezTo>
                  <a:cubicBezTo>
                    <a:pt x="187" y="520"/>
                    <a:pt x="180" y="520"/>
                    <a:pt x="180" y="520"/>
                  </a:cubicBezTo>
                  <a:cubicBezTo>
                    <a:pt x="179" y="519"/>
                    <a:pt x="171" y="517"/>
                    <a:pt x="169" y="515"/>
                  </a:cubicBezTo>
                  <a:cubicBezTo>
                    <a:pt x="167" y="514"/>
                    <a:pt x="165" y="508"/>
                    <a:pt x="162" y="507"/>
                  </a:cubicBezTo>
                  <a:cubicBezTo>
                    <a:pt x="160" y="506"/>
                    <a:pt x="154" y="509"/>
                    <a:pt x="152" y="511"/>
                  </a:cubicBezTo>
                  <a:cubicBezTo>
                    <a:pt x="150" y="512"/>
                    <a:pt x="149" y="517"/>
                    <a:pt x="147" y="519"/>
                  </a:cubicBezTo>
                  <a:cubicBezTo>
                    <a:pt x="145" y="520"/>
                    <a:pt x="141" y="520"/>
                    <a:pt x="139" y="519"/>
                  </a:cubicBezTo>
                  <a:cubicBezTo>
                    <a:pt x="137" y="518"/>
                    <a:pt x="133" y="514"/>
                    <a:pt x="131" y="513"/>
                  </a:cubicBezTo>
                  <a:cubicBezTo>
                    <a:pt x="128" y="512"/>
                    <a:pt x="123" y="510"/>
                    <a:pt x="121" y="511"/>
                  </a:cubicBezTo>
                  <a:cubicBezTo>
                    <a:pt x="118" y="511"/>
                    <a:pt x="112" y="514"/>
                    <a:pt x="110" y="516"/>
                  </a:cubicBezTo>
                  <a:cubicBezTo>
                    <a:pt x="109" y="518"/>
                    <a:pt x="108" y="524"/>
                    <a:pt x="107" y="527"/>
                  </a:cubicBezTo>
                  <a:cubicBezTo>
                    <a:pt x="106" y="530"/>
                    <a:pt x="107" y="536"/>
                    <a:pt x="106" y="538"/>
                  </a:cubicBezTo>
                  <a:cubicBezTo>
                    <a:pt x="105" y="540"/>
                    <a:pt x="101" y="544"/>
                    <a:pt x="99" y="545"/>
                  </a:cubicBezTo>
                  <a:cubicBezTo>
                    <a:pt x="96" y="546"/>
                    <a:pt x="89" y="547"/>
                    <a:pt x="87" y="546"/>
                  </a:cubicBezTo>
                  <a:cubicBezTo>
                    <a:pt x="83" y="544"/>
                    <a:pt x="80" y="537"/>
                    <a:pt x="80" y="534"/>
                  </a:cubicBezTo>
                  <a:cubicBezTo>
                    <a:pt x="79" y="530"/>
                    <a:pt x="81" y="517"/>
                    <a:pt x="81" y="517"/>
                  </a:cubicBezTo>
                  <a:cubicBezTo>
                    <a:pt x="81" y="516"/>
                    <a:pt x="87" y="509"/>
                    <a:pt x="87" y="506"/>
                  </a:cubicBezTo>
                  <a:cubicBezTo>
                    <a:pt x="88" y="503"/>
                    <a:pt x="85" y="498"/>
                    <a:pt x="84" y="495"/>
                  </a:cubicBezTo>
                  <a:cubicBezTo>
                    <a:pt x="82" y="494"/>
                    <a:pt x="79" y="492"/>
                    <a:pt x="77" y="491"/>
                  </a:cubicBezTo>
                  <a:cubicBezTo>
                    <a:pt x="76" y="491"/>
                    <a:pt x="76" y="491"/>
                    <a:pt x="76" y="491"/>
                  </a:cubicBezTo>
                  <a:cubicBezTo>
                    <a:pt x="75" y="489"/>
                    <a:pt x="74" y="487"/>
                    <a:pt x="73" y="486"/>
                  </a:cubicBezTo>
                  <a:cubicBezTo>
                    <a:pt x="72" y="484"/>
                    <a:pt x="69" y="479"/>
                    <a:pt x="68" y="477"/>
                  </a:cubicBezTo>
                  <a:cubicBezTo>
                    <a:pt x="67" y="474"/>
                    <a:pt x="68" y="467"/>
                    <a:pt x="67" y="464"/>
                  </a:cubicBezTo>
                  <a:cubicBezTo>
                    <a:pt x="67" y="462"/>
                    <a:pt x="66" y="458"/>
                    <a:pt x="64" y="457"/>
                  </a:cubicBezTo>
                  <a:cubicBezTo>
                    <a:pt x="63" y="457"/>
                    <a:pt x="59" y="459"/>
                    <a:pt x="58" y="458"/>
                  </a:cubicBezTo>
                  <a:cubicBezTo>
                    <a:pt x="56" y="458"/>
                    <a:pt x="53" y="457"/>
                    <a:pt x="52" y="456"/>
                  </a:cubicBezTo>
                  <a:cubicBezTo>
                    <a:pt x="50" y="455"/>
                    <a:pt x="48" y="450"/>
                    <a:pt x="46" y="448"/>
                  </a:cubicBezTo>
                  <a:cubicBezTo>
                    <a:pt x="45" y="446"/>
                    <a:pt x="42" y="444"/>
                    <a:pt x="40" y="442"/>
                  </a:cubicBezTo>
                  <a:cubicBezTo>
                    <a:pt x="39" y="440"/>
                    <a:pt x="38" y="437"/>
                    <a:pt x="37" y="435"/>
                  </a:cubicBezTo>
                  <a:cubicBezTo>
                    <a:pt x="36" y="434"/>
                    <a:pt x="33" y="431"/>
                    <a:pt x="32" y="429"/>
                  </a:cubicBezTo>
                  <a:cubicBezTo>
                    <a:pt x="32" y="427"/>
                    <a:pt x="34" y="421"/>
                    <a:pt x="35" y="419"/>
                  </a:cubicBezTo>
                  <a:cubicBezTo>
                    <a:pt x="36" y="417"/>
                    <a:pt x="40" y="413"/>
                    <a:pt x="42" y="412"/>
                  </a:cubicBezTo>
                  <a:cubicBezTo>
                    <a:pt x="44" y="410"/>
                    <a:pt x="49" y="410"/>
                    <a:pt x="51" y="408"/>
                  </a:cubicBezTo>
                  <a:cubicBezTo>
                    <a:pt x="53" y="406"/>
                    <a:pt x="56" y="402"/>
                    <a:pt x="56" y="399"/>
                  </a:cubicBezTo>
                  <a:cubicBezTo>
                    <a:pt x="56" y="397"/>
                    <a:pt x="53" y="394"/>
                    <a:pt x="52" y="392"/>
                  </a:cubicBezTo>
                  <a:cubicBezTo>
                    <a:pt x="50" y="388"/>
                    <a:pt x="44" y="382"/>
                    <a:pt x="43" y="379"/>
                  </a:cubicBezTo>
                  <a:cubicBezTo>
                    <a:pt x="42" y="377"/>
                    <a:pt x="42" y="372"/>
                    <a:pt x="41" y="371"/>
                  </a:cubicBezTo>
                  <a:cubicBezTo>
                    <a:pt x="39" y="370"/>
                    <a:pt x="35" y="370"/>
                    <a:pt x="34" y="370"/>
                  </a:cubicBezTo>
                  <a:cubicBezTo>
                    <a:pt x="33" y="370"/>
                    <a:pt x="31" y="372"/>
                    <a:pt x="30" y="372"/>
                  </a:cubicBezTo>
                  <a:cubicBezTo>
                    <a:pt x="28" y="372"/>
                    <a:pt x="24" y="369"/>
                    <a:pt x="23" y="368"/>
                  </a:cubicBezTo>
                  <a:cubicBezTo>
                    <a:pt x="22" y="366"/>
                    <a:pt x="24" y="362"/>
                    <a:pt x="23" y="361"/>
                  </a:cubicBezTo>
                  <a:cubicBezTo>
                    <a:pt x="22" y="360"/>
                    <a:pt x="20" y="358"/>
                    <a:pt x="18" y="358"/>
                  </a:cubicBezTo>
                  <a:cubicBezTo>
                    <a:pt x="17" y="358"/>
                    <a:pt x="15" y="361"/>
                    <a:pt x="14" y="361"/>
                  </a:cubicBezTo>
                  <a:cubicBezTo>
                    <a:pt x="13" y="362"/>
                    <a:pt x="10" y="361"/>
                    <a:pt x="9" y="359"/>
                  </a:cubicBezTo>
                  <a:cubicBezTo>
                    <a:pt x="8" y="357"/>
                    <a:pt x="10" y="352"/>
                    <a:pt x="10" y="349"/>
                  </a:cubicBezTo>
                  <a:cubicBezTo>
                    <a:pt x="9" y="346"/>
                    <a:pt x="5" y="342"/>
                    <a:pt x="3" y="340"/>
                  </a:cubicBezTo>
                  <a:cubicBezTo>
                    <a:pt x="2" y="338"/>
                    <a:pt x="1" y="335"/>
                    <a:pt x="0" y="334"/>
                  </a:cubicBezTo>
                  <a:cubicBezTo>
                    <a:pt x="1" y="333"/>
                    <a:pt x="4" y="333"/>
                    <a:pt x="5" y="332"/>
                  </a:cubicBezTo>
                  <a:cubicBezTo>
                    <a:pt x="8" y="330"/>
                    <a:pt x="11" y="325"/>
                    <a:pt x="12" y="322"/>
                  </a:cubicBezTo>
                  <a:cubicBezTo>
                    <a:pt x="13" y="320"/>
                    <a:pt x="11" y="313"/>
                    <a:pt x="13" y="311"/>
                  </a:cubicBezTo>
                  <a:cubicBezTo>
                    <a:pt x="14" y="310"/>
                    <a:pt x="18" y="309"/>
                    <a:pt x="20" y="308"/>
                  </a:cubicBezTo>
                  <a:cubicBezTo>
                    <a:pt x="21" y="307"/>
                    <a:pt x="24" y="305"/>
                    <a:pt x="25" y="304"/>
                  </a:cubicBezTo>
                  <a:cubicBezTo>
                    <a:pt x="27" y="303"/>
                    <a:pt x="32" y="304"/>
                    <a:pt x="34" y="304"/>
                  </a:cubicBezTo>
                  <a:cubicBezTo>
                    <a:pt x="36" y="303"/>
                    <a:pt x="40" y="301"/>
                    <a:pt x="42" y="299"/>
                  </a:cubicBezTo>
                  <a:cubicBezTo>
                    <a:pt x="44" y="298"/>
                    <a:pt x="47" y="294"/>
                    <a:pt x="49" y="293"/>
                  </a:cubicBezTo>
                  <a:cubicBezTo>
                    <a:pt x="51" y="292"/>
                    <a:pt x="56" y="292"/>
                    <a:pt x="59" y="292"/>
                  </a:cubicBezTo>
                  <a:cubicBezTo>
                    <a:pt x="61" y="292"/>
                    <a:pt x="65" y="293"/>
                    <a:pt x="67" y="293"/>
                  </a:cubicBezTo>
                  <a:cubicBezTo>
                    <a:pt x="69" y="292"/>
                    <a:pt x="71" y="290"/>
                    <a:pt x="72" y="288"/>
                  </a:cubicBezTo>
                  <a:cubicBezTo>
                    <a:pt x="73" y="286"/>
                    <a:pt x="73" y="281"/>
                    <a:pt x="73" y="279"/>
                  </a:cubicBezTo>
                  <a:cubicBezTo>
                    <a:pt x="73" y="277"/>
                    <a:pt x="72" y="272"/>
                    <a:pt x="72" y="270"/>
                  </a:cubicBezTo>
                  <a:cubicBezTo>
                    <a:pt x="71" y="267"/>
                    <a:pt x="71" y="262"/>
                    <a:pt x="72" y="260"/>
                  </a:cubicBezTo>
                  <a:cubicBezTo>
                    <a:pt x="74" y="258"/>
                    <a:pt x="79" y="257"/>
                    <a:pt x="80" y="255"/>
                  </a:cubicBezTo>
                  <a:cubicBezTo>
                    <a:pt x="81" y="254"/>
                    <a:pt x="82" y="252"/>
                    <a:pt x="83" y="251"/>
                  </a:cubicBezTo>
                  <a:cubicBezTo>
                    <a:pt x="84" y="249"/>
                    <a:pt x="85" y="245"/>
                    <a:pt x="85" y="243"/>
                  </a:cubicBezTo>
                  <a:cubicBezTo>
                    <a:pt x="85" y="240"/>
                    <a:pt x="83" y="236"/>
                    <a:pt x="83" y="233"/>
                  </a:cubicBezTo>
                  <a:cubicBezTo>
                    <a:pt x="83" y="231"/>
                    <a:pt x="82" y="228"/>
                    <a:pt x="83" y="226"/>
                  </a:cubicBezTo>
                  <a:cubicBezTo>
                    <a:pt x="83" y="224"/>
                    <a:pt x="87" y="221"/>
                    <a:pt x="89" y="219"/>
                  </a:cubicBezTo>
                  <a:cubicBezTo>
                    <a:pt x="89" y="219"/>
                    <a:pt x="91" y="217"/>
                    <a:pt x="92" y="217"/>
                  </a:cubicBezTo>
                  <a:cubicBezTo>
                    <a:pt x="93" y="217"/>
                    <a:pt x="94" y="219"/>
                    <a:pt x="94" y="220"/>
                  </a:cubicBezTo>
                  <a:cubicBezTo>
                    <a:pt x="95" y="221"/>
                    <a:pt x="97" y="224"/>
                    <a:pt x="98" y="225"/>
                  </a:cubicBezTo>
                  <a:cubicBezTo>
                    <a:pt x="98" y="226"/>
                    <a:pt x="100" y="229"/>
                    <a:pt x="101" y="228"/>
                  </a:cubicBezTo>
                  <a:cubicBezTo>
                    <a:pt x="102" y="228"/>
                    <a:pt x="103" y="227"/>
                    <a:pt x="103" y="226"/>
                  </a:cubicBezTo>
                  <a:cubicBezTo>
                    <a:pt x="104" y="224"/>
                    <a:pt x="104" y="221"/>
                    <a:pt x="105" y="220"/>
                  </a:cubicBezTo>
                  <a:cubicBezTo>
                    <a:pt x="106" y="219"/>
                    <a:pt x="107" y="216"/>
                    <a:pt x="108" y="216"/>
                  </a:cubicBezTo>
                  <a:cubicBezTo>
                    <a:pt x="109" y="216"/>
                    <a:pt x="111" y="218"/>
                    <a:pt x="112" y="218"/>
                  </a:cubicBezTo>
                  <a:cubicBezTo>
                    <a:pt x="113" y="218"/>
                    <a:pt x="115" y="219"/>
                    <a:pt x="115" y="218"/>
                  </a:cubicBezTo>
                  <a:cubicBezTo>
                    <a:pt x="116" y="218"/>
                    <a:pt x="115" y="215"/>
                    <a:pt x="116" y="214"/>
                  </a:cubicBezTo>
                  <a:cubicBezTo>
                    <a:pt x="117" y="212"/>
                    <a:pt x="119" y="210"/>
                    <a:pt x="121" y="209"/>
                  </a:cubicBezTo>
                  <a:cubicBezTo>
                    <a:pt x="122" y="209"/>
                    <a:pt x="125" y="211"/>
                    <a:pt x="127" y="211"/>
                  </a:cubicBezTo>
                  <a:cubicBezTo>
                    <a:pt x="128" y="211"/>
                    <a:pt x="129" y="211"/>
                    <a:pt x="130" y="211"/>
                  </a:cubicBezTo>
                  <a:cubicBezTo>
                    <a:pt x="131" y="210"/>
                    <a:pt x="132" y="208"/>
                    <a:pt x="133" y="206"/>
                  </a:cubicBezTo>
                  <a:cubicBezTo>
                    <a:pt x="134" y="206"/>
                    <a:pt x="135" y="204"/>
                    <a:pt x="136" y="203"/>
                  </a:cubicBezTo>
                  <a:cubicBezTo>
                    <a:pt x="138" y="203"/>
                    <a:pt x="141" y="203"/>
                    <a:pt x="141" y="202"/>
                  </a:cubicBezTo>
                  <a:cubicBezTo>
                    <a:pt x="142" y="201"/>
                    <a:pt x="141" y="197"/>
                    <a:pt x="142" y="196"/>
                  </a:cubicBezTo>
                  <a:cubicBezTo>
                    <a:pt x="142" y="195"/>
                    <a:pt x="142" y="193"/>
                    <a:pt x="143" y="192"/>
                  </a:cubicBezTo>
                  <a:cubicBezTo>
                    <a:pt x="143" y="191"/>
                    <a:pt x="146" y="189"/>
                    <a:pt x="147" y="188"/>
                  </a:cubicBezTo>
                  <a:cubicBezTo>
                    <a:pt x="147" y="187"/>
                    <a:pt x="148" y="184"/>
                    <a:pt x="149" y="182"/>
                  </a:cubicBezTo>
                  <a:cubicBezTo>
                    <a:pt x="150" y="182"/>
                    <a:pt x="153" y="181"/>
                    <a:pt x="153" y="180"/>
                  </a:cubicBezTo>
                  <a:cubicBezTo>
                    <a:pt x="154" y="179"/>
                    <a:pt x="154" y="177"/>
                    <a:pt x="153" y="176"/>
                  </a:cubicBezTo>
                  <a:cubicBezTo>
                    <a:pt x="153" y="175"/>
                    <a:pt x="151" y="175"/>
                    <a:pt x="150" y="174"/>
                  </a:cubicBezTo>
                  <a:cubicBezTo>
                    <a:pt x="150" y="173"/>
                    <a:pt x="149" y="172"/>
                    <a:pt x="149" y="171"/>
                  </a:cubicBezTo>
                  <a:cubicBezTo>
                    <a:pt x="148" y="170"/>
                    <a:pt x="147" y="166"/>
                    <a:pt x="148" y="165"/>
                  </a:cubicBezTo>
                  <a:cubicBezTo>
                    <a:pt x="148" y="164"/>
                    <a:pt x="149" y="164"/>
                    <a:pt x="150" y="163"/>
                  </a:cubicBezTo>
                  <a:cubicBezTo>
                    <a:pt x="151" y="162"/>
                    <a:pt x="154" y="161"/>
                    <a:pt x="156" y="160"/>
                  </a:cubicBezTo>
                  <a:cubicBezTo>
                    <a:pt x="159" y="159"/>
                    <a:pt x="166" y="159"/>
                    <a:pt x="169" y="158"/>
                  </a:cubicBezTo>
                  <a:cubicBezTo>
                    <a:pt x="172" y="158"/>
                    <a:pt x="179" y="157"/>
                    <a:pt x="182" y="157"/>
                  </a:cubicBezTo>
                  <a:cubicBezTo>
                    <a:pt x="183" y="157"/>
                    <a:pt x="187" y="157"/>
                    <a:pt x="188" y="157"/>
                  </a:cubicBezTo>
                  <a:cubicBezTo>
                    <a:pt x="190" y="158"/>
                    <a:pt x="193" y="160"/>
                    <a:pt x="194" y="161"/>
                  </a:cubicBezTo>
                  <a:cubicBezTo>
                    <a:pt x="197" y="162"/>
                    <a:pt x="202" y="164"/>
                    <a:pt x="205" y="164"/>
                  </a:cubicBezTo>
                  <a:cubicBezTo>
                    <a:pt x="207" y="163"/>
                    <a:pt x="211" y="161"/>
                    <a:pt x="212" y="159"/>
                  </a:cubicBezTo>
                  <a:cubicBezTo>
                    <a:pt x="213" y="158"/>
                    <a:pt x="213" y="156"/>
                    <a:pt x="213" y="155"/>
                  </a:cubicBezTo>
                  <a:cubicBezTo>
                    <a:pt x="214" y="153"/>
                    <a:pt x="216" y="149"/>
                    <a:pt x="217" y="147"/>
                  </a:cubicBezTo>
                  <a:cubicBezTo>
                    <a:pt x="218" y="145"/>
                    <a:pt x="220" y="140"/>
                    <a:pt x="221" y="138"/>
                  </a:cubicBezTo>
                  <a:cubicBezTo>
                    <a:pt x="222" y="137"/>
                    <a:pt x="225" y="136"/>
                    <a:pt x="227" y="136"/>
                  </a:cubicBezTo>
                  <a:cubicBezTo>
                    <a:pt x="230" y="135"/>
                    <a:pt x="235" y="137"/>
                    <a:pt x="238" y="136"/>
                  </a:cubicBezTo>
                  <a:cubicBezTo>
                    <a:pt x="240" y="135"/>
                    <a:pt x="242" y="131"/>
                    <a:pt x="243" y="129"/>
                  </a:cubicBezTo>
                  <a:cubicBezTo>
                    <a:pt x="245" y="128"/>
                    <a:pt x="250" y="126"/>
                    <a:pt x="252" y="125"/>
                  </a:cubicBezTo>
                  <a:cubicBezTo>
                    <a:pt x="253" y="124"/>
                    <a:pt x="255" y="122"/>
                    <a:pt x="257" y="122"/>
                  </a:cubicBezTo>
                  <a:cubicBezTo>
                    <a:pt x="259" y="122"/>
                    <a:pt x="263" y="123"/>
                    <a:pt x="265" y="123"/>
                  </a:cubicBezTo>
                  <a:cubicBezTo>
                    <a:pt x="267" y="123"/>
                    <a:pt x="272" y="121"/>
                    <a:pt x="274" y="120"/>
                  </a:cubicBezTo>
                  <a:cubicBezTo>
                    <a:pt x="276" y="120"/>
                    <a:pt x="280" y="119"/>
                    <a:pt x="282" y="118"/>
                  </a:cubicBezTo>
                  <a:cubicBezTo>
                    <a:pt x="283" y="117"/>
                    <a:pt x="285" y="115"/>
                    <a:pt x="285" y="114"/>
                  </a:cubicBezTo>
                  <a:cubicBezTo>
                    <a:pt x="286" y="113"/>
                    <a:pt x="286" y="110"/>
                    <a:pt x="286" y="108"/>
                  </a:cubicBezTo>
                  <a:cubicBezTo>
                    <a:pt x="285" y="107"/>
                    <a:pt x="283" y="105"/>
                    <a:pt x="282" y="104"/>
                  </a:cubicBezTo>
                  <a:cubicBezTo>
                    <a:pt x="280" y="103"/>
                    <a:pt x="276" y="102"/>
                    <a:pt x="274" y="102"/>
                  </a:cubicBezTo>
                  <a:cubicBezTo>
                    <a:pt x="273" y="101"/>
                    <a:pt x="270" y="101"/>
                    <a:pt x="269" y="99"/>
                  </a:cubicBezTo>
                  <a:cubicBezTo>
                    <a:pt x="269" y="98"/>
                    <a:pt x="271" y="95"/>
                    <a:pt x="271" y="94"/>
                  </a:cubicBezTo>
                  <a:cubicBezTo>
                    <a:pt x="271" y="93"/>
                    <a:pt x="271" y="90"/>
                    <a:pt x="271" y="89"/>
                  </a:cubicBezTo>
                  <a:cubicBezTo>
                    <a:pt x="269" y="88"/>
                    <a:pt x="265" y="89"/>
                    <a:pt x="264" y="89"/>
                  </a:cubicBezTo>
                  <a:cubicBezTo>
                    <a:pt x="262" y="88"/>
                    <a:pt x="259" y="86"/>
                    <a:pt x="258" y="85"/>
                  </a:cubicBezTo>
                  <a:cubicBezTo>
                    <a:pt x="257" y="83"/>
                    <a:pt x="257" y="80"/>
                    <a:pt x="256" y="79"/>
                  </a:cubicBezTo>
                  <a:cubicBezTo>
                    <a:pt x="256" y="77"/>
                    <a:pt x="257" y="73"/>
                    <a:pt x="256" y="72"/>
                  </a:cubicBezTo>
                  <a:cubicBezTo>
                    <a:pt x="256" y="71"/>
                    <a:pt x="254" y="69"/>
                    <a:pt x="252" y="69"/>
                  </a:cubicBezTo>
                  <a:cubicBezTo>
                    <a:pt x="251" y="69"/>
                    <a:pt x="248" y="71"/>
                    <a:pt x="246" y="71"/>
                  </a:cubicBezTo>
                  <a:cubicBezTo>
                    <a:pt x="245" y="71"/>
                    <a:pt x="244" y="72"/>
                    <a:pt x="243" y="72"/>
                  </a:cubicBezTo>
                  <a:cubicBezTo>
                    <a:pt x="241" y="72"/>
                    <a:pt x="237" y="72"/>
                    <a:pt x="235" y="72"/>
                  </a:cubicBezTo>
                  <a:cubicBezTo>
                    <a:pt x="233" y="71"/>
                    <a:pt x="230" y="68"/>
                    <a:pt x="228" y="66"/>
                  </a:cubicBezTo>
                  <a:cubicBezTo>
                    <a:pt x="227" y="64"/>
                    <a:pt x="226" y="60"/>
                    <a:pt x="224" y="58"/>
                  </a:cubicBezTo>
                  <a:cubicBezTo>
                    <a:pt x="223" y="57"/>
                    <a:pt x="221" y="55"/>
                    <a:pt x="220" y="54"/>
                  </a:cubicBezTo>
                  <a:cubicBezTo>
                    <a:pt x="219" y="53"/>
                    <a:pt x="217" y="51"/>
                    <a:pt x="217" y="50"/>
                  </a:cubicBezTo>
                  <a:cubicBezTo>
                    <a:pt x="217" y="49"/>
                    <a:pt x="219" y="47"/>
                    <a:pt x="220" y="47"/>
                  </a:cubicBezTo>
                  <a:cubicBezTo>
                    <a:pt x="222" y="46"/>
                    <a:pt x="225" y="46"/>
                    <a:pt x="227" y="45"/>
                  </a:cubicBezTo>
                  <a:cubicBezTo>
                    <a:pt x="227" y="45"/>
                    <a:pt x="229" y="44"/>
                    <a:pt x="229" y="43"/>
                  </a:cubicBezTo>
                  <a:cubicBezTo>
                    <a:pt x="231" y="42"/>
                    <a:pt x="234" y="39"/>
                    <a:pt x="236" y="37"/>
                  </a:cubicBezTo>
                  <a:cubicBezTo>
                    <a:pt x="237" y="36"/>
                    <a:pt x="241" y="35"/>
                    <a:pt x="241" y="35"/>
                  </a:cubicBezTo>
                  <a:cubicBezTo>
                    <a:pt x="242" y="34"/>
                    <a:pt x="246" y="32"/>
                    <a:pt x="248" y="31"/>
                  </a:cubicBezTo>
                  <a:cubicBezTo>
                    <a:pt x="249" y="30"/>
                    <a:pt x="252" y="27"/>
                    <a:pt x="254" y="27"/>
                  </a:cubicBezTo>
                  <a:cubicBezTo>
                    <a:pt x="255" y="26"/>
                    <a:pt x="258" y="27"/>
                    <a:pt x="260" y="27"/>
                  </a:cubicBezTo>
                  <a:cubicBezTo>
                    <a:pt x="262" y="26"/>
                    <a:pt x="265" y="22"/>
                    <a:pt x="267" y="21"/>
                  </a:cubicBezTo>
                  <a:cubicBezTo>
                    <a:pt x="268" y="20"/>
                    <a:pt x="272" y="18"/>
                    <a:pt x="274" y="16"/>
                  </a:cubicBezTo>
                  <a:cubicBezTo>
                    <a:pt x="276" y="15"/>
                    <a:pt x="277" y="13"/>
                    <a:pt x="277" y="13"/>
                  </a:cubicBezTo>
                  <a:cubicBezTo>
                    <a:pt x="278" y="14"/>
                    <a:pt x="280" y="11"/>
                    <a:pt x="281" y="10"/>
                  </a:cubicBezTo>
                  <a:cubicBezTo>
                    <a:pt x="283" y="8"/>
                    <a:pt x="288" y="4"/>
                    <a:pt x="291" y="3"/>
                  </a:cubicBezTo>
                  <a:cubicBezTo>
                    <a:pt x="292" y="2"/>
                    <a:pt x="294" y="1"/>
                    <a:pt x="296" y="0"/>
                  </a:cubicBezTo>
                  <a:cubicBezTo>
                    <a:pt x="298" y="0"/>
                    <a:pt x="301" y="1"/>
                    <a:pt x="303" y="1"/>
                  </a:cubicBezTo>
                  <a:cubicBezTo>
                    <a:pt x="305" y="1"/>
                    <a:pt x="308" y="2"/>
                    <a:pt x="309" y="3"/>
                  </a:cubicBezTo>
                  <a:cubicBezTo>
                    <a:pt x="311" y="5"/>
                    <a:pt x="313" y="9"/>
                    <a:pt x="314" y="11"/>
                  </a:cubicBezTo>
                  <a:cubicBezTo>
                    <a:pt x="315" y="12"/>
                    <a:pt x="318" y="14"/>
                    <a:pt x="320" y="14"/>
                  </a:cubicBezTo>
                  <a:cubicBezTo>
                    <a:pt x="322" y="14"/>
                    <a:pt x="324" y="12"/>
                    <a:pt x="325" y="11"/>
                  </a:cubicBezTo>
                  <a:cubicBezTo>
                    <a:pt x="326" y="10"/>
                    <a:pt x="325" y="8"/>
                    <a:pt x="326" y="7"/>
                  </a:cubicBezTo>
                  <a:cubicBezTo>
                    <a:pt x="327" y="7"/>
                    <a:pt x="329" y="6"/>
                    <a:pt x="330" y="7"/>
                  </a:cubicBezTo>
                  <a:cubicBezTo>
                    <a:pt x="332" y="7"/>
                    <a:pt x="333" y="9"/>
                    <a:pt x="334" y="10"/>
                  </a:cubicBezTo>
                  <a:cubicBezTo>
                    <a:pt x="334" y="12"/>
                    <a:pt x="331" y="16"/>
                    <a:pt x="331" y="18"/>
                  </a:cubicBezTo>
                  <a:cubicBezTo>
                    <a:pt x="332" y="20"/>
                    <a:pt x="339" y="22"/>
                    <a:pt x="342" y="24"/>
                  </a:cubicBezTo>
                  <a:cubicBezTo>
                    <a:pt x="344" y="25"/>
                    <a:pt x="348" y="28"/>
                    <a:pt x="349" y="30"/>
                  </a:cubicBezTo>
                  <a:cubicBezTo>
                    <a:pt x="352" y="32"/>
                    <a:pt x="355" y="39"/>
                    <a:pt x="357" y="42"/>
                  </a:cubicBezTo>
                  <a:cubicBezTo>
                    <a:pt x="358" y="45"/>
                    <a:pt x="359" y="50"/>
                    <a:pt x="359" y="52"/>
                  </a:cubicBezTo>
                  <a:cubicBezTo>
                    <a:pt x="360" y="55"/>
                    <a:pt x="362" y="61"/>
                    <a:pt x="363" y="64"/>
                  </a:cubicBezTo>
                  <a:cubicBezTo>
                    <a:pt x="364" y="67"/>
                    <a:pt x="366" y="71"/>
                    <a:pt x="368" y="73"/>
                  </a:cubicBezTo>
                  <a:cubicBezTo>
                    <a:pt x="369" y="74"/>
                    <a:pt x="373" y="75"/>
                    <a:pt x="375" y="76"/>
                  </a:cubicBezTo>
                  <a:cubicBezTo>
                    <a:pt x="378" y="78"/>
                    <a:pt x="384" y="80"/>
                    <a:pt x="386" y="83"/>
                  </a:cubicBezTo>
                  <a:cubicBezTo>
                    <a:pt x="388" y="84"/>
                    <a:pt x="391" y="90"/>
                    <a:pt x="393" y="92"/>
                  </a:cubicBezTo>
                  <a:cubicBezTo>
                    <a:pt x="395" y="94"/>
                    <a:pt x="397" y="99"/>
                    <a:pt x="399" y="100"/>
                  </a:cubicBezTo>
                  <a:cubicBezTo>
                    <a:pt x="401" y="101"/>
                    <a:pt x="406" y="102"/>
                    <a:pt x="408" y="102"/>
                  </a:cubicBezTo>
                  <a:cubicBezTo>
                    <a:pt x="410" y="102"/>
                    <a:pt x="414" y="102"/>
                    <a:pt x="417" y="101"/>
                  </a:cubicBezTo>
                  <a:cubicBezTo>
                    <a:pt x="417" y="101"/>
                    <a:pt x="419" y="100"/>
                    <a:pt x="419" y="100"/>
                  </a:cubicBezTo>
                  <a:cubicBezTo>
                    <a:pt x="421" y="98"/>
                    <a:pt x="421" y="95"/>
                    <a:pt x="422" y="93"/>
                  </a:cubicBezTo>
                  <a:cubicBezTo>
                    <a:pt x="422" y="92"/>
                    <a:pt x="422" y="89"/>
                    <a:pt x="423" y="89"/>
                  </a:cubicBezTo>
                  <a:cubicBezTo>
                    <a:pt x="424" y="88"/>
                    <a:pt x="426" y="88"/>
                    <a:pt x="427" y="88"/>
                  </a:cubicBezTo>
                  <a:cubicBezTo>
                    <a:pt x="428" y="89"/>
                    <a:pt x="429" y="91"/>
                    <a:pt x="430" y="92"/>
                  </a:cubicBezTo>
                  <a:cubicBezTo>
                    <a:pt x="431" y="93"/>
                    <a:pt x="432" y="96"/>
                    <a:pt x="433" y="98"/>
                  </a:cubicBezTo>
                  <a:cubicBezTo>
                    <a:pt x="434" y="100"/>
                    <a:pt x="436" y="104"/>
                    <a:pt x="438" y="106"/>
                  </a:cubicBezTo>
                  <a:cubicBezTo>
                    <a:pt x="438" y="107"/>
                    <a:pt x="439" y="109"/>
                    <a:pt x="440" y="109"/>
                  </a:cubicBezTo>
                  <a:cubicBezTo>
                    <a:pt x="441" y="110"/>
                    <a:pt x="442" y="108"/>
                    <a:pt x="443" y="107"/>
                  </a:cubicBezTo>
                  <a:cubicBezTo>
                    <a:pt x="444" y="107"/>
                    <a:pt x="446" y="105"/>
                    <a:pt x="447" y="104"/>
                  </a:cubicBezTo>
                  <a:cubicBezTo>
                    <a:pt x="448" y="103"/>
                    <a:pt x="448" y="100"/>
                    <a:pt x="448" y="99"/>
                  </a:cubicBezTo>
                  <a:cubicBezTo>
                    <a:pt x="447" y="98"/>
                    <a:pt x="446" y="96"/>
                    <a:pt x="445" y="95"/>
                  </a:cubicBezTo>
                  <a:cubicBezTo>
                    <a:pt x="445" y="94"/>
                    <a:pt x="445" y="92"/>
                    <a:pt x="445" y="91"/>
                  </a:cubicBezTo>
                  <a:cubicBezTo>
                    <a:pt x="446" y="91"/>
                    <a:pt x="448" y="91"/>
                    <a:pt x="449" y="91"/>
                  </a:cubicBezTo>
                  <a:cubicBezTo>
                    <a:pt x="449" y="90"/>
                    <a:pt x="450" y="89"/>
                    <a:pt x="450" y="88"/>
                  </a:cubicBezTo>
                  <a:cubicBezTo>
                    <a:pt x="449" y="86"/>
                    <a:pt x="447" y="84"/>
                    <a:pt x="446" y="83"/>
                  </a:cubicBezTo>
                  <a:cubicBezTo>
                    <a:pt x="445" y="82"/>
                    <a:pt x="443" y="82"/>
                    <a:pt x="442" y="81"/>
                  </a:cubicBezTo>
                  <a:cubicBezTo>
                    <a:pt x="441" y="80"/>
                    <a:pt x="440" y="77"/>
                    <a:pt x="440" y="75"/>
                  </a:cubicBezTo>
                  <a:cubicBezTo>
                    <a:pt x="440" y="74"/>
                    <a:pt x="441" y="71"/>
                    <a:pt x="442" y="70"/>
                  </a:cubicBezTo>
                  <a:cubicBezTo>
                    <a:pt x="443" y="69"/>
                    <a:pt x="445" y="67"/>
                    <a:pt x="446" y="67"/>
                  </a:cubicBezTo>
                  <a:cubicBezTo>
                    <a:pt x="448" y="67"/>
                    <a:pt x="451" y="68"/>
                    <a:pt x="452" y="69"/>
                  </a:cubicBezTo>
                  <a:cubicBezTo>
                    <a:pt x="453" y="69"/>
                    <a:pt x="455" y="70"/>
                    <a:pt x="456" y="70"/>
                  </a:cubicBezTo>
                  <a:cubicBezTo>
                    <a:pt x="458" y="70"/>
                    <a:pt x="462" y="69"/>
                    <a:pt x="464" y="69"/>
                  </a:cubicBezTo>
                  <a:cubicBezTo>
                    <a:pt x="465" y="68"/>
                    <a:pt x="467" y="68"/>
                    <a:pt x="468" y="68"/>
                  </a:cubicBezTo>
                  <a:cubicBezTo>
                    <a:pt x="469" y="67"/>
                    <a:pt x="472" y="66"/>
                    <a:pt x="473" y="66"/>
                  </a:cubicBezTo>
                  <a:cubicBezTo>
                    <a:pt x="475" y="65"/>
                    <a:pt x="480" y="63"/>
                    <a:pt x="483" y="63"/>
                  </a:cubicBezTo>
                  <a:cubicBezTo>
                    <a:pt x="485" y="62"/>
                    <a:pt x="490" y="62"/>
                    <a:pt x="492" y="60"/>
                  </a:cubicBezTo>
                  <a:cubicBezTo>
                    <a:pt x="493" y="59"/>
                    <a:pt x="492" y="55"/>
                    <a:pt x="492" y="53"/>
                  </a:cubicBezTo>
                  <a:cubicBezTo>
                    <a:pt x="493" y="52"/>
                    <a:pt x="495" y="51"/>
                    <a:pt x="497" y="50"/>
                  </a:cubicBezTo>
                  <a:cubicBezTo>
                    <a:pt x="498" y="50"/>
                    <a:pt x="501" y="49"/>
                    <a:pt x="503" y="49"/>
                  </a:cubicBezTo>
                  <a:cubicBezTo>
                    <a:pt x="504" y="50"/>
                    <a:pt x="506" y="51"/>
                    <a:pt x="507" y="52"/>
                  </a:cubicBezTo>
                  <a:cubicBezTo>
                    <a:pt x="508" y="53"/>
                    <a:pt x="509" y="56"/>
                    <a:pt x="509" y="57"/>
                  </a:cubicBezTo>
                  <a:cubicBezTo>
                    <a:pt x="510" y="58"/>
                    <a:pt x="512" y="60"/>
                    <a:pt x="512" y="61"/>
                  </a:cubicBezTo>
                  <a:cubicBezTo>
                    <a:pt x="512" y="63"/>
                    <a:pt x="512" y="66"/>
                    <a:pt x="512" y="67"/>
                  </a:cubicBezTo>
                  <a:cubicBezTo>
                    <a:pt x="511" y="68"/>
                    <a:pt x="509" y="70"/>
                    <a:pt x="509" y="71"/>
                  </a:cubicBezTo>
                  <a:cubicBezTo>
                    <a:pt x="508" y="72"/>
                    <a:pt x="508" y="75"/>
                    <a:pt x="509" y="76"/>
                  </a:cubicBezTo>
                  <a:cubicBezTo>
                    <a:pt x="509" y="77"/>
                    <a:pt x="513" y="76"/>
                    <a:pt x="514" y="77"/>
                  </a:cubicBezTo>
                  <a:cubicBezTo>
                    <a:pt x="514" y="78"/>
                    <a:pt x="514" y="81"/>
                    <a:pt x="514" y="83"/>
                  </a:cubicBezTo>
                  <a:cubicBezTo>
                    <a:pt x="513" y="85"/>
                    <a:pt x="511" y="88"/>
                    <a:pt x="509" y="90"/>
                  </a:cubicBezTo>
                  <a:cubicBezTo>
                    <a:pt x="508" y="92"/>
                    <a:pt x="505" y="94"/>
                    <a:pt x="504" y="96"/>
                  </a:cubicBezTo>
                  <a:cubicBezTo>
                    <a:pt x="504" y="98"/>
                    <a:pt x="505" y="102"/>
                    <a:pt x="504" y="104"/>
                  </a:cubicBezTo>
                  <a:cubicBezTo>
                    <a:pt x="504" y="105"/>
                    <a:pt x="503" y="108"/>
                    <a:pt x="502" y="109"/>
                  </a:cubicBezTo>
                  <a:cubicBezTo>
                    <a:pt x="500" y="110"/>
                    <a:pt x="496" y="111"/>
                    <a:pt x="495" y="111"/>
                  </a:cubicBezTo>
                  <a:cubicBezTo>
                    <a:pt x="493" y="112"/>
                    <a:pt x="488" y="110"/>
                    <a:pt x="487" y="111"/>
                  </a:cubicBezTo>
                  <a:cubicBezTo>
                    <a:pt x="485" y="113"/>
                    <a:pt x="485" y="117"/>
                    <a:pt x="484" y="119"/>
                  </a:cubicBezTo>
                  <a:cubicBezTo>
                    <a:pt x="483" y="121"/>
                    <a:pt x="478" y="124"/>
                    <a:pt x="476" y="125"/>
                  </a:cubicBezTo>
                  <a:cubicBezTo>
                    <a:pt x="475" y="127"/>
                    <a:pt x="473" y="128"/>
                    <a:pt x="472" y="130"/>
                  </a:cubicBezTo>
                  <a:cubicBezTo>
                    <a:pt x="471" y="131"/>
                    <a:pt x="469" y="135"/>
                    <a:pt x="470" y="137"/>
                  </a:cubicBezTo>
                  <a:cubicBezTo>
                    <a:pt x="470" y="138"/>
                    <a:pt x="472" y="141"/>
                    <a:pt x="473" y="142"/>
                  </a:cubicBezTo>
                  <a:cubicBezTo>
                    <a:pt x="474" y="143"/>
                    <a:pt x="478" y="145"/>
                    <a:pt x="479" y="146"/>
                  </a:cubicBezTo>
                  <a:cubicBezTo>
                    <a:pt x="480" y="147"/>
                    <a:pt x="481" y="150"/>
                    <a:pt x="481" y="151"/>
                  </a:cubicBezTo>
                  <a:cubicBezTo>
                    <a:pt x="481" y="152"/>
                    <a:pt x="481" y="155"/>
                    <a:pt x="480" y="156"/>
                  </a:cubicBezTo>
                  <a:cubicBezTo>
                    <a:pt x="479" y="157"/>
                    <a:pt x="474" y="159"/>
                    <a:pt x="473" y="161"/>
                  </a:cubicBezTo>
                  <a:cubicBezTo>
                    <a:pt x="473" y="163"/>
                    <a:pt x="474" y="168"/>
                    <a:pt x="475" y="170"/>
                  </a:cubicBezTo>
                  <a:cubicBezTo>
                    <a:pt x="476" y="172"/>
                    <a:pt x="480" y="174"/>
                    <a:pt x="482" y="174"/>
                  </a:cubicBezTo>
                  <a:cubicBezTo>
                    <a:pt x="484" y="175"/>
                    <a:pt x="488" y="175"/>
                    <a:pt x="490" y="174"/>
                  </a:cubicBezTo>
                  <a:cubicBezTo>
                    <a:pt x="491" y="173"/>
                    <a:pt x="492" y="170"/>
                    <a:pt x="493" y="169"/>
                  </a:cubicBezTo>
                  <a:cubicBezTo>
                    <a:pt x="494" y="168"/>
                    <a:pt x="496" y="167"/>
                    <a:pt x="497" y="166"/>
                  </a:cubicBezTo>
                  <a:cubicBezTo>
                    <a:pt x="498" y="165"/>
                    <a:pt x="499" y="161"/>
                    <a:pt x="500" y="161"/>
                  </a:cubicBezTo>
                  <a:cubicBezTo>
                    <a:pt x="501" y="160"/>
                    <a:pt x="504" y="161"/>
                    <a:pt x="505" y="161"/>
                  </a:cubicBezTo>
                  <a:cubicBezTo>
                    <a:pt x="507" y="161"/>
                    <a:pt x="511" y="160"/>
                    <a:pt x="512" y="160"/>
                  </a:cubicBezTo>
                  <a:cubicBezTo>
                    <a:pt x="514" y="160"/>
                    <a:pt x="516" y="162"/>
                    <a:pt x="517" y="163"/>
                  </a:cubicBezTo>
                  <a:cubicBezTo>
                    <a:pt x="519" y="163"/>
                    <a:pt x="521" y="164"/>
                    <a:pt x="523" y="164"/>
                  </a:cubicBezTo>
                  <a:cubicBezTo>
                    <a:pt x="524" y="164"/>
                    <a:pt x="525" y="164"/>
                    <a:pt x="526" y="164"/>
                  </a:cubicBezTo>
                  <a:cubicBezTo>
                    <a:pt x="527" y="165"/>
                    <a:pt x="528" y="167"/>
                    <a:pt x="530" y="167"/>
                  </a:cubicBezTo>
                  <a:cubicBezTo>
                    <a:pt x="531" y="168"/>
                    <a:pt x="534" y="167"/>
                    <a:pt x="535" y="168"/>
                  </a:cubicBezTo>
                  <a:cubicBezTo>
                    <a:pt x="536" y="168"/>
                    <a:pt x="540" y="167"/>
                    <a:pt x="541" y="168"/>
                  </a:cubicBezTo>
                  <a:cubicBezTo>
                    <a:pt x="542" y="169"/>
                    <a:pt x="543" y="171"/>
                    <a:pt x="543" y="173"/>
                  </a:cubicBezTo>
                  <a:cubicBezTo>
                    <a:pt x="543" y="174"/>
                    <a:pt x="541" y="178"/>
                    <a:pt x="542" y="179"/>
                  </a:cubicBezTo>
                  <a:cubicBezTo>
                    <a:pt x="542" y="180"/>
                    <a:pt x="544" y="180"/>
                    <a:pt x="545" y="181"/>
                  </a:cubicBezTo>
                  <a:cubicBezTo>
                    <a:pt x="547" y="181"/>
                    <a:pt x="550" y="184"/>
                    <a:pt x="551" y="184"/>
                  </a:cubicBezTo>
                  <a:cubicBezTo>
                    <a:pt x="552" y="183"/>
                    <a:pt x="554" y="182"/>
                    <a:pt x="554" y="181"/>
                  </a:cubicBezTo>
                  <a:cubicBezTo>
                    <a:pt x="556" y="180"/>
                    <a:pt x="559" y="177"/>
                    <a:pt x="560" y="176"/>
                  </a:cubicBezTo>
                  <a:cubicBezTo>
                    <a:pt x="561" y="174"/>
                    <a:pt x="562" y="171"/>
                    <a:pt x="563" y="171"/>
                  </a:cubicBezTo>
                  <a:cubicBezTo>
                    <a:pt x="565" y="170"/>
                    <a:pt x="568" y="170"/>
                    <a:pt x="570" y="170"/>
                  </a:cubicBezTo>
                  <a:cubicBezTo>
                    <a:pt x="571" y="171"/>
                    <a:pt x="574" y="173"/>
                    <a:pt x="575" y="175"/>
                  </a:cubicBezTo>
                  <a:cubicBezTo>
                    <a:pt x="576" y="177"/>
                    <a:pt x="577" y="181"/>
                    <a:pt x="578" y="183"/>
                  </a:cubicBezTo>
                  <a:cubicBezTo>
                    <a:pt x="578" y="184"/>
                    <a:pt x="579" y="187"/>
                    <a:pt x="580" y="186"/>
                  </a:cubicBezTo>
                  <a:cubicBezTo>
                    <a:pt x="582" y="186"/>
                    <a:pt x="580" y="182"/>
                    <a:pt x="580" y="181"/>
                  </a:cubicBezTo>
                  <a:cubicBezTo>
                    <a:pt x="580" y="180"/>
                    <a:pt x="581" y="178"/>
                    <a:pt x="581" y="177"/>
                  </a:cubicBezTo>
                  <a:cubicBezTo>
                    <a:pt x="582" y="176"/>
                    <a:pt x="584" y="174"/>
                    <a:pt x="584" y="173"/>
                  </a:cubicBezTo>
                  <a:cubicBezTo>
                    <a:pt x="585" y="172"/>
                    <a:pt x="585" y="168"/>
                    <a:pt x="584" y="166"/>
                  </a:cubicBezTo>
                  <a:cubicBezTo>
                    <a:pt x="584" y="165"/>
                    <a:pt x="580" y="163"/>
                    <a:pt x="580" y="161"/>
                  </a:cubicBezTo>
                  <a:cubicBezTo>
                    <a:pt x="580" y="159"/>
                    <a:pt x="582" y="157"/>
                    <a:pt x="583" y="156"/>
                  </a:cubicBezTo>
                  <a:cubicBezTo>
                    <a:pt x="584" y="155"/>
                    <a:pt x="586" y="151"/>
                    <a:pt x="588" y="150"/>
                  </a:cubicBezTo>
                  <a:cubicBezTo>
                    <a:pt x="589" y="149"/>
                    <a:pt x="591" y="147"/>
                    <a:pt x="593" y="148"/>
                  </a:cubicBezTo>
                  <a:cubicBezTo>
                    <a:pt x="594" y="148"/>
                    <a:pt x="594" y="149"/>
                    <a:pt x="595" y="150"/>
                  </a:cubicBezTo>
                  <a:cubicBezTo>
                    <a:pt x="596" y="151"/>
                    <a:pt x="598" y="153"/>
                    <a:pt x="599" y="153"/>
                  </a:cubicBezTo>
                  <a:cubicBezTo>
                    <a:pt x="600" y="153"/>
                    <a:pt x="601" y="150"/>
                    <a:pt x="603" y="150"/>
                  </a:cubicBezTo>
                  <a:cubicBezTo>
                    <a:pt x="604" y="151"/>
                    <a:pt x="606" y="155"/>
                    <a:pt x="607" y="156"/>
                  </a:cubicBezTo>
                  <a:cubicBezTo>
                    <a:pt x="608" y="156"/>
                    <a:pt x="611" y="157"/>
                    <a:pt x="612" y="156"/>
                  </a:cubicBezTo>
                  <a:cubicBezTo>
                    <a:pt x="613" y="156"/>
                    <a:pt x="614" y="154"/>
                    <a:pt x="615" y="154"/>
                  </a:cubicBezTo>
                  <a:cubicBezTo>
                    <a:pt x="617" y="154"/>
                    <a:pt x="620" y="157"/>
                    <a:pt x="621" y="159"/>
                  </a:cubicBezTo>
                  <a:cubicBezTo>
                    <a:pt x="622" y="160"/>
                    <a:pt x="625" y="162"/>
                    <a:pt x="625" y="164"/>
                  </a:cubicBezTo>
                  <a:cubicBezTo>
                    <a:pt x="626" y="166"/>
                    <a:pt x="628" y="170"/>
                    <a:pt x="628" y="172"/>
                  </a:cubicBezTo>
                  <a:cubicBezTo>
                    <a:pt x="628" y="173"/>
                    <a:pt x="626" y="176"/>
                    <a:pt x="627" y="178"/>
                  </a:cubicBezTo>
                  <a:cubicBezTo>
                    <a:pt x="627" y="179"/>
                    <a:pt x="630" y="180"/>
                    <a:pt x="632" y="181"/>
                  </a:cubicBezTo>
                  <a:cubicBezTo>
                    <a:pt x="633" y="181"/>
                    <a:pt x="637" y="178"/>
                    <a:pt x="639" y="178"/>
                  </a:cubicBezTo>
                  <a:cubicBezTo>
                    <a:pt x="640" y="178"/>
                    <a:pt x="643" y="181"/>
                    <a:pt x="644" y="182"/>
                  </a:cubicBezTo>
                  <a:cubicBezTo>
                    <a:pt x="645" y="183"/>
                    <a:pt x="647" y="187"/>
                    <a:pt x="648" y="189"/>
                  </a:cubicBezTo>
                  <a:cubicBezTo>
                    <a:pt x="649" y="191"/>
                    <a:pt x="648" y="198"/>
                    <a:pt x="650" y="200"/>
                  </a:cubicBezTo>
                  <a:cubicBezTo>
                    <a:pt x="652" y="201"/>
                    <a:pt x="657" y="203"/>
                    <a:pt x="659" y="202"/>
                  </a:cubicBezTo>
                  <a:cubicBezTo>
                    <a:pt x="660" y="202"/>
                    <a:pt x="662" y="200"/>
                    <a:pt x="663" y="199"/>
                  </a:cubicBezTo>
                  <a:cubicBezTo>
                    <a:pt x="664" y="199"/>
                    <a:pt x="667" y="198"/>
                    <a:pt x="668" y="198"/>
                  </a:cubicBezTo>
                  <a:cubicBezTo>
                    <a:pt x="670" y="199"/>
                    <a:pt x="672" y="201"/>
                    <a:pt x="673" y="202"/>
                  </a:cubicBezTo>
                  <a:cubicBezTo>
                    <a:pt x="674" y="203"/>
                    <a:pt x="676" y="206"/>
                    <a:pt x="678" y="207"/>
                  </a:cubicBezTo>
                  <a:cubicBezTo>
                    <a:pt x="679" y="207"/>
                    <a:pt x="682" y="208"/>
                    <a:pt x="683" y="208"/>
                  </a:cubicBezTo>
                  <a:cubicBezTo>
                    <a:pt x="684" y="208"/>
                    <a:pt x="686" y="206"/>
                    <a:pt x="688" y="206"/>
                  </a:cubicBezTo>
                  <a:cubicBezTo>
                    <a:pt x="689" y="207"/>
                    <a:pt x="691" y="209"/>
                    <a:pt x="692" y="210"/>
                  </a:cubicBezTo>
                  <a:cubicBezTo>
                    <a:pt x="694" y="211"/>
                    <a:pt x="698" y="212"/>
                    <a:pt x="700" y="212"/>
                  </a:cubicBezTo>
                  <a:cubicBezTo>
                    <a:pt x="702" y="212"/>
                    <a:pt x="706" y="209"/>
                    <a:pt x="708" y="208"/>
                  </a:cubicBezTo>
                  <a:cubicBezTo>
                    <a:pt x="711" y="208"/>
                    <a:pt x="716" y="206"/>
                    <a:pt x="718" y="206"/>
                  </a:cubicBezTo>
                  <a:cubicBezTo>
                    <a:pt x="721" y="207"/>
                    <a:pt x="727" y="210"/>
                    <a:pt x="729" y="212"/>
                  </a:cubicBezTo>
                  <a:cubicBezTo>
                    <a:pt x="734" y="214"/>
                    <a:pt x="742" y="220"/>
                    <a:pt x="746" y="223"/>
                  </a:cubicBezTo>
                  <a:cubicBezTo>
                    <a:pt x="749" y="225"/>
                    <a:pt x="756" y="230"/>
                    <a:pt x="759" y="231"/>
                  </a:cubicBezTo>
                  <a:cubicBezTo>
                    <a:pt x="763" y="232"/>
                    <a:pt x="769" y="232"/>
                    <a:pt x="773" y="231"/>
                  </a:cubicBezTo>
                  <a:cubicBezTo>
                    <a:pt x="774" y="231"/>
                    <a:pt x="776" y="231"/>
                    <a:pt x="778" y="231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8" name="Freeform 220"/>
            <p:cNvSpPr>
              <a:spLocks/>
            </p:cNvSpPr>
            <p:nvPr/>
          </p:nvSpPr>
          <p:spPr bwMode="auto">
            <a:xfrm>
              <a:off x="1346" y="2108"/>
              <a:ext cx="533" cy="560"/>
            </a:xfrm>
            <a:custGeom>
              <a:avLst/>
              <a:gdLst>
                <a:gd name="T0" fmla="*/ 473 w 485"/>
                <a:gd name="T1" fmla="*/ 292 h 509"/>
                <a:gd name="T2" fmla="*/ 442 w 485"/>
                <a:gd name="T3" fmla="*/ 301 h 509"/>
                <a:gd name="T4" fmla="*/ 416 w 485"/>
                <a:gd name="T5" fmla="*/ 319 h 509"/>
                <a:gd name="T6" fmla="*/ 393 w 485"/>
                <a:gd name="T7" fmla="*/ 333 h 509"/>
                <a:gd name="T8" fmla="*/ 355 w 485"/>
                <a:gd name="T9" fmla="*/ 332 h 509"/>
                <a:gd name="T10" fmla="*/ 349 w 485"/>
                <a:gd name="T11" fmla="*/ 346 h 509"/>
                <a:gd name="T12" fmla="*/ 346 w 485"/>
                <a:gd name="T13" fmla="*/ 360 h 509"/>
                <a:gd name="T14" fmla="*/ 335 w 485"/>
                <a:gd name="T15" fmla="*/ 375 h 509"/>
                <a:gd name="T16" fmla="*/ 320 w 485"/>
                <a:gd name="T17" fmla="*/ 381 h 509"/>
                <a:gd name="T18" fmla="*/ 307 w 485"/>
                <a:gd name="T19" fmla="*/ 388 h 509"/>
                <a:gd name="T20" fmla="*/ 297 w 485"/>
                <a:gd name="T21" fmla="*/ 397 h 509"/>
                <a:gd name="T22" fmla="*/ 282 w 485"/>
                <a:gd name="T23" fmla="*/ 398 h 509"/>
                <a:gd name="T24" fmla="*/ 279 w 485"/>
                <a:gd name="T25" fmla="*/ 427 h 509"/>
                <a:gd name="T26" fmla="*/ 271 w 485"/>
                <a:gd name="T27" fmla="*/ 460 h 509"/>
                <a:gd name="T28" fmla="*/ 241 w 485"/>
                <a:gd name="T29" fmla="*/ 471 h 509"/>
                <a:gd name="T30" fmla="*/ 212 w 485"/>
                <a:gd name="T31" fmla="*/ 483 h 509"/>
                <a:gd name="T32" fmla="*/ 198 w 485"/>
                <a:gd name="T33" fmla="*/ 505 h 509"/>
                <a:gd name="T34" fmla="*/ 165 w 485"/>
                <a:gd name="T35" fmla="*/ 489 h 509"/>
                <a:gd name="T36" fmla="*/ 144 w 485"/>
                <a:gd name="T37" fmla="*/ 481 h 509"/>
                <a:gd name="T38" fmla="*/ 129 w 485"/>
                <a:gd name="T39" fmla="*/ 499 h 509"/>
                <a:gd name="T40" fmla="*/ 91 w 485"/>
                <a:gd name="T41" fmla="*/ 509 h 509"/>
                <a:gd name="T42" fmla="*/ 57 w 485"/>
                <a:gd name="T43" fmla="*/ 494 h 509"/>
                <a:gd name="T44" fmla="*/ 49 w 485"/>
                <a:gd name="T45" fmla="*/ 457 h 509"/>
                <a:gd name="T46" fmla="*/ 30 w 485"/>
                <a:gd name="T47" fmla="*/ 414 h 509"/>
                <a:gd name="T48" fmla="*/ 28 w 485"/>
                <a:gd name="T49" fmla="*/ 378 h 509"/>
                <a:gd name="T50" fmla="*/ 0 w 485"/>
                <a:gd name="T51" fmla="*/ 333 h 509"/>
                <a:gd name="T52" fmla="*/ 28 w 485"/>
                <a:gd name="T53" fmla="*/ 294 h 509"/>
                <a:gd name="T54" fmla="*/ 25 w 485"/>
                <a:gd name="T55" fmla="*/ 256 h 509"/>
                <a:gd name="T56" fmla="*/ 43 w 485"/>
                <a:gd name="T57" fmla="*/ 238 h 509"/>
                <a:gd name="T58" fmla="*/ 40 w 485"/>
                <a:gd name="T59" fmla="*/ 198 h 509"/>
                <a:gd name="T60" fmla="*/ 7 w 485"/>
                <a:gd name="T61" fmla="*/ 158 h 509"/>
                <a:gd name="T62" fmla="*/ 49 w 485"/>
                <a:gd name="T63" fmla="*/ 120 h 509"/>
                <a:gd name="T64" fmla="*/ 82 w 485"/>
                <a:gd name="T65" fmla="*/ 152 h 509"/>
                <a:gd name="T66" fmla="*/ 97 w 485"/>
                <a:gd name="T67" fmla="*/ 119 h 509"/>
                <a:gd name="T68" fmla="*/ 114 w 485"/>
                <a:gd name="T69" fmla="*/ 73 h 509"/>
                <a:gd name="T70" fmla="*/ 154 w 485"/>
                <a:gd name="T71" fmla="*/ 39 h 509"/>
                <a:gd name="T72" fmla="*/ 178 w 485"/>
                <a:gd name="T73" fmla="*/ 49 h 509"/>
                <a:gd name="T74" fmla="*/ 202 w 485"/>
                <a:gd name="T75" fmla="*/ 34 h 509"/>
                <a:gd name="T76" fmla="*/ 200 w 485"/>
                <a:gd name="T77" fmla="*/ 5 h 509"/>
                <a:gd name="T78" fmla="*/ 224 w 485"/>
                <a:gd name="T79" fmla="*/ 4 h 509"/>
                <a:gd name="T80" fmla="*/ 253 w 485"/>
                <a:gd name="T81" fmla="*/ 20 h 509"/>
                <a:gd name="T82" fmla="*/ 292 w 485"/>
                <a:gd name="T83" fmla="*/ 35 h 509"/>
                <a:gd name="T84" fmla="*/ 318 w 485"/>
                <a:gd name="T85" fmla="*/ 20 h 509"/>
                <a:gd name="T86" fmla="*/ 339 w 485"/>
                <a:gd name="T87" fmla="*/ 32 h 509"/>
                <a:gd name="T88" fmla="*/ 345 w 485"/>
                <a:gd name="T89" fmla="*/ 55 h 509"/>
                <a:gd name="T90" fmla="*/ 364 w 485"/>
                <a:gd name="T91" fmla="*/ 61 h 509"/>
                <a:gd name="T92" fmla="*/ 389 w 485"/>
                <a:gd name="T93" fmla="*/ 83 h 509"/>
                <a:gd name="T94" fmla="*/ 413 w 485"/>
                <a:gd name="T95" fmla="*/ 92 h 509"/>
                <a:gd name="T96" fmla="*/ 416 w 485"/>
                <a:gd name="T97" fmla="*/ 106 h 509"/>
                <a:gd name="T98" fmla="*/ 433 w 485"/>
                <a:gd name="T99" fmla="*/ 117 h 509"/>
                <a:gd name="T100" fmla="*/ 438 w 485"/>
                <a:gd name="T101" fmla="*/ 100 h 509"/>
                <a:gd name="T102" fmla="*/ 446 w 485"/>
                <a:gd name="T103" fmla="*/ 109 h 509"/>
                <a:gd name="T104" fmla="*/ 445 w 485"/>
                <a:gd name="T105" fmla="*/ 129 h 509"/>
                <a:gd name="T106" fmla="*/ 465 w 485"/>
                <a:gd name="T107" fmla="*/ 132 h 509"/>
                <a:gd name="T108" fmla="*/ 469 w 485"/>
                <a:gd name="T109" fmla="*/ 165 h 509"/>
                <a:gd name="T110" fmla="*/ 473 w 485"/>
                <a:gd name="T111" fmla="*/ 188 h 509"/>
                <a:gd name="T112" fmla="*/ 447 w 485"/>
                <a:gd name="T113" fmla="*/ 203 h 509"/>
                <a:gd name="T114" fmla="*/ 426 w 485"/>
                <a:gd name="T115" fmla="*/ 217 h 509"/>
                <a:gd name="T116" fmla="*/ 423 w 485"/>
                <a:gd name="T117" fmla="*/ 230 h 509"/>
                <a:gd name="T118" fmla="*/ 445 w 485"/>
                <a:gd name="T119" fmla="*/ 243 h 509"/>
                <a:gd name="T120" fmla="*/ 457 w 485"/>
                <a:gd name="T121" fmla="*/ 257 h 509"/>
                <a:gd name="T122" fmla="*/ 468 w 485"/>
                <a:gd name="T123" fmla="*/ 27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5" h="509">
                  <a:moveTo>
                    <a:pt x="485" y="280"/>
                  </a:moveTo>
                  <a:cubicBezTo>
                    <a:pt x="485" y="282"/>
                    <a:pt x="485" y="285"/>
                    <a:pt x="484" y="286"/>
                  </a:cubicBezTo>
                  <a:cubicBezTo>
                    <a:pt x="484" y="287"/>
                    <a:pt x="482" y="289"/>
                    <a:pt x="481" y="290"/>
                  </a:cubicBezTo>
                  <a:cubicBezTo>
                    <a:pt x="479" y="291"/>
                    <a:pt x="475" y="292"/>
                    <a:pt x="473" y="292"/>
                  </a:cubicBezTo>
                  <a:cubicBezTo>
                    <a:pt x="471" y="293"/>
                    <a:pt x="466" y="295"/>
                    <a:pt x="464" y="295"/>
                  </a:cubicBezTo>
                  <a:cubicBezTo>
                    <a:pt x="462" y="295"/>
                    <a:pt x="458" y="294"/>
                    <a:pt x="456" y="294"/>
                  </a:cubicBezTo>
                  <a:cubicBezTo>
                    <a:pt x="454" y="294"/>
                    <a:pt x="452" y="296"/>
                    <a:pt x="451" y="297"/>
                  </a:cubicBezTo>
                  <a:cubicBezTo>
                    <a:pt x="449" y="298"/>
                    <a:pt x="444" y="300"/>
                    <a:pt x="442" y="301"/>
                  </a:cubicBezTo>
                  <a:cubicBezTo>
                    <a:pt x="441" y="303"/>
                    <a:pt x="439" y="307"/>
                    <a:pt x="437" y="308"/>
                  </a:cubicBezTo>
                  <a:cubicBezTo>
                    <a:pt x="434" y="309"/>
                    <a:pt x="429" y="307"/>
                    <a:pt x="426" y="308"/>
                  </a:cubicBezTo>
                  <a:cubicBezTo>
                    <a:pt x="424" y="308"/>
                    <a:pt x="421" y="309"/>
                    <a:pt x="420" y="310"/>
                  </a:cubicBezTo>
                  <a:cubicBezTo>
                    <a:pt x="419" y="312"/>
                    <a:pt x="417" y="317"/>
                    <a:pt x="416" y="319"/>
                  </a:cubicBezTo>
                  <a:cubicBezTo>
                    <a:pt x="415" y="321"/>
                    <a:pt x="413" y="325"/>
                    <a:pt x="412" y="327"/>
                  </a:cubicBezTo>
                  <a:cubicBezTo>
                    <a:pt x="412" y="328"/>
                    <a:pt x="412" y="330"/>
                    <a:pt x="411" y="331"/>
                  </a:cubicBezTo>
                  <a:cubicBezTo>
                    <a:pt x="410" y="333"/>
                    <a:pt x="406" y="335"/>
                    <a:pt x="404" y="336"/>
                  </a:cubicBezTo>
                  <a:cubicBezTo>
                    <a:pt x="401" y="336"/>
                    <a:pt x="396" y="334"/>
                    <a:pt x="393" y="333"/>
                  </a:cubicBezTo>
                  <a:cubicBezTo>
                    <a:pt x="392" y="332"/>
                    <a:pt x="389" y="330"/>
                    <a:pt x="387" y="329"/>
                  </a:cubicBezTo>
                  <a:cubicBezTo>
                    <a:pt x="386" y="329"/>
                    <a:pt x="382" y="329"/>
                    <a:pt x="381" y="329"/>
                  </a:cubicBezTo>
                  <a:cubicBezTo>
                    <a:pt x="378" y="329"/>
                    <a:pt x="371" y="330"/>
                    <a:pt x="368" y="330"/>
                  </a:cubicBezTo>
                  <a:cubicBezTo>
                    <a:pt x="365" y="331"/>
                    <a:pt x="358" y="331"/>
                    <a:pt x="355" y="332"/>
                  </a:cubicBezTo>
                  <a:cubicBezTo>
                    <a:pt x="353" y="333"/>
                    <a:pt x="350" y="334"/>
                    <a:pt x="349" y="335"/>
                  </a:cubicBezTo>
                  <a:cubicBezTo>
                    <a:pt x="348" y="336"/>
                    <a:pt x="347" y="336"/>
                    <a:pt x="347" y="337"/>
                  </a:cubicBezTo>
                  <a:cubicBezTo>
                    <a:pt x="346" y="338"/>
                    <a:pt x="347" y="342"/>
                    <a:pt x="348" y="343"/>
                  </a:cubicBezTo>
                  <a:cubicBezTo>
                    <a:pt x="348" y="344"/>
                    <a:pt x="349" y="345"/>
                    <a:pt x="349" y="346"/>
                  </a:cubicBezTo>
                  <a:cubicBezTo>
                    <a:pt x="350" y="347"/>
                    <a:pt x="352" y="347"/>
                    <a:pt x="352" y="348"/>
                  </a:cubicBezTo>
                  <a:cubicBezTo>
                    <a:pt x="353" y="349"/>
                    <a:pt x="353" y="351"/>
                    <a:pt x="352" y="352"/>
                  </a:cubicBezTo>
                  <a:cubicBezTo>
                    <a:pt x="352" y="353"/>
                    <a:pt x="349" y="354"/>
                    <a:pt x="348" y="354"/>
                  </a:cubicBezTo>
                  <a:cubicBezTo>
                    <a:pt x="347" y="356"/>
                    <a:pt x="346" y="359"/>
                    <a:pt x="346" y="360"/>
                  </a:cubicBezTo>
                  <a:cubicBezTo>
                    <a:pt x="345" y="361"/>
                    <a:pt x="342" y="363"/>
                    <a:pt x="342" y="364"/>
                  </a:cubicBezTo>
                  <a:cubicBezTo>
                    <a:pt x="341" y="365"/>
                    <a:pt x="341" y="367"/>
                    <a:pt x="341" y="368"/>
                  </a:cubicBezTo>
                  <a:cubicBezTo>
                    <a:pt x="340" y="369"/>
                    <a:pt x="341" y="373"/>
                    <a:pt x="340" y="374"/>
                  </a:cubicBezTo>
                  <a:cubicBezTo>
                    <a:pt x="340" y="375"/>
                    <a:pt x="337" y="375"/>
                    <a:pt x="335" y="375"/>
                  </a:cubicBezTo>
                  <a:cubicBezTo>
                    <a:pt x="334" y="376"/>
                    <a:pt x="333" y="378"/>
                    <a:pt x="332" y="378"/>
                  </a:cubicBezTo>
                  <a:cubicBezTo>
                    <a:pt x="331" y="380"/>
                    <a:pt x="330" y="382"/>
                    <a:pt x="329" y="383"/>
                  </a:cubicBezTo>
                  <a:cubicBezTo>
                    <a:pt x="328" y="383"/>
                    <a:pt x="327" y="383"/>
                    <a:pt x="326" y="383"/>
                  </a:cubicBezTo>
                  <a:cubicBezTo>
                    <a:pt x="324" y="383"/>
                    <a:pt x="321" y="381"/>
                    <a:pt x="320" y="381"/>
                  </a:cubicBezTo>
                  <a:cubicBezTo>
                    <a:pt x="318" y="382"/>
                    <a:pt x="316" y="384"/>
                    <a:pt x="315" y="386"/>
                  </a:cubicBezTo>
                  <a:cubicBezTo>
                    <a:pt x="314" y="387"/>
                    <a:pt x="315" y="390"/>
                    <a:pt x="314" y="390"/>
                  </a:cubicBezTo>
                  <a:cubicBezTo>
                    <a:pt x="314" y="391"/>
                    <a:pt x="312" y="390"/>
                    <a:pt x="311" y="390"/>
                  </a:cubicBezTo>
                  <a:cubicBezTo>
                    <a:pt x="310" y="390"/>
                    <a:pt x="308" y="388"/>
                    <a:pt x="307" y="388"/>
                  </a:cubicBezTo>
                  <a:cubicBezTo>
                    <a:pt x="306" y="388"/>
                    <a:pt x="305" y="391"/>
                    <a:pt x="304" y="392"/>
                  </a:cubicBezTo>
                  <a:cubicBezTo>
                    <a:pt x="303" y="393"/>
                    <a:pt x="303" y="396"/>
                    <a:pt x="302" y="398"/>
                  </a:cubicBezTo>
                  <a:cubicBezTo>
                    <a:pt x="302" y="399"/>
                    <a:pt x="301" y="400"/>
                    <a:pt x="300" y="400"/>
                  </a:cubicBezTo>
                  <a:cubicBezTo>
                    <a:pt x="299" y="401"/>
                    <a:pt x="297" y="398"/>
                    <a:pt x="297" y="397"/>
                  </a:cubicBezTo>
                  <a:cubicBezTo>
                    <a:pt x="296" y="396"/>
                    <a:pt x="294" y="393"/>
                    <a:pt x="293" y="392"/>
                  </a:cubicBezTo>
                  <a:cubicBezTo>
                    <a:pt x="293" y="391"/>
                    <a:pt x="292" y="389"/>
                    <a:pt x="291" y="389"/>
                  </a:cubicBezTo>
                  <a:cubicBezTo>
                    <a:pt x="290" y="389"/>
                    <a:pt x="288" y="391"/>
                    <a:pt x="288" y="391"/>
                  </a:cubicBezTo>
                  <a:cubicBezTo>
                    <a:pt x="286" y="393"/>
                    <a:pt x="282" y="396"/>
                    <a:pt x="282" y="398"/>
                  </a:cubicBezTo>
                  <a:cubicBezTo>
                    <a:pt x="281" y="400"/>
                    <a:pt x="282" y="403"/>
                    <a:pt x="282" y="405"/>
                  </a:cubicBezTo>
                  <a:cubicBezTo>
                    <a:pt x="282" y="408"/>
                    <a:pt x="284" y="412"/>
                    <a:pt x="284" y="415"/>
                  </a:cubicBezTo>
                  <a:cubicBezTo>
                    <a:pt x="284" y="417"/>
                    <a:pt x="283" y="421"/>
                    <a:pt x="282" y="423"/>
                  </a:cubicBezTo>
                  <a:cubicBezTo>
                    <a:pt x="281" y="424"/>
                    <a:pt x="280" y="426"/>
                    <a:pt x="279" y="427"/>
                  </a:cubicBezTo>
                  <a:cubicBezTo>
                    <a:pt x="278" y="429"/>
                    <a:pt x="273" y="430"/>
                    <a:pt x="271" y="432"/>
                  </a:cubicBezTo>
                  <a:cubicBezTo>
                    <a:pt x="270" y="434"/>
                    <a:pt x="270" y="439"/>
                    <a:pt x="271" y="442"/>
                  </a:cubicBezTo>
                  <a:cubicBezTo>
                    <a:pt x="271" y="444"/>
                    <a:pt x="272" y="449"/>
                    <a:pt x="272" y="451"/>
                  </a:cubicBezTo>
                  <a:cubicBezTo>
                    <a:pt x="272" y="453"/>
                    <a:pt x="272" y="458"/>
                    <a:pt x="271" y="460"/>
                  </a:cubicBezTo>
                  <a:cubicBezTo>
                    <a:pt x="270" y="462"/>
                    <a:pt x="268" y="464"/>
                    <a:pt x="266" y="465"/>
                  </a:cubicBezTo>
                  <a:cubicBezTo>
                    <a:pt x="264" y="465"/>
                    <a:pt x="260" y="464"/>
                    <a:pt x="258" y="464"/>
                  </a:cubicBezTo>
                  <a:cubicBezTo>
                    <a:pt x="255" y="464"/>
                    <a:pt x="250" y="464"/>
                    <a:pt x="248" y="465"/>
                  </a:cubicBezTo>
                  <a:cubicBezTo>
                    <a:pt x="246" y="466"/>
                    <a:pt x="243" y="470"/>
                    <a:pt x="241" y="471"/>
                  </a:cubicBezTo>
                  <a:cubicBezTo>
                    <a:pt x="239" y="473"/>
                    <a:pt x="235" y="475"/>
                    <a:pt x="233" y="476"/>
                  </a:cubicBezTo>
                  <a:cubicBezTo>
                    <a:pt x="231" y="476"/>
                    <a:pt x="226" y="475"/>
                    <a:pt x="224" y="476"/>
                  </a:cubicBezTo>
                  <a:cubicBezTo>
                    <a:pt x="223" y="477"/>
                    <a:pt x="220" y="479"/>
                    <a:pt x="219" y="480"/>
                  </a:cubicBezTo>
                  <a:cubicBezTo>
                    <a:pt x="217" y="481"/>
                    <a:pt x="213" y="482"/>
                    <a:pt x="212" y="483"/>
                  </a:cubicBezTo>
                  <a:cubicBezTo>
                    <a:pt x="210" y="485"/>
                    <a:pt x="212" y="492"/>
                    <a:pt x="211" y="494"/>
                  </a:cubicBezTo>
                  <a:cubicBezTo>
                    <a:pt x="210" y="497"/>
                    <a:pt x="207" y="502"/>
                    <a:pt x="204" y="504"/>
                  </a:cubicBezTo>
                  <a:cubicBezTo>
                    <a:pt x="203" y="505"/>
                    <a:pt x="200" y="505"/>
                    <a:pt x="199" y="506"/>
                  </a:cubicBezTo>
                  <a:cubicBezTo>
                    <a:pt x="199" y="506"/>
                    <a:pt x="198" y="505"/>
                    <a:pt x="198" y="505"/>
                  </a:cubicBezTo>
                  <a:cubicBezTo>
                    <a:pt x="197" y="504"/>
                    <a:pt x="193" y="506"/>
                    <a:pt x="191" y="505"/>
                  </a:cubicBezTo>
                  <a:cubicBezTo>
                    <a:pt x="188" y="505"/>
                    <a:pt x="184" y="501"/>
                    <a:pt x="181" y="500"/>
                  </a:cubicBezTo>
                  <a:cubicBezTo>
                    <a:pt x="179" y="499"/>
                    <a:pt x="174" y="496"/>
                    <a:pt x="172" y="495"/>
                  </a:cubicBezTo>
                  <a:cubicBezTo>
                    <a:pt x="170" y="494"/>
                    <a:pt x="167" y="491"/>
                    <a:pt x="165" y="489"/>
                  </a:cubicBezTo>
                  <a:cubicBezTo>
                    <a:pt x="164" y="488"/>
                    <a:pt x="163" y="485"/>
                    <a:pt x="162" y="484"/>
                  </a:cubicBezTo>
                  <a:cubicBezTo>
                    <a:pt x="160" y="482"/>
                    <a:pt x="158" y="480"/>
                    <a:pt x="156" y="479"/>
                  </a:cubicBezTo>
                  <a:cubicBezTo>
                    <a:pt x="155" y="479"/>
                    <a:pt x="152" y="479"/>
                    <a:pt x="150" y="479"/>
                  </a:cubicBezTo>
                  <a:cubicBezTo>
                    <a:pt x="149" y="479"/>
                    <a:pt x="145" y="480"/>
                    <a:pt x="144" y="481"/>
                  </a:cubicBezTo>
                  <a:cubicBezTo>
                    <a:pt x="143" y="482"/>
                    <a:pt x="142" y="485"/>
                    <a:pt x="142" y="486"/>
                  </a:cubicBezTo>
                  <a:cubicBezTo>
                    <a:pt x="141" y="488"/>
                    <a:pt x="141" y="491"/>
                    <a:pt x="140" y="493"/>
                  </a:cubicBezTo>
                  <a:cubicBezTo>
                    <a:pt x="139" y="494"/>
                    <a:pt x="138" y="496"/>
                    <a:pt x="137" y="497"/>
                  </a:cubicBezTo>
                  <a:cubicBezTo>
                    <a:pt x="135" y="498"/>
                    <a:pt x="131" y="499"/>
                    <a:pt x="129" y="499"/>
                  </a:cubicBezTo>
                  <a:cubicBezTo>
                    <a:pt x="127" y="499"/>
                    <a:pt x="122" y="499"/>
                    <a:pt x="119" y="500"/>
                  </a:cubicBezTo>
                  <a:cubicBezTo>
                    <a:pt x="117" y="500"/>
                    <a:pt x="113" y="502"/>
                    <a:pt x="111" y="502"/>
                  </a:cubicBezTo>
                  <a:cubicBezTo>
                    <a:pt x="109" y="503"/>
                    <a:pt x="104" y="505"/>
                    <a:pt x="102" y="506"/>
                  </a:cubicBezTo>
                  <a:cubicBezTo>
                    <a:pt x="100" y="507"/>
                    <a:pt x="94" y="509"/>
                    <a:pt x="91" y="509"/>
                  </a:cubicBezTo>
                  <a:cubicBezTo>
                    <a:pt x="89" y="509"/>
                    <a:pt x="84" y="507"/>
                    <a:pt x="82" y="506"/>
                  </a:cubicBezTo>
                  <a:cubicBezTo>
                    <a:pt x="80" y="506"/>
                    <a:pt x="77" y="507"/>
                    <a:pt x="75" y="506"/>
                  </a:cubicBezTo>
                  <a:cubicBezTo>
                    <a:pt x="72" y="505"/>
                    <a:pt x="67" y="499"/>
                    <a:pt x="64" y="498"/>
                  </a:cubicBezTo>
                  <a:cubicBezTo>
                    <a:pt x="62" y="497"/>
                    <a:pt x="59" y="495"/>
                    <a:pt x="57" y="494"/>
                  </a:cubicBezTo>
                  <a:cubicBezTo>
                    <a:pt x="56" y="494"/>
                    <a:pt x="54" y="492"/>
                    <a:pt x="52" y="491"/>
                  </a:cubicBezTo>
                  <a:cubicBezTo>
                    <a:pt x="52" y="490"/>
                    <a:pt x="52" y="490"/>
                    <a:pt x="52" y="490"/>
                  </a:cubicBezTo>
                  <a:cubicBezTo>
                    <a:pt x="54" y="485"/>
                    <a:pt x="54" y="475"/>
                    <a:pt x="53" y="470"/>
                  </a:cubicBezTo>
                  <a:cubicBezTo>
                    <a:pt x="53" y="467"/>
                    <a:pt x="50" y="460"/>
                    <a:pt x="49" y="457"/>
                  </a:cubicBezTo>
                  <a:cubicBezTo>
                    <a:pt x="48" y="455"/>
                    <a:pt x="45" y="450"/>
                    <a:pt x="45" y="448"/>
                  </a:cubicBezTo>
                  <a:cubicBezTo>
                    <a:pt x="44" y="444"/>
                    <a:pt x="47" y="435"/>
                    <a:pt x="45" y="431"/>
                  </a:cubicBezTo>
                  <a:cubicBezTo>
                    <a:pt x="44" y="428"/>
                    <a:pt x="36" y="426"/>
                    <a:pt x="34" y="424"/>
                  </a:cubicBezTo>
                  <a:cubicBezTo>
                    <a:pt x="33" y="422"/>
                    <a:pt x="30" y="417"/>
                    <a:pt x="30" y="414"/>
                  </a:cubicBezTo>
                  <a:cubicBezTo>
                    <a:pt x="30" y="411"/>
                    <a:pt x="33" y="405"/>
                    <a:pt x="34" y="403"/>
                  </a:cubicBezTo>
                  <a:cubicBezTo>
                    <a:pt x="36" y="400"/>
                    <a:pt x="42" y="396"/>
                    <a:pt x="43" y="393"/>
                  </a:cubicBezTo>
                  <a:cubicBezTo>
                    <a:pt x="44" y="391"/>
                    <a:pt x="42" y="387"/>
                    <a:pt x="41" y="385"/>
                  </a:cubicBezTo>
                  <a:cubicBezTo>
                    <a:pt x="38" y="382"/>
                    <a:pt x="31" y="380"/>
                    <a:pt x="28" y="378"/>
                  </a:cubicBezTo>
                  <a:cubicBezTo>
                    <a:pt x="25" y="376"/>
                    <a:pt x="18" y="372"/>
                    <a:pt x="15" y="369"/>
                  </a:cubicBezTo>
                  <a:cubicBezTo>
                    <a:pt x="13" y="366"/>
                    <a:pt x="8" y="361"/>
                    <a:pt x="7" y="358"/>
                  </a:cubicBezTo>
                  <a:cubicBezTo>
                    <a:pt x="6" y="355"/>
                    <a:pt x="7" y="347"/>
                    <a:pt x="6" y="344"/>
                  </a:cubicBezTo>
                  <a:cubicBezTo>
                    <a:pt x="5" y="341"/>
                    <a:pt x="0" y="336"/>
                    <a:pt x="0" y="333"/>
                  </a:cubicBezTo>
                  <a:cubicBezTo>
                    <a:pt x="0" y="330"/>
                    <a:pt x="3" y="325"/>
                    <a:pt x="5" y="323"/>
                  </a:cubicBezTo>
                  <a:cubicBezTo>
                    <a:pt x="7" y="321"/>
                    <a:pt x="15" y="320"/>
                    <a:pt x="17" y="317"/>
                  </a:cubicBezTo>
                  <a:cubicBezTo>
                    <a:pt x="19" y="316"/>
                    <a:pt x="21" y="310"/>
                    <a:pt x="22" y="308"/>
                  </a:cubicBezTo>
                  <a:cubicBezTo>
                    <a:pt x="24" y="304"/>
                    <a:pt x="28" y="298"/>
                    <a:pt x="28" y="294"/>
                  </a:cubicBezTo>
                  <a:cubicBezTo>
                    <a:pt x="28" y="290"/>
                    <a:pt x="24" y="283"/>
                    <a:pt x="22" y="280"/>
                  </a:cubicBezTo>
                  <a:cubicBezTo>
                    <a:pt x="20" y="277"/>
                    <a:pt x="13" y="271"/>
                    <a:pt x="12" y="267"/>
                  </a:cubicBezTo>
                  <a:cubicBezTo>
                    <a:pt x="11" y="265"/>
                    <a:pt x="11" y="260"/>
                    <a:pt x="13" y="258"/>
                  </a:cubicBezTo>
                  <a:cubicBezTo>
                    <a:pt x="15" y="256"/>
                    <a:pt x="22" y="256"/>
                    <a:pt x="25" y="256"/>
                  </a:cubicBezTo>
                  <a:cubicBezTo>
                    <a:pt x="27" y="256"/>
                    <a:pt x="32" y="259"/>
                    <a:pt x="34" y="259"/>
                  </a:cubicBezTo>
                  <a:cubicBezTo>
                    <a:pt x="37" y="259"/>
                    <a:pt x="43" y="260"/>
                    <a:pt x="44" y="257"/>
                  </a:cubicBezTo>
                  <a:cubicBezTo>
                    <a:pt x="46" y="255"/>
                    <a:pt x="40" y="249"/>
                    <a:pt x="40" y="246"/>
                  </a:cubicBezTo>
                  <a:cubicBezTo>
                    <a:pt x="40" y="244"/>
                    <a:pt x="42" y="240"/>
                    <a:pt x="43" y="238"/>
                  </a:cubicBezTo>
                  <a:cubicBezTo>
                    <a:pt x="45" y="236"/>
                    <a:pt x="51" y="235"/>
                    <a:pt x="53" y="233"/>
                  </a:cubicBezTo>
                  <a:cubicBezTo>
                    <a:pt x="54" y="230"/>
                    <a:pt x="55" y="223"/>
                    <a:pt x="55" y="220"/>
                  </a:cubicBezTo>
                  <a:cubicBezTo>
                    <a:pt x="54" y="217"/>
                    <a:pt x="51" y="211"/>
                    <a:pt x="49" y="209"/>
                  </a:cubicBezTo>
                  <a:cubicBezTo>
                    <a:pt x="47" y="206"/>
                    <a:pt x="42" y="201"/>
                    <a:pt x="40" y="198"/>
                  </a:cubicBezTo>
                  <a:cubicBezTo>
                    <a:pt x="38" y="195"/>
                    <a:pt x="35" y="187"/>
                    <a:pt x="32" y="185"/>
                  </a:cubicBezTo>
                  <a:cubicBezTo>
                    <a:pt x="30" y="183"/>
                    <a:pt x="25" y="181"/>
                    <a:pt x="22" y="180"/>
                  </a:cubicBezTo>
                  <a:cubicBezTo>
                    <a:pt x="20" y="178"/>
                    <a:pt x="14" y="177"/>
                    <a:pt x="12" y="175"/>
                  </a:cubicBezTo>
                  <a:cubicBezTo>
                    <a:pt x="9" y="172"/>
                    <a:pt x="6" y="162"/>
                    <a:pt x="7" y="158"/>
                  </a:cubicBezTo>
                  <a:cubicBezTo>
                    <a:pt x="8" y="153"/>
                    <a:pt x="16" y="148"/>
                    <a:pt x="20" y="145"/>
                  </a:cubicBezTo>
                  <a:cubicBezTo>
                    <a:pt x="23" y="142"/>
                    <a:pt x="31" y="139"/>
                    <a:pt x="34" y="136"/>
                  </a:cubicBezTo>
                  <a:cubicBezTo>
                    <a:pt x="37" y="134"/>
                    <a:pt x="39" y="127"/>
                    <a:pt x="42" y="124"/>
                  </a:cubicBezTo>
                  <a:cubicBezTo>
                    <a:pt x="43" y="123"/>
                    <a:pt x="47" y="120"/>
                    <a:pt x="49" y="120"/>
                  </a:cubicBezTo>
                  <a:cubicBezTo>
                    <a:pt x="53" y="120"/>
                    <a:pt x="58" y="126"/>
                    <a:pt x="60" y="129"/>
                  </a:cubicBezTo>
                  <a:cubicBezTo>
                    <a:pt x="62" y="132"/>
                    <a:pt x="60" y="138"/>
                    <a:pt x="62" y="141"/>
                  </a:cubicBezTo>
                  <a:cubicBezTo>
                    <a:pt x="63" y="144"/>
                    <a:pt x="66" y="150"/>
                    <a:pt x="69" y="151"/>
                  </a:cubicBezTo>
                  <a:cubicBezTo>
                    <a:pt x="72" y="153"/>
                    <a:pt x="79" y="152"/>
                    <a:pt x="82" y="152"/>
                  </a:cubicBezTo>
                  <a:cubicBezTo>
                    <a:pt x="84" y="152"/>
                    <a:pt x="89" y="152"/>
                    <a:pt x="91" y="150"/>
                  </a:cubicBezTo>
                  <a:cubicBezTo>
                    <a:pt x="93" y="149"/>
                    <a:pt x="97" y="144"/>
                    <a:pt x="98" y="142"/>
                  </a:cubicBezTo>
                  <a:cubicBezTo>
                    <a:pt x="99" y="138"/>
                    <a:pt x="98" y="131"/>
                    <a:pt x="98" y="128"/>
                  </a:cubicBezTo>
                  <a:cubicBezTo>
                    <a:pt x="97" y="126"/>
                    <a:pt x="96" y="121"/>
                    <a:pt x="97" y="119"/>
                  </a:cubicBezTo>
                  <a:cubicBezTo>
                    <a:pt x="98" y="117"/>
                    <a:pt x="103" y="113"/>
                    <a:pt x="104" y="110"/>
                  </a:cubicBezTo>
                  <a:cubicBezTo>
                    <a:pt x="105" y="106"/>
                    <a:pt x="104" y="99"/>
                    <a:pt x="104" y="95"/>
                  </a:cubicBezTo>
                  <a:cubicBezTo>
                    <a:pt x="103" y="92"/>
                    <a:pt x="101" y="87"/>
                    <a:pt x="102" y="84"/>
                  </a:cubicBezTo>
                  <a:cubicBezTo>
                    <a:pt x="104" y="80"/>
                    <a:pt x="111" y="76"/>
                    <a:pt x="114" y="73"/>
                  </a:cubicBezTo>
                  <a:cubicBezTo>
                    <a:pt x="117" y="69"/>
                    <a:pt x="120" y="59"/>
                    <a:pt x="124" y="57"/>
                  </a:cubicBezTo>
                  <a:cubicBezTo>
                    <a:pt x="127" y="55"/>
                    <a:pt x="134" y="58"/>
                    <a:pt x="137" y="56"/>
                  </a:cubicBezTo>
                  <a:cubicBezTo>
                    <a:pt x="141" y="54"/>
                    <a:pt x="144" y="45"/>
                    <a:pt x="147" y="42"/>
                  </a:cubicBezTo>
                  <a:cubicBezTo>
                    <a:pt x="148" y="41"/>
                    <a:pt x="152" y="40"/>
                    <a:pt x="154" y="39"/>
                  </a:cubicBezTo>
                  <a:cubicBezTo>
                    <a:pt x="156" y="40"/>
                    <a:pt x="158" y="41"/>
                    <a:pt x="159" y="41"/>
                  </a:cubicBezTo>
                  <a:cubicBezTo>
                    <a:pt x="160" y="42"/>
                    <a:pt x="164" y="41"/>
                    <a:pt x="166" y="41"/>
                  </a:cubicBezTo>
                  <a:cubicBezTo>
                    <a:pt x="168" y="42"/>
                    <a:pt x="172" y="43"/>
                    <a:pt x="174" y="44"/>
                  </a:cubicBezTo>
                  <a:cubicBezTo>
                    <a:pt x="175" y="45"/>
                    <a:pt x="176" y="48"/>
                    <a:pt x="178" y="49"/>
                  </a:cubicBezTo>
                  <a:cubicBezTo>
                    <a:pt x="179" y="49"/>
                    <a:pt x="182" y="48"/>
                    <a:pt x="183" y="47"/>
                  </a:cubicBezTo>
                  <a:cubicBezTo>
                    <a:pt x="185" y="46"/>
                    <a:pt x="189" y="45"/>
                    <a:pt x="190" y="44"/>
                  </a:cubicBezTo>
                  <a:cubicBezTo>
                    <a:pt x="192" y="43"/>
                    <a:pt x="196" y="41"/>
                    <a:pt x="197" y="40"/>
                  </a:cubicBezTo>
                  <a:cubicBezTo>
                    <a:pt x="199" y="38"/>
                    <a:pt x="201" y="35"/>
                    <a:pt x="202" y="34"/>
                  </a:cubicBezTo>
                  <a:cubicBezTo>
                    <a:pt x="203" y="32"/>
                    <a:pt x="205" y="29"/>
                    <a:pt x="205" y="27"/>
                  </a:cubicBezTo>
                  <a:cubicBezTo>
                    <a:pt x="205" y="25"/>
                    <a:pt x="203" y="22"/>
                    <a:pt x="203" y="21"/>
                  </a:cubicBezTo>
                  <a:cubicBezTo>
                    <a:pt x="202" y="19"/>
                    <a:pt x="203" y="16"/>
                    <a:pt x="202" y="14"/>
                  </a:cubicBezTo>
                  <a:cubicBezTo>
                    <a:pt x="202" y="12"/>
                    <a:pt x="199" y="7"/>
                    <a:pt x="200" y="5"/>
                  </a:cubicBezTo>
                  <a:cubicBezTo>
                    <a:pt x="200" y="3"/>
                    <a:pt x="203" y="1"/>
                    <a:pt x="204" y="0"/>
                  </a:cubicBezTo>
                  <a:cubicBezTo>
                    <a:pt x="206" y="0"/>
                    <a:pt x="208" y="2"/>
                    <a:pt x="210" y="2"/>
                  </a:cubicBezTo>
                  <a:cubicBezTo>
                    <a:pt x="212" y="2"/>
                    <a:pt x="216" y="1"/>
                    <a:pt x="218" y="2"/>
                  </a:cubicBezTo>
                  <a:cubicBezTo>
                    <a:pt x="219" y="2"/>
                    <a:pt x="222" y="3"/>
                    <a:pt x="224" y="4"/>
                  </a:cubicBezTo>
                  <a:cubicBezTo>
                    <a:pt x="226" y="6"/>
                    <a:pt x="229" y="11"/>
                    <a:pt x="231" y="12"/>
                  </a:cubicBezTo>
                  <a:cubicBezTo>
                    <a:pt x="233" y="13"/>
                    <a:pt x="237" y="15"/>
                    <a:pt x="239" y="15"/>
                  </a:cubicBezTo>
                  <a:cubicBezTo>
                    <a:pt x="241" y="15"/>
                    <a:pt x="245" y="14"/>
                    <a:pt x="247" y="15"/>
                  </a:cubicBezTo>
                  <a:cubicBezTo>
                    <a:pt x="249" y="16"/>
                    <a:pt x="252" y="19"/>
                    <a:pt x="253" y="20"/>
                  </a:cubicBezTo>
                  <a:cubicBezTo>
                    <a:pt x="256" y="22"/>
                    <a:pt x="261" y="24"/>
                    <a:pt x="264" y="25"/>
                  </a:cubicBezTo>
                  <a:cubicBezTo>
                    <a:pt x="268" y="26"/>
                    <a:pt x="276" y="24"/>
                    <a:pt x="279" y="26"/>
                  </a:cubicBezTo>
                  <a:cubicBezTo>
                    <a:pt x="281" y="26"/>
                    <a:pt x="284" y="30"/>
                    <a:pt x="286" y="31"/>
                  </a:cubicBezTo>
                  <a:cubicBezTo>
                    <a:pt x="287" y="32"/>
                    <a:pt x="290" y="35"/>
                    <a:pt x="292" y="35"/>
                  </a:cubicBezTo>
                  <a:cubicBezTo>
                    <a:pt x="294" y="36"/>
                    <a:pt x="299" y="35"/>
                    <a:pt x="302" y="35"/>
                  </a:cubicBezTo>
                  <a:cubicBezTo>
                    <a:pt x="305" y="34"/>
                    <a:pt x="311" y="33"/>
                    <a:pt x="313" y="31"/>
                  </a:cubicBezTo>
                  <a:cubicBezTo>
                    <a:pt x="314" y="31"/>
                    <a:pt x="317" y="29"/>
                    <a:pt x="317" y="27"/>
                  </a:cubicBezTo>
                  <a:cubicBezTo>
                    <a:pt x="318" y="26"/>
                    <a:pt x="317" y="22"/>
                    <a:pt x="318" y="20"/>
                  </a:cubicBezTo>
                  <a:cubicBezTo>
                    <a:pt x="319" y="20"/>
                    <a:pt x="321" y="20"/>
                    <a:pt x="322" y="20"/>
                  </a:cubicBezTo>
                  <a:cubicBezTo>
                    <a:pt x="324" y="21"/>
                    <a:pt x="327" y="25"/>
                    <a:pt x="329" y="26"/>
                  </a:cubicBezTo>
                  <a:cubicBezTo>
                    <a:pt x="330" y="28"/>
                    <a:pt x="332" y="31"/>
                    <a:pt x="333" y="32"/>
                  </a:cubicBezTo>
                  <a:cubicBezTo>
                    <a:pt x="335" y="32"/>
                    <a:pt x="338" y="32"/>
                    <a:pt x="339" y="32"/>
                  </a:cubicBezTo>
                  <a:cubicBezTo>
                    <a:pt x="340" y="33"/>
                    <a:pt x="341" y="36"/>
                    <a:pt x="342" y="37"/>
                  </a:cubicBezTo>
                  <a:cubicBezTo>
                    <a:pt x="342" y="39"/>
                    <a:pt x="342" y="43"/>
                    <a:pt x="342" y="45"/>
                  </a:cubicBezTo>
                  <a:cubicBezTo>
                    <a:pt x="342" y="47"/>
                    <a:pt x="340" y="52"/>
                    <a:pt x="341" y="54"/>
                  </a:cubicBezTo>
                  <a:cubicBezTo>
                    <a:pt x="341" y="55"/>
                    <a:pt x="344" y="55"/>
                    <a:pt x="345" y="55"/>
                  </a:cubicBezTo>
                  <a:cubicBezTo>
                    <a:pt x="345" y="56"/>
                    <a:pt x="347" y="55"/>
                    <a:pt x="348" y="55"/>
                  </a:cubicBezTo>
                  <a:cubicBezTo>
                    <a:pt x="349" y="55"/>
                    <a:pt x="351" y="57"/>
                    <a:pt x="352" y="58"/>
                  </a:cubicBezTo>
                  <a:cubicBezTo>
                    <a:pt x="353" y="59"/>
                    <a:pt x="354" y="61"/>
                    <a:pt x="356" y="62"/>
                  </a:cubicBezTo>
                  <a:cubicBezTo>
                    <a:pt x="358" y="62"/>
                    <a:pt x="362" y="61"/>
                    <a:pt x="364" y="61"/>
                  </a:cubicBezTo>
                  <a:cubicBezTo>
                    <a:pt x="366" y="61"/>
                    <a:pt x="370" y="60"/>
                    <a:pt x="371" y="61"/>
                  </a:cubicBezTo>
                  <a:cubicBezTo>
                    <a:pt x="373" y="62"/>
                    <a:pt x="375" y="68"/>
                    <a:pt x="377" y="70"/>
                  </a:cubicBezTo>
                  <a:cubicBezTo>
                    <a:pt x="378" y="72"/>
                    <a:pt x="381" y="77"/>
                    <a:pt x="382" y="79"/>
                  </a:cubicBezTo>
                  <a:cubicBezTo>
                    <a:pt x="384" y="80"/>
                    <a:pt x="387" y="82"/>
                    <a:pt x="389" y="83"/>
                  </a:cubicBezTo>
                  <a:cubicBezTo>
                    <a:pt x="391" y="83"/>
                    <a:pt x="396" y="83"/>
                    <a:pt x="398" y="83"/>
                  </a:cubicBezTo>
                  <a:cubicBezTo>
                    <a:pt x="400" y="83"/>
                    <a:pt x="403" y="83"/>
                    <a:pt x="405" y="83"/>
                  </a:cubicBezTo>
                  <a:cubicBezTo>
                    <a:pt x="407" y="84"/>
                    <a:pt x="409" y="87"/>
                    <a:pt x="411" y="88"/>
                  </a:cubicBezTo>
                  <a:cubicBezTo>
                    <a:pt x="411" y="89"/>
                    <a:pt x="412" y="91"/>
                    <a:pt x="413" y="92"/>
                  </a:cubicBezTo>
                  <a:cubicBezTo>
                    <a:pt x="414" y="92"/>
                    <a:pt x="417" y="90"/>
                    <a:pt x="418" y="91"/>
                  </a:cubicBezTo>
                  <a:cubicBezTo>
                    <a:pt x="419" y="92"/>
                    <a:pt x="420" y="94"/>
                    <a:pt x="420" y="96"/>
                  </a:cubicBezTo>
                  <a:cubicBezTo>
                    <a:pt x="419" y="97"/>
                    <a:pt x="417" y="98"/>
                    <a:pt x="417" y="99"/>
                  </a:cubicBezTo>
                  <a:cubicBezTo>
                    <a:pt x="416" y="101"/>
                    <a:pt x="416" y="104"/>
                    <a:pt x="416" y="106"/>
                  </a:cubicBezTo>
                  <a:cubicBezTo>
                    <a:pt x="416" y="107"/>
                    <a:pt x="417" y="110"/>
                    <a:pt x="418" y="111"/>
                  </a:cubicBezTo>
                  <a:cubicBezTo>
                    <a:pt x="418" y="112"/>
                    <a:pt x="421" y="112"/>
                    <a:pt x="423" y="112"/>
                  </a:cubicBezTo>
                  <a:cubicBezTo>
                    <a:pt x="424" y="113"/>
                    <a:pt x="427" y="114"/>
                    <a:pt x="428" y="115"/>
                  </a:cubicBezTo>
                  <a:cubicBezTo>
                    <a:pt x="429" y="115"/>
                    <a:pt x="432" y="117"/>
                    <a:pt x="433" y="117"/>
                  </a:cubicBezTo>
                  <a:cubicBezTo>
                    <a:pt x="434" y="117"/>
                    <a:pt x="435" y="115"/>
                    <a:pt x="435" y="114"/>
                  </a:cubicBezTo>
                  <a:cubicBezTo>
                    <a:pt x="436" y="113"/>
                    <a:pt x="435" y="109"/>
                    <a:pt x="435" y="108"/>
                  </a:cubicBezTo>
                  <a:cubicBezTo>
                    <a:pt x="435" y="107"/>
                    <a:pt x="433" y="104"/>
                    <a:pt x="433" y="103"/>
                  </a:cubicBezTo>
                  <a:cubicBezTo>
                    <a:pt x="433" y="102"/>
                    <a:pt x="436" y="101"/>
                    <a:pt x="438" y="100"/>
                  </a:cubicBezTo>
                  <a:cubicBezTo>
                    <a:pt x="439" y="100"/>
                    <a:pt x="441" y="100"/>
                    <a:pt x="442" y="100"/>
                  </a:cubicBezTo>
                  <a:cubicBezTo>
                    <a:pt x="443" y="100"/>
                    <a:pt x="445" y="101"/>
                    <a:pt x="445" y="101"/>
                  </a:cubicBezTo>
                  <a:cubicBezTo>
                    <a:pt x="446" y="102"/>
                    <a:pt x="448" y="103"/>
                    <a:pt x="448" y="104"/>
                  </a:cubicBezTo>
                  <a:cubicBezTo>
                    <a:pt x="448" y="106"/>
                    <a:pt x="446" y="108"/>
                    <a:pt x="446" y="109"/>
                  </a:cubicBezTo>
                  <a:cubicBezTo>
                    <a:pt x="445" y="110"/>
                    <a:pt x="443" y="111"/>
                    <a:pt x="442" y="112"/>
                  </a:cubicBezTo>
                  <a:cubicBezTo>
                    <a:pt x="441" y="114"/>
                    <a:pt x="440" y="116"/>
                    <a:pt x="439" y="118"/>
                  </a:cubicBezTo>
                  <a:cubicBezTo>
                    <a:pt x="439" y="119"/>
                    <a:pt x="438" y="122"/>
                    <a:pt x="438" y="123"/>
                  </a:cubicBezTo>
                  <a:cubicBezTo>
                    <a:pt x="439" y="125"/>
                    <a:pt x="443" y="127"/>
                    <a:pt x="445" y="129"/>
                  </a:cubicBezTo>
                  <a:cubicBezTo>
                    <a:pt x="446" y="130"/>
                    <a:pt x="447" y="132"/>
                    <a:pt x="448" y="133"/>
                  </a:cubicBezTo>
                  <a:cubicBezTo>
                    <a:pt x="450" y="133"/>
                    <a:pt x="453" y="133"/>
                    <a:pt x="455" y="132"/>
                  </a:cubicBezTo>
                  <a:cubicBezTo>
                    <a:pt x="456" y="132"/>
                    <a:pt x="459" y="130"/>
                    <a:pt x="460" y="130"/>
                  </a:cubicBezTo>
                  <a:cubicBezTo>
                    <a:pt x="461" y="130"/>
                    <a:pt x="464" y="131"/>
                    <a:pt x="465" y="132"/>
                  </a:cubicBezTo>
                  <a:cubicBezTo>
                    <a:pt x="466" y="133"/>
                    <a:pt x="467" y="136"/>
                    <a:pt x="467" y="137"/>
                  </a:cubicBezTo>
                  <a:cubicBezTo>
                    <a:pt x="468" y="139"/>
                    <a:pt x="466" y="144"/>
                    <a:pt x="467" y="147"/>
                  </a:cubicBezTo>
                  <a:cubicBezTo>
                    <a:pt x="467" y="148"/>
                    <a:pt x="469" y="151"/>
                    <a:pt x="469" y="152"/>
                  </a:cubicBezTo>
                  <a:cubicBezTo>
                    <a:pt x="469" y="155"/>
                    <a:pt x="470" y="162"/>
                    <a:pt x="469" y="165"/>
                  </a:cubicBezTo>
                  <a:cubicBezTo>
                    <a:pt x="469" y="167"/>
                    <a:pt x="468" y="171"/>
                    <a:pt x="468" y="173"/>
                  </a:cubicBezTo>
                  <a:cubicBezTo>
                    <a:pt x="468" y="175"/>
                    <a:pt x="470" y="178"/>
                    <a:pt x="471" y="180"/>
                  </a:cubicBezTo>
                  <a:cubicBezTo>
                    <a:pt x="472" y="182"/>
                    <a:pt x="474" y="185"/>
                    <a:pt x="476" y="185"/>
                  </a:cubicBezTo>
                  <a:cubicBezTo>
                    <a:pt x="476" y="185"/>
                    <a:pt x="475" y="187"/>
                    <a:pt x="473" y="188"/>
                  </a:cubicBezTo>
                  <a:cubicBezTo>
                    <a:pt x="471" y="190"/>
                    <a:pt x="467" y="192"/>
                    <a:pt x="466" y="193"/>
                  </a:cubicBezTo>
                  <a:cubicBezTo>
                    <a:pt x="464" y="194"/>
                    <a:pt x="461" y="198"/>
                    <a:pt x="459" y="199"/>
                  </a:cubicBezTo>
                  <a:cubicBezTo>
                    <a:pt x="457" y="199"/>
                    <a:pt x="454" y="198"/>
                    <a:pt x="453" y="199"/>
                  </a:cubicBezTo>
                  <a:cubicBezTo>
                    <a:pt x="451" y="199"/>
                    <a:pt x="448" y="202"/>
                    <a:pt x="447" y="203"/>
                  </a:cubicBezTo>
                  <a:cubicBezTo>
                    <a:pt x="445" y="204"/>
                    <a:pt x="441" y="206"/>
                    <a:pt x="440" y="207"/>
                  </a:cubicBezTo>
                  <a:cubicBezTo>
                    <a:pt x="440" y="207"/>
                    <a:pt x="436" y="208"/>
                    <a:pt x="435" y="209"/>
                  </a:cubicBezTo>
                  <a:cubicBezTo>
                    <a:pt x="433" y="211"/>
                    <a:pt x="430" y="214"/>
                    <a:pt x="428" y="215"/>
                  </a:cubicBezTo>
                  <a:cubicBezTo>
                    <a:pt x="428" y="216"/>
                    <a:pt x="426" y="217"/>
                    <a:pt x="426" y="217"/>
                  </a:cubicBezTo>
                  <a:cubicBezTo>
                    <a:pt x="424" y="218"/>
                    <a:pt x="421" y="218"/>
                    <a:pt x="419" y="219"/>
                  </a:cubicBezTo>
                  <a:cubicBezTo>
                    <a:pt x="418" y="219"/>
                    <a:pt x="416" y="221"/>
                    <a:pt x="416" y="222"/>
                  </a:cubicBezTo>
                  <a:cubicBezTo>
                    <a:pt x="416" y="223"/>
                    <a:pt x="418" y="225"/>
                    <a:pt x="419" y="226"/>
                  </a:cubicBezTo>
                  <a:cubicBezTo>
                    <a:pt x="420" y="227"/>
                    <a:pt x="422" y="229"/>
                    <a:pt x="423" y="230"/>
                  </a:cubicBezTo>
                  <a:cubicBezTo>
                    <a:pt x="425" y="232"/>
                    <a:pt x="426" y="236"/>
                    <a:pt x="427" y="238"/>
                  </a:cubicBezTo>
                  <a:cubicBezTo>
                    <a:pt x="429" y="240"/>
                    <a:pt x="432" y="243"/>
                    <a:pt x="434" y="244"/>
                  </a:cubicBezTo>
                  <a:cubicBezTo>
                    <a:pt x="436" y="244"/>
                    <a:pt x="440" y="244"/>
                    <a:pt x="442" y="244"/>
                  </a:cubicBezTo>
                  <a:cubicBezTo>
                    <a:pt x="443" y="244"/>
                    <a:pt x="444" y="243"/>
                    <a:pt x="445" y="243"/>
                  </a:cubicBezTo>
                  <a:cubicBezTo>
                    <a:pt x="447" y="243"/>
                    <a:pt x="450" y="241"/>
                    <a:pt x="451" y="241"/>
                  </a:cubicBezTo>
                  <a:cubicBezTo>
                    <a:pt x="453" y="241"/>
                    <a:pt x="455" y="243"/>
                    <a:pt x="455" y="244"/>
                  </a:cubicBezTo>
                  <a:cubicBezTo>
                    <a:pt x="456" y="245"/>
                    <a:pt x="455" y="249"/>
                    <a:pt x="455" y="251"/>
                  </a:cubicBezTo>
                  <a:cubicBezTo>
                    <a:pt x="456" y="252"/>
                    <a:pt x="456" y="255"/>
                    <a:pt x="457" y="257"/>
                  </a:cubicBezTo>
                  <a:cubicBezTo>
                    <a:pt x="458" y="258"/>
                    <a:pt x="461" y="260"/>
                    <a:pt x="463" y="261"/>
                  </a:cubicBezTo>
                  <a:cubicBezTo>
                    <a:pt x="464" y="261"/>
                    <a:pt x="468" y="260"/>
                    <a:pt x="470" y="261"/>
                  </a:cubicBezTo>
                  <a:cubicBezTo>
                    <a:pt x="470" y="262"/>
                    <a:pt x="470" y="265"/>
                    <a:pt x="470" y="266"/>
                  </a:cubicBezTo>
                  <a:cubicBezTo>
                    <a:pt x="470" y="267"/>
                    <a:pt x="468" y="270"/>
                    <a:pt x="468" y="271"/>
                  </a:cubicBezTo>
                  <a:cubicBezTo>
                    <a:pt x="469" y="273"/>
                    <a:pt x="472" y="273"/>
                    <a:pt x="473" y="274"/>
                  </a:cubicBezTo>
                  <a:cubicBezTo>
                    <a:pt x="475" y="274"/>
                    <a:pt x="479" y="275"/>
                    <a:pt x="481" y="276"/>
                  </a:cubicBezTo>
                  <a:cubicBezTo>
                    <a:pt x="482" y="277"/>
                    <a:pt x="484" y="279"/>
                    <a:pt x="485" y="280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9" name="Freeform 221"/>
            <p:cNvSpPr>
              <a:spLocks/>
            </p:cNvSpPr>
            <p:nvPr/>
          </p:nvSpPr>
          <p:spPr bwMode="auto">
            <a:xfrm>
              <a:off x="1105" y="2635"/>
              <a:ext cx="543" cy="627"/>
            </a:xfrm>
            <a:custGeom>
              <a:avLst/>
              <a:gdLst>
                <a:gd name="T0" fmla="*/ 427 w 494"/>
                <a:gd name="T1" fmla="*/ 52 h 570"/>
                <a:gd name="T2" fmla="*/ 441 w 494"/>
                <a:gd name="T3" fmla="*/ 61 h 570"/>
                <a:gd name="T4" fmla="*/ 461 w 494"/>
                <a:gd name="T5" fmla="*/ 72 h 570"/>
                <a:gd name="T6" fmla="*/ 460 w 494"/>
                <a:gd name="T7" fmla="*/ 105 h 570"/>
                <a:gd name="T8" fmla="*/ 458 w 494"/>
                <a:gd name="T9" fmla="*/ 135 h 570"/>
                <a:gd name="T10" fmla="*/ 482 w 494"/>
                <a:gd name="T11" fmla="*/ 150 h 570"/>
                <a:gd name="T12" fmla="*/ 494 w 494"/>
                <a:gd name="T13" fmla="*/ 184 h 570"/>
                <a:gd name="T14" fmla="*/ 454 w 494"/>
                <a:gd name="T15" fmla="*/ 192 h 570"/>
                <a:gd name="T16" fmla="*/ 437 w 494"/>
                <a:gd name="T17" fmla="*/ 219 h 570"/>
                <a:gd name="T18" fmla="*/ 391 w 494"/>
                <a:gd name="T19" fmla="*/ 237 h 570"/>
                <a:gd name="T20" fmla="*/ 387 w 494"/>
                <a:gd name="T21" fmla="*/ 273 h 570"/>
                <a:gd name="T22" fmla="*/ 396 w 494"/>
                <a:gd name="T23" fmla="*/ 299 h 570"/>
                <a:gd name="T24" fmla="*/ 400 w 494"/>
                <a:gd name="T25" fmla="*/ 343 h 570"/>
                <a:gd name="T26" fmla="*/ 388 w 494"/>
                <a:gd name="T27" fmla="*/ 359 h 570"/>
                <a:gd name="T28" fmla="*/ 400 w 494"/>
                <a:gd name="T29" fmla="*/ 398 h 570"/>
                <a:gd name="T30" fmla="*/ 381 w 494"/>
                <a:gd name="T31" fmla="*/ 404 h 570"/>
                <a:gd name="T32" fmla="*/ 364 w 494"/>
                <a:gd name="T33" fmla="*/ 401 h 570"/>
                <a:gd name="T34" fmla="*/ 345 w 494"/>
                <a:gd name="T35" fmla="*/ 392 h 570"/>
                <a:gd name="T36" fmla="*/ 317 w 494"/>
                <a:gd name="T37" fmla="*/ 389 h 570"/>
                <a:gd name="T38" fmla="*/ 290 w 494"/>
                <a:gd name="T39" fmla="*/ 388 h 570"/>
                <a:gd name="T40" fmla="*/ 253 w 494"/>
                <a:gd name="T41" fmla="*/ 397 h 570"/>
                <a:gd name="T42" fmla="*/ 243 w 494"/>
                <a:gd name="T43" fmla="*/ 426 h 570"/>
                <a:gd name="T44" fmla="*/ 227 w 494"/>
                <a:gd name="T45" fmla="*/ 452 h 570"/>
                <a:gd name="T46" fmla="*/ 235 w 494"/>
                <a:gd name="T47" fmla="*/ 456 h 570"/>
                <a:gd name="T48" fmla="*/ 223 w 494"/>
                <a:gd name="T49" fmla="*/ 467 h 570"/>
                <a:gd name="T50" fmla="*/ 204 w 494"/>
                <a:gd name="T51" fmla="*/ 485 h 570"/>
                <a:gd name="T52" fmla="*/ 198 w 494"/>
                <a:gd name="T53" fmla="*/ 510 h 570"/>
                <a:gd name="T54" fmla="*/ 192 w 494"/>
                <a:gd name="T55" fmla="*/ 555 h 570"/>
                <a:gd name="T56" fmla="*/ 129 w 494"/>
                <a:gd name="T57" fmla="*/ 552 h 570"/>
                <a:gd name="T58" fmla="*/ 114 w 494"/>
                <a:gd name="T59" fmla="*/ 469 h 570"/>
                <a:gd name="T60" fmla="*/ 110 w 494"/>
                <a:gd name="T61" fmla="*/ 410 h 570"/>
                <a:gd name="T62" fmla="*/ 75 w 494"/>
                <a:gd name="T63" fmla="*/ 380 h 570"/>
                <a:gd name="T64" fmla="*/ 47 w 494"/>
                <a:gd name="T65" fmla="*/ 300 h 570"/>
                <a:gd name="T66" fmla="*/ 15 w 494"/>
                <a:gd name="T67" fmla="*/ 231 h 570"/>
                <a:gd name="T68" fmla="*/ 8 w 494"/>
                <a:gd name="T69" fmla="*/ 186 h 570"/>
                <a:gd name="T70" fmla="*/ 1 w 494"/>
                <a:gd name="T71" fmla="*/ 61 h 570"/>
                <a:gd name="T72" fmla="*/ 17 w 494"/>
                <a:gd name="T73" fmla="*/ 55 h 570"/>
                <a:gd name="T74" fmla="*/ 17 w 494"/>
                <a:gd name="T75" fmla="*/ 72 h 570"/>
                <a:gd name="T76" fmla="*/ 33 w 494"/>
                <a:gd name="T77" fmla="*/ 87 h 570"/>
                <a:gd name="T78" fmla="*/ 62 w 494"/>
                <a:gd name="T79" fmla="*/ 75 h 570"/>
                <a:gd name="T80" fmla="*/ 85 w 494"/>
                <a:gd name="T81" fmla="*/ 79 h 570"/>
                <a:gd name="T82" fmla="*/ 91 w 494"/>
                <a:gd name="T83" fmla="*/ 72 h 570"/>
                <a:gd name="T84" fmla="*/ 88 w 494"/>
                <a:gd name="T85" fmla="*/ 59 h 570"/>
                <a:gd name="T86" fmla="*/ 100 w 494"/>
                <a:gd name="T87" fmla="*/ 44 h 570"/>
                <a:gd name="T88" fmla="*/ 119 w 494"/>
                <a:gd name="T89" fmla="*/ 66 h 570"/>
                <a:gd name="T90" fmla="*/ 141 w 494"/>
                <a:gd name="T91" fmla="*/ 74 h 570"/>
                <a:gd name="T92" fmla="*/ 152 w 494"/>
                <a:gd name="T93" fmla="*/ 64 h 570"/>
                <a:gd name="T94" fmla="*/ 130 w 494"/>
                <a:gd name="T95" fmla="*/ 46 h 570"/>
                <a:gd name="T96" fmla="*/ 184 w 494"/>
                <a:gd name="T97" fmla="*/ 52 h 570"/>
                <a:gd name="T98" fmla="*/ 219 w 494"/>
                <a:gd name="T99" fmla="*/ 52 h 570"/>
                <a:gd name="T100" fmla="*/ 244 w 494"/>
                <a:gd name="T101" fmla="*/ 33 h 570"/>
                <a:gd name="T102" fmla="*/ 271 w 494"/>
                <a:gd name="T103" fmla="*/ 12 h 570"/>
                <a:gd name="T104" fmla="*/ 301 w 494"/>
                <a:gd name="T105" fmla="*/ 27 h 570"/>
                <a:gd name="T106" fmla="*/ 338 w 494"/>
                <a:gd name="T107" fmla="*/ 21 h 570"/>
                <a:gd name="T108" fmla="*/ 361 w 494"/>
                <a:gd name="T109" fmla="*/ 7 h 570"/>
                <a:gd name="T110" fmla="*/ 381 w 494"/>
                <a:gd name="T111" fmla="*/ 5 h 570"/>
                <a:gd name="T112" fmla="*/ 410 w 494"/>
                <a:gd name="T113" fmla="*/ 2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4" h="570">
                  <a:moveTo>
                    <a:pt x="418" y="27"/>
                  </a:moveTo>
                  <a:cubicBezTo>
                    <a:pt x="419" y="28"/>
                    <a:pt x="420" y="31"/>
                    <a:pt x="421" y="33"/>
                  </a:cubicBezTo>
                  <a:cubicBezTo>
                    <a:pt x="423" y="35"/>
                    <a:pt x="427" y="39"/>
                    <a:pt x="428" y="42"/>
                  </a:cubicBezTo>
                  <a:cubicBezTo>
                    <a:pt x="428" y="45"/>
                    <a:pt x="426" y="50"/>
                    <a:pt x="427" y="52"/>
                  </a:cubicBezTo>
                  <a:cubicBezTo>
                    <a:pt x="428" y="54"/>
                    <a:pt x="431" y="55"/>
                    <a:pt x="432" y="54"/>
                  </a:cubicBezTo>
                  <a:cubicBezTo>
                    <a:pt x="433" y="54"/>
                    <a:pt x="435" y="51"/>
                    <a:pt x="436" y="51"/>
                  </a:cubicBezTo>
                  <a:cubicBezTo>
                    <a:pt x="438" y="51"/>
                    <a:pt x="440" y="53"/>
                    <a:pt x="441" y="54"/>
                  </a:cubicBezTo>
                  <a:cubicBezTo>
                    <a:pt x="442" y="55"/>
                    <a:pt x="440" y="59"/>
                    <a:pt x="441" y="61"/>
                  </a:cubicBezTo>
                  <a:cubicBezTo>
                    <a:pt x="442" y="62"/>
                    <a:pt x="446" y="65"/>
                    <a:pt x="448" y="65"/>
                  </a:cubicBezTo>
                  <a:cubicBezTo>
                    <a:pt x="449" y="65"/>
                    <a:pt x="451" y="63"/>
                    <a:pt x="452" y="63"/>
                  </a:cubicBezTo>
                  <a:cubicBezTo>
                    <a:pt x="453" y="63"/>
                    <a:pt x="457" y="63"/>
                    <a:pt x="459" y="64"/>
                  </a:cubicBezTo>
                  <a:cubicBezTo>
                    <a:pt x="460" y="65"/>
                    <a:pt x="460" y="70"/>
                    <a:pt x="461" y="72"/>
                  </a:cubicBezTo>
                  <a:cubicBezTo>
                    <a:pt x="462" y="75"/>
                    <a:pt x="468" y="81"/>
                    <a:pt x="470" y="85"/>
                  </a:cubicBezTo>
                  <a:cubicBezTo>
                    <a:pt x="471" y="87"/>
                    <a:pt x="474" y="90"/>
                    <a:pt x="474" y="92"/>
                  </a:cubicBezTo>
                  <a:cubicBezTo>
                    <a:pt x="474" y="95"/>
                    <a:pt x="471" y="99"/>
                    <a:pt x="469" y="101"/>
                  </a:cubicBezTo>
                  <a:cubicBezTo>
                    <a:pt x="467" y="103"/>
                    <a:pt x="462" y="103"/>
                    <a:pt x="460" y="105"/>
                  </a:cubicBezTo>
                  <a:cubicBezTo>
                    <a:pt x="458" y="106"/>
                    <a:pt x="454" y="110"/>
                    <a:pt x="453" y="112"/>
                  </a:cubicBezTo>
                  <a:cubicBezTo>
                    <a:pt x="452" y="114"/>
                    <a:pt x="450" y="120"/>
                    <a:pt x="450" y="122"/>
                  </a:cubicBezTo>
                  <a:cubicBezTo>
                    <a:pt x="451" y="124"/>
                    <a:pt x="454" y="127"/>
                    <a:pt x="455" y="128"/>
                  </a:cubicBezTo>
                  <a:cubicBezTo>
                    <a:pt x="456" y="130"/>
                    <a:pt x="457" y="133"/>
                    <a:pt x="458" y="135"/>
                  </a:cubicBezTo>
                  <a:cubicBezTo>
                    <a:pt x="460" y="137"/>
                    <a:pt x="463" y="139"/>
                    <a:pt x="464" y="141"/>
                  </a:cubicBezTo>
                  <a:cubicBezTo>
                    <a:pt x="466" y="143"/>
                    <a:pt x="468" y="148"/>
                    <a:pt x="470" y="149"/>
                  </a:cubicBezTo>
                  <a:cubicBezTo>
                    <a:pt x="471" y="150"/>
                    <a:pt x="474" y="151"/>
                    <a:pt x="476" y="151"/>
                  </a:cubicBezTo>
                  <a:cubicBezTo>
                    <a:pt x="477" y="152"/>
                    <a:pt x="481" y="150"/>
                    <a:pt x="482" y="150"/>
                  </a:cubicBezTo>
                  <a:cubicBezTo>
                    <a:pt x="484" y="151"/>
                    <a:pt x="485" y="155"/>
                    <a:pt x="485" y="157"/>
                  </a:cubicBezTo>
                  <a:cubicBezTo>
                    <a:pt x="486" y="160"/>
                    <a:pt x="485" y="167"/>
                    <a:pt x="486" y="170"/>
                  </a:cubicBezTo>
                  <a:cubicBezTo>
                    <a:pt x="487" y="172"/>
                    <a:pt x="490" y="177"/>
                    <a:pt x="491" y="179"/>
                  </a:cubicBezTo>
                  <a:cubicBezTo>
                    <a:pt x="492" y="180"/>
                    <a:pt x="493" y="182"/>
                    <a:pt x="494" y="184"/>
                  </a:cubicBezTo>
                  <a:cubicBezTo>
                    <a:pt x="490" y="184"/>
                    <a:pt x="484" y="186"/>
                    <a:pt x="482" y="187"/>
                  </a:cubicBezTo>
                  <a:cubicBezTo>
                    <a:pt x="480" y="188"/>
                    <a:pt x="478" y="192"/>
                    <a:pt x="476" y="193"/>
                  </a:cubicBezTo>
                  <a:cubicBezTo>
                    <a:pt x="472" y="195"/>
                    <a:pt x="465" y="194"/>
                    <a:pt x="461" y="194"/>
                  </a:cubicBezTo>
                  <a:cubicBezTo>
                    <a:pt x="459" y="193"/>
                    <a:pt x="456" y="192"/>
                    <a:pt x="454" y="192"/>
                  </a:cubicBezTo>
                  <a:cubicBezTo>
                    <a:pt x="452" y="192"/>
                    <a:pt x="447" y="194"/>
                    <a:pt x="445" y="196"/>
                  </a:cubicBezTo>
                  <a:cubicBezTo>
                    <a:pt x="443" y="197"/>
                    <a:pt x="439" y="199"/>
                    <a:pt x="439" y="201"/>
                  </a:cubicBezTo>
                  <a:cubicBezTo>
                    <a:pt x="438" y="204"/>
                    <a:pt x="443" y="207"/>
                    <a:pt x="443" y="210"/>
                  </a:cubicBezTo>
                  <a:cubicBezTo>
                    <a:pt x="442" y="212"/>
                    <a:pt x="439" y="217"/>
                    <a:pt x="437" y="219"/>
                  </a:cubicBezTo>
                  <a:cubicBezTo>
                    <a:pt x="434" y="222"/>
                    <a:pt x="427" y="227"/>
                    <a:pt x="423" y="229"/>
                  </a:cubicBezTo>
                  <a:cubicBezTo>
                    <a:pt x="420" y="231"/>
                    <a:pt x="414" y="234"/>
                    <a:pt x="411" y="234"/>
                  </a:cubicBezTo>
                  <a:cubicBezTo>
                    <a:pt x="409" y="234"/>
                    <a:pt x="405" y="231"/>
                    <a:pt x="403" y="231"/>
                  </a:cubicBezTo>
                  <a:cubicBezTo>
                    <a:pt x="400" y="232"/>
                    <a:pt x="393" y="234"/>
                    <a:pt x="391" y="237"/>
                  </a:cubicBezTo>
                  <a:cubicBezTo>
                    <a:pt x="390" y="239"/>
                    <a:pt x="391" y="245"/>
                    <a:pt x="392" y="248"/>
                  </a:cubicBezTo>
                  <a:cubicBezTo>
                    <a:pt x="393" y="250"/>
                    <a:pt x="397" y="254"/>
                    <a:pt x="398" y="256"/>
                  </a:cubicBezTo>
                  <a:cubicBezTo>
                    <a:pt x="399" y="259"/>
                    <a:pt x="399" y="266"/>
                    <a:pt x="397" y="268"/>
                  </a:cubicBezTo>
                  <a:cubicBezTo>
                    <a:pt x="396" y="270"/>
                    <a:pt x="389" y="271"/>
                    <a:pt x="387" y="273"/>
                  </a:cubicBezTo>
                  <a:cubicBezTo>
                    <a:pt x="384" y="274"/>
                    <a:pt x="380" y="279"/>
                    <a:pt x="380" y="281"/>
                  </a:cubicBezTo>
                  <a:cubicBezTo>
                    <a:pt x="379" y="283"/>
                    <a:pt x="381" y="287"/>
                    <a:pt x="382" y="288"/>
                  </a:cubicBezTo>
                  <a:cubicBezTo>
                    <a:pt x="384" y="289"/>
                    <a:pt x="389" y="288"/>
                    <a:pt x="391" y="289"/>
                  </a:cubicBezTo>
                  <a:cubicBezTo>
                    <a:pt x="393" y="291"/>
                    <a:pt x="394" y="297"/>
                    <a:pt x="396" y="299"/>
                  </a:cubicBezTo>
                  <a:cubicBezTo>
                    <a:pt x="398" y="302"/>
                    <a:pt x="405" y="304"/>
                    <a:pt x="407" y="307"/>
                  </a:cubicBezTo>
                  <a:cubicBezTo>
                    <a:pt x="409" y="309"/>
                    <a:pt x="410" y="315"/>
                    <a:pt x="409" y="318"/>
                  </a:cubicBezTo>
                  <a:cubicBezTo>
                    <a:pt x="409" y="321"/>
                    <a:pt x="404" y="326"/>
                    <a:pt x="402" y="329"/>
                  </a:cubicBezTo>
                  <a:cubicBezTo>
                    <a:pt x="401" y="332"/>
                    <a:pt x="400" y="339"/>
                    <a:pt x="400" y="343"/>
                  </a:cubicBezTo>
                  <a:cubicBezTo>
                    <a:pt x="400" y="346"/>
                    <a:pt x="403" y="354"/>
                    <a:pt x="402" y="357"/>
                  </a:cubicBezTo>
                  <a:cubicBezTo>
                    <a:pt x="402" y="359"/>
                    <a:pt x="400" y="363"/>
                    <a:pt x="398" y="364"/>
                  </a:cubicBezTo>
                  <a:cubicBezTo>
                    <a:pt x="397" y="364"/>
                    <a:pt x="394" y="364"/>
                    <a:pt x="393" y="364"/>
                  </a:cubicBezTo>
                  <a:cubicBezTo>
                    <a:pt x="392" y="363"/>
                    <a:pt x="390" y="360"/>
                    <a:pt x="388" y="359"/>
                  </a:cubicBezTo>
                  <a:cubicBezTo>
                    <a:pt x="387" y="359"/>
                    <a:pt x="382" y="359"/>
                    <a:pt x="380" y="360"/>
                  </a:cubicBezTo>
                  <a:cubicBezTo>
                    <a:pt x="378" y="362"/>
                    <a:pt x="377" y="368"/>
                    <a:pt x="377" y="371"/>
                  </a:cubicBezTo>
                  <a:cubicBezTo>
                    <a:pt x="378" y="376"/>
                    <a:pt x="384" y="382"/>
                    <a:pt x="386" y="386"/>
                  </a:cubicBezTo>
                  <a:cubicBezTo>
                    <a:pt x="389" y="389"/>
                    <a:pt x="399" y="393"/>
                    <a:pt x="400" y="398"/>
                  </a:cubicBezTo>
                  <a:cubicBezTo>
                    <a:pt x="400" y="399"/>
                    <a:pt x="399" y="401"/>
                    <a:pt x="398" y="401"/>
                  </a:cubicBezTo>
                  <a:cubicBezTo>
                    <a:pt x="396" y="402"/>
                    <a:pt x="393" y="403"/>
                    <a:pt x="391" y="403"/>
                  </a:cubicBezTo>
                  <a:cubicBezTo>
                    <a:pt x="390" y="404"/>
                    <a:pt x="387" y="406"/>
                    <a:pt x="385" y="406"/>
                  </a:cubicBezTo>
                  <a:cubicBezTo>
                    <a:pt x="384" y="406"/>
                    <a:pt x="382" y="405"/>
                    <a:pt x="381" y="404"/>
                  </a:cubicBezTo>
                  <a:cubicBezTo>
                    <a:pt x="380" y="404"/>
                    <a:pt x="378" y="402"/>
                    <a:pt x="377" y="401"/>
                  </a:cubicBezTo>
                  <a:cubicBezTo>
                    <a:pt x="375" y="401"/>
                    <a:pt x="372" y="401"/>
                    <a:pt x="371" y="402"/>
                  </a:cubicBezTo>
                  <a:cubicBezTo>
                    <a:pt x="370" y="403"/>
                    <a:pt x="370" y="404"/>
                    <a:pt x="369" y="405"/>
                  </a:cubicBezTo>
                  <a:cubicBezTo>
                    <a:pt x="368" y="405"/>
                    <a:pt x="364" y="401"/>
                    <a:pt x="364" y="401"/>
                  </a:cubicBezTo>
                  <a:cubicBezTo>
                    <a:pt x="364" y="401"/>
                    <a:pt x="359" y="402"/>
                    <a:pt x="357" y="401"/>
                  </a:cubicBezTo>
                  <a:cubicBezTo>
                    <a:pt x="356" y="401"/>
                    <a:pt x="355" y="399"/>
                    <a:pt x="353" y="398"/>
                  </a:cubicBezTo>
                  <a:cubicBezTo>
                    <a:pt x="352" y="398"/>
                    <a:pt x="350" y="395"/>
                    <a:pt x="348" y="393"/>
                  </a:cubicBezTo>
                  <a:cubicBezTo>
                    <a:pt x="348" y="393"/>
                    <a:pt x="346" y="392"/>
                    <a:pt x="345" y="392"/>
                  </a:cubicBezTo>
                  <a:cubicBezTo>
                    <a:pt x="343" y="391"/>
                    <a:pt x="339" y="391"/>
                    <a:pt x="337" y="391"/>
                  </a:cubicBezTo>
                  <a:cubicBezTo>
                    <a:pt x="335" y="391"/>
                    <a:pt x="330" y="390"/>
                    <a:pt x="328" y="390"/>
                  </a:cubicBezTo>
                  <a:cubicBezTo>
                    <a:pt x="327" y="390"/>
                    <a:pt x="325" y="389"/>
                    <a:pt x="324" y="388"/>
                  </a:cubicBezTo>
                  <a:cubicBezTo>
                    <a:pt x="322" y="388"/>
                    <a:pt x="318" y="389"/>
                    <a:pt x="317" y="389"/>
                  </a:cubicBezTo>
                  <a:cubicBezTo>
                    <a:pt x="315" y="388"/>
                    <a:pt x="312" y="385"/>
                    <a:pt x="311" y="384"/>
                  </a:cubicBezTo>
                  <a:cubicBezTo>
                    <a:pt x="310" y="384"/>
                    <a:pt x="307" y="383"/>
                    <a:pt x="306" y="383"/>
                  </a:cubicBezTo>
                  <a:cubicBezTo>
                    <a:pt x="303" y="383"/>
                    <a:pt x="298" y="384"/>
                    <a:pt x="296" y="384"/>
                  </a:cubicBezTo>
                  <a:cubicBezTo>
                    <a:pt x="294" y="385"/>
                    <a:pt x="291" y="387"/>
                    <a:pt x="290" y="388"/>
                  </a:cubicBezTo>
                  <a:cubicBezTo>
                    <a:pt x="288" y="389"/>
                    <a:pt x="285" y="392"/>
                    <a:pt x="282" y="392"/>
                  </a:cubicBezTo>
                  <a:cubicBezTo>
                    <a:pt x="281" y="393"/>
                    <a:pt x="276" y="393"/>
                    <a:pt x="274" y="393"/>
                  </a:cubicBezTo>
                  <a:cubicBezTo>
                    <a:pt x="271" y="394"/>
                    <a:pt x="267" y="399"/>
                    <a:pt x="263" y="399"/>
                  </a:cubicBezTo>
                  <a:cubicBezTo>
                    <a:pt x="261" y="400"/>
                    <a:pt x="255" y="397"/>
                    <a:pt x="253" y="397"/>
                  </a:cubicBezTo>
                  <a:cubicBezTo>
                    <a:pt x="249" y="396"/>
                    <a:pt x="241" y="396"/>
                    <a:pt x="239" y="399"/>
                  </a:cubicBezTo>
                  <a:cubicBezTo>
                    <a:pt x="237" y="400"/>
                    <a:pt x="236" y="405"/>
                    <a:pt x="237" y="407"/>
                  </a:cubicBezTo>
                  <a:cubicBezTo>
                    <a:pt x="237" y="409"/>
                    <a:pt x="240" y="412"/>
                    <a:pt x="241" y="414"/>
                  </a:cubicBezTo>
                  <a:cubicBezTo>
                    <a:pt x="242" y="417"/>
                    <a:pt x="243" y="423"/>
                    <a:pt x="243" y="426"/>
                  </a:cubicBezTo>
                  <a:cubicBezTo>
                    <a:pt x="243" y="429"/>
                    <a:pt x="244" y="434"/>
                    <a:pt x="243" y="437"/>
                  </a:cubicBezTo>
                  <a:cubicBezTo>
                    <a:pt x="243" y="438"/>
                    <a:pt x="240" y="441"/>
                    <a:pt x="239" y="442"/>
                  </a:cubicBezTo>
                  <a:cubicBezTo>
                    <a:pt x="237" y="445"/>
                    <a:pt x="236" y="452"/>
                    <a:pt x="233" y="454"/>
                  </a:cubicBezTo>
                  <a:cubicBezTo>
                    <a:pt x="231" y="454"/>
                    <a:pt x="229" y="452"/>
                    <a:pt x="227" y="452"/>
                  </a:cubicBezTo>
                  <a:cubicBezTo>
                    <a:pt x="226" y="452"/>
                    <a:pt x="224" y="453"/>
                    <a:pt x="223" y="453"/>
                  </a:cubicBezTo>
                  <a:cubicBezTo>
                    <a:pt x="223" y="454"/>
                    <a:pt x="222" y="456"/>
                    <a:pt x="223" y="457"/>
                  </a:cubicBezTo>
                  <a:cubicBezTo>
                    <a:pt x="223" y="458"/>
                    <a:pt x="227" y="459"/>
                    <a:pt x="228" y="459"/>
                  </a:cubicBezTo>
                  <a:cubicBezTo>
                    <a:pt x="230" y="459"/>
                    <a:pt x="233" y="457"/>
                    <a:pt x="235" y="456"/>
                  </a:cubicBezTo>
                  <a:cubicBezTo>
                    <a:pt x="236" y="456"/>
                    <a:pt x="240" y="456"/>
                    <a:pt x="241" y="457"/>
                  </a:cubicBezTo>
                  <a:cubicBezTo>
                    <a:pt x="242" y="458"/>
                    <a:pt x="242" y="460"/>
                    <a:pt x="242" y="461"/>
                  </a:cubicBezTo>
                  <a:cubicBezTo>
                    <a:pt x="240" y="463"/>
                    <a:pt x="235" y="462"/>
                    <a:pt x="233" y="462"/>
                  </a:cubicBezTo>
                  <a:cubicBezTo>
                    <a:pt x="230" y="463"/>
                    <a:pt x="225" y="465"/>
                    <a:pt x="223" y="467"/>
                  </a:cubicBezTo>
                  <a:cubicBezTo>
                    <a:pt x="222" y="469"/>
                    <a:pt x="221" y="473"/>
                    <a:pt x="220" y="475"/>
                  </a:cubicBezTo>
                  <a:cubicBezTo>
                    <a:pt x="219" y="477"/>
                    <a:pt x="219" y="483"/>
                    <a:pt x="217" y="484"/>
                  </a:cubicBezTo>
                  <a:cubicBezTo>
                    <a:pt x="216" y="485"/>
                    <a:pt x="212" y="481"/>
                    <a:pt x="210" y="482"/>
                  </a:cubicBezTo>
                  <a:cubicBezTo>
                    <a:pt x="208" y="482"/>
                    <a:pt x="205" y="484"/>
                    <a:pt x="204" y="485"/>
                  </a:cubicBezTo>
                  <a:cubicBezTo>
                    <a:pt x="203" y="487"/>
                    <a:pt x="201" y="491"/>
                    <a:pt x="201" y="493"/>
                  </a:cubicBezTo>
                  <a:cubicBezTo>
                    <a:pt x="201" y="495"/>
                    <a:pt x="202" y="499"/>
                    <a:pt x="201" y="501"/>
                  </a:cubicBezTo>
                  <a:cubicBezTo>
                    <a:pt x="201" y="502"/>
                    <a:pt x="199" y="504"/>
                    <a:pt x="198" y="505"/>
                  </a:cubicBezTo>
                  <a:cubicBezTo>
                    <a:pt x="198" y="506"/>
                    <a:pt x="198" y="509"/>
                    <a:pt x="198" y="510"/>
                  </a:cubicBezTo>
                  <a:cubicBezTo>
                    <a:pt x="198" y="511"/>
                    <a:pt x="196" y="514"/>
                    <a:pt x="196" y="516"/>
                  </a:cubicBezTo>
                  <a:cubicBezTo>
                    <a:pt x="196" y="519"/>
                    <a:pt x="195" y="525"/>
                    <a:pt x="195" y="528"/>
                  </a:cubicBezTo>
                  <a:cubicBezTo>
                    <a:pt x="195" y="531"/>
                    <a:pt x="196" y="538"/>
                    <a:pt x="195" y="542"/>
                  </a:cubicBezTo>
                  <a:cubicBezTo>
                    <a:pt x="195" y="545"/>
                    <a:pt x="192" y="552"/>
                    <a:pt x="192" y="555"/>
                  </a:cubicBezTo>
                  <a:cubicBezTo>
                    <a:pt x="191" y="559"/>
                    <a:pt x="191" y="570"/>
                    <a:pt x="191" y="570"/>
                  </a:cubicBezTo>
                  <a:cubicBezTo>
                    <a:pt x="191" y="570"/>
                    <a:pt x="171" y="570"/>
                    <a:pt x="164" y="570"/>
                  </a:cubicBezTo>
                  <a:cubicBezTo>
                    <a:pt x="158" y="569"/>
                    <a:pt x="145" y="569"/>
                    <a:pt x="139" y="566"/>
                  </a:cubicBezTo>
                  <a:cubicBezTo>
                    <a:pt x="135" y="564"/>
                    <a:pt x="130" y="556"/>
                    <a:pt x="129" y="552"/>
                  </a:cubicBezTo>
                  <a:cubicBezTo>
                    <a:pt x="127" y="545"/>
                    <a:pt x="131" y="532"/>
                    <a:pt x="131" y="525"/>
                  </a:cubicBezTo>
                  <a:cubicBezTo>
                    <a:pt x="130" y="518"/>
                    <a:pt x="130" y="504"/>
                    <a:pt x="127" y="498"/>
                  </a:cubicBezTo>
                  <a:cubicBezTo>
                    <a:pt x="126" y="493"/>
                    <a:pt x="121" y="486"/>
                    <a:pt x="119" y="482"/>
                  </a:cubicBezTo>
                  <a:cubicBezTo>
                    <a:pt x="117" y="479"/>
                    <a:pt x="114" y="473"/>
                    <a:pt x="114" y="469"/>
                  </a:cubicBezTo>
                  <a:cubicBezTo>
                    <a:pt x="114" y="466"/>
                    <a:pt x="117" y="461"/>
                    <a:pt x="118" y="458"/>
                  </a:cubicBezTo>
                  <a:cubicBezTo>
                    <a:pt x="119" y="455"/>
                    <a:pt x="123" y="450"/>
                    <a:pt x="123" y="447"/>
                  </a:cubicBezTo>
                  <a:cubicBezTo>
                    <a:pt x="123" y="441"/>
                    <a:pt x="116" y="431"/>
                    <a:pt x="114" y="426"/>
                  </a:cubicBezTo>
                  <a:cubicBezTo>
                    <a:pt x="113" y="422"/>
                    <a:pt x="112" y="414"/>
                    <a:pt x="110" y="410"/>
                  </a:cubicBezTo>
                  <a:cubicBezTo>
                    <a:pt x="109" y="408"/>
                    <a:pt x="106" y="405"/>
                    <a:pt x="105" y="404"/>
                  </a:cubicBezTo>
                  <a:cubicBezTo>
                    <a:pt x="102" y="402"/>
                    <a:pt x="95" y="402"/>
                    <a:pt x="92" y="401"/>
                  </a:cubicBezTo>
                  <a:cubicBezTo>
                    <a:pt x="88" y="399"/>
                    <a:pt x="81" y="395"/>
                    <a:pt x="79" y="392"/>
                  </a:cubicBezTo>
                  <a:cubicBezTo>
                    <a:pt x="77" y="389"/>
                    <a:pt x="76" y="383"/>
                    <a:pt x="75" y="380"/>
                  </a:cubicBezTo>
                  <a:cubicBezTo>
                    <a:pt x="74" y="373"/>
                    <a:pt x="74" y="358"/>
                    <a:pt x="73" y="351"/>
                  </a:cubicBezTo>
                  <a:cubicBezTo>
                    <a:pt x="72" y="345"/>
                    <a:pt x="71" y="332"/>
                    <a:pt x="68" y="327"/>
                  </a:cubicBezTo>
                  <a:cubicBezTo>
                    <a:pt x="66" y="323"/>
                    <a:pt x="60" y="317"/>
                    <a:pt x="58" y="314"/>
                  </a:cubicBezTo>
                  <a:cubicBezTo>
                    <a:pt x="55" y="310"/>
                    <a:pt x="49" y="303"/>
                    <a:pt x="47" y="300"/>
                  </a:cubicBezTo>
                  <a:cubicBezTo>
                    <a:pt x="44" y="296"/>
                    <a:pt x="39" y="289"/>
                    <a:pt x="37" y="285"/>
                  </a:cubicBezTo>
                  <a:cubicBezTo>
                    <a:pt x="35" y="280"/>
                    <a:pt x="34" y="269"/>
                    <a:pt x="32" y="264"/>
                  </a:cubicBezTo>
                  <a:cubicBezTo>
                    <a:pt x="31" y="260"/>
                    <a:pt x="28" y="253"/>
                    <a:pt x="26" y="249"/>
                  </a:cubicBezTo>
                  <a:cubicBezTo>
                    <a:pt x="24" y="245"/>
                    <a:pt x="18" y="236"/>
                    <a:pt x="15" y="231"/>
                  </a:cubicBezTo>
                  <a:cubicBezTo>
                    <a:pt x="13" y="229"/>
                    <a:pt x="10" y="225"/>
                    <a:pt x="9" y="223"/>
                  </a:cubicBezTo>
                  <a:cubicBezTo>
                    <a:pt x="8" y="218"/>
                    <a:pt x="7" y="209"/>
                    <a:pt x="7" y="205"/>
                  </a:cubicBezTo>
                  <a:cubicBezTo>
                    <a:pt x="7" y="202"/>
                    <a:pt x="8" y="197"/>
                    <a:pt x="8" y="195"/>
                  </a:cubicBezTo>
                  <a:cubicBezTo>
                    <a:pt x="8" y="193"/>
                    <a:pt x="8" y="188"/>
                    <a:pt x="8" y="186"/>
                  </a:cubicBezTo>
                  <a:cubicBezTo>
                    <a:pt x="8" y="180"/>
                    <a:pt x="6" y="169"/>
                    <a:pt x="6" y="163"/>
                  </a:cubicBezTo>
                  <a:cubicBezTo>
                    <a:pt x="5" y="151"/>
                    <a:pt x="2" y="128"/>
                    <a:pt x="1" y="116"/>
                  </a:cubicBezTo>
                  <a:cubicBezTo>
                    <a:pt x="1" y="108"/>
                    <a:pt x="2" y="93"/>
                    <a:pt x="2" y="86"/>
                  </a:cubicBezTo>
                  <a:cubicBezTo>
                    <a:pt x="2" y="80"/>
                    <a:pt x="2" y="67"/>
                    <a:pt x="1" y="61"/>
                  </a:cubicBezTo>
                  <a:cubicBezTo>
                    <a:pt x="1" y="60"/>
                    <a:pt x="0" y="58"/>
                    <a:pt x="0" y="57"/>
                  </a:cubicBezTo>
                  <a:cubicBezTo>
                    <a:pt x="1" y="56"/>
                    <a:pt x="2" y="55"/>
                    <a:pt x="3" y="54"/>
                  </a:cubicBezTo>
                  <a:cubicBezTo>
                    <a:pt x="5" y="54"/>
                    <a:pt x="7" y="55"/>
                    <a:pt x="9" y="55"/>
                  </a:cubicBezTo>
                  <a:cubicBezTo>
                    <a:pt x="11" y="56"/>
                    <a:pt x="15" y="54"/>
                    <a:pt x="17" y="55"/>
                  </a:cubicBezTo>
                  <a:cubicBezTo>
                    <a:pt x="18" y="55"/>
                    <a:pt x="18" y="58"/>
                    <a:pt x="18" y="59"/>
                  </a:cubicBezTo>
                  <a:cubicBezTo>
                    <a:pt x="18" y="61"/>
                    <a:pt x="17" y="64"/>
                    <a:pt x="17" y="66"/>
                  </a:cubicBezTo>
                  <a:cubicBezTo>
                    <a:pt x="17" y="67"/>
                    <a:pt x="16" y="68"/>
                    <a:pt x="16" y="69"/>
                  </a:cubicBezTo>
                  <a:cubicBezTo>
                    <a:pt x="16" y="70"/>
                    <a:pt x="16" y="72"/>
                    <a:pt x="17" y="72"/>
                  </a:cubicBezTo>
                  <a:cubicBezTo>
                    <a:pt x="17" y="73"/>
                    <a:pt x="20" y="74"/>
                    <a:pt x="21" y="74"/>
                  </a:cubicBezTo>
                  <a:cubicBezTo>
                    <a:pt x="23" y="75"/>
                    <a:pt x="25" y="78"/>
                    <a:pt x="26" y="79"/>
                  </a:cubicBezTo>
                  <a:cubicBezTo>
                    <a:pt x="27" y="79"/>
                    <a:pt x="29" y="79"/>
                    <a:pt x="30" y="80"/>
                  </a:cubicBezTo>
                  <a:cubicBezTo>
                    <a:pt x="31" y="81"/>
                    <a:pt x="31" y="85"/>
                    <a:pt x="33" y="87"/>
                  </a:cubicBezTo>
                  <a:cubicBezTo>
                    <a:pt x="34" y="88"/>
                    <a:pt x="38" y="89"/>
                    <a:pt x="40" y="88"/>
                  </a:cubicBezTo>
                  <a:cubicBezTo>
                    <a:pt x="42" y="88"/>
                    <a:pt x="43" y="84"/>
                    <a:pt x="45" y="82"/>
                  </a:cubicBezTo>
                  <a:cubicBezTo>
                    <a:pt x="46" y="81"/>
                    <a:pt x="50" y="80"/>
                    <a:pt x="51" y="79"/>
                  </a:cubicBezTo>
                  <a:cubicBezTo>
                    <a:pt x="54" y="78"/>
                    <a:pt x="59" y="76"/>
                    <a:pt x="62" y="75"/>
                  </a:cubicBezTo>
                  <a:cubicBezTo>
                    <a:pt x="65" y="75"/>
                    <a:pt x="70" y="74"/>
                    <a:pt x="73" y="75"/>
                  </a:cubicBezTo>
                  <a:cubicBezTo>
                    <a:pt x="74" y="75"/>
                    <a:pt x="76" y="77"/>
                    <a:pt x="77" y="78"/>
                  </a:cubicBezTo>
                  <a:cubicBezTo>
                    <a:pt x="78" y="78"/>
                    <a:pt x="80" y="78"/>
                    <a:pt x="81" y="78"/>
                  </a:cubicBezTo>
                  <a:cubicBezTo>
                    <a:pt x="82" y="78"/>
                    <a:pt x="84" y="79"/>
                    <a:pt x="85" y="79"/>
                  </a:cubicBezTo>
                  <a:cubicBezTo>
                    <a:pt x="86" y="81"/>
                    <a:pt x="86" y="85"/>
                    <a:pt x="87" y="86"/>
                  </a:cubicBezTo>
                  <a:cubicBezTo>
                    <a:pt x="87" y="87"/>
                    <a:pt x="89" y="89"/>
                    <a:pt x="90" y="89"/>
                  </a:cubicBezTo>
                  <a:cubicBezTo>
                    <a:pt x="92" y="88"/>
                    <a:pt x="91" y="83"/>
                    <a:pt x="91" y="81"/>
                  </a:cubicBezTo>
                  <a:cubicBezTo>
                    <a:pt x="92" y="79"/>
                    <a:pt x="90" y="74"/>
                    <a:pt x="91" y="72"/>
                  </a:cubicBezTo>
                  <a:cubicBezTo>
                    <a:pt x="91" y="70"/>
                    <a:pt x="93" y="68"/>
                    <a:pt x="93" y="67"/>
                  </a:cubicBezTo>
                  <a:cubicBezTo>
                    <a:pt x="93" y="66"/>
                    <a:pt x="92" y="65"/>
                    <a:pt x="91" y="64"/>
                  </a:cubicBezTo>
                  <a:cubicBezTo>
                    <a:pt x="91" y="64"/>
                    <a:pt x="89" y="65"/>
                    <a:pt x="89" y="65"/>
                  </a:cubicBezTo>
                  <a:cubicBezTo>
                    <a:pt x="87" y="64"/>
                    <a:pt x="87" y="61"/>
                    <a:pt x="88" y="59"/>
                  </a:cubicBezTo>
                  <a:cubicBezTo>
                    <a:pt x="89" y="58"/>
                    <a:pt x="92" y="57"/>
                    <a:pt x="93" y="55"/>
                  </a:cubicBezTo>
                  <a:cubicBezTo>
                    <a:pt x="95" y="54"/>
                    <a:pt x="97" y="50"/>
                    <a:pt x="97" y="48"/>
                  </a:cubicBezTo>
                  <a:cubicBezTo>
                    <a:pt x="97" y="47"/>
                    <a:pt x="95" y="46"/>
                    <a:pt x="95" y="45"/>
                  </a:cubicBezTo>
                  <a:cubicBezTo>
                    <a:pt x="96" y="44"/>
                    <a:pt x="99" y="44"/>
                    <a:pt x="100" y="44"/>
                  </a:cubicBezTo>
                  <a:cubicBezTo>
                    <a:pt x="103" y="45"/>
                    <a:pt x="105" y="51"/>
                    <a:pt x="107" y="53"/>
                  </a:cubicBezTo>
                  <a:cubicBezTo>
                    <a:pt x="108" y="55"/>
                    <a:pt x="113" y="57"/>
                    <a:pt x="114" y="59"/>
                  </a:cubicBezTo>
                  <a:cubicBezTo>
                    <a:pt x="115" y="60"/>
                    <a:pt x="113" y="64"/>
                    <a:pt x="114" y="65"/>
                  </a:cubicBezTo>
                  <a:cubicBezTo>
                    <a:pt x="115" y="66"/>
                    <a:pt x="118" y="66"/>
                    <a:pt x="119" y="66"/>
                  </a:cubicBezTo>
                  <a:cubicBezTo>
                    <a:pt x="121" y="65"/>
                    <a:pt x="122" y="62"/>
                    <a:pt x="123" y="62"/>
                  </a:cubicBezTo>
                  <a:cubicBezTo>
                    <a:pt x="125" y="62"/>
                    <a:pt x="128" y="66"/>
                    <a:pt x="129" y="67"/>
                  </a:cubicBezTo>
                  <a:cubicBezTo>
                    <a:pt x="131" y="68"/>
                    <a:pt x="134" y="69"/>
                    <a:pt x="135" y="69"/>
                  </a:cubicBezTo>
                  <a:cubicBezTo>
                    <a:pt x="137" y="70"/>
                    <a:pt x="139" y="73"/>
                    <a:pt x="141" y="74"/>
                  </a:cubicBezTo>
                  <a:cubicBezTo>
                    <a:pt x="143" y="76"/>
                    <a:pt x="147" y="80"/>
                    <a:pt x="150" y="80"/>
                  </a:cubicBezTo>
                  <a:cubicBezTo>
                    <a:pt x="151" y="80"/>
                    <a:pt x="152" y="77"/>
                    <a:pt x="153" y="76"/>
                  </a:cubicBezTo>
                  <a:cubicBezTo>
                    <a:pt x="154" y="75"/>
                    <a:pt x="156" y="72"/>
                    <a:pt x="156" y="71"/>
                  </a:cubicBezTo>
                  <a:cubicBezTo>
                    <a:pt x="156" y="69"/>
                    <a:pt x="154" y="65"/>
                    <a:pt x="152" y="64"/>
                  </a:cubicBezTo>
                  <a:cubicBezTo>
                    <a:pt x="151" y="63"/>
                    <a:pt x="148" y="62"/>
                    <a:pt x="146" y="61"/>
                  </a:cubicBezTo>
                  <a:cubicBezTo>
                    <a:pt x="144" y="61"/>
                    <a:pt x="141" y="59"/>
                    <a:pt x="139" y="58"/>
                  </a:cubicBezTo>
                  <a:cubicBezTo>
                    <a:pt x="137" y="56"/>
                    <a:pt x="135" y="50"/>
                    <a:pt x="133" y="48"/>
                  </a:cubicBezTo>
                  <a:cubicBezTo>
                    <a:pt x="132" y="48"/>
                    <a:pt x="130" y="46"/>
                    <a:pt x="130" y="46"/>
                  </a:cubicBezTo>
                  <a:cubicBezTo>
                    <a:pt x="130" y="46"/>
                    <a:pt x="140" y="35"/>
                    <a:pt x="145" y="35"/>
                  </a:cubicBezTo>
                  <a:cubicBezTo>
                    <a:pt x="149" y="35"/>
                    <a:pt x="156" y="43"/>
                    <a:pt x="161" y="44"/>
                  </a:cubicBezTo>
                  <a:cubicBezTo>
                    <a:pt x="164" y="45"/>
                    <a:pt x="171" y="41"/>
                    <a:pt x="175" y="42"/>
                  </a:cubicBezTo>
                  <a:cubicBezTo>
                    <a:pt x="178" y="43"/>
                    <a:pt x="182" y="49"/>
                    <a:pt x="184" y="52"/>
                  </a:cubicBezTo>
                  <a:cubicBezTo>
                    <a:pt x="187" y="54"/>
                    <a:pt x="190" y="59"/>
                    <a:pt x="193" y="60"/>
                  </a:cubicBezTo>
                  <a:cubicBezTo>
                    <a:pt x="196" y="60"/>
                    <a:pt x="201" y="54"/>
                    <a:pt x="204" y="53"/>
                  </a:cubicBezTo>
                  <a:cubicBezTo>
                    <a:pt x="208" y="53"/>
                    <a:pt x="214" y="59"/>
                    <a:pt x="217" y="58"/>
                  </a:cubicBezTo>
                  <a:cubicBezTo>
                    <a:pt x="218" y="57"/>
                    <a:pt x="219" y="54"/>
                    <a:pt x="219" y="52"/>
                  </a:cubicBezTo>
                  <a:cubicBezTo>
                    <a:pt x="220" y="49"/>
                    <a:pt x="219" y="41"/>
                    <a:pt x="221" y="38"/>
                  </a:cubicBezTo>
                  <a:cubicBezTo>
                    <a:pt x="222" y="36"/>
                    <a:pt x="228" y="32"/>
                    <a:pt x="231" y="32"/>
                  </a:cubicBezTo>
                  <a:cubicBezTo>
                    <a:pt x="233" y="32"/>
                    <a:pt x="235" y="37"/>
                    <a:pt x="238" y="37"/>
                  </a:cubicBezTo>
                  <a:cubicBezTo>
                    <a:pt x="239" y="37"/>
                    <a:pt x="243" y="35"/>
                    <a:pt x="244" y="33"/>
                  </a:cubicBezTo>
                  <a:cubicBezTo>
                    <a:pt x="246" y="32"/>
                    <a:pt x="245" y="28"/>
                    <a:pt x="246" y="27"/>
                  </a:cubicBezTo>
                  <a:cubicBezTo>
                    <a:pt x="248" y="25"/>
                    <a:pt x="252" y="25"/>
                    <a:pt x="254" y="24"/>
                  </a:cubicBezTo>
                  <a:cubicBezTo>
                    <a:pt x="258" y="23"/>
                    <a:pt x="264" y="19"/>
                    <a:pt x="267" y="17"/>
                  </a:cubicBezTo>
                  <a:cubicBezTo>
                    <a:pt x="268" y="16"/>
                    <a:pt x="270" y="14"/>
                    <a:pt x="271" y="12"/>
                  </a:cubicBezTo>
                  <a:cubicBezTo>
                    <a:pt x="273" y="13"/>
                    <a:pt x="275" y="15"/>
                    <a:pt x="276" y="15"/>
                  </a:cubicBezTo>
                  <a:cubicBezTo>
                    <a:pt x="278" y="16"/>
                    <a:pt x="281" y="18"/>
                    <a:pt x="283" y="19"/>
                  </a:cubicBezTo>
                  <a:cubicBezTo>
                    <a:pt x="286" y="20"/>
                    <a:pt x="291" y="26"/>
                    <a:pt x="294" y="27"/>
                  </a:cubicBezTo>
                  <a:cubicBezTo>
                    <a:pt x="296" y="28"/>
                    <a:pt x="299" y="27"/>
                    <a:pt x="301" y="27"/>
                  </a:cubicBezTo>
                  <a:cubicBezTo>
                    <a:pt x="303" y="28"/>
                    <a:pt x="308" y="30"/>
                    <a:pt x="310" y="30"/>
                  </a:cubicBezTo>
                  <a:cubicBezTo>
                    <a:pt x="313" y="30"/>
                    <a:pt x="319" y="28"/>
                    <a:pt x="321" y="27"/>
                  </a:cubicBezTo>
                  <a:cubicBezTo>
                    <a:pt x="323" y="26"/>
                    <a:pt x="328" y="24"/>
                    <a:pt x="330" y="23"/>
                  </a:cubicBezTo>
                  <a:cubicBezTo>
                    <a:pt x="332" y="23"/>
                    <a:pt x="336" y="21"/>
                    <a:pt x="338" y="21"/>
                  </a:cubicBezTo>
                  <a:cubicBezTo>
                    <a:pt x="341" y="20"/>
                    <a:pt x="346" y="20"/>
                    <a:pt x="348" y="20"/>
                  </a:cubicBezTo>
                  <a:cubicBezTo>
                    <a:pt x="350" y="20"/>
                    <a:pt x="354" y="19"/>
                    <a:pt x="356" y="18"/>
                  </a:cubicBezTo>
                  <a:cubicBezTo>
                    <a:pt x="357" y="17"/>
                    <a:pt x="358" y="15"/>
                    <a:pt x="359" y="14"/>
                  </a:cubicBezTo>
                  <a:cubicBezTo>
                    <a:pt x="360" y="12"/>
                    <a:pt x="360" y="9"/>
                    <a:pt x="361" y="7"/>
                  </a:cubicBezTo>
                  <a:cubicBezTo>
                    <a:pt x="361" y="6"/>
                    <a:pt x="362" y="3"/>
                    <a:pt x="363" y="2"/>
                  </a:cubicBezTo>
                  <a:cubicBezTo>
                    <a:pt x="364" y="1"/>
                    <a:pt x="368" y="0"/>
                    <a:pt x="369" y="0"/>
                  </a:cubicBezTo>
                  <a:cubicBezTo>
                    <a:pt x="371" y="0"/>
                    <a:pt x="374" y="0"/>
                    <a:pt x="375" y="0"/>
                  </a:cubicBezTo>
                  <a:cubicBezTo>
                    <a:pt x="377" y="1"/>
                    <a:pt x="379" y="3"/>
                    <a:pt x="381" y="5"/>
                  </a:cubicBezTo>
                  <a:cubicBezTo>
                    <a:pt x="382" y="6"/>
                    <a:pt x="383" y="9"/>
                    <a:pt x="384" y="10"/>
                  </a:cubicBezTo>
                  <a:cubicBezTo>
                    <a:pt x="386" y="12"/>
                    <a:pt x="389" y="15"/>
                    <a:pt x="391" y="16"/>
                  </a:cubicBezTo>
                  <a:cubicBezTo>
                    <a:pt x="393" y="17"/>
                    <a:pt x="398" y="20"/>
                    <a:pt x="400" y="21"/>
                  </a:cubicBezTo>
                  <a:cubicBezTo>
                    <a:pt x="403" y="22"/>
                    <a:pt x="407" y="26"/>
                    <a:pt x="410" y="26"/>
                  </a:cubicBezTo>
                  <a:cubicBezTo>
                    <a:pt x="412" y="27"/>
                    <a:pt x="416" y="25"/>
                    <a:pt x="417" y="26"/>
                  </a:cubicBezTo>
                  <a:cubicBezTo>
                    <a:pt x="417" y="26"/>
                    <a:pt x="418" y="27"/>
                    <a:pt x="418" y="27"/>
                  </a:cubicBez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51560" name="Group 111"/>
          <p:cNvGrpSpPr>
            <a:grpSpLocks/>
          </p:cNvGrpSpPr>
          <p:nvPr/>
        </p:nvGrpSpPr>
        <p:grpSpPr bwMode="auto">
          <a:xfrm>
            <a:off x="2009775" y="5300663"/>
            <a:ext cx="2513013" cy="827087"/>
            <a:chOff x="1874457" y="2110077"/>
            <a:chExt cx="2511641" cy="827206"/>
          </a:xfrm>
        </p:grpSpPr>
        <p:sp>
          <p:nvSpPr>
            <p:cNvPr id="151574" name="TextBox 112"/>
            <p:cNvSpPr txBox="1">
              <a:spLocks noChangeArrowheads="1"/>
            </p:cNvSpPr>
            <p:nvPr/>
          </p:nvSpPr>
          <p:spPr bwMode="auto">
            <a:xfrm>
              <a:off x="1956335" y="2475618"/>
              <a:ext cx="24297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000">
                  <a:latin typeface="Lato Light" panose="020F0502020204030203" pitchFamily="34" charset="0"/>
                </a:rPr>
                <a:t>Lorem Ipsum is simply dummy text of the printing and typesetting industry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874457" y="2110077"/>
              <a:ext cx="2205420" cy="462028"/>
            </a:xfrm>
            <a:prstGeom prst="rect">
              <a:avLst/>
            </a:prstGeom>
            <a:noFill/>
          </p:spPr>
          <p:txBody>
            <a:bodyPr lIns="182843" tIns="91422" rIns="182843" bIns="91422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>
                  <a:solidFill>
                    <a:schemeClr val="accent5"/>
                  </a:solidFill>
                  <a:latin typeface="Lato Regular"/>
                  <a:cs typeface="Lato Regular"/>
                </a:rPr>
                <a:t>Delivery </a:t>
              </a:r>
              <a:endParaRPr lang="en-US" b="1" dirty="0">
                <a:solidFill>
                  <a:schemeClr val="accent5"/>
                </a:solidFill>
                <a:latin typeface="Lato Regular"/>
                <a:cs typeface="Lato Regular"/>
              </a:endParaRPr>
            </a:p>
          </p:txBody>
        </p:sp>
      </p:grpSp>
      <p:grpSp>
        <p:nvGrpSpPr>
          <p:cNvPr id="151561" name="Group 116"/>
          <p:cNvGrpSpPr>
            <a:grpSpLocks/>
          </p:cNvGrpSpPr>
          <p:nvPr/>
        </p:nvGrpSpPr>
        <p:grpSpPr bwMode="auto">
          <a:xfrm>
            <a:off x="5495925" y="5300663"/>
            <a:ext cx="2341563" cy="827087"/>
            <a:chOff x="1874458" y="2110077"/>
            <a:chExt cx="2342573" cy="827206"/>
          </a:xfrm>
        </p:grpSpPr>
        <p:sp>
          <p:nvSpPr>
            <p:cNvPr id="151572" name="TextBox 117"/>
            <p:cNvSpPr txBox="1">
              <a:spLocks noChangeArrowheads="1"/>
            </p:cNvSpPr>
            <p:nvPr/>
          </p:nvSpPr>
          <p:spPr bwMode="auto">
            <a:xfrm>
              <a:off x="1956337" y="2475618"/>
              <a:ext cx="226069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000">
                  <a:latin typeface="Lato Light" panose="020F0502020204030203" pitchFamily="34" charset="0"/>
                </a:rPr>
                <a:t>Lorem Ipsum is simply dummy text of the printing and typesetting industry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874458" y="2110077"/>
              <a:ext cx="2221871" cy="462028"/>
            </a:xfrm>
            <a:prstGeom prst="rect">
              <a:avLst/>
            </a:prstGeom>
            <a:noFill/>
          </p:spPr>
          <p:txBody>
            <a:bodyPr lIns="182843" tIns="91422" rIns="182843" bIns="91422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>
                  <a:solidFill>
                    <a:schemeClr val="accent5"/>
                  </a:solidFill>
                  <a:latin typeface="Lato Regular"/>
                  <a:cs typeface="Lato Regular"/>
                </a:rPr>
                <a:t>Globalization</a:t>
              </a:r>
              <a:endParaRPr lang="en-US" b="1" dirty="0">
                <a:solidFill>
                  <a:schemeClr val="accent5"/>
                </a:solidFill>
                <a:latin typeface="Lato Regular"/>
                <a:cs typeface="Lato Regular"/>
              </a:endParaRPr>
            </a:p>
          </p:txBody>
        </p:sp>
      </p:grpSp>
      <p:grpSp>
        <p:nvGrpSpPr>
          <p:cNvPr id="151562" name="Group 121"/>
          <p:cNvGrpSpPr>
            <a:grpSpLocks/>
          </p:cNvGrpSpPr>
          <p:nvPr/>
        </p:nvGrpSpPr>
        <p:grpSpPr bwMode="auto">
          <a:xfrm>
            <a:off x="8867775" y="5300663"/>
            <a:ext cx="2378075" cy="827087"/>
            <a:chOff x="1874457" y="2110077"/>
            <a:chExt cx="2377297" cy="827206"/>
          </a:xfrm>
        </p:grpSpPr>
        <p:sp>
          <p:nvSpPr>
            <p:cNvPr id="151570" name="TextBox 122"/>
            <p:cNvSpPr txBox="1">
              <a:spLocks noChangeArrowheads="1"/>
            </p:cNvSpPr>
            <p:nvPr/>
          </p:nvSpPr>
          <p:spPr bwMode="auto">
            <a:xfrm>
              <a:off x="1956335" y="2475618"/>
              <a:ext cx="229541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000">
                  <a:latin typeface="Lato Light" panose="020F0502020204030203" pitchFamily="34" charset="0"/>
                </a:rPr>
                <a:t>Lorem Ipsum is simply dummy text of the printing and typesetting industry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874457" y="2110077"/>
              <a:ext cx="2132902" cy="462028"/>
            </a:xfrm>
            <a:prstGeom prst="rect">
              <a:avLst/>
            </a:prstGeom>
            <a:noFill/>
          </p:spPr>
          <p:txBody>
            <a:bodyPr lIns="182843" tIns="91422" rIns="182843" bIns="91422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>
                  <a:solidFill>
                    <a:schemeClr val="accent5"/>
                  </a:solidFill>
                  <a:latin typeface="Lato Regular"/>
                  <a:cs typeface="Lato Regular"/>
                </a:rPr>
                <a:t>Document</a:t>
              </a:r>
              <a:endParaRPr lang="en-US" b="1" dirty="0">
                <a:solidFill>
                  <a:schemeClr val="accent5"/>
                </a:solidFill>
                <a:latin typeface="Lato Regular"/>
                <a:cs typeface="Lato Regular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227301" y="5414186"/>
            <a:ext cx="765635" cy="546407"/>
            <a:chOff x="6712466" y="6271631"/>
            <a:chExt cx="356535" cy="290203"/>
          </a:xfrm>
          <a:solidFill>
            <a:schemeClr val="bg2"/>
          </a:solidFill>
        </p:grpSpPr>
        <p:sp>
          <p:nvSpPr>
            <p:cNvPr id="126" name="Freeform 6"/>
            <p:cNvSpPr>
              <a:spLocks noEditPoints="1"/>
            </p:cNvSpPr>
            <p:nvPr/>
          </p:nvSpPr>
          <p:spPr bwMode="auto">
            <a:xfrm>
              <a:off x="6958448" y="6361456"/>
              <a:ext cx="66332" cy="88443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27" name="Freeform 7"/>
            <p:cNvSpPr>
              <a:spLocks noEditPoints="1"/>
            </p:cNvSpPr>
            <p:nvPr/>
          </p:nvSpPr>
          <p:spPr bwMode="auto">
            <a:xfrm>
              <a:off x="6712466" y="6271631"/>
              <a:ext cx="356535" cy="290203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51564" name="Freeform 5"/>
          <p:cNvSpPr>
            <a:spLocks noEditPoints="1"/>
          </p:cNvSpPr>
          <p:nvPr/>
        </p:nvSpPr>
        <p:spPr bwMode="auto">
          <a:xfrm>
            <a:off x="4891088" y="5441950"/>
            <a:ext cx="609600" cy="565150"/>
          </a:xfrm>
          <a:custGeom>
            <a:avLst/>
            <a:gdLst>
              <a:gd name="T0" fmla="*/ 0 w 124"/>
              <a:gd name="T1" fmla="*/ 282340 h 124"/>
              <a:gd name="T2" fmla="*/ 609788 w 124"/>
              <a:gd name="T3" fmla="*/ 282340 h 124"/>
              <a:gd name="T4" fmla="*/ 570447 w 124"/>
              <a:gd name="T5" fmla="*/ 273232 h 124"/>
              <a:gd name="T6" fmla="*/ 427835 w 124"/>
              <a:gd name="T7" fmla="*/ 159385 h 124"/>
              <a:gd name="T8" fmla="*/ 570447 w 124"/>
              <a:gd name="T9" fmla="*/ 273232 h 124"/>
              <a:gd name="T10" fmla="*/ 211459 w 124"/>
              <a:gd name="T11" fmla="*/ 432617 h 124"/>
              <a:gd name="T12" fmla="*/ 295059 w 124"/>
              <a:gd name="T13" fmla="*/ 528248 h 124"/>
              <a:gd name="T14" fmla="*/ 314729 w 124"/>
              <a:gd name="T15" fmla="*/ 36431 h 124"/>
              <a:gd name="T16" fmla="*/ 314729 w 124"/>
              <a:gd name="T17" fmla="*/ 163939 h 124"/>
              <a:gd name="T18" fmla="*/ 314729 w 124"/>
              <a:gd name="T19" fmla="*/ 36431 h 124"/>
              <a:gd name="T20" fmla="*/ 491765 w 124"/>
              <a:gd name="T21" fmla="*/ 104739 h 124"/>
              <a:gd name="T22" fmla="*/ 349153 w 124"/>
              <a:gd name="T23" fmla="*/ 40985 h 124"/>
              <a:gd name="T24" fmla="*/ 295059 w 124"/>
              <a:gd name="T25" fmla="*/ 163939 h 124"/>
              <a:gd name="T26" fmla="*/ 295059 w 124"/>
              <a:gd name="T27" fmla="*/ 36431 h 124"/>
              <a:gd name="T28" fmla="*/ 186871 w 124"/>
              <a:gd name="T29" fmla="*/ 141170 h 124"/>
              <a:gd name="T30" fmla="*/ 260635 w 124"/>
              <a:gd name="T31" fmla="*/ 40985 h 124"/>
              <a:gd name="T32" fmla="*/ 196706 w 124"/>
              <a:gd name="T33" fmla="*/ 163939 h 124"/>
              <a:gd name="T34" fmla="*/ 295059 w 124"/>
              <a:gd name="T35" fmla="*/ 273232 h 124"/>
              <a:gd name="T36" fmla="*/ 196706 w 124"/>
              <a:gd name="T37" fmla="*/ 163939 h 124"/>
              <a:gd name="T38" fmla="*/ 295059 w 124"/>
              <a:gd name="T39" fmla="*/ 400740 h 124"/>
              <a:gd name="T40" fmla="*/ 177035 w 124"/>
              <a:gd name="T41" fmla="*/ 291447 h 124"/>
              <a:gd name="T42" fmla="*/ 260635 w 124"/>
              <a:gd name="T43" fmla="*/ 523694 h 124"/>
              <a:gd name="T44" fmla="*/ 196706 w 124"/>
              <a:gd name="T45" fmla="*/ 437171 h 124"/>
              <a:gd name="T46" fmla="*/ 314729 w 124"/>
              <a:gd name="T47" fmla="*/ 528248 h 124"/>
              <a:gd name="T48" fmla="*/ 398329 w 124"/>
              <a:gd name="T49" fmla="*/ 432617 h 124"/>
              <a:gd name="T50" fmla="*/ 314729 w 124"/>
              <a:gd name="T51" fmla="*/ 528248 h 124"/>
              <a:gd name="T52" fmla="*/ 477012 w 124"/>
              <a:gd name="T53" fmla="*/ 469048 h 124"/>
              <a:gd name="T54" fmla="*/ 413082 w 124"/>
              <a:gd name="T55" fmla="*/ 437171 h 124"/>
              <a:gd name="T56" fmla="*/ 314729 w 124"/>
              <a:gd name="T57" fmla="*/ 400740 h 124"/>
              <a:gd name="T58" fmla="*/ 432753 w 124"/>
              <a:gd name="T59" fmla="*/ 291447 h 124"/>
              <a:gd name="T60" fmla="*/ 314729 w 124"/>
              <a:gd name="T61" fmla="*/ 273232 h 124"/>
              <a:gd name="T62" fmla="*/ 413082 w 124"/>
              <a:gd name="T63" fmla="*/ 163939 h 124"/>
              <a:gd name="T64" fmla="*/ 314729 w 124"/>
              <a:gd name="T65" fmla="*/ 273232 h 124"/>
              <a:gd name="T66" fmla="*/ 181953 w 124"/>
              <a:gd name="T67" fmla="*/ 159385 h 124"/>
              <a:gd name="T68" fmla="*/ 39341 w 124"/>
              <a:gd name="T69" fmla="*/ 273232 h 124"/>
              <a:gd name="T70" fmla="*/ 39341 w 124"/>
              <a:gd name="T71" fmla="*/ 291447 h 124"/>
              <a:gd name="T72" fmla="*/ 186871 w 124"/>
              <a:gd name="T73" fmla="*/ 423509 h 124"/>
              <a:gd name="T74" fmla="*/ 39341 w 124"/>
              <a:gd name="T75" fmla="*/ 291447 h 124"/>
              <a:gd name="T76" fmla="*/ 422917 w 124"/>
              <a:gd name="T77" fmla="*/ 423509 h 124"/>
              <a:gd name="T78" fmla="*/ 570447 w 124"/>
              <a:gd name="T79" fmla="*/ 291447 h 12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9" name="Group 128"/>
          <p:cNvGrpSpPr/>
          <p:nvPr/>
        </p:nvGrpSpPr>
        <p:grpSpPr>
          <a:xfrm>
            <a:off x="8210206" y="5424863"/>
            <a:ext cx="562420" cy="600110"/>
            <a:chOff x="6712466" y="4097872"/>
            <a:chExt cx="356535" cy="334424"/>
          </a:xfrm>
          <a:solidFill>
            <a:schemeClr val="accent2"/>
          </a:solidFill>
        </p:grpSpPr>
        <p:sp>
          <p:nvSpPr>
            <p:cNvPr id="130" name="Freeform 70"/>
            <p:cNvSpPr>
              <a:spLocks noEditPoints="1"/>
            </p:cNvSpPr>
            <p:nvPr/>
          </p:nvSpPr>
          <p:spPr bwMode="auto">
            <a:xfrm>
              <a:off x="6712466" y="4097872"/>
              <a:ext cx="356535" cy="334424"/>
            </a:xfrm>
            <a:custGeom>
              <a:avLst/>
              <a:gdLst>
                <a:gd name="T0" fmla="*/ 126 w 128"/>
                <a:gd name="T1" fmla="*/ 26 h 120"/>
                <a:gd name="T2" fmla="*/ 102 w 128"/>
                <a:gd name="T3" fmla="*/ 2 h 120"/>
                <a:gd name="T4" fmla="*/ 96 w 128"/>
                <a:gd name="T5" fmla="*/ 0 h 120"/>
                <a:gd name="T6" fmla="*/ 12 w 128"/>
                <a:gd name="T7" fmla="*/ 0 h 120"/>
                <a:gd name="T8" fmla="*/ 0 w 128"/>
                <a:gd name="T9" fmla="*/ 12 h 120"/>
                <a:gd name="T10" fmla="*/ 0 w 128"/>
                <a:gd name="T11" fmla="*/ 108 h 120"/>
                <a:gd name="T12" fmla="*/ 12 w 128"/>
                <a:gd name="T13" fmla="*/ 120 h 120"/>
                <a:gd name="T14" fmla="*/ 116 w 128"/>
                <a:gd name="T15" fmla="*/ 120 h 120"/>
                <a:gd name="T16" fmla="*/ 128 w 128"/>
                <a:gd name="T17" fmla="*/ 108 h 120"/>
                <a:gd name="T18" fmla="*/ 128 w 128"/>
                <a:gd name="T19" fmla="*/ 32 h 120"/>
                <a:gd name="T20" fmla="*/ 126 w 128"/>
                <a:gd name="T21" fmla="*/ 26 h 120"/>
                <a:gd name="T22" fmla="*/ 120 w 128"/>
                <a:gd name="T23" fmla="*/ 108 h 120"/>
                <a:gd name="T24" fmla="*/ 116 w 128"/>
                <a:gd name="T25" fmla="*/ 112 h 120"/>
                <a:gd name="T26" fmla="*/ 12 w 128"/>
                <a:gd name="T27" fmla="*/ 112 h 120"/>
                <a:gd name="T28" fmla="*/ 8 w 128"/>
                <a:gd name="T29" fmla="*/ 108 h 120"/>
                <a:gd name="T30" fmla="*/ 8 w 128"/>
                <a:gd name="T31" fmla="*/ 12 h 120"/>
                <a:gd name="T32" fmla="*/ 12 w 128"/>
                <a:gd name="T33" fmla="*/ 8 h 120"/>
                <a:gd name="T34" fmla="*/ 92 w 128"/>
                <a:gd name="T35" fmla="*/ 8 h 120"/>
                <a:gd name="T36" fmla="*/ 92 w 128"/>
                <a:gd name="T37" fmla="*/ 24 h 120"/>
                <a:gd name="T38" fmla="*/ 92 w 128"/>
                <a:gd name="T39" fmla="*/ 24 h 120"/>
                <a:gd name="T40" fmla="*/ 104 w 128"/>
                <a:gd name="T41" fmla="*/ 36 h 120"/>
                <a:gd name="T42" fmla="*/ 108 w 128"/>
                <a:gd name="T43" fmla="*/ 36 h 120"/>
                <a:gd name="T44" fmla="*/ 120 w 128"/>
                <a:gd name="T45" fmla="*/ 36 h 120"/>
                <a:gd name="T46" fmla="*/ 120 w 128"/>
                <a:gd name="T47" fmla="*/ 108 h 120"/>
                <a:gd name="T48" fmla="*/ 108 w 128"/>
                <a:gd name="T49" fmla="*/ 32 h 120"/>
                <a:gd name="T50" fmla="*/ 104 w 128"/>
                <a:gd name="T51" fmla="*/ 32 h 120"/>
                <a:gd name="T52" fmla="*/ 96 w 128"/>
                <a:gd name="T53" fmla="*/ 24 h 120"/>
                <a:gd name="T54" fmla="*/ 96 w 128"/>
                <a:gd name="T55" fmla="*/ 24 h 120"/>
                <a:gd name="T56" fmla="*/ 96 w 128"/>
                <a:gd name="T57" fmla="*/ 8 h 120"/>
                <a:gd name="T58" fmla="*/ 120 w 128"/>
                <a:gd name="T59" fmla="*/ 32 h 120"/>
                <a:gd name="T60" fmla="*/ 108 w 128"/>
                <a:gd name="T61" fmla="*/ 3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8" h="120">
                  <a:moveTo>
                    <a:pt x="126" y="26"/>
                  </a:moveTo>
                  <a:cubicBezTo>
                    <a:pt x="102" y="2"/>
                    <a:pt x="102" y="2"/>
                    <a:pt x="102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5" y="120"/>
                    <a:pt x="12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23" y="120"/>
                    <a:pt x="128" y="115"/>
                    <a:pt x="128" y="108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0"/>
                    <a:pt x="127" y="28"/>
                    <a:pt x="126" y="26"/>
                  </a:cubicBezTo>
                  <a:close/>
                  <a:moveTo>
                    <a:pt x="120" y="108"/>
                  </a:moveTo>
                  <a:cubicBezTo>
                    <a:pt x="120" y="110"/>
                    <a:pt x="118" y="112"/>
                    <a:pt x="116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0" y="112"/>
                    <a:pt x="8" y="110"/>
                    <a:pt x="8" y="10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31"/>
                    <a:pt x="97" y="36"/>
                    <a:pt x="104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20" y="36"/>
                    <a:pt x="120" y="36"/>
                    <a:pt x="120" y="36"/>
                  </a:cubicBezTo>
                  <a:lnTo>
                    <a:pt x="120" y="108"/>
                  </a:lnTo>
                  <a:close/>
                  <a:moveTo>
                    <a:pt x="108" y="32"/>
                  </a:moveTo>
                  <a:cubicBezTo>
                    <a:pt x="104" y="32"/>
                    <a:pt x="104" y="32"/>
                    <a:pt x="104" y="32"/>
                  </a:cubicBezTo>
                  <a:cubicBezTo>
                    <a:pt x="100" y="32"/>
                    <a:pt x="96" y="28"/>
                    <a:pt x="96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20" y="32"/>
                    <a:pt x="120" y="32"/>
                    <a:pt x="120" y="32"/>
                  </a:cubicBezTo>
                  <a:lnTo>
                    <a:pt x="10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1" name="Freeform 71"/>
            <p:cNvSpPr>
              <a:spLocks/>
            </p:cNvSpPr>
            <p:nvPr/>
          </p:nvSpPr>
          <p:spPr bwMode="auto">
            <a:xfrm>
              <a:off x="6879678" y="4164204"/>
              <a:ext cx="67714" cy="11055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2" name="Freeform 72"/>
            <p:cNvSpPr>
              <a:spLocks/>
            </p:cNvSpPr>
            <p:nvPr/>
          </p:nvSpPr>
          <p:spPr bwMode="auto">
            <a:xfrm>
              <a:off x="6879678" y="4197370"/>
              <a:ext cx="67714" cy="11055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3" name="Freeform 73"/>
            <p:cNvSpPr>
              <a:spLocks/>
            </p:cNvSpPr>
            <p:nvPr/>
          </p:nvSpPr>
          <p:spPr bwMode="auto">
            <a:xfrm>
              <a:off x="6879678" y="4230537"/>
              <a:ext cx="145102" cy="12437"/>
            </a:xfrm>
            <a:custGeom>
              <a:avLst/>
              <a:gdLst>
                <a:gd name="T0" fmla="*/ 0 w 52"/>
                <a:gd name="T1" fmla="*/ 2 h 4"/>
                <a:gd name="T2" fmla="*/ 2 w 52"/>
                <a:gd name="T3" fmla="*/ 4 h 4"/>
                <a:gd name="T4" fmla="*/ 50 w 52"/>
                <a:gd name="T5" fmla="*/ 4 h 4"/>
                <a:gd name="T6" fmla="*/ 52 w 52"/>
                <a:gd name="T7" fmla="*/ 2 h 4"/>
                <a:gd name="T8" fmla="*/ 50 w 52"/>
                <a:gd name="T9" fmla="*/ 0 h 4"/>
                <a:gd name="T10" fmla="*/ 2 w 52"/>
                <a:gd name="T11" fmla="*/ 0 h 4"/>
                <a:gd name="T12" fmla="*/ 0 w 52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2" y="3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4" name="Freeform 74"/>
            <p:cNvSpPr>
              <a:spLocks/>
            </p:cNvSpPr>
            <p:nvPr/>
          </p:nvSpPr>
          <p:spPr bwMode="auto">
            <a:xfrm>
              <a:off x="6756688" y="4298251"/>
              <a:ext cx="268092" cy="11055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5" name="Freeform 75"/>
            <p:cNvSpPr>
              <a:spLocks/>
            </p:cNvSpPr>
            <p:nvPr/>
          </p:nvSpPr>
          <p:spPr bwMode="auto">
            <a:xfrm>
              <a:off x="6756688" y="4331417"/>
              <a:ext cx="268092" cy="11055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6" name="Freeform 76"/>
            <p:cNvSpPr>
              <a:spLocks/>
            </p:cNvSpPr>
            <p:nvPr/>
          </p:nvSpPr>
          <p:spPr bwMode="auto">
            <a:xfrm>
              <a:off x="6756688" y="4364583"/>
              <a:ext cx="268092" cy="11055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7" name="Freeform 77"/>
            <p:cNvSpPr>
              <a:spLocks/>
            </p:cNvSpPr>
            <p:nvPr/>
          </p:nvSpPr>
          <p:spPr bwMode="auto">
            <a:xfrm>
              <a:off x="6756688" y="4265085"/>
              <a:ext cx="268092" cy="11055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8" name="Freeform 78"/>
            <p:cNvSpPr>
              <a:spLocks noEditPoints="1"/>
            </p:cNvSpPr>
            <p:nvPr/>
          </p:nvSpPr>
          <p:spPr bwMode="auto">
            <a:xfrm>
              <a:off x="6756688" y="4153149"/>
              <a:ext cx="100880" cy="89825"/>
            </a:xfrm>
            <a:custGeom>
              <a:avLst/>
              <a:gdLst>
                <a:gd name="T0" fmla="*/ 4 w 36"/>
                <a:gd name="T1" fmla="*/ 32 h 32"/>
                <a:gd name="T2" fmla="*/ 32 w 36"/>
                <a:gd name="T3" fmla="*/ 32 h 32"/>
                <a:gd name="T4" fmla="*/ 36 w 36"/>
                <a:gd name="T5" fmla="*/ 28 h 32"/>
                <a:gd name="T6" fmla="*/ 36 w 36"/>
                <a:gd name="T7" fmla="*/ 4 h 32"/>
                <a:gd name="T8" fmla="*/ 32 w 36"/>
                <a:gd name="T9" fmla="*/ 0 h 32"/>
                <a:gd name="T10" fmla="*/ 4 w 36"/>
                <a:gd name="T11" fmla="*/ 0 h 32"/>
                <a:gd name="T12" fmla="*/ 0 w 36"/>
                <a:gd name="T13" fmla="*/ 4 h 32"/>
                <a:gd name="T14" fmla="*/ 0 w 36"/>
                <a:gd name="T15" fmla="*/ 28 h 32"/>
                <a:gd name="T16" fmla="*/ 4 w 36"/>
                <a:gd name="T17" fmla="*/ 32 h 32"/>
                <a:gd name="T18" fmla="*/ 8 w 36"/>
                <a:gd name="T19" fmla="*/ 8 h 32"/>
                <a:gd name="T20" fmla="*/ 28 w 36"/>
                <a:gd name="T21" fmla="*/ 8 h 32"/>
                <a:gd name="T22" fmla="*/ 28 w 36"/>
                <a:gd name="T23" fmla="*/ 24 h 32"/>
                <a:gd name="T24" fmla="*/ 8 w 36"/>
                <a:gd name="T25" fmla="*/ 24 h 32"/>
                <a:gd name="T26" fmla="*/ 8 w 36"/>
                <a:gd name="T2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2">
                  <a:moveTo>
                    <a:pt x="4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4" y="32"/>
                    <a:pt x="36" y="30"/>
                    <a:pt x="36" y="2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41" name="TextBox 140"/>
          <p:cNvSpPr txBox="1"/>
          <p:nvPr/>
        </p:nvSpPr>
        <p:spPr>
          <a:xfrm>
            <a:off x="7889875" y="3778250"/>
            <a:ext cx="388461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For every 6 emails received, we get 3 Phone calls. Suitable for all categories business and personal presentation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categories business and personal presentation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eaque ipsa quae ab illo inventore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7870825" y="2541588"/>
            <a:ext cx="17049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>
                <a:solidFill>
                  <a:schemeClr val="bg1">
                    <a:lumMod val="50000"/>
                  </a:schemeClr>
                </a:solidFill>
                <a:latin typeface="+mj-lt"/>
              </a:rPr>
              <a:t>Expert Analysis</a:t>
            </a:r>
            <a:endParaRPr lang="id-ID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889875" y="2855913"/>
            <a:ext cx="24971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 shopping carts are abandoned right before the transaction its completed. Suitable for all categories</a:t>
            </a:r>
          </a:p>
        </p:txBody>
      </p:sp>
      <p:sp>
        <p:nvSpPr>
          <p:cNvPr id="144" name="TextBox 143"/>
          <p:cNvSpPr txBox="1">
            <a:spLocks noChangeArrowheads="1"/>
          </p:cNvSpPr>
          <p:nvPr/>
        </p:nvSpPr>
        <p:spPr bwMode="auto">
          <a:xfrm>
            <a:off x="10560050" y="2778125"/>
            <a:ext cx="13922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sz="5400" b="1">
                <a:solidFill>
                  <a:schemeClr val="bg2"/>
                </a:solidFill>
              </a:rPr>
              <a:t>90%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14400" y="612559"/>
            <a:ext cx="15358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41" grpId="0"/>
      <p:bldP spid="142" grpId="0"/>
      <p:bldP spid="143" grpId="0"/>
      <p:bldP spid="1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319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9645</TotalTime>
  <Words>190</Words>
  <Application>Microsoft Office PowerPoint</Application>
  <PresentationFormat>宽屏</PresentationFormat>
  <Paragraphs>24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Lato Regular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1846</cp:revision>
  <dcterms:created xsi:type="dcterms:W3CDTF">2015-07-15T11:32:36Z</dcterms:created>
  <dcterms:modified xsi:type="dcterms:W3CDTF">2021-10-08T10:46:01Z</dcterms:modified>
</cp:coreProperties>
</file>