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714" r:id="rId2"/>
  </p:sldMasterIdLst>
  <p:notesMasterIdLst>
    <p:notesMasterId r:id="rId5"/>
  </p:notesMasterIdLst>
  <p:handoutMasterIdLst>
    <p:handoutMasterId r:id="rId6"/>
  </p:handoutMasterIdLst>
  <p:sldIdLst>
    <p:sldId id="434" r:id="rId3"/>
    <p:sldId id="435" r:id="rId4"/>
  </p:sldIdLst>
  <p:sldSz cx="15360650" cy="864076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576072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1152144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728216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230428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880360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3456432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4032504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4608576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722" userDrawn="1">
          <p15:clr>
            <a:srgbClr val="A4A3A4"/>
          </p15:clr>
        </p15:guide>
        <p15:guide id="2" pos="483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FF6600"/>
    <a:srgbClr val="990099"/>
    <a:srgbClr val="FF3399"/>
    <a:srgbClr val="66FF33"/>
    <a:srgbClr val="99FF66"/>
    <a:srgbClr val="FFCC66"/>
    <a:srgbClr val="FF9900"/>
    <a:srgbClr val="FFFFFF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316" autoAdjust="0"/>
    <p:restoredTop sz="96314" autoAdjust="0"/>
  </p:normalViewPr>
  <p:slideViewPr>
    <p:cSldViewPr>
      <p:cViewPr varScale="1">
        <p:scale>
          <a:sx n="87" d="100"/>
          <a:sy n="87" d="100"/>
        </p:scale>
        <p:origin x="690" y="78"/>
      </p:cViewPr>
      <p:guideLst>
        <p:guide orient="horz" pos="2722"/>
        <p:guide pos="483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  <a:pPr>
                <a:defRPr/>
              </a:pPr>
              <a:t>2021/3/31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72935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  <a:pPr/>
              <a:t>2021/3/31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6444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607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214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821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4288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036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643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250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0857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301713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85303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30277" y="1244111"/>
            <a:ext cx="7776329" cy="6140542"/>
          </a:xfrm>
        </p:spPr>
        <p:txBody>
          <a:bodyPr/>
          <a:lstStyle>
            <a:lvl1pPr>
              <a:defRPr sz="4032"/>
            </a:lvl1pPr>
            <a:lvl2pPr>
              <a:defRPr sz="3528"/>
            </a:lvl2pPr>
            <a:lvl3pPr>
              <a:defRPr sz="3024"/>
            </a:lvl3pPr>
            <a:lvl4pPr>
              <a:defRPr sz="2520"/>
            </a:lvl4pPr>
            <a:lvl5pPr>
              <a:defRPr sz="2520"/>
            </a:lvl5pPr>
            <a:lvl6pPr>
              <a:defRPr sz="2520"/>
            </a:lvl6pPr>
            <a:lvl7pPr>
              <a:defRPr sz="2520"/>
            </a:lvl7pPr>
            <a:lvl8pPr>
              <a:defRPr sz="2520"/>
            </a:lvl8pPr>
            <a:lvl9pPr>
              <a:defRPr sz="252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133564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30277" y="1244111"/>
            <a:ext cx="7776329" cy="6140542"/>
          </a:xfrm>
        </p:spPr>
        <p:txBody>
          <a:bodyPr anchor="t"/>
          <a:lstStyle>
            <a:lvl1pPr marL="0" indent="0">
              <a:buNone/>
              <a:defRPr sz="4032"/>
            </a:lvl1pPr>
            <a:lvl2pPr marL="576026" indent="0">
              <a:buNone/>
              <a:defRPr sz="3528"/>
            </a:lvl2pPr>
            <a:lvl3pPr marL="1152053" indent="0">
              <a:buNone/>
              <a:defRPr sz="3024"/>
            </a:lvl3pPr>
            <a:lvl4pPr marL="1728079" indent="0">
              <a:buNone/>
              <a:defRPr sz="2520"/>
            </a:lvl4pPr>
            <a:lvl5pPr marL="2304105" indent="0">
              <a:buNone/>
              <a:defRPr sz="2520"/>
            </a:lvl5pPr>
            <a:lvl6pPr marL="2880131" indent="0">
              <a:buNone/>
              <a:defRPr sz="2520"/>
            </a:lvl6pPr>
            <a:lvl7pPr marL="3456158" indent="0">
              <a:buNone/>
              <a:defRPr sz="2520"/>
            </a:lvl7pPr>
            <a:lvl8pPr marL="4032184" indent="0">
              <a:buNone/>
              <a:defRPr sz="2520"/>
            </a:lvl8pPr>
            <a:lvl9pPr marL="4608210" indent="0">
              <a:buNone/>
              <a:defRPr sz="252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568768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962551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992465" y="460041"/>
            <a:ext cx="3312140" cy="7322647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6045" y="460041"/>
            <a:ext cx="9744412" cy="7322647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25865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87400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70012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20081" y="1414125"/>
            <a:ext cx="11520488" cy="3008266"/>
          </a:xfrm>
        </p:spPr>
        <p:txBody>
          <a:bodyPr anchor="b"/>
          <a:lstStyle>
            <a:lvl1pPr algn="ctr"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20081" y="4538401"/>
            <a:ext cx="11520488" cy="2086184"/>
          </a:xfrm>
        </p:spPr>
        <p:txBody>
          <a:bodyPr/>
          <a:lstStyle>
            <a:lvl1pPr marL="0" indent="0" algn="ctr">
              <a:buNone/>
              <a:defRPr sz="3024"/>
            </a:lvl1pPr>
            <a:lvl2pPr marL="576026" indent="0" algn="ctr">
              <a:buNone/>
              <a:defRPr sz="2520"/>
            </a:lvl2pPr>
            <a:lvl3pPr marL="1152053" indent="0" algn="ctr">
              <a:buNone/>
              <a:defRPr sz="2268"/>
            </a:lvl3pPr>
            <a:lvl4pPr marL="1728079" indent="0" algn="ctr">
              <a:buNone/>
              <a:defRPr sz="2016"/>
            </a:lvl4pPr>
            <a:lvl5pPr marL="2304105" indent="0" algn="ctr">
              <a:buNone/>
              <a:defRPr sz="2016"/>
            </a:lvl5pPr>
            <a:lvl6pPr marL="2880131" indent="0" algn="ctr">
              <a:buNone/>
              <a:defRPr sz="2016"/>
            </a:lvl6pPr>
            <a:lvl7pPr marL="3456158" indent="0" algn="ctr">
              <a:buNone/>
              <a:defRPr sz="2016"/>
            </a:lvl7pPr>
            <a:lvl8pPr marL="4032184" indent="0" algn="ctr">
              <a:buNone/>
              <a:defRPr sz="2016"/>
            </a:lvl8pPr>
            <a:lvl9pPr marL="4608210" indent="0" algn="ctr">
              <a:buNone/>
              <a:defRPr sz="2016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59880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22923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8044" y="2154191"/>
            <a:ext cx="13248561" cy="3594317"/>
          </a:xfrm>
        </p:spPr>
        <p:txBody>
          <a:bodyPr anchor="b"/>
          <a:lstStyle>
            <a:lvl1pPr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8044" y="5782512"/>
            <a:ext cx="13248561" cy="1890166"/>
          </a:xfrm>
        </p:spPr>
        <p:txBody>
          <a:bodyPr/>
          <a:lstStyle>
            <a:lvl1pPr marL="0" indent="0">
              <a:buNone/>
              <a:defRPr sz="3024">
                <a:solidFill>
                  <a:schemeClr val="tx1">
                    <a:tint val="75000"/>
                  </a:schemeClr>
                </a:solidFill>
              </a:defRPr>
            </a:lvl1pPr>
            <a:lvl2pPr marL="576026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2pPr>
            <a:lvl3pPr marL="1152053" indent="0">
              <a:buNone/>
              <a:defRPr sz="2268">
                <a:solidFill>
                  <a:schemeClr val="tx1">
                    <a:tint val="75000"/>
                  </a:schemeClr>
                </a:solidFill>
              </a:defRPr>
            </a:lvl3pPr>
            <a:lvl4pPr marL="1728079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4pPr>
            <a:lvl5pPr marL="2304105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5pPr>
            <a:lvl6pPr marL="2880131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6pPr>
            <a:lvl7pPr marL="3456158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7pPr>
            <a:lvl8pPr marL="4032184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8pPr>
            <a:lvl9pPr marL="4608210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5965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56045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76329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81727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5" y="460041"/>
            <a:ext cx="13248561" cy="1670148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8046" y="2118188"/>
            <a:ext cx="6498274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58046" y="3156278"/>
            <a:ext cx="6498274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776329" y="2118188"/>
            <a:ext cx="6530277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776329" y="3156278"/>
            <a:ext cx="6530277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35319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2445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.xml"/><Relationship Id="rId3" Type="http://schemas.openxmlformats.org/officeDocument/2006/relationships/slideLayout" Target="../slideLayouts/slideLayout6.xml"/><Relationship Id="rId7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6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4.xml"/><Relationship Id="rId5" Type="http://schemas.openxmlformats.org/officeDocument/2006/relationships/slideLayout" Target="../slideLayouts/slideLayout8.xml"/><Relationship Id="rId10" Type="http://schemas.openxmlformats.org/officeDocument/2006/relationships/slideLayout" Target="../slideLayouts/slideLayout13.xml"/><Relationship Id="rId4" Type="http://schemas.openxmlformats.org/officeDocument/2006/relationships/slideLayout" Target="../slideLayouts/slideLayout7.xml"/><Relationship Id="rId9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768033" y="346034"/>
            <a:ext cx="13824586" cy="14401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768033" y="2016179"/>
            <a:ext cx="13824586" cy="57025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768033" y="8008711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20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E97B707-22D4-4B06-9A8A-89EF284804D8}" type="datetimeFigureOut">
              <a:rPr lang="zh-CN" altLang="en-US"/>
              <a:pPr>
                <a:defRPr/>
              </a:pPr>
              <a:t>2021/3/31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248224" y="8008711"/>
            <a:ext cx="4864206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20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1008466" y="8008711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20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F49717-76DA-4DAA-9161-16E5D566D9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  <p:sldLayoutId id="2147483712" r:id="rId2"/>
    <p:sldLayoutId id="2147483713" r:id="rId3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7332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5pPr>
      <a:lvl6pPr marL="767962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6pPr>
      <a:lvl7pPr marL="1535923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7pPr>
      <a:lvl8pPr marL="2303885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8pPr>
      <a:lvl9pPr marL="3071846" algn="ctr" rtl="0" fontAlgn="base">
        <a:spcBef>
          <a:spcPct val="0"/>
        </a:spcBef>
        <a:spcAft>
          <a:spcPct val="0"/>
        </a:spcAft>
        <a:defRPr sz="7332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575971" indent="-575971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5332" kern="1200">
          <a:solidFill>
            <a:schemeClr val="tx1"/>
          </a:solidFill>
          <a:latin typeface="+mn-lt"/>
          <a:ea typeface="+mn-ea"/>
          <a:cs typeface="+mn-cs"/>
        </a:defRPr>
      </a:lvl1pPr>
      <a:lvl2pPr marL="1247938" indent="-47997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4666" kern="1200">
          <a:solidFill>
            <a:schemeClr val="tx1"/>
          </a:solidFill>
          <a:latin typeface="+mn-lt"/>
          <a:ea typeface="+mn-ea"/>
          <a:cs typeface="+mn-cs"/>
        </a:defRPr>
      </a:lvl2pPr>
      <a:lvl3pPr marL="1919904" indent="-383981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999" kern="1200">
          <a:solidFill>
            <a:schemeClr val="tx1"/>
          </a:solidFill>
          <a:latin typeface="+mn-lt"/>
          <a:ea typeface="+mn-ea"/>
          <a:cs typeface="+mn-cs"/>
        </a:defRPr>
      </a:lvl3pPr>
      <a:lvl4pPr marL="2687866" indent="-383981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3333" kern="1200">
          <a:solidFill>
            <a:schemeClr val="tx1"/>
          </a:solidFill>
          <a:latin typeface="+mn-lt"/>
          <a:ea typeface="+mn-ea"/>
          <a:cs typeface="+mn-cs"/>
        </a:defRPr>
      </a:lvl4pPr>
      <a:lvl5pPr marL="3455827" indent="-383981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3333" kern="1200">
          <a:solidFill>
            <a:schemeClr val="tx1"/>
          </a:solidFill>
          <a:latin typeface="+mn-lt"/>
          <a:ea typeface="+mn-ea"/>
          <a:cs typeface="+mn-cs"/>
        </a:defRPr>
      </a:lvl5pPr>
      <a:lvl6pPr marL="4223789" indent="-383981" algn="l" defTabSz="1535923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6pPr>
      <a:lvl7pPr marL="4991750" indent="-383981" algn="l" defTabSz="1535923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7pPr>
      <a:lvl8pPr marL="5759712" indent="-383981" algn="l" defTabSz="1535923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8pPr>
      <a:lvl9pPr marL="6527673" indent="-383981" algn="l" defTabSz="1535923" rtl="0" eaLnBrk="1" latinLnBrk="0" hangingPunct="1">
        <a:spcBef>
          <a:spcPct val="20000"/>
        </a:spcBef>
        <a:buFont typeface="Arial" pitchFamily="34" charset="0"/>
        <a:buChar char="•"/>
        <a:defRPr sz="33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535923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1pPr>
      <a:lvl2pPr marL="767962" algn="l" defTabSz="1535923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2pPr>
      <a:lvl3pPr marL="1535923" algn="l" defTabSz="1535923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3pPr>
      <a:lvl4pPr marL="2303885" algn="l" defTabSz="1535923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4pPr>
      <a:lvl5pPr marL="3071846" algn="l" defTabSz="1535923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5pPr>
      <a:lvl6pPr marL="3839808" algn="l" defTabSz="1535923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6pPr>
      <a:lvl7pPr marL="4607769" algn="l" defTabSz="1535923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7pPr>
      <a:lvl8pPr marL="5375731" algn="l" defTabSz="1535923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8pPr>
      <a:lvl9pPr marL="6143693" algn="l" defTabSz="1535923" rtl="0" eaLnBrk="1" latinLnBrk="0" hangingPunct="1">
        <a:defRPr sz="306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6045" y="460041"/>
            <a:ext cx="13248561" cy="167014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6045" y="2300203"/>
            <a:ext cx="13248561" cy="54824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6045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2021/3/31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88216" y="8008708"/>
            <a:ext cx="5184219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48459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12078736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</p:sldLayoutIdLst>
  <p:txStyles>
    <p:titleStyle>
      <a:lvl1pPr algn="l" defTabSz="1152053" rtl="0" eaLnBrk="1" latinLnBrk="0" hangingPunct="1">
        <a:lnSpc>
          <a:spcPct val="90000"/>
        </a:lnSpc>
        <a:spcBef>
          <a:spcPct val="0"/>
        </a:spcBef>
        <a:buNone/>
        <a:defRPr sz="554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88013" indent="-288013" algn="l" defTabSz="1152053" rtl="0" eaLnBrk="1" latinLnBrk="0" hangingPunct="1">
        <a:lnSpc>
          <a:spcPct val="90000"/>
        </a:lnSpc>
        <a:spcBef>
          <a:spcPts val="1260"/>
        </a:spcBef>
        <a:buFont typeface="Arial" panose="020B0604020202020204" pitchFamily="34" charset="0"/>
        <a:buChar char="•"/>
        <a:defRPr sz="3528" kern="1200">
          <a:solidFill>
            <a:schemeClr val="tx1"/>
          </a:solidFill>
          <a:latin typeface="+mn-lt"/>
          <a:ea typeface="+mn-ea"/>
          <a:cs typeface="+mn-cs"/>
        </a:defRPr>
      </a:lvl1pPr>
      <a:lvl2pPr marL="864039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2pPr>
      <a:lvl3pPr marL="1440066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2016092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592118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3168145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744171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320197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896223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1pPr>
      <a:lvl2pPr marL="576026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2pPr>
      <a:lvl3pPr marL="1152053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728079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304105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2880131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456158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032184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60821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0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/>
          <p:cNvSpPr>
            <a:spLocks/>
          </p:cNvSpPr>
          <p:nvPr/>
        </p:nvSpPr>
        <p:spPr bwMode="auto">
          <a:xfrm>
            <a:off x="3039049" y="2709012"/>
            <a:ext cx="2742822" cy="950253"/>
          </a:xfrm>
          <a:custGeom>
            <a:avLst/>
            <a:gdLst>
              <a:gd name="T0" fmla="*/ 542 w 548"/>
              <a:gd name="T1" fmla="*/ 171 h 189"/>
              <a:gd name="T2" fmla="*/ 548 w 548"/>
              <a:gd name="T3" fmla="*/ 149 h 189"/>
              <a:gd name="T4" fmla="*/ 449 w 548"/>
              <a:gd name="T5" fmla="*/ 83 h 189"/>
              <a:gd name="T6" fmla="*/ 273 w 548"/>
              <a:gd name="T7" fmla="*/ 0 h 189"/>
              <a:gd name="T8" fmla="*/ 98 w 548"/>
              <a:gd name="T9" fmla="*/ 83 h 189"/>
              <a:gd name="T10" fmla="*/ 0 w 548"/>
              <a:gd name="T11" fmla="*/ 148 h 189"/>
              <a:gd name="T12" fmla="*/ 7 w 548"/>
              <a:gd name="T13" fmla="*/ 176 h 189"/>
              <a:gd name="T14" fmla="*/ 6 w 548"/>
              <a:gd name="T15" fmla="*/ 188 h 189"/>
              <a:gd name="T16" fmla="*/ 125 w 548"/>
              <a:gd name="T17" fmla="*/ 112 h 189"/>
              <a:gd name="T18" fmla="*/ 273 w 548"/>
              <a:gd name="T19" fmla="*/ 40 h 189"/>
              <a:gd name="T20" fmla="*/ 421 w 548"/>
              <a:gd name="T21" fmla="*/ 112 h 189"/>
              <a:gd name="T22" fmla="*/ 543 w 548"/>
              <a:gd name="T23" fmla="*/ 189 h 189"/>
              <a:gd name="T24" fmla="*/ 542 w 548"/>
              <a:gd name="T25" fmla="*/ 171 h 1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48" h="189">
                <a:moveTo>
                  <a:pt x="542" y="171"/>
                </a:moveTo>
                <a:cubicBezTo>
                  <a:pt x="542" y="163"/>
                  <a:pt x="545" y="156"/>
                  <a:pt x="548" y="149"/>
                </a:cubicBezTo>
                <a:cubicBezTo>
                  <a:pt x="506" y="138"/>
                  <a:pt x="479" y="112"/>
                  <a:pt x="449" y="83"/>
                </a:cubicBezTo>
                <a:cubicBezTo>
                  <a:pt x="408" y="44"/>
                  <a:pt x="362" y="0"/>
                  <a:pt x="273" y="0"/>
                </a:cubicBezTo>
                <a:cubicBezTo>
                  <a:pt x="184" y="0"/>
                  <a:pt x="138" y="44"/>
                  <a:pt x="98" y="83"/>
                </a:cubicBezTo>
                <a:cubicBezTo>
                  <a:pt x="68" y="111"/>
                  <a:pt x="41" y="137"/>
                  <a:pt x="0" y="148"/>
                </a:cubicBezTo>
                <a:cubicBezTo>
                  <a:pt x="5" y="157"/>
                  <a:pt x="7" y="166"/>
                  <a:pt x="7" y="176"/>
                </a:cubicBezTo>
                <a:cubicBezTo>
                  <a:pt x="7" y="180"/>
                  <a:pt x="7" y="184"/>
                  <a:pt x="6" y="188"/>
                </a:cubicBezTo>
                <a:cubicBezTo>
                  <a:pt x="60" y="174"/>
                  <a:pt x="94" y="142"/>
                  <a:pt x="125" y="112"/>
                </a:cubicBezTo>
                <a:cubicBezTo>
                  <a:pt x="165" y="73"/>
                  <a:pt x="200" y="40"/>
                  <a:pt x="273" y="40"/>
                </a:cubicBezTo>
                <a:cubicBezTo>
                  <a:pt x="346" y="40"/>
                  <a:pt x="381" y="73"/>
                  <a:pt x="421" y="112"/>
                </a:cubicBezTo>
                <a:cubicBezTo>
                  <a:pt x="452" y="142"/>
                  <a:pt x="487" y="176"/>
                  <a:pt x="543" y="189"/>
                </a:cubicBezTo>
                <a:cubicBezTo>
                  <a:pt x="542" y="183"/>
                  <a:pt x="541" y="177"/>
                  <a:pt x="542" y="17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3" name="Freeform 6"/>
          <p:cNvSpPr>
            <a:spLocks/>
          </p:cNvSpPr>
          <p:nvPr/>
        </p:nvSpPr>
        <p:spPr bwMode="auto">
          <a:xfrm>
            <a:off x="9474949" y="2709012"/>
            <a:ext cx="2740706" cy="958719"/>
          </a:xfrm>
          <a:custGeom>
            <a:avLst/>
            <a:gdLst>
              <a:gd name="T0" fmla="*/ 540 w 548"/>
              <a:gd name="T1" fmla="*/ 171 h 191"/>
              <a:gd name="T2" fmla="*/ 548 w 548"/>
              <a:gd name="T3" fmla="*/ 147 h 191"/>
              <a:gd name="T4" fmla="*/ 456 w 548"/>
              <a:gd name="T5" fmla="*/ 83 h 191"/>
              <a:gd name="T6" fmla="*/ 281 w 548"/>
              <a:gd name="T7" fmla="*/ 0 h 191"/>
              <a:gd name="T8" fmla="*/ 105 w 548"/>
              <a:gd name="T9" fmla="*/ 83 h 191"/>
              <a:gd name="T10" fmla="*/ 0 w 548"/>
              <a:gd name="T11" fmla="*/ 151 h 191"/>
              <a:gd name="T12" fmla="*/ 6 w 548"/>
              <a:gd name="T13" fmla="*/ 176 h 191"/>
              <a:gd name="T14" fmla="*/ 4 w 548"/>
              <a:gd name="T15" fmla="*/ 191 h 191"/>
              <a:gd name="T16" fmla="*/ 133 w 548"/>
              <a:gd name="T17" fmla="*/ 112 h 191"/>
              <a:gd name="T18" fmla="*/ 281 w 548"/>
              <a:gd name="T19" fmla="*/ 40 h 191"/>
              <a:gd name="T20" fmla="*/ 429 w 548"/>
              <a:gd name="T21" fmla="*/ 112 h 191"/>
              <a:gd name="T22" fmla="*/ 541 w 548"/>
              <a:gd name="T23" fmla="*/ 186 h 191"/>
              <a:gd name="T24" fmla="*/ 540 w 548"/>
              <a:gd name="T25" fmla="*/ 171 h 1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48" h="191">
                <a:moveTo>
                  <a:pt x="540" y="171"/>
                </a:moveTo>
                <a:cubicBezTo>
                  <a:pt x="541" y="162"/>
                  <a:pt x="544" y="154"/>
                  <a:pt x="548" y="147"/>
                </a:cubicBezTo>
                <a:cubicBezTo>
                  <a:pt x="510" y="135"/>
                  <a:pt x="485" y="110"/>
                  <a:pt x="456" y="83"/>
                </a:cubicBezTo>
                <a:cubicBezTo>
                  <a:pt x="416" y="44"/>
                  <a:pt x="370" y="0"/>
                  <a:pt x="281" y="0"/>
                </a:cubicBezTo>
                <a:cubicBezTo>
                  <a:pt x="192" y="0"/>
                  <a:pt x="146" y="44"/>
                  <a:pt x="105" y="83"/>
                </a:cubicBezTo>
                <a:cubicBezTo>
                  <a:pt x="74" y="113"/>
                  <a:pt x="46" y="140"/>
                  <a:pt x="0" y="151"/>
                </a:cubicBezTo>
                <a:cubicBezTo>
                  <a:pt x="4" y="158"/>
                  <a:pt x="6" y="167"/>
                  <a:pt x="6" y="176"/>
                </a:cubicBezTo>
                <a:cubicBezTo>
                  <a:pt x="6" y="181"/>
                  <a:pt x="5" y="186"/>
                  <a:pt x="4" y="191"/>
                </a:cubicBezTo>
                <a:cubicBezTo>
                  <a:pt x="64" y="178"/>
                  <a:pt x="100" y="143"/>
                  <a:pt x="133" y="112"/>
                </a:cubicBezTo>
                <a:cubicBezTo>
                  <a:pt x="173" y="73"/>
                  <a:pt x="208" y="40"/>
                  <a:pt x="281" y="40"/>
                </a:cubicBezTo>
                <a:cubicBezTo>
                  <a:pt x="354" y="40"/>
                  <a:pt x="388" y="73"/>
                  <a:pt x="429" y="112"/>
                </a:cubicBezTo>
                <a:cubicBezTo>
                  <a:pt x="458" y="140"/>
                  <a:pt x="491" y="172"/>
                  <a:pt x="541" y="186"/>
                </a:cubicBezTo>
                <a:cubicBezTo>
                  <a:pt x="540" y="181"/>
                  <a:pt x="540" y="176"/>
                  <a:pt x="540" y="17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4" name="Freeform 7"/>
          <p:cNvSpPr>
            <a:spLocks/>
          </p:cNvSpPr>
          <p:nvPr/>
        </p:nvSpPr>
        <p:spPr bwMode="auto">
          <a:xfrm>
            <a:off x="12742629" y="2709012"/>
            <a:ext cx="1475114" cy="950253"/>
          </a:xfrm>
          <a:custGeom>
            <a:avLst/>
            <a:gdLst>
              <a:gd name="T0" fmla="*/ 275 w 295"/>
              <a:gd name="T1" fmla="*/ 0 h 189"/>
              <a:gd name="T2" fmla="*/ 99 w 295"/>
              <a:gd name="T3" fmla="*/ 83 h 189"/>
              <a:gd name="T4" fmla="*/ 0 w 295"/>
              <a:gd name="T5" fmla="*/ 149 h 189"/>
              <a:gd name="T6" fmla="*/ 6 w 295"/>
              <a:gd name="T7" fmla="*/ 176 h 189"/>
              <a:gd name="T8" fmla="*/ 5 w 295"/>
              <a:gd name="T9" fmla="*/ 189 h 189"/>
              <a:gd name="T10" fmla="*/ 127 w 295"/>
              <a:gd name="T11" fmla="*/ 112 h 189"/>
              <a:gd name="T12" fmla="*/ 275 w 295"/>
              <a:gd name="T13" fmla="*/ 40 h 189"/>
              <a:gd name="T14" fmla="*/ 295 w 295"/>
              <a:gd name="T15" fmla="*/ 20 h 189"/>
              <a:gd name="T16" fmla="*/ 275 w 295"/>
              <a:gd name="T17" fmla="*/ 0 h 1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95" h="189">
                <a:moveTo>
                  <a:pt x="275" y="0"/>
                </a:moveTo>
                <a:cubicBezTo>
                  <a:pt x="186" y="0"/>
                  <a:pt x="140" y="44"/>
                  <a:pt x="99" y="83"/>
                </a:cubicBezTo>
                <a:cubicBezTo>
                  <a:pt x="69" y="112"/>
                  <a:pt x="42" y="138"/>
                  <a:pt x="0" y="149"/>
                </a:cubicBezTo>
                <a:cubicBezTo>
                  <a:pt x="4" y="157"/>
                  <a:pt x="6" y="166"/>
                  <a:pt x="6" y="176"/>
                </a:cubicBezTo>
                <a:cubicBezTo>
                  <a:pt x="6" y="181"/>
                  <a:pt x="6" y="185"/>
                  <a:pt x="5" y="189"/>
                </a:cubicBezTo>
                <a:cubicBezTo>
                  <a:pt x="60" y="176"/>
                  <a:pt x="95" y="142"/>
                  <a:pt x="127" y="112"/>
                </a:cubicBezTo>
                <a:cubicBezTo>
                  <a:pt x="167" y="73"/>
                  <a:pt x="202" y="40"/>
                  <a:pt x="275" y="40"/>
                </a:cubicBezTo>
                <a:cubicBezTo>
                  <a:pt x="286" y="40"/>
                  <a:pt x="295" y="31"/>
                  <a:pt x="295" y="20"/>
                </a:cubicBezTo>
                <a:cubicBezTo>
                  <a:pt x="295" y="9"/>
                  <a:pt x="286" y="0"/>
                  <a:pt x="275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" name="Freeform 8"/>
          <p:cNvSpPr>
            <a:spLocks/>
          </p:cNvSpPr>
          <p:nvPr/>
        </p:nvSpPr>
        <p:spPr bwMode="auto">
          <a:xfrm>
            <a:off x="6306735" y="2709016"/>
            <a:ext cx="2647586" cy="935438"/>
          </a:xfrm>
          <a:custGeom>
            <a:avLst/>
            <a:gdLst>
              <a:gd name="T0" fmla="*/ 520 w 529"/>
              <a:gd name="T1" fmla="*/ 171 h 186"/>
              <a:gd name="T2" fmla="*/ 529 w 529"/>
              <a:gd name="T3" fmla="*/ 145 h 186"/>
              <a:gd name="T4" fmla="*/ 442 w 529"/>
              <a:gd name="T5" fmla="*/ 83 h 186"/>
              <a:gd name="T6" fmla="*/ 267 w 529"/>
              <a:gd name="T7" fmla="*/ 0 h 186"/>
              <a:gd name="T8" fmla="*/ 91 w 529"/>
              <a:gd name="T9" fmla="*/ 83 h 186"/>
              <a:gd name="T10" fmla="*/ 0 w 529"/>
              <a:gd name="T11" fmla="*/ 147 h 186"/>
              <a:gd name="T12" fmla="*/ 8 w 529"/>
              <a:gd name="T13" fmla="*/ 176 h 186"/>
              <a:gd name="T14" fmla="*/ 7 w 529"/>
              <a:gd name="T15" fmla="*/ 186 h 186"/>
              <a:gd name="T16" fmla="*/ 119 w 529"/>
              <a:gd name="T17" fmla="*/ 112 h 186"/>
              <a:gd name="T18" fmla="*/ 267 w 529"/>
              <a:gd name="T19" fmla="*/ 40 h 186"/>
              <a:gd name="T20" fmla="*/ 415 w 529"/>
              <a:gd name="T21" fmla="*/ 112 h 186"/>
              <a:gd name="T22" fmla="*/ 520 w 529"/>
              <a:gd name="T23" fmla="*/ 184 h 186"/>
              <a:gd name="T24" fmla="*/ 520 w 529"/>
              <a:gd name="T25" fmla="*/ 171 h 1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29" h="186">
                <a:moveTo>
                  <a:pt x="520" y="171"/>
                </a:moveTo>
                <a:cubicBezTo>
                  <a:pt x="521" y="162"/>
                  <a:pt x="524" y="153"/>
                  <a:pt x="529" y="145"/>
                </a:cubicBezTo>
                <a:cubicBezTo>
                  <a:pt x="494" y="132"/>
                  <a:pt x="469" y="109"/>
                  <a:pt x="442" y="83"/>
                </a:cubicBezTo>
                <a:cubicBezTo>
                  <a:pt x="402" y="44"/>
                  <a:pt x="356" y="0"/>
                  <a:pt x="267" y="0"/>
                </a:cubicBezTo>
                <a:cubicBezTo>
                  <a:pt x="178" y="0"/>
                  <a:pt x="132" y="44"/>
                  <a:pt x="91" y="83"/>
                </a:cubicBezTo>
                <a:cubicBezTo>
                  <a:pt x="63" y="110"/>
                  <a:pt x="38" y="135"/>
                  <a:pt x="0" y="147"/>
                </a:cubicBezTo>
                <a:cubicBezTo>
                  <a:pt x="5" y="155"/>
                  <a:pt x="8" y="165"/>
                  <a:pt x="8" y="176"/>
                </a:cubicBezTo>
                <a:cubicBezTo>
                  <a:pt x="8" y="180"/>
                  <a:pt x="7" y="183"/>
                  <a:pt x="7" y="186"/>
                </a:cubicBezTo>
                <a:cubicBezTo>
                  <a:pt x="57" y="172"/>
                  <a:pt x="89" y="140"/>
                  <a:pt x="119" y="112"/>
                </a:cubicBezTo>
                <a:cubicBezTo>
                  <a:pt x="159" y="73"/>
                  <a:pt x="194" y="40"/>
                  <a:pt x="267" y="40"/>
                </a:cubicBezTo>
                <a:cubicBezTo>
                  <a:pt x="340" y="40"/>
                  <a:pt x="374" y="73"/>
                  <a:pt x="415" y="112"/>
                </a:cubicBezTo>
                <a:cubicBezTo>
                  <a:pt x="443" y="139"/>
                  <a:pt x="474" y="169"/>
                  <a:pt x="520" y="184"/>
                </a:cubicBezTo>
                <a:cubicBezTo>
                  <a:pt x="520" y="180"/>
                  <a:pt x="520" y="176"/>
                  <a:pt x="520" y="17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6" name="Freeform 9"/>
          <p:cNvSpPr>
            <a:spLocks/>
          </p:cNvSpPr>
          <p:nvPr/>
        </p:nvSpPr>
        <p:spPr bwMode="auto">
          <a:xfrm>
            <a:off x="1066587" y="2709012"/>
            <a:ext cx="1447601" cy="939671"/>
          </a:xfrm>
          <a:custGeom>
            <a:avLst/>
            <a:gdLst>
              <a:gd name="T0" fmla="*/ 282 w 289"/>
              <a:gd name="T1" fmla="*/ 171 h 187"/>
              <a:gd name="T2" fmla="*/ 289 w 289"/>
              <a:gd name="T3" fmla="*/ 147 h 187"/>
              <a:gd name="T4" fmla="*/ 196 w 289"/>
              <a:gd name="T5" fmla="*/ 83 h 187"/>
              <a:gd name="T6" fmla="*/ 20 w 289"/>
              <a:gd name="T7" fmla="*/ 0 h 187"/>
              <a:gd name="T8" fmla="*/ 0 w 289"/>
              <a:gd name="T9" fmla="*/ 20 h 187"/>
              <a:gd name="T10" fmla="*/ 20 w 289"/>
              <a:gd name="T11" fmla="*/ 40 h 187"/>
              <a:gd name="T12" fmla="*/ 168 w 289"/>
              <a:gd name="T13" fmla="*/ 112 h 187"/>
              <a:gd name="T14" fmla="*/ 283 w 289"/>
              <a:gd name="T15" fmla="*/ 187 h 187"/>
              <a:gd name="T16" fmla="*/ 282 w 289"/>
              <a:gd name="T17" fmla="*/ 171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9" h="187">
                <a:moveTo>
                  <a:pt x="282" y="171"/>
                </a:moveTo>
                <a:cubicBezTo>
                  <a:pt x="283" y="163"/>
                  <a:pt x="286" y="155"/>
                  <a:pt x="289" y="147"/>
                </a:cubicBezTo>
                <a:cubicBezTo>
                  <a:pt x="251" y="135"/>
                  <a:pt x="225" y="111"/>
                  <a:pt x="196" y="83"/>
                </a:cubicBezTo>
                <a:cubicBezTo>
                  <a:pt x="155" y="44"/>
                  <a:pt x="109" y="0"/>
                  <a:pt x="20" y="0"/>
                </a:cubicBezTo>
                <a:cubicBezTo>
                  <a:pt x="9" y="0"/>
                  <a:pt x="0" y="9"/>
                  <a:pt x="0" y="20"/>
                </a:cubicBezTo>
                <a:cubicBezTo>
                  <a:pt x="0" y="31"/>
                  <a:pt x="9" y="40"/>
                  <a:pt x="20" y="40"/>
                </a:cubicBezTo>
                <a:cubicBezTo>
                  <a:pt x="93" y="40"/>
                  <a:pt x="128" y="73"/>
                  <a:pt x="168" y="112"/>
                </a:cubicBezTo>
                <a:cubicBezTo>
                  <a:pt x="198" y="141"/>
                  <a:pt x="232" y="173"/>
                  <a:pt x="283" y="187"/>
                </a:cubicBezTo>
                <a:cubicBezTo>
                  <a:pt x="282" y="182"/>
                  <a:pt x="282" y="177"/>
                  <a:pt x="282" y="17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7" name="Group 15"/>
          <p:cNvGrpSpPr/>
          <p:nvPr/>
        </p:nvGrpSpPr>
        <p:grpSpPr>
          <a:xfrm>
            <a:off x="1987211" y="3326994"/>
            <a:ext cx="1576700" cy="2861339"/>
            <a:chOff x="1854201" y="2590800"/>
            <a:chExt cx="1182688" cy="2146300"/>
          </a:xfrm>
        </p:grpSpPr>
        <p:sp>
          <p:nvSpPr>
            <p:cNvPr id="8" name="Freeform 10"/>
            <p:cNvSpPr>
              <a:spLocks/>
            </p:cNvSpPr>
            <p:nvPr/>
          </p:nvSpPr>
          <p:spPr bwMode="auto">
            <a:xfrm>
              <a:off x="1854201" y="3660775"/>
              <a:ext cx="1182688" cy="1076325"/>
            </a:xfrm>
            <a:custGeom>
              <a:avLst/>
              <a:gdLst>
                <a:gd name="T0" fmla="*/ 315 w 315"/>
                <a:gd name="T1" fmla="*/ 230 h 286"/>
                <a:gd name="T2" fmla="*/ 315 w 315"/>
                <a:gd name="T3" fmla="*/ 0 h 286"/>
                <a:gd name="T4" fmla="*/ 0 w 315"/>
                <a:gd name="T5" fmla="*/ 0 h 286"/>
                <a:gd name="T6" fmla="*/ 0 w 315"/>
                <a:gd name="T7" fmla="*/ 230 h 286"/>
                <a:gd name="T8" fmla="*/ 56 w 315"/>
                <a:gd name="T9" fmla="*/ 286 h 286"/>
                <a:gd name="T10" fmla="*/ 259 w 315"/>
                <a:gd name="T11" fmla="*/ 286 h 286"/>
                <a:gd name="T12" fmla="*/ 315 w 315"/>
                <a:gd name="T13" fmla="*/ 230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5" h="286">
                  <a:moveTo>
                    <a:pt x="315" y="230"/>
                  </a:moveTo>
                  <a:cubicBezTo>
                    <a:pt x="315" y="0"/>
                    <a:pt x="315" y="0"/>
                    <a:pt x="31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30"/>
                    <a:pt x="0" y="230"/>
                    <a:pt x="0" y="230"/>
                  </a:cubicBezTo>
                  <a:cubicBezTo>
                    <a:pt x="0" y="261"/>
                    <a:pt x="25" y="286"/>
                    <a:pt x="56" y="286"/>
                  </a:cubicBezTo>
                  <a:cubicBezTo>
                    <a:pt x="259" y="286"/>
                    <a:pt x="259" y="286"/>
                    <a:pt x="259" y="286"/>
                  </a:cubicBezTo>
                  <a:cubicBezTo>
                    <a:pt x="290" y="286"/>
                    <a:pt x="315" y="261"/>
                    <a:pt x="315" y="23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9" name="Rectangle 11"/>
            <p:cNvSpPr>
              <a:spLocks noChangeArrowheads="1"/>
            </p:cNvSpPr>
            <p:nvPr/>
          </p:nvSpPr>
          <p:spPr bwMode="auto">
            <a:xfrm>
              <a:off x="1854201" y="3660775"/>
              <a:ext cx="1182688" cy="176213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0" name="Freeform 12"/>
            <p:cNvSpPr>
              <a:spLocks/>
            </p:cNvSpPr>
            <p:nvPr/>
          </p:nvSpPr>
          <p:spPr bwMode="auto">
            <a:xfrm>
              <a:off x="2360613" y="2703513"/>
              <a:ext cx="173038" cy="173038"/>
            </a:xfrm>
            <a:custGeom>
              <a:avLst/>
              <a:gdLst>
                <a:gd name="T0" fmla="*/ 23 w 46"/>
                <a:gd name="T1" fmla="*/ 46 h 46"/>
                <a:gd name="T2" fmla="*/ 23 w 46"/>
                <a:gd name="T3" fmla="*/ 46 h 46"/>
                <a:gd name="T4" fmla="*/ 0 w 46"/>
                <a:gd name="T5" fmla="*/ 23 h 46"/>
                <a:gd name="T6" fmla="*/ 0 w 46"/>
                <a:gd name="T7" fmla="*/ 23 h 46"/>
                <a:gd name="T8" fmla="*/ 23 w 46"/>
                <a:gd name="T9" fmla="*/ 0 h 46"/>
                <a:gd name="T10" fmla="*/ 23 w 46"/>
                <a:gd name="T11" fmla="*/ 0 h 46"/>
                <a:gd name="T12" fmla="*/ 46 w 46"/>
                <a:gd name="T13" fmla="*/ 23 h 46"/>
                <a:gd name="T14" fmla="*/ 46 w 46"/>
                <a:gd name="T15" fmla="*/ 23 h 46"/>
                <a:gd name="T16" fmla="*/ 23 w 46"/>
                <a:gd name="T17" fmla="*/ 46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6" h="46">
                  <a:moveTo>
                    <a:pt x="23" y="46"/>
                  </a:moveTo>
                  <a:cubicBezTo>
                    <a:pt x="23" y="46"/>
                    <a:pt x="23" y="46"/>
                    <a:pt x="23" y="46"/>
                  </a:cubicBezTo>
                  <a:cubicBezTo>
                    <a:pt x="10" y="46"/>
                    <a:pt x="0" y="36"/>
                    <a:pt x="0" y="23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10"/>
                    <a:pt x="10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35" y="0"/>
                    <a:pt x="46" y="10"/>
                    <a:pt x="46" y="23"/>
                  </a:cubicBezTo>
                  <a:cubicBezTo>
                    <a:pt x="46" y="23"/>
                    <a:pt x="46" y="23"/>
                    <a:pt x="46" y="23"/>
                  </a:cubicBezTo>
                  <a:cubicBezTo>
                    <a:pt x="46" y="36"/>
                    <a:pt x="35" y="46"/>
                    <a:pt x="23" y="4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1" name="Freeform 13"/>
            <p:cNvSpPr>
              <a:spLocks noEditPoints="1"/>
            </p:cNvSpPr>
            <p:nvPr/>
          </p:nvSpPr>
          <p:spPr bwMode="auto">
            <a:xfrm>
              <a:off x="2241551" y="2590800"/>
              <a:ext cx="404813" cy="1174750"/>
            </a:xfrm>
            <a:custGeom>
              <a:avLst/>
              <a:gdLst>
                <a:gd name="T0" fmla="*/ 45 w 108"/>
                <a:gd name="T1" fmla="*/ 312 h 312"/>
                <a:gd name="T2" fmla="*/ 45 w 108"/>
                <a:gd name="T3" fmla="*/ 147 h 312"/>
                <a:gd name="T4" fmla="*/ 20 w 108"/>
                <a:gd name="T5" fmla="*/ 94 h 312"/>
                <a:gd name="T6" fmla="*/ 1 w 108"/>
                <a:gd name="T7" fmla="*/ 49 h 312"/>
                <a:gd name="T8" fmla="*/ 49 w 108"/>
                <a:gd name="T9" fmla="*/ 0 h 312"/>
                <a:gd name="T10" fmla="*/ 55 w 108"/>
                <a:gd name="T11" fmla="*/ 0 h 312"/>
                <a:gd name="T12" fmla="*/ 108 w 108"/>
                <a:gd name="T13" fmla="*/ 53 h 312"/>
                <a:gd name="T14" fmla="*/ 89 w 108"/>
                <a:gd name="T15" fmla="*/ 95 h 312"/>
                <a:gd name="T16" fmla="*/ 64 w 108"/>
                <a:gd name="T17" fmla="*/ 147 h 312"/>
                <a:gd name="T18" fmla="*/ 64 w 108"/>
                <a:gd name="T19" fmla="*/ 312 h 312"/>
                <a:gd name="T20" fmla="*/ 45 w 108"/>
                <a:gd name="T21" fmla="*/ 312 h 312"/>
                <a:gd name="T22" fmla="*/ 55 w 108"/>
                <a:gd name="T23" fmla="*/ 19 h 312"/>
                <a:gd name="T24" fmla="*/ 20 w 108"/>
                <a:gd name="T25" fmla="*/ 53 h 312"/>
                <a:gd name="T26" fmla="*/ 55 w 108"/>
                <a:gd name="T27" fmla="*/ 88 h 312"/>
                <a:gd name="T28" fmla="*/ 89 w 108"/>
                <a:gd name="T29" fmla="*/ 53 h 312"/>
                <a:gd name="T30" fmla="*/ 55 w 108"/>
                <a:gd name="T31" fmla="*/ 19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08" h="312">
                  <a:moveTo>
                    <a:pt x="45" y="312"/>
                  </a:moveTo>
                  <a:cubicBezTo>
                    <a:pt x="45" y="147"/>
                    <a:pt x="45" y="147"/>
                    <a:pt x="45" y="147"/>
                  </a:cubicBezTo>
                  <a:cubicBezTo>
                    <a:pt x="45" y="127"/>
                    <a:pt x="36" y="108"/>
                    <a:pt x="20" y="94"/>
                  </a:cubicBezTo>
                  <a:cubicBezTo>
                    <a:pt x="7" y="83"/>
                    <a:pt x="0" y="66"/>
                    <a:pt x="1" y="49"/>
                  </a:cubicBezTo>
                  <a:cubicBezTo>
                    <a:pt x="3" y="23"/>
                    <a:pt x="23" y="3"/>
                    <a:pt x="49" y="0"/>
                  </a:cubicBezTo>
                  <a:cubicBezTo>
                    <a:pt x="51" y="0"/>
                    <a:pt x="53" y="0"/>
                    <a:pt x="55" y="0"/>
                  </a:cubicBezTo>
                  <a:cubicBezTo>
                    <a:pt x="84" y="0"/>
                    <a:pt x="108" y="24"/>
                    <a:pt x="108" y="53"/>
                  </a:cubicBezTo>
                  <a:cubicBezTo>
                    <a:pt x="108" y="69"/>
                    <a:pt x="101" y="84"/>
                    <a:pt x="89" y="95"/>
                  </a:cubicBezTo>
                  <a:cubicBezTo>
                    <a:pt x="73" y="107"/>
                    <a:pt x="64" y="126"/>
                    <a:pt x="64" y="147"/>
                  </a:cubicBezTo>
                  <a:cubicBezTo>
                    <a:pt x="64" y="312"/>
                    <a:pt x="64" y="312"/>
                    <a:pt x="64" y="312"/>
                  </a:cubicBezTo>
                  <a:lnTo>
                    <a:pt x="45" y="312"/>
                  </a:lnTo>
                  <a:close/>
                  <a:moveTo>
                    <a:pt x="55" y="19"/>
                  </a:moveTo>
                  <a:cubicBezTo>
                    <a:pt x="36" y="19"/>
                    <a:pt x="20" y="34"/>
                    <a:pt x="20" y="53"/>
                  </a:cubicBezTo>
                  <a:cubicBezTo>
                    <a:pt x="20" y="72"/>
                    <a:pt x="36" y="88"/>
                    <a:pt x="55" y="88"/>
                  </a:cubicBezTo>
                  <a:cubicBezTo>
                    <a:pt x="74" y="88"/>
                    <a:pt x="89" y="72"/>
                    <a:pt x="89" y="53"/>
                  </a:cubicBezTo>
                  <a:cubicBezTo>
                    <a:pt x="89" y="34"/>
                    <a:pt x="74" y="19"/>
                    <a:pt x="55" y="19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2" name="Freeform 14"/>
            <p:cNvSpPr>
              <a:spLocks/>
            </p:cNvSpPr>
            <p:nvPr/>
          </p:nvSpPr>
          <p:spPr bwMode="auto">
            <a:xfrm>
              <a:off x="2387601" y="3683000"/>
              <a:ext cx="120650" cy="120650"/>
            </a:xfrm>
            <a:custGeom>
              <a:avLst/>
              <a:gdLst>
                <a:gd name="T0" fmla="*/ 16 w 32"/>
                <a:gd name="T1" fmla="*/ 32 h 32"/>
                <a:gd name="T2" fmla="*/ 16 w 32"/>
                <a:gd name="T3" fmla="*/ 32 h 32"/>
                <a:gd name="T4" fmla="*/ 0 w 32"/>
                <a:gd name="T5" fmla="*/ 16 h 32"/>
                <a:gd name="T6" fmla="*/ 0 w 32"/>
                <a:gd name="T7" fmla="*/ 16 h 32"/>
                <a:gd name="T8" fmla="*/ 16 w 32"/>
                <a:gd name="T9" fmla="*/ 0 h 32"/>
                <a:gd name="T10" fmla="*/ 16 w 32"/>
                <a:gd name="T11" fmla="*/ 0 h 32"/>
                <a:gd name="T12" fmla="*/ 32 w 32"/>
                <a:gd name="T13" fmla="*/ 16 h 32"/>
                <a:gd name="T14" fmla="*/ 32 w 32"/>
                <a:gd name="T15" fmla="*/ 16 h 32"/>
                <a:gd name="T16" fmla="*/ 16 w 32"/>
                <a:gd name="T17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16" y="32"/>
                  </a:moveTo>
                  <a:cubicBezTo>
                    <a:pt x="16" y="32"/>
                    <a:pt x="16" y="32"/>
                    <a:pt x="16" y="32"/>
                  </a:cubicBezTo>
                  <a:cubicBezTo>
                    <a:pt x="7" y="32"/>
                    <a:pt x="0" y="25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8"/>
                    <a:pt x="7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5" y="0"/>
                    <a:pt x="32" y="8"/>
                    <a:pt x="32" y="16"/>
                  </a:cubicBezTo>
                  <a:cubicBezTo>
                    <a:pt x="32" y="16"/>
                    <a:pt x="32" y="16"/>
                    <a:pt x="32" y="16"/>
                  </a:cubicBezTo>
                  <a:cubicBezTo>
                    <a:pt x="32" y="25"/>
                    <a:pt x="25" y="32"/>
                    <a:pt x="16" y="3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3" name="Freeform 15"/>
            <p:cNvSpPr>
              <a:spLocks/>
            </p:cNvSpPr>
            <p:nvPr/>
          </p:nvSpPr>
          <p:spPr bwMode="auto">
            <a:xfrm>
              <a:off x="2417763" y="3713163"/>
              <a:ext cx="60325" cy="63500"/>
            </a:xfrm>
            <a:custGeom>
              <a:avLst/>
              <a:gdLst>
                <a:gd name="T0" fmla="*/ 8 w 16"/>
                <a:gd name="T1" fmla="*/ 17 h 17"/>
                <a:gd name="T2" fmla="*/ 8 w 16"/>
                <a:gd name="T3" fmla="*/ 17 h 17"/>
                <a:gd name="T4" fmla="*/ 0 w 16"/>
                <a:gd name="T5" fmla="*/ 8 h 17"/>
                <a:gd name="T6" fmla="*/ 0 w 16"/>
                <a:gd name="T7" fmla="*/ 8 h 17"/>
                <a:gd name="T8" fmla="*/ 8 w 16"/>
                <a:gd name="T9" fmla="*/ 0 h 17"/>
                <a:gd name="T10" fmla="*/ 8 w 16"/>
                <a:gd name="T11" fmla="*/ 0 h 17"/>
                <a:gd name="T12" fmla="*/ 16 w 16"/>
                <a:gd name="T13" fmla="*/ 8 h 17"/>
                <a:gd name="T14" fmla="*/ 16 w 16"/>
                <a:gd name="T15" fmla="*/ 8 h 17"/>
                <a:gd name="T16" fmla="*/ 8 w 16"/>
                <a:gd name="T17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7">
                  <a:moveTo>
                    <a:pt x="8" y="17"/>
                  </a:moveTo>
                  <a:cubicBezTo>
                    <a:pt x="8" y="17"/>
                    <a:pt x="8" y="17"/>
                    <a:pt x="8" y="17"/>
                  </a:cubicBezTo>
                  <a:cubicBezTo>
                    <a:pt x="3" y="17"/>
                    <a:pt x="0" y="13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3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6" y="13"/>
                    <a:pt x="12" y="17"/>
                    <a:pt x="8" y="1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4" name="Group 16"/>
          <p:cNvGrpSpPr/>
          <p:nvPr/>
        </p:nvGrpSpPr>
        <p:grpSpPr>
          <a:xfrm>
            <a:off x="5253835" y="3326994"/>
            <a:ext cx="1576700" cy="2861339"/>
            <a:chOff x="1854201" y="2590800"/>
            <a:chExt cx="1182688" cy="2146300"/>
          </a:xfrm>
        </p:grpSpPr>
        <p:sp>
          <p:nvSpPr>
            <p:cNvPr id="15" name="Freeform 10"/>
            <p:cNvSpPr>
              <a:spLocks/>
            </p:cNvSpPr>
            <p:nvPr/>
          </p:nvSpPr>
          <p:spPr bwMode="auto">
            <a:xfrm>
              <a:off x="1854201" y="3660775"/>
              <a:ext cx="1182688" cy="1076325"/>
            </a:xfrm>
            <a:custGeom>
              <a:avLst/>
              <a:gdLst>
                <a:gd name="T0" fmla="*/ 315 w 315"/>
                <a:gd name="T1" fmla="*/ 230 h 286"/>
                <a:gd name="T2" fmla="*/ 315 w 315"/>
                <a:gd name="T3" fmla="*/ 0 h 286"/>
                <a:gd name="T4" fmla="*/ 0 w 315"/>
                <a:gd name="T5" fmla="*/ 0 h 286"/>
                <a:gd name="T6" fmla="*/ 0 w 315"/>
                <a:gd name="T7" fmla="*/ 230 h 286"/>
                <a:gd name="T8" fmla="*/ 56 w 315"/>
                <a:gd name="T9" fmla="*/ 286 h 286"/>
                <a:gd name="T10" fmla="*/ 259 w 315"/>
                <a:gd name="T11" fmla="*/ 286 h 286"/>
                <a:gd name="T12" fmla="*/ 315 w 315"/>
                <a:gd name="T13" fmla="*/ 230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5" h="286">
                  <a:moveTo>
                    <a:pt x="315" y="230"/>
                  </a:moveTo>
                  <a:cubicBezTo>
                    <a:pt x="315" y="0"/>
                    <a:pt x="315" y="0"/>
                    <a:pt x="31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30"/>
                    <a:pt x="0" y="230"/>
                    <a:pt x="0" y="230"/>
                  </a:cubicBezTo>
                  <a:cubicBezTo>
                    <a:pt x="0" y="261"/>
                    <a:pt x="25" y="286"/>
                    <a:pt x="56" y="286"/>
                  </a:cubicBezTo>
                  <a:cubicBezTo>
                    <a:pt x="259" y="286"/>
                    <a:pt x="259" y="286"/>
                    <a:pt x="259" y="286"/>
                  </a:cubicBezTo>
                  <a:cubicBezTo>
                    <a:pt x="290" y="286"/>
                    <a:pt x="315" y="261"/>
                    <a:pt x="315" y="23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6" name="Rectangle 11"/>
            <p:cNvSpPr>
              <a:spLocks noChangeArrowheads="1"/>
            </p:cNvSpPr>
            <p:nvPr/>
          </p:nvSpPr>
          <p:spPr bwMode="auto">
            <a:xfrm>
              <a:off x="1854201" y="3660775"/>
              <a:ext cx="1182688" cy="176213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7" name="Freeform 12"/>
            <p:cNvSpPr>
              <a:spLocks/>
            </p:cNvSpPr>
            <p:nvPr/>
          </p:nvSpPr>
          <p:spPr bwMode="auto">
            <a:xfrm>
              <a:off x="2360613" y="2703513"/>
              <a:ext cx="173038" cy="173038"/>
            </a:xfrm>
            <a:custGeom>
              <a:avLst/>
              <a:gdLst>
                <a:gd name="T0" fmla="*/ 23 w 46"/>
                <a:gd name="T1" fmla="*/ 46 h 46"/>
                <a:gd name="T2" fmla="*/ 23 w 46"/>
                <a:gd name="T3" fmla="*/ 46 h 46"/>
                <a:gd name="T4" fmla="*/ 0 w 46"/>
                <a:gd name="T5" fmla="*/ 23 h 46"/>
                <a:gd name="T6" fmla="*/ 0 w 46"/>
                <a:gd name="T7" fmla="*/ 23 h 46"/>
                <a:gd name="T8" fmla="*/ 23 w 46"/>
                <a:gd name="T9" fmla="*/ 0 h 46"/>
                <a:gd name="T10" fmla="*/ 23 w 46"/>
                <a:gd name="T11" fmla="*/ 0 h 46"/>
                <a:gd name="T12" fmla="*/ 46 w 46"/>
                <a:gd name="T13" fmla="*/ 23 h 46"/>
                <a:gd name="T14" fmla="*/ 46 w 46"/>
                <a:gd name="T15" fmla="*/ 23 h 46"/>
                <a:gd name="T16" fmla="*/ 23 w 46"/>
                <a:gd name="T17" fmla="*/ 46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6" h="46">
                  <a:moveTo>
                    <a:pt x="23" y="46"/>
                  </a:moveTo>
                  <a:cubicBezTo>
                    <a:pt x="23" y="46"/>
                    <a:pt x="23" y="46"/>
                    <a:pt x="23" y="46"/>
                  </a:cubicBezTo>
                  <a:cubicBezTo>
                    <a:pt x="10" y="46"/>
                    <a:pt x="0" y="36"/>
                    <a:pt x="0" y="23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10"/>
                    <a:pt x="10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35" y="0"/>
                    <a:pt x="46" y="10"/>
                    <a:pt x="46" y="23"/>
                  </a:cubicBezTo>
                  <a:cubicBezTo>
                    <a:pt x="46" y="23"/>
                    <a:pt x="46" y="23"/>
                    <a:pt x="46" y="23"/>
                  </a:cubicBezTo>
                  <a:cubicBezTo>
                    <a:pt x="46" y="36"/>
                    <a:pt x="35" y="46"/>
                    <a:pt x="23" y="46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8" name="Freeform 13"/>
            <p:cNvSpPr>
              <a:spLocks noEditPoints="1"/>
            </p:cNvSpPr>
            <p:nvPr/>
          </p:nvSpPr>
          <p:spPr bwMode="auto">
            <a:xfrm>
              <a:off x="2241551" y="2590800"/>
              <a:ext cx="404813" cy="1174750"/>
            </a:xfrm>
            <a:custGeom>
              <a:avLst/>
              <a:gdLst>
                <a:gd name="T0" fmla="*/ 45 w 108"/>
                <a:gd name="T1" fmla="*/ 312 h 312"/>
                <a:gd name="T2" fmla="*/ 45 w 108"/>
                <a:gd name="T3" fmla="*/ 147 h 312"/>
                <a:gd name="T4" fmla="*/ 20 w 108"/>
                <a:gd name="T5" fmla="*/ 94 h 312"/>
                <a:gd name="T6" fmla="*/ 1 w 108"/>
                <a:gd name="T7" fmla="*/ 49 h 312"/>
                <a:gd name="T8" fmla="*/ 49 w 108"/>
                <a:gd name="T9" fmla="*/ 0 h 312"/>
                <a:gd name="T10" fmla="*/ 55 w 108"/>
                <a:gd name="T11" fmla="*/ 0 h 312"/>
                <a:gd name="T12" fmla="*/ 108 w 108"/>
                <a:gd name="T13" fmla="*/ 53 h 312"/>
                <a:gd name="T14" fmla="*/ 89 w 108"/>
                <a:gd name="T15" fmla="*/ 95 h 312"/>
                <a:gd name="T16" fmla="*/ 64 w 108"/>
                <a:gd name="T17" fmla="*/ 147 h 312"/>
                <a:gd name="T18" fmla="*/ 64 w 108"/>
                <a:gd name="T19" fmla="*/ 312 h 312"/>
                <a:gd name="T20" fmla="*/ 45 w 108"/>
                <a:gd name="T21" fmla="*/ 312 h 312"/>
                <a:gd name="T22" fmla="*/ 55 w 108"/>
                <a:gd name="T23" fmla="*/ 19 h 312"/>
                <a:gd name="T24" fmla="*/ 20 w 108"/>
                <a:gd name="T25" fmla="*/ 53 h 312"/>
                <a:gd name="T26" fmla="*/ 55 w 108"/>
                <a:gd name="T27" fmla="*/ 88 h 312"/>
                <a:gd name="T28" fmla="*/ 89 w 108"/>
                <a:gd name="T29" fmla="*/ 53 h 312"/>
                <a:gd name="T30" fmla="*/ 55 w 108"/>
                <a:gd name="T31" fmla="*/ 19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08" h="312">
                  <a:moveTo>
                    <a:pt x="45" y="312"/>
                  </a:moveTo>
                  <a:cubicBezTo>
                    <a:pt x="45" y="147"/>
                    <a:pt x="45" y="147"/>
                    <a:pt x="45" y="147"/>
                  </a:cubicBezTo>
                  <a:cubicBezTo>
                    <a:pt x="45" y="127"/>
                    <a:pt x="36" y="108"/>
                    <a:pt x="20" y="94"/>
                  </a:cubicBezTo>
                  <a:cubicBezTo>
                    <a:pt x="7" y="83"/>
                    <a:pt x="0" y="66"/>
                    <a:pt x="1" y="49"/>
                  </a:cubicBezTo>
                  <a:cubicBezTo>
                    <a:pt x="3" y="23"/>
                    <a:pt x="23" y="3"/>
                    <a:pt x="49" y="0"/>
                  </a:cubicBezTo>
                  <a:cubicBezTo>
                    <a:pt x="51" y="0"/>
                    <a:pt x="53" y="0"/>
                    <a:pt x="55" y="0"/>
                  </a:cubicBezTo>
                  <a:cubicBezTo>
                    <a:pt x="84" y="0"/>
                    <a:pt x="108" y="24"/>
                    <a:pt x="108" y="53"/>
                  </a:cubicBezTo>
                  <a:cubicBezTo>
                    <a:pt x="108" y="69"/>
                    <a:pt x="101" y="84"/>
                    <a:pt x="89" y="95"/>
                  </a:cubicBezTo>
                  <a:cubicBezTo>
                    <a:pt x="73" y="107"/>
                    <a:pt x="64" y="126"/>
                    <a:pt x="64" y="147"/>
                  </a:cubicBezTo>
                  <a:cubicBezTo>
                    <a:pt x="64" y="312"/>
                    <a:pt x="64" y="312"/>
                    <a:pt x="64" y="312"/>
                  </a:cubicBezTo>
                  <a:lnTo>
                    <a:pt x="45" y="312"/>
                  </a:lnTo>
                  <a:close/>
                  <a:moveTo>
                    <a:pt x="55" y="19"/>
                  </a:moveTo>
                  <a:cubicBezTo>
                    <a:pt x="36" y="19"/>
                    <a:pt x="20" y="34"/>
                    <a:pt x="20" y="53"/>
                  </a:cubicBezTo>
                  <a:cubicBezTo>
                    <a:pt x="20" y="72"/>
                    <a:pt x="36" y="88"/>
                    <a:pt x="55" y="88"/>
                  </a:cubicBezTo>
                  <a:cubicBezTo>
                    <a:pt x="74" y="88"/>
                    <a:pt x="89" y="72"/>
                    <a:pt x="89" y="53"/>
                  </a:cubicBezTo>
                  <a:cubicBezTo>
                    <a:pt x="89" y="34"/>
                    <a:pt x="74" y="19"/>
                    <a:pt x="55" y="19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9" name="Freeform 14"/>
            <p:cNvSpPr>
              <a:spLocks/>
            </p:cNvSpPr>
            <p:nvPr/>
          </p:nvSpPr>
          <p:spPr bwMode="auto">
            <a:xfrm>
              <a:off x="2387601" y="3683000"/>
              <a:ext cx="120650" cy="120650"/>
            </a:xfrm>
            <a:custGeom>
              <a:avLst/>
              <a:gdLst>
                <a:gd name="T0" fmla="*/ 16 w 32"/>
                <a:gd name="T1" fmla="*/ 32 h 32"/>
                <a:gd name="T2" fmla="*/ 16 w 32"/>
                <a:gd name="T3" fmla="*/ 32 h 32"/>
                <a:gd name="T4" fmla="*/ 0 w 32"/>
                <a:gd name="T5" fmla="*/ 16 h 32"/>
                <a:gd name="T6" fmla="*/ 0 w 32"/>
                <a:gd name="T7" fmla="*/ 16 h 32"/>
                <a:gd name="T8" fmla="*/ 16 w 32"/>
                <a:gd name="T9" fmla="*/ 0 h 32"/>
                <a:gd name="T10" fmla="*/ 16 w 32"/>
                <a:gd name="T11" fmla="*/ 0 h 32"/>
                <a:gd name="T12" fmla="*/ 32 w 32"/>
                <a:gd name="T13" fmla="*/ 16 h 32"/>
                <a:gd name="T14" fmla="*/ 32 w 32"/>
                <a:gd name="T15" fmla="*/ 16 h 32"/>
                <a:gd name="T16" fmla="*/ 16 w 32"/>
                <a:gd name="T17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16" y="32"/>
                  </a:moveTo>
                  <a:cubicBezTo>
                    <a:pt x="16" y="32"/>
                    <a:pt x="16" y="32"/>
                    <a:pt x="16" y="32"/>
                  </a:cubicBezTo>
                  <a:cubicBezTo>
                    <a:pt x="7" y="32"/>
                    <a:pt x="0" y="25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8"/>
                    <a:pt x="7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5" y="0"/>
                    <a:pt x="32" y="8"/>
                    <a:pt x="32" y="16"/>
                  </a:cubicBezTo>
                  <a:cubicBezTo>
                    <a:pt x="32" y="16"/>
                    <a:pt x="32" y="16"/>
                    <a:pt x="32" y="16"/>
                  </a:cubicBezTo>
                  <a:cubicBezTo>
                    <a:pt x="32" y="25"/>
                    <a:pt x="25" y="32"/>
                    <a:pt x="16" y="32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0" name="Freeform 15"/>
            <p:cNvSpPr>
              <a:spLocks/>
            </p:cNvSpPr>
            <p:nvPr/>
          </p:nvSpPr>
          <p:spPr bwMode="auto">
            <a:xfrm>
              <a:off x="2417763" y="3713163"/>
              <a:ext cx="60325" cy="63500"/>
            </a:xfrm>
            <a:custGeom>
              <a:avLst/>
              <a:gdLst>
                <a:gd name="T0" fmla="*/ 8 w 16"/>
                <a:gd name="T1" fmla="*/ 17 h 17"/>
                <a:gd name="T2" fmla="*/ 8 w 16"/>
                <a:gd name="T3" fmla="*/ 17 h 17"/>
                <a:gd name="T4" fmla="*/ 0 w 16"/>
                <a:gd name="T5" fmla="*/ 8 h 17"/>
                <a:gd name="T6" fmla="*/ 0 w 16"/>
                <a:gd name="T7" fmla="*/ 8 h 17"/>
                <a:gd name="T8" fmla="*/ 8 w 16"/>
                <a:gd name="T9" fmla="*/ 0 h 17"/>
                <a:gd name="T10" fmla="*/ 8 w 16"/>
                <a:gd name="T11" fmla="*/ 0 h 17"/>
                <a:gd name="T12" fmla="*/ 16 w 16"/>
                <a:gd name="T13" fmla="*/ 8 h 17"/>
                <a:gd name="T14" fmla="*/ 16 w 16"/>
                <a:gd name="T15" fmla="*/ 8 h 17"/>
                <a:gd name="T16" fmla="*/ 8 w 16"/>
                <a:gd name="T17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7">
                  <a:moveTo>
                    <a:pt x="8" y="17"/>
                  </a:moveTo>
                  <a:cubicBezTo>
                    <a:pt x="8" y="17"/>
                    <a:pt x="8" y="17"/>
                    <a:pt x="8" y="17"/>
                  </a:cubicBezTo>
                  <a:cubicBezTo>
                    <a:pt x="3" y="17"/>
                    <a:pt x="0" y="13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3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6" y="13"/>
                    <a:pt x="12" y="17"/>
                    <a:pt x="8" y="1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21" name="Group 23"/>
          <p:cNvGrpSpPr/>
          <p:nvPr/>
        </p:nvGrpSpPr>
        <p:grpSpPr>
          <a:xfrm>
            <a:off x="8418874" y="3326994"/>
            <a:ext cx="1576700" cy="2861339"/>
            <a:chOff x="1854201" y="2590800"/>
            <a:chExt cx="1182688" cy="2146300"/>
          </a:xfrm>
        </p:grpSpPr>
        <p:sp>
          <p:nvSpPr>
            <p:cNvPr id="22" name="Freeform 10"/>
            <p:cNvSpPr>
              <a:spLocks/>
            </p:cNvSpPr>
            <p:nvPr/>
          </p:nvSpPr>
          <p:spPr bwMode="auto">
            <a:xfrm>
              <a:off x="1854201" y="3660775"/>
              <a:ext cx="1182688" cy="1076325"/>
            </a:xfrm>
            <a:custGeom>
              <a:avLst/>
              <a:gdLst>
                <a:gd name="T0" fmla="*/ 315 w 315"/>
                <a:gd name="T1" fmla="*/ 230 h 286"/>
                <a:gd name="T2" fmla="*/ 315 w 315"/>
                <a:gd name="T3" fmla="*/ 0 h 286"/>
                <a:gd name="T4" fmla="*/ 0 w 315"/>
                <a:gd name="T5" fmla="*/ 0 h 286"/>
                <a:gd name="T6" fmla="*/ 0 w 315"/>
                <a:gd name="T7" fmla="*/ 230 h 286"/>
                <a:gd name="T8" fmla="*/ 56 w 315"/>
                <a:gd name="T9" fmla="*/ 286 h 286"/>
                <a:gd name="T10" fmla="*/ 259 w 315"/>
                <a:gd name="T11" fmla="*/ 286 h 286"/>
                <a:gd name="T12" fmla="*/ 315 w 315"/>
                <a:gd name="T13" fmla="*/ 230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5" h="286">
                  <a:moveTo>
                    <a:pt x="315" y="230"/>
                  </a:moveTo>
                  <a:cubicBezTo>
                    <a:pt x="315" y="0"/>
                    <a:pt x="315" y="0"/>
                    <a:pt x="31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30"/>
                    <a:pt x="0" y="230"/>
                    <a:pt x="0" y="230"/>
                  </a:cubicBezTo>
                  <a:cubicBezTo>
                    <a:pt x="0" y="261"/>
                    <a:pt x="25" y="286"/>
                    <a:pt x="56" y="286"/>
                  </a:cubicBezTo>
                  <a:cubicBezTo>
                    <a:pt x="259" y="286"/>
                    <a:pt x="259" y="286"/>
                    <a:pt x="259" y="286"/>
                  </a:cubicBezTo>
                  <a:cubicBezTo>
                    <a:pt x="290" y="286"/>
                    <a:pt x="315" y="261"/>
                    <a:pt x="315" y="23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3" name="Rectangle 11"/>
            <p:cNvSpPr>
              <a:spLocks noChangeArrowheads="1"/>
            </p:cNvSpPr>
            <p:nvPr/>
          </p:nvSpPr>
          <p:spPr bwMode="auto">
            <a:xfrm>
              <a:off x="1854201" y="3660775"/>
              <a:ext cx="1182688" cy="176213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4" name="Freeform 12"/>
            <p:cNvSpPr>
              <a:spLocks/>
            </p:cNvSpPr>
            <p:nvPr/>
          </p:nvSpPr>
          <p:spPr bwMode="auto">
            <a:xfrm>
              <a:off x="2360613" y="2703513"/>
              <a:ext cx="173038" cy="173038"/>
            </a:xfrm>
            <a:custGeom>
              <a:avLst/>
              <a:gdLst>
                <a:gd name="T0" fmla="*/ 23 w 46"/>
                <a:gd name="T1" fmla="*/ 46 h 46"/>
                <a:gd name="T2" fmla="*/ 23 w 46"/>
                <a:gd name="T3" fmla="*/ 46 h 46"/>
                <a:gd name="T4" fmla="*/ 0 w 46"/>
                <a:gd name="T5" fmla="*/ 23 h 46"/>
                <a:gd name="T6" fmla="*/ 0 w 46"/>
                <a:gd name="T7" fmla="*/ 23 h 46"/>
                <a:gd name="T8" fmla="*/ 23 w 46"/>
                <a:gd name="T9" fmla="*/ 0 h 46"/>
                <a:gd name="T10" fmla="*/ 23 w 46"/>
                <a:gd name="T11" fmla="*/ 0 h 46"/>
                <a:gd name="T12" fmla="*/ 46 w 46"/>
                <a:gd name="T13" fmla="*/ 23 h 46"/>
                <a:gd name="T14" fmla="*/ 46 w 46"/>
                <a:gd name="T15" fmla="*/ 23 h 46"/>
                <a:gd name="T16" fmla="*/ 23 w 46"/>
                <a:gd name="T17" fmla="*/ 46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6" h="46">
                  <a:moveTo>
                    <a:pt x="23" y="46"/>
                  </a:moveTo>
                  <a:cubicBezTo>
                    <a:pt x="23" y="46"/>
                    <a:pt x="23" y="46"/>
                    <a:pt x="23" y="46"/>
                  </a:cubicBezTo>
                  <a:cubicBezTo>
                    <a:pt x="10" y="46"/>
                    <a:pt x="0" y="36"/>
                    <a:pt x="0" y="23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10"/>
                    <a:pt x="10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35" y="0"/>
                    <a:pt x="46" y="10"/>
                    <a:pt x="46" y="23"/>
                  </a:cubicBezTo>
                  <a:cubicBezTo>
                    <a:pt x="46" y="23"/>
                    <a:pt x="46" y="23"/>
                    <a:pt x="46" y="23"/>
                  </a:cubicBezTo>
                  <a:cubicBezTo>
                    <a:pt x="46" y="36"/>
                    <a:pt x="35" y="46"/>
                    <a:pt x="23" y="46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5" name="Freeform 13"/>
            <p:cNvSpPr>
              <a:spLocks noEditPoints="1"/>
            </p:cNvSpPr>
            <p:nvPr/>
          </p:nvSpPr>
          <p:spPr bwMode="auto">
            <a:xfrm>
              <a:off x="2241551" y="2590800"/>
              <a:ext cx="404813" cy="1174750"/>
            </a:xfrm>
            <a:custGeom>
              <a:avLst/>
              <a:gdLst>
                <a:gd name="T0" fmla="*/ 45 w 108"/>
                <a:gd name="T1" fmla="*/ 312 h 312"/>
                <a:gd name="T2" fmla="*/ 45 w 108"/>
                <a:gd name="T3" fmla="*/ 147 h 312"/>
                <a:gd name="T4" fmla="*/ 20 w 108"/>
                <a:gd name="T5" fmla="*/ 94 h 312"/>
                <a:gd name="T6" fmla="*/ 1 w 108"/>
                <a:gd name="T7" fmla="*/ 49 h 312"/>
                <a:gd name="T8" fmla="*/ 49 w 108"/>
                <a:gd name="T9" fmla="*/ 0 h 312"/>
                <a:gd name="T10" fmla="*/ 55 w 108"/>
                <a:gd name="T11" fmla="*/ 0 h 312"/>
                <a:gd name="T12" fmla="*/ 108 w 108"/>
                <a:gd name="T13" fmla="*/ 53 h 312"/>
                <a:gd name="T14" fmla="*/ 89 w 108"/>
                <a:gd name="T15" fmla="*/ 95 h 312"/>
                <a:gd name="T16" fmla="*/ 64 w 108"/>
                <a:gd name="T17" fmla="*/ 147 h 312"/>
                <a:gd name="T18" fmla="*/ 64 w 108"/>
                <a:gd name="T19" fmla="*/ 312 h 312"/>
                <a:gd name="T20" fmla="*/ 45 w 108"/>
                <a:gd name="T21" fmla="*/ 312 h 312"/>
                <a:gd name="T22" fmla="*/ 55 w 108"/>
                <a:gd name="T23" fmla="*/ 19 h 312"/>
                <a:gd name="T24" fmla="*/ 20 w 108"/>
                <a:gd name="T25" fmla="*/ 53 h 312"/>
                <a:gd name="T26" fmla="*/ 55 w 108"/>
                <a:gd name="T27" fmla="*/ 88 h 312"/>
                <a:gd name="T28" fmla="*/ 89 w 108"/>
                <a:gd name="T29" fmla="*/ 53 h 312"/>
                <a:gd name="T30" fmla="*/ 55 w 108"/>
                <a:gd name="T31" fmla="*/ 19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08" h="312">
                  <a:moveTo>
                    <a:pt x="45" y="312"/>
                  </a:moveTo>
                  <a:cubicBezTo>
                    <a:pt x="45" y="147"/>
                    <a:pt x="45" y="147"/>
                    <a:pt x="45" y="147"/>
                  </a:cubicBezTo>
                  <a:cubicBezTo>
                    <a:pt x="45" y="127"/>
                    <a:pt x="36" y="108"/>
                    <a:pt x="20" y="94"/>
                  </a:cubicBezTo>
                  <a:cubicBezTo>
                    <a:pt x="7" y="83"/>
                    <a:pt x="0" y="66"/>
                    <a:pt x="1" y="49"/>
                  </a:cubicBezTo>
                  <a:cubicBezTo>
                    <a:pt x="3" y="23"/>
                    <a:pt x="23" y="3"/>
                    <a:pt x="49" y="0"/>
                  </a:cubicBezTo>
                  <a:cubicBezTo>
                    <a:pt x="51" y="0"/>
                    <a:pt x="53" y="0"/>
                    <a:pt x="55" y="0"/>
                  </a:cubicBezTo>
                  <a:cubicBezTo>
                    <a:pt x="84" y="0"/>
                    <a:pt x="108" y="24"/>
                    <a:pt x="108" y="53"/>
                  </a:cubicBezTo>
                  <a:cubicBezTo>
                    <a:pt x="108" y="69"/>
                    <a:pt x="101" y="84"/>
                    <a:pt x="89" y="95"/>
                  </a:cubicBezTo>
                  <a:cubicBezTo>
                    <a:pt x="73" y="107"/>
                    <a:pt x="64" y="126"/>
                    <a:pt x="64" y="147"/>
                  </a:cubicBezTo>
                  <a:cubicBezTo>
                    <a:pt x="64" y="312"/>
                    <a:pt x="64" y="312"/>
                    <a:pt x="64" y="312"/>
                  </a:cubicBezTo>
                  <a:lnTo>
                    <a:pt x="45" y="312"/>
                  </a:lnTo>
                  <a:close/>
                  <a:moveTo>
                    <a:pt x="55" y="19"/>
                  </a:moveTo>
                  <a:cubicBezTo>
                    <a:pt x="36" y="19"/>
                    <a:pt x="20" y="34"/>
                    <a:pt x="20" y="53"/>
                  </a:cubicBezTo>
                  <a:cubicBezTo>
                    <a:pt x="20" y="72"/>
                    <a:pt x="36" y="88"/>
                    <a:pt x="55" y="88"/>
                  </a:cubicBezTo>
                  <a:cubicBezTo>
                    <a:pt x="74" y="88"/>
                    <a:pt x="89" y="72"/>
                    <a:pt x="89" y="53"/>
                  </a:cubicBezTo>
                  <a:cubicBezTo>
                    <a:pt x="89" y="34"/>
                    <a:pt x="74" y="19"/>
                    <a:pt x="55" y="19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6" name="Freeform 14"/>
            <p:cNvSpPr>
              <a:spLocks/>
            </p:cNvSpPr>
            <p:nvPr/>
          </p:nvSpPr>
          <p:spPr bwMode="auto">
            <a:xfrm>
              <a:off x="2387601" y="3683000"/>
              <a:ext cx="120650" cy="120650"/>
            </a:xfrm>
            <a:custGeom>
              <a:avLst/>
              <a:gdLst>
                <a:gd name="T0" fmla="*/ 16 w 32"/>
                <a:gd name="T1" fmla="*/ 32 h 32"/>
                <a:gd name="T2" fmla="*/ 16 w 32"/>
                <a:gd name="T3" fmla="*/ 32 h 32"/>
                <a:gd name="T4" fmla="*/ 0 w 32"/>
                <a:gd name="T5" fmla="*/ 16 h 32"/>
                <a:gd name="T6" fmla="*/ 0 w 32"/>
                <a:gd name="T7" fmla="*/ 16 h 32"/>
                <a:gd name="T8" fmla="*/ 16 w 32"/>
                <a:gd name="T9" fmla="*/ 0 h 32"/>
                <a:gd name="T10" fmla="*/ 16 w 32"/>
                <a:gd name="T11" fmla="*/ 0 h 32"/>
                <a:gd name="T12" fmla="*/ 32 w 32"/>
                <a:gd name="T13" fmla="*/ 16 h 32"/>
                <a:gd name="T14" fmla="*/ 32 w 32"/>
                <a:gd name="T15" fmla="*/ 16 h 32"/>
                <a:gd name="T16" fmla="*/ 16 w 32"/>
                <a:gd name="T17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16" y="32"/>
                  </a:moveTo>
                  <a:cubicBezTo>
                    <a:pt x="16" y="32"/>
                    <a:pt x="16" y="32"/>
                    <a:pt x="16" y="32"/>
                  </a:cubicBezTo>
                  <a:cubicBezTo>
                    <a:pt x="7" y="32"/>
                    <a:pt x="0" y="25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8"/>
                    <a:pt x="7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5" y="0"/>
                    <a:pt x="32" y="8"/>
                    <a:pt x="32" y="16"/>
                  </a:cubicBezTo>
                  <a:cubicBezTo>
                    <a:pt x="32" y="16"/>
                    <a:pt x="32" y="16"/>
                    <a:pt x="32" y="16"/>
                  </a:cubicBezTo>
                  <a:cubicBezTo>
                    <a:pt x="32" y="25"/>
                    <a:pt x="25" y="32"/>
                    <a:pt x="16" y="32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7" name="Freeform 15"/>
            <p:cNvSpPr>
              <a:spLocks/>
            </p:cNvSpPr>
            <p:nvPr/>
          </p:nvSpPr>
          <p:spPr bwMode="auto">
            <a:xfrm>
              <a:off x="2417763" y="3713163"/>
              <a:ext cx="60325" cy="63500"/>
            </a:xfrm>
            <a:custGeom>
              <a:avLst/>
              <a:gdLst>
                <a:gd name="T0" fmla="*/ 8 w 16"/>
                <a:gd name="T1" fmla="*/ 17 h 17"/>
                <a:gd name="T2" fmla="*/ 8 w 16"/>
                <a:gd name="T3" fmla="*/ 17 h 17"/>
                <a:gd name="T4" fmla="*/ 0 w 16"/>
                <a:gd name="T5" fmla="*/ 8 h 17"/>
                <a:gd name="T6" fmla="*/ 0 w 16"/>
                <a:gd name="T7" fmla="*/ 8 h 17"/>
                <a:gd name="T8" fmla="*/ 8 w 16"/>
                <a:gd name="T9" fmla="*/ 0 h 17"/>
                <a:gd name="T10" fmla="*/ 8 w 16"/>
                <a:gd name="T11" fmla="*/ 0 h 17"/>
                <a:gd name="T12" fmla="*/ 16 w 16"/>
                <a:gd name="T13" fmla="*/ 8 h 17"/>
                <a:gd name="T14" fmla="*/ 16 w 16"/>
                <a:gd name="T15" fmla="*/ 8 h 17"/>
                <a:gd name="T16" fmla="*/ 8 w 16"/>
                <a:gd name="T17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7">
                  <a:moveTo>
                    <a:pt x="8" y="17"/>
                  </a:moveTo>
                  <a:cubicBezTo>
                    <a:pt x="8" y="17"/>
                    <a:pt x="8" y="17"/>
                    <a:pt x="8" y="17"/>
                  </a:cubicBezTo>
                  <a:cubicBezTo>
                    <a:pt x="3" y="17"/>
                    <a:pt x="0" y="13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3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6" y="13"/>
                    <a:pt x="12" y="17"/>
                    <a:pt x="8" y="1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28" name="Group 30"/>
          <p:cNvGrpSpPr/>
          <p:nvPr/>
        </p:nvGrpSpPr>
        <p:grpSpPr>
          <a:xfrm>
            <a:off x="11690791" y="3326994"/>
            <a:ext cx="1576700" cy="2861339"/>
            <a:chOff x="1854201" y="2590800"/>
            <a:chExt cx="1182688" cy="2146300"/>
          </a:xfrm>
        </p:grpSpPr>
        <p:sp>
          <p:nvSpPr>
            <p:cNvPr id="29" name="Freeform 10"/>
            <p:cNvSpPr>
              <a:spLocks/>
            </p:cNvSpPr>
            <p:nvPr/>
          </p:nvSpPr>
          <p:spPr bwMode="auto">
            <a:xfrm>
              <a:off x="1854201" y="3660775"/>
              <a:ext cx="1182688" cy="1076325"/>
            </a:xfrm>
            <a:custGeom>
              <a:avLst/>
              <a:gdLst>
                <a:gd name="T0" fmla="*/ 315 w 315"/>
                <a:gd name="T1" fmla="*/ 230 h 286"/>
                <a:gd name="T2" fmla="*/ 315 w 315"/>
                <a:gd name="T3" fmla="*/ 0 h 286"/>
                <a:gd name="T4" fmla="*/ 0 w 315"/>
                <a:gd name="T5" fmla="*/ 0 h 286"/>
                <a:gd name="T6" fmla="*/ 0 w 315"/>
                <a:gd name="T7" fmla="*/ 230 h 286"/>
                <a:gd name="T8" fmla="*/ 56 w 315"/>
                <a:gd name="T9" fmla="*/ 286 h 286"/>
                <a:gd name="T10" fmla="*/ 259 w 315"/>
                <a:gd name="T11" fmla="*/ 286 h 286"/>
                <a:gd name="T12" fmla="*/ 315 w 315"/>
                <a:gd name="T13" fmla="*/ 230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5" h="286">
                  <a:moveTo>
                    <a:pt x="315" y="230"/>
                  </a:moveTo>
                  <a:cubicBezTo>
                    <a:pt x="315" y="0"/>
                    <a:pt x="315" y="0"/>
                    <a:pt x="31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30"/>
                    <a:pt x="0" y="230"/>
                    <a:pt x="0" y="230"/>
                  </a:cubicBezTo>
                  <a:cubicBezTo>
                    <a:pt x="0" y="261"/>
                    <a:pt x="25" y="286"/>
                    <a:pt x="56" y="286"/>
                  </a:cubicBezTo>
                  <a:cubicBezTo>
                    <a:pt x="259" y="286"/>
                    <a:pt x="259" y="286"/>
                    <a:pt x="259" y="286"/>
                  </a:cubicBezTo>
                  <a:cubicBezTo>
                    <a:pt x="290" y="286"/>
                    <a:pt x="315" y="261"/>
                    <a:pt x="315" y="23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0" name="Rectangle 11"/>
            <p:cNvSpPr>
              <a:spLocks noChangeArrowheads="1"/>
            </p:cNvSpPr>
            <p:nvPr/>
          </p:nvSpPr>
          <p:spPr bwMode="auto">
            <a:xfrm>
              <a:off x="1854201" y="3660775"/>
              <a:ext cx="1182688" cy="176213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1" name="Freeform 12"/>
            <p:cNvSpPr>
              <a:spLocks/>
            </p:cNvSpPr>
            <p:nvPr/>
          </p:nvSpPr>
          <p:spPr bwMode="auto">
            <a:xfrm>
              <a:off x="2360613" y="2703513"/>
              <a:ext cx="173038" cy="173038"/>
            </a:xfrm>
            <a:custGeom>
              <a:avLst/>
              <a:gdLst>
                <a:gd name="T0" fmla="*/ 23 w 46"/>
                <a:gd name="T1" fmla="*/ 46 h 46"/>
                <a:gd name="T2" fmla="*/ 23 w 46"/>
                <a:gd name="T3" fmla="*/ 46 h 46"/>
                <a:gd name="T4" fmla="*/ 0 w 46"/>
                <a:gd name="T5" fmla="*/ 23 h 46"/>
                <a:gd name="T6" fmla="*/ 0 w 46"/>
                <a:gd name="T7" fmla="*/ 23 h 46"/>
                <a:gd name="T8" fmla="*/ 23 w 46"/>
                <a:gd name="T9" fmla="*/ 0 h 46"/>
                <a:gd name="T10" fmla="*/ 23 w 46"/>
                <a:gd name="T11" fmla="*/ 0 h 46"/>
                <a:gd name="T12" fmla="*/ 46 w 46"/>
                <a:gd name="T13" fmla="*/ 23 h 46"/>
                <a:gd name="T14" fmla="*/ 46 w 46"/>
                <a:gd name="T15" fmla="*/ 23 h 46"/>
                <a:gd name="T16" fmla="*/ 23 w 46"/>
                <a:gd name="T17" fmla="*/ 46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6" h="46">
                  <a:moveTo>
                    <a:pt x="23" y="46"/>
                  </a:moveTo>
                  <a:cubicBezTo>
                    <a:pt x="23" y="46"/>
                    <a:pt x="23" y="46"/>
                    <a:pt x="23" y="46"/>
                  </a:cubicBezTo>
                  <a:cubicBezTo>
                    <a:pt x="10" y="46"/>
                    <a:pt x="0" y="36"/>
                    <a:pt x="0" y="23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10"/>
                    <a:pt x="10" y="0"/>
                    <a:pt x="23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35" y="0"/>
                    <a:pt x="46" y="10"/>
                    <a:pt x="46" y="23"/>
                  </a:cubicBezTo>
                  <a:cubicBezTo>
                    <a:pt x="46" y="23"/>
                    <a:pt x="46" y="23"/>
                    <a:pt x="46" y="23"/>
                  </a:cubicBezTo>
                  <a:cubicBezTo>
                    <a:pt x="46" y="36"/>
                    <a:pt x="35" y="46"/>
                    <a:pt x="23" y="4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2" name="Freeform 13"/>
            <p:cNvSpPr>
              <a:spLocks noEditPoints="1"/>
            </p:cNvSpPr>
            <p:nvPr/>
          </p:nvSpPr>
          <p:spPr bwMode="auto">
            <a:xfrm>
              <a:off x="2241551" y="2590800"/>
              <a:ext cx="404813" cy="1174750"/>
            </a:xfrm>
            <a:custGeom>
              <a:avLst/>
              <a:gdLst>
                <a:gd name="T0" fmla="*/ 45 w 108"/>
                <a:gd name="T1" fmla="*/ 312 h 312"/>
                <a:gd name="T2" fmla="*/ 45 w 108"/>
                <a:gd name="T3" fmla="*/ 147 h 312"/>
                <a:gd name="T4" fmla="*/ 20 w 108"/>
                <a:gd name="T5" fmla="*/ 94 h 312"/>
                <a:gd name="T6" fmla="*/ 1 w 108"/>
                <a:gd name="T7" fmla="*/ 49 h 312"/>
                <a:gd name="T8" fmla="*/ 49 w 108"/>
                <a:gd name="T9" fmla="*/ 0 h 312"/>
                <a:gd name="T10" fmla="*/ 55 w 108"/>
                <a:gd name="T11" fmla="*/ 0 h 312"/>
                <a:gd name="T12" fmla="*/ 108 w 108"/>
                <a:gd name="T13" fmla="*/ 53 h 312"/>
                <a:gd name="T14" fmla="*/ 89 w 108"/>
                <a:gd name="T15" fmla="*/ 95 h 312"/>
                <a:gd name="T16" fmla="*/ 64 w 108"/>
                <a:gd name="T17" fmla="*/ 147 h 312"/>
                <a:gd name="T18" fmla="*/ 64 w 108"/>
                <a:gd name="T19" fmla="*/ 312 h 312"/>
                <a:gd name="T20" fmla="*/ 45 w 108"/>
                <a:gd name="T21" fmla="*/ 312 h 312"/>
                <a:gd name="T22" fmla="*/ 55 w 108"/>
                <a:gd name="T23" fmla="*/ 19 h 312"/>
                <a:gd name="T24" fmla="*/ 20 w 108"/>
                <a:gd name="T25" fmla="*/ 53 h 312"/>
                <a:gd name="T26" fmla="*/ 55 w 108"/>
                <a:gd name="T27" fmla="*/ 88 h 312"/>
                <a:gd name="T28" fmla="*/ 89 w 108"/>
                <a:gd name="T29" fmla="*/ 53 h 312"/>
                <a:gd name="T30" fmla="*/ 55 w 108"/>
                <a:gd name="T31" fmla="*/ 19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08" h="312">
                  <a:moveTo>
                    <a:pt x="45" y="312"/>
                  </a:moveTo>
                  <a:cubicBezTo>
                    <a:pt x="45" y="147"/>
                    <a:pt x="45" y="147"/>
                    <a:pt x="45" y="147"/>
                  </a:cubicBezTo>
                  <a:cubicBezTo>
                    <a:pt x="45" y="127"/>
                    <a:pt x="36" y="108"/>
                    <a:pt x="20" y="94"/>
                  </a:cubicBezTo>
                  <a:cubicBezTo>
                    <a:pt x="7" y="83"/>
                    <a:pt x="0" y="66"/>
                    <a:pt x="1" y="49"/>
                  </a:cubicBezTo>
                  <a:cubicBezTo>
                    <a:pt x="3" y="23"/>
                    <a:pt x="23" y="3"/>
                    <a:pt x="49" y="0"/>
                  </a:cubicBezTo>
                  <a:cubicBezTo>
                    <a:pt x="51" y="0"/>
                    <a:pt x="53" y="0"/>
                    <a:pt x="55" y="0"/>
                  </a:cubicBezTo>
                  <a:cubicBezTo>
                    <a:pt x="84" y="0"/>
                    <a:pt x="108" y="24"/>
                    <a:pt x="108" y="53"/>
                  </a:cubicBezTo>
                  <a:cubicBezTo>
                    <a:pt x="108" y="69"/>
                    <a:pt x="101" y="84"/>
                    <a:pt x="89" y="95"/>
                  </a:cubicBezTo>
                  <a:cubicBezTo>
                    <a:pt x="73" y="107"/>
                    <a:pt x="64" y="126"/>
                    <a:pt x="64" y="147"/>
                  </a:cubicBezTo>
                  <a:cubicBezTo>
                    <a:pt x="64" y="312"/>
                    <a:pt x="64" y="312"/>
                    <a:pt x="64" y="312"/>
                  </a:cubicBezTo>
                  <a:lnTo>
                    <a:pt x="45" y="312"/>
                  </a:lnTo>
                  <a:close/>
                  <a:moveTo>
                    <a:pt x="55" y="19"/>
                  </a:moveTo>
                  <a:cubicBezTo>
                    <a:pt x="36" y="19"/>
                    <a:pt x="20" y="34"/>
                    <a:pt x="20" y="53"/>
                  </a:cubicBezTo>
                  <a:cubicBezTo>
                    <a:pt x="20" y="72"/>
                    <a:pt x="36" y="88"/>
                    <a:pt x="55" y="88"/>
                  </a:cubicBezTo>
                  <a:cubicBezTo>
                    <a:pt x="74" y="88"/>
                    <a:pt x="89" y="72"/>
                    <a:pt x="89" y="53"/>
                  </a:cubicBezTo>
                  <a:cubicBezTo>
                    <a:pt x="89" y="34"/>
                    <a:pt x="74" y="19"/>
                    <a:pt x="55" y="19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3" name="Freeform 14"/>
            <p:cNvSpPr>
              <a:spLocks/>
            </p:cNvSpPr>
            <p:nvPr/>
          </p:nvSpPr>
          <p:spPr bwMode="auto">
            <a:xfrm>
              <a:off x="2387601" y="3683000"/>
              <a:ext cx="120650" cy="120650"/>
            </a:xfrm>
            <a:custGeom>
              <a:avLst/>
              <a:gdLst>
                <a:gd name="T0" fmla="*/ 16 w 32"/>
                <a:gd name="T1" fmla="*/ 32 h 32"/>
                <a:gd name="T2" fmla="*/ 16 w 32"/>
                <a:gd name="T3" fmla="*/ 32 h 32"/>
                <a:gd name="T4" fmla="*/ 0 w 32"/>
                <a:gd name="T5" fmla="*/ 16 h 32"/>
                <a:gd name="T6" fmla="*/ 0 w 32"/>
                <a:gd name="T7" fmla="*/ 16 h 32"/>
                <a:gd name="T8" fmla="*/ 16 w 32"/>
                <a:gd name="T9" fmla="*/ 0 h 32"/>
                <a:gd name="T10" fmla="*/ 16 w 32"/>
                <a:gd name="T11" fmla="*/ 0 h 32"/>
                <a:gd name="T12" fmla="*/ 32 w 32"/>
                <a:gd name="T13" fmla="*/ 16 h 32"/>
                <a:gd name="T14" fmla="*/ 32 w 32"/>
                <a:gd name="T15" fmla="*/ 16 h 32"/>
                <a:gd name="T16" fmla="*/ 16 w 32"/>
                <a:gd name="T17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" h="32">
                  <a:moveTo>
                    <a:pt x="16" y="32"/>
                  </a:moveTo>
                  <a:cubicBezTo>
                    <a:pt x="16" y="32"/>
                    <a:pt x="16" y="32"/>
                    <a:pt x="16" y="32"/>
                  </a:cubicBezTo>
                  <a:cubicBezTo>
                    <a:pt x="7" y="32"/>
                    <a:pt x="0" y="25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8"/>
                    <a:pt x="7" y="0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25" y="0"/>
                    <a:pt x="32" y="8"/>
                    <a:pt x="32" y="16"/>
                  </a:cubicBezTo>
                  <a:cubicBezTo>
                    <a:pt x="32" y="16"/>
                    <a:pt x="32" y="16"/>
                    <a:pt x="32" y="16"/>
                  </a:cubicBezTo>
                  <a:cubicBezTo>
                    <a:pt x="32" y="25"/>
                    <a:pt x="25" y="32"/>
                    <a:pt x="16" y="32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4" name="Freeform 15"/>
            <p:cNvSpPr>
              <a:spLocks/>
            </p:cNvSpPr>
            <p:nvPr/>
          </p:nvSpPr>
          <p:spPr bwMode="auto">
            <a:xfrm>
              <a:off x="2417763" y="3713163"/>
              <a:ext cx="60325" cy="63500"/>
            </a:xfrm>
            <a:custGeom>
              <a:avLst/>
              <a:gdLst>
                <a:gd name="T0" fmla="*/ 8 w 16"/>
                <a:gd name="T1" fmla="*/ 17 h 17"/>
                <a:gd name="T2" fmla="*/ 8 w 16"/>
                <a:gd name="T3" fmla="*/ 17 h 17"/>
                <a:gd name="T4" fmla="*/ 0 w 16"/>
                <a:gd name="T5" fmla="*/ 8 h 17"/>
                <a:gd name="T6" fmla="*/ 0 w 16"/>
                <a:gd name="T7" fmla="*/ 8 h 17"/>
                <a:gd name="T8" fmla="*/ 8 w 16"/>
                <a:gd name="T9" fmla="*/ 0 h 17"/>
                <a:gd name="T10" fmla="*/ 8 w 16"/>
                <a:gd name="T11" fmla="*/ 0 h 17"/>
                <a:gd name="T12" fmla="*/ 16 w 16"/>
                <a:gd name="T13" fmla="*/ 8 h 17"/>
                <a:gd name="T14" fmla="*/ 16 w 16"/>
                <a:gd name="T15" fmla="*/ 8 h 17"/>
                <a:gd name="T16" fmla="*/ 8 w 16"/>
                <a:gd name="T17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17">
                  <a:moveTo>
                    <a:pt x="8" y="17"/>
                  </a:moveTo>
                  <a:cubicBezTo>
                    <a:pt x="8" y="17"/>
                    <a:pt x="8" y="17"/>
                    <a:pt x="8" y="17"/>
                  </a:cubicBezTo>
                  <a:cubicBezTo>
                    <a:pt x="3" y="17"/>
                    <a:pt x="0" y="13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3" y="0"/>
                    <a:pt x="8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6" y="13"/>
                    <a:pt x="12" y="17"/>
                    <a:pt x="8" y="1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37" name="Inhaltsplatzhalter 4"/>
          <p:cNvSpPr txBox="1">
            <a:spLocks/>
          </p:cNvSpPr>
          <p:nvPr/>
        </p:nvSpPr>
        <p:spPr>
          <a:xfrm>
            <a:off x="1368176" y="6450132"/>
            <a:ext cx="2810535" cy="1066510"/>
          </a:xfrm>
          <a:prstGeom prst="rect">
            <a:avLst/>
          </a:prstGeom>
        </p:spPr>
        <p:txBody>
          <a:bodyPr wrap="square" lIns="0" tIns="0" rIns="0" bIns="0" anchor="t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600"/>
              </a:spcAft>
              <a:buNone/>
            </a:pPr>
            <a:r>
              <a:rPr lang="en-US" sz="2133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TITLE GOES HERE</a:t>
            </a:r>
            <a:br>
              <a:rPr lang="en-US" sz="2133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</a:br>
            <a:r>
              <a:rPr lang="en-US" sz="1866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866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466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</a:t>
            </a:r>
            <a:r>
              <a:rPr lang="en-US" sz="1466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You simply add your own text </a:t>
            </a:r>
            <a:r>
              <a:rPr lang="en-US" sz="1466" dirty="0" smtClean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and</a:t>
            </a:r>
            <a:endParaRPr lang="en-US" sz="1466" dirty="0">
              <a:solidFill>
                <a:schemeClr val="bg1">
                  <a:lumMod val="50000"/>
                </a:schemeClr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38" name="Inhaltsplatzhalter 4"/>
          <p:cNvSpPr txBox="1">
            <a:spLocks/>
          </p:cNvSpPr>
          <p:nvPr/>
        </p:nvSpPr>
        <p:spPr>
          <a:xfrm>
            <a:off x="7837229" y="6450132"/>
            <a:ext cx="2810535" cy="1066510"/>
          </a:xfrm>
          <a:prstGeom prst="rect">
            <a:avLst/>
          </a:prstGeom>
        </p:spPr>
        <p:txBody>
          <a:bodyPr wrap="square" lIns="0" tIns="0" rIns="0" bIns="0" anchor="t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600"/>
              </a:spcAft>
              <a:buNone/>
            </a:pPr>
            <a:r>
              <a:rPr lang="en-US" sz="2133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2133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2133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</a:br>
            <a:r>
              <a:rPr lang="en-US" sz="1866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866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466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</a:t>
            </a:r>
            <a:r>
              <a:rPr lang="en-US" sz="1466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You simply add your own text </a:t>
            </a:r>
            <a:r>
              <a:rPr lang="en-US" sz="1466" dirty="0" smtClean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and</a:t>
            </a:r>
            <a:endParaRPr lang="en-US" sz="1466" dirty="0">
              <a:solidFill>
                <a:schemeClr val="bg1">
                  <a:lumMod val="50000"/>
                </a:schemeClr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39" name="Inhaltsplatzhalter 4"/>
          <p:cNvSpPr txBox="1">
            <a:spLocks/>
          </p:cNvSpPr>
          <p:nvPr/>
        </p:nvSpPr>
        <p:spPr>
          <a:xfrm>
            <a:off x="4602703" y="6450132"/>
            <a:ext cx="2810535" cy="1066510"/>
          </a:xfrm>
          <a:prstGeom prst="rect">
            <a:avLst/>
          </a:prstGeom>
        </p:spPr>
        <p:txBody>
          <a:bodyPr wrap="square" lIns="0" tIns="0" rIns="0" bIns="0" anchor="t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600"/>
              </a:spcAft>
              <a:buNone/>
            </a:pPr>
            <a:r>
              <a:rPr lang="en-US" sz="2133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2133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2133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</a:br>
            <a:r>
              <a:rPr lang="en-US" sz="1866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866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466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</a:t>
            </a:r>
            <a:r>
              <a:rPr lang="en-US" sz="1466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You simply add your own text </a:t>
            </a:r>
            <a:r>
              <a:rPr lang="en-US" sz="1466" dirty="0" smtClean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and</a:t>
            </a:r>
            <a:endParaRPr lang="en-US" sz="1466" dirty="0">
              <a:solidFill>
                <a:schemeClr val="bg1">
                  <a:lumMod val="50000"/>
                </a:schemeClr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40" name="Inhaltsplatzhalter 4"/>
          <p:cNvSpPr txBox="1">
            <a:spLocks/>
          </p:cNvSpPr>
          <p:nvPr/>
        </p:nvSpPr>
        <p:spPr>
          <a:xfrm>
            <a:off x="11071757" y="6450132"/>
            <a:ext cx="2810535" cy="1066510"/>
          </a:xfrm>
          <a:prstGeom prst="rect">
            <a:avLst/>
          </a:prstGeom>
        </p:spPr>
        <p:txBody>
          <a:bodyPr wrap="square" lIns="0" tIns="0" rIns="0" bIns="0" anchor="t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600"/>
              </a:spcAft>
              <a:buNone/>
            </a:pPr>
            <a:r>
              <a:rPr lang="en-US" sz="2133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2133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2133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</a:br>
            <a:r>
              <a:rPr lang="en-US" sz="1866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866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466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</a:t>
            </a:r>
            <a:r>
              <a:rPr lang="en-US" sz="1466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You simply add your own text </a:t>
            </a:r>
            <a:r>
              <a:rPr lang="en-US" sz="1466" dirty="0" smtClean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and</a:t>
            </a:r>
            <a:endParaRPr lang="en-US" sz="1466" dirty="0">
              <a:solidFill>
                <a:schemeClr val="bg1">
                  <a:lumMod val="50000"/>
                </a:schemeClr>
              </a:solidFill>
              <a:latin typeface="+mn-lt"/>
              <a:cs typeface="+mn-ea"/>
              <a:sym typeface="+mn-lt"/>
            </a:endParaRPr>
          </a:p>
        </p:txBody>
      </p:sp>
      <p:grpSp>
        <p:nvGrpSpPr>
          <p:cNvPr id="41" name="Group 46"/>
          <p:cNvGrpSpPr/>
          <p:nvPr/>
        </p:nvGrpSpPr>
        <p:grpSpPr>
          <a:xfrm>
            <a:off x="2342103" y="5116922"/>
            <a:ext cx="862681" cy="867422"/>
            <a:chOff x="5402263" y="3448050"/>
            <a:chExt cx="577849" cy="581025"/>
          </a:xfrm>
          <a:solidFill>
            <a:schemeClr val="bg1"/>
          </a:solidFill>
        </p:grpSpPr>
        <p:sp>
          <p:nvSpPr>
            <p:cNvPr id="42" name="Freeform 217"/>
            <p:cNvSpPr>
              <a:spLocks/>
            </p:cNvSpPr>
            <p:nvPr/>
          </p:nvSpPr>
          <p:spPr bwMode="auto">
            <a:xfrm>
              <a:off x="5402263" y="3636963"/>
              <a:ext cx="77787" cy="28575"/>
            </a:xfrm>
            <a:custGeom>
              <a:avLst/>
              <a:gdLst>
                <a:gd name="T0" fmla="*/ 88 w 494"/>
                <a:gd name="T1" fmla="*/ 0 h 177"/>
                <a:gd name="T2" fmla="*/ 406 w 494"/>
                <a:gd name="T3" fmla="*/ 0 h 177"/>
                <a:gd name="T4" fmla="*/ 429 w 494"/>
                <a:gd name="T5" fmla="*/ 3 h 177"/>
                <a:gd name="T6" fmla="*/ 450 w 494"/>
                <a:gd name="T7" fmla="*/ 12 h 177"/>
                <a:gd name="T8" fmla="*/ 469 w 494"/>
                <a:gd name="T9" fmla="*/ 25 h 177"/>
                <a:gd name="T10" fmla="*/ 482 w 494"/>
                <a:gd name="T11" fmla="*/ 43 h 177"/>
                <a:gd name="T12" fmla="*/ 491 w 494"/>
                <a:gd name="T13" fmla="*/ 65 h 177"/>
                <a:gd name="T14" fmla="*/ 494 w 494"/>
                <a:gd name="T15" fmla="*/ 89 h 177"/>
                <a:gd name="T16" fmla="*/ 491 w 494"/>
                <a:gd name="T17" fmla="*/ 112 h 177"/>
                <a:gd name="T18" fmla="*/ 482 w 494"/>
                <a:gd name="T19" fmla="*/ 133 h 177"/>
                <a:gd name="T20" fmla="*/ 469 w 494"/>
                <a:gd name="T21" fmla="*/ 151 h 177"/>
                <a:gd name="T22" fmla="*/ 450 w 494"/>
                <a:gd name="T23" fmla="*/ 165 h 177"/>
                <a:gd name="T24" fmla="*/ 429 w 494"/>
                <a:gd name="T25" fmla="*/ 174 h 177"/>
                <a:gd name="T26" fmla="*/ 406 w 494"/>
                <a:gd name="T27" fmla="*/ 177 h 177"/>
                <a:gd name="T28" fmla="*/ 88 w 494"/>
                <a:gd name="T29" fmla="*/ 177 h 177"/>
                <a:gd name="T30" fmla="*/ 65 w 494"/>
                <a:gd name="T31" fmla="*/ 174 h 177"/>
                <a:gd name="T32" fmla="*/ 44 w 494"/>
                <a:gd name="T33" fmla="*/ 165 h 177"/>
                <a:gd name="T34" fmla="*/ 25 w 494"/>
                <a:gd name="T35" fmla="*/ 151 h 177"/>
                <a:gd name="T36" fmla="*/ 12 w 494"/>
                <a:gd name="T37" fmla="*/ 133 h 177"/>
                <a:gd name="T38" fmla="*/ 3 w 494"/>
                <a:gd name="T39" fmla="*/ 112 h 177"/>
                <a:gd name="T40" fmla="*/ 0 w 494"/>
                <a:gd name="T41" fmla="*/ 89 h 177"/>
                <a:gd name="T42" fmla="*/ 3 w 494"/>
                <a:gd name="T43" fmla="*/ 65 h 177"/>
                <a:gd name="T44" fmla="*/ 12 w 494"/>
                <a:gd name="T45" fmla="*/ 43 h 177"/>
                <a:gd name="T46" fmla="*/ 25 w 494"/>
                <a:gd name="T47" fmla="*/ 25 h 177"/>
                <a:gd name="T48" fmla="*/ 44 w 494"/>
                <a:gd name="T49" fmla="*/ 12 h 177"/>
                <a:gd name="T50" fmla="*/ 65 w 494"/>
                <a:gd name="T51" fmla="*/ 3 h 177"/>
                <a:gd name="T52" fmla="*/ 88 w 494"/>
                <a:gd name="T53" fmla="*/ 0 h 1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94" h="177">
                  <a:moveTo>
                    <a:pt x="88" y="0"/>
                  </a:moveTo>
                  <a:lnTo>
                    <a:pt x="406" y="0"/>
                  </a:lnTo>
                  <a:lnTo>
                    <a:pt x="429" y="3"/>
                  </a:lnTo>
                  <a:lnTo>
                    <a:pt x="450" y="12"/>
                  </a:lnTo>
                  <a:lnTo>
                    <a:pt x="469" y="25"/>
                  </a:lnTo>
                  <a:lnTo>
                    <a:pt x="482" y="43"/>
                  </a:lnTo>
                  <a:lnTo>
                    <a:pt x="491" y="65"/>
                  </a:lnTo>
                  <a:lnTo>
                    <a:pt x="494" y="89"/>
                  </a:lnTo>
                  <a:lnTo>
                    <a:pt x="491" y="112"/>
                  </a:lnTo>
                  <a:lnTo>
                    <a:pt x="482" y="133"/>
                  </a:lnTo>
                  <a:lnTo>
                    <a:pt x="469" y="151"/>
                  </a:lnTo>
                  <a:lnTo>
                    <a:pt x="450" y="165"/>
                  </a:lnTo>
                  <a:lnTo>
                    <a:pt x="429" y="174"/>
                  </a:lnTo>
                  <a:lnTo>
                    <a:pt x="406" y="177"/>
                  </a:lnTo>
                  <a:lnTo>
                    <a:pt x="88" y="177"/>
                  </a:lnTo>
                  <a:lnTo>
                    <a:pt x="65" y="174"/>
                  </a:lnTo>
                  <a:lnTo>
                    <a:pt x="44" y="165"/>
                  </a:lnTo>
                  <a:lnTo>
                    <a:pt x="25" y="151"/>
                  </a:lnTo>
                  <a:lnTo>
                    <a:pt x="12" y="133"/>
                  </a:lnTo>
                  <a:lnTo>
                    <a:pt x="3" y="112"/>
                  </a:lnTo>
                  <a:lnTo>
                    <a:pt x="0" y="89"/>
                  </a:lnTo>
                  <a:lnTo>
                    <a:pt x="3" y="65"/>
                  </a:lnTo>
                  <a:lnTo>
                    <a:pt x="12" y="43"/>
                  </a:lnTo>
                  <a:lnTo>
                    <a:pt x="25" y="25"/>
                  </a:lnTo>
                  <a:lnTo>
                    <a:pt x="44" y="12"/>
                  </a:lnTo>
                  <a:lnTo>
                    <a:pt x="65" y="3"/>
                  </a:lnTo>
                  <a:lnTo>
                    <a:pt x="8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3" name="Freeform 218"/>
            <p:cNvSpPr>
              <a:spLocks/>
            </p:cNvSpPr>
            <p:nvPr/>
          </p:nvSpPr>
          <p:spPr bwMode="auto">
            <a:xfrm>
              <a:off x="5902325" y="3636963"/>
              <a:ext cx="77787" cy="28575"/>
            </a:xfrm>
            <a:custGeom>
              <a:avLst/>
              <a:gdLst>
                <a:gd name="T0" fmla="*/ 89 w 494"/>
                <a:gd name="T1" fmla="*/ 0 h 177"/>
                <a:gd name="T2" fmla="*/ 407 w 494"/>
                <a:gd name="T3" fmla="*/ 0 h 177"/>
                <a:gd name="T4" fmla="*/ 430 w 494"/>
                <a:gd name="T5" fmla="*/ 3 h 177"/>
                <a:gd name="T6" fmla="*/ 451 w 494"/>
                <a:gd name="T7" fmla="*/ 12 h 177"/>
                <a:gd name="T8" fmla="*/ 469 w 494"/>
                <a:gd name="T9" fmla="*/ 25 h 177"/>
                <a:gd name="T10" fmla="*/ 482 w 494"/>
                <a:gd name="T11" fmla="*/ 43 h 177"/>
                <a:gd name="T12" fmla="*/ 491 w 494"/>
                <a:gd name="T13" fmla="*/ 65 h 177"/>
                <a:gd name="T14" fmla="*/ 494 w 494"/>
                <a:gd name="T15" fmla="*/ 89 h 177"/>
                <a:gd name="T16" fmla="*/ 491 w 494"/>
                <a:gd name="T17" fmla="*/ 112 h 177"/>
                <a:gd name="T18" fmla="*/ 482 w 494"/>
                <a:gd name="T19" fmla="*/ 133 h 177"/>
                <a:gd name="T20" fmla="*/ 469 w 494"/>
                <a:gd name="T21" fmla="*/ 151 h 177"/>
                <a:gd name="T22" fmla="*/ 451 w 494"/>
                <a:gd name="T23" fmla="*/ 165 h 177"/>
                <a:gd name="T24" fmla="*/ 430 w 494"/>
                <a:gd name="T25" fmla="*/ 174 h 177"/>
                <a:gd name="T26" fmla="*/ 407 w 494"/>
                <a:gd name="T27" fmla="*/ 177 h 177"/>
                <a:gd name="T28" fmla="*/ 89 w 494"/>
                <a:gd name="T29" fmla="*/ 177 h 177"/>
                <a:gd name="T30" fmla="*/ 65 w 494"/>
                <a:gd name="T31" fmla="*/ 174 h 177"/>
                <a:gd name="T32" fmla="*/ 44 w 494"/>
                <a:gd name="T33" fmla="*/ 165 h 177"/>
                <a:gd name="T34" fmla="*/ 27 w 494"/>
                <a:gd name="T35" fmla="*/ 151 h 177"/>
                <a:gd name="T36" fmla="*/ 12 w 494"/>
                <a:gd name="T37" fmla="*/ 133 h 177"/>
                <a:gd name="T38" fmla="*/ 3 w 494"/>
                <a:gd name="T39" fmla="*/ 112 h 177"/>
                <a:gd name="T40" fmla="*/ 0 w 494"/>
                <a:gd name="T41" fmla="*/ 89 h 177"/>
                <a:gd name="T42" fmla="*/ 3 w 494"/>
                <a:gd name="T43" fmla="*/ 65 h 177"/>
                <a:gd name="T44" fmla="*/ 12 w 494"/>
                <a:gd name="T45" fmla="*/ 43 h 177"/>
                <a:gd name="T46" fmla="*/ 27 w 494"/>
                <a:gd name="T47" fmla="*/ 25 h 177"/>
                <a:gd name="T48" fmla="*/ 44 w 494"/>
                <a:gd name="T49" fmla="*/ 12 h 177"/>
                <a:gd name="T50" fmla="*/ 65 w 494"/>
                <a:gd name="T51" fmla="*/ 3 h 177"/>
                <a:gd name="T52" fmla="*/ 89 w 494"/>
                <a:gd name="T53" fmla="*/ 0 h 1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94" h="177">
                  <a:moveTo>
                    <a:pt x="89" y="0"/>
                  </a:moveTo>
                  <a:lnTo>
                    <a:pt x="407" y="0"/>
                  </a:lnTo>
                  <a:lnTo>
                    <a:pt x="430" y="3"/>
                  </a:lnTo>
                  <a:lnTo>
                    <a:pt x="451" y="12"/>
                  </a:lnTo>
                  <a:lnTo>
                    <a:pt x="469" y="25"/>
                  </a:lnTo>
                  <a:lnTo>
                    <a:pt x="482" y="43"/>
                  </a:lnTo>
                  <a:lnTo>
                    <a:pt x="491" y="65"/>
                  </a:lnTo>
                  <a:lnTo>
                    <a:pt x="494" y="89"/>
                  </a:lnTo>
                  <a:lnTo>
                    <a:pt x="491" y="112"/>
                  </a:lnTo>
                  <a:lnTo>
                    <a:pt x="482" y="133"/>
                  </a:lnTo>
                  <a:lnTo>
                    <a:pt x="469" y="151"/>
                  </a:lnTo>
                  <a:lnTo>
                    <a:pt x="451" y="165"/>
                  </a:lnTo>
                  <a:lnTo>
                    <a:pt x="430" y="174"/>
                  </a:lnTo>
                  <a:lnTo>
                    <a:pt x="407" y="177"/>
                  </a:lnTo>
                  <a:lnTo>
                    <a:pt x="89" y="177"/>
                  </a:lnTo>
                  <a:lnTo>
                    <a:pt x="65" y="174"/>
                  </a:lnTo>
                  <a:lnTo>
                    <a:pt x="44" y="165"/>
                  </a:lnTo>
                  <a:lnTo>
                    <a:pt x="27" y="151"/>
                  </a:lnTo>
                  <a:lnTo>
                    <a:pt x="12" y="133"/>
                  </a:lnTo>
                  <a:lnTo>
                    <a:pt x="3" y="112"/>
                  </a:lnTo>
                  <a:lnTo>
                    <a:pt x="0" y="89"/>
                  </a:lnTo>
                  <a:lnTo>
                    <a:pt x="3" y="65"/>
                  </a:lnTo>
                  <a:lnTo>
                    <a:pt x="12" y="43"/>
                  </a:lnTo>
                  <a:lnTo>
                    <a:pt x="27" y="25"/>
                  </a:lnTo>
                  <a:lnTo>
                    <a:pt x="44" y="12"/>
                  </a:lnTo>
                  <a:lnTo>
                    <a:pt x="65" y="3"/>
                  </a:lnTo>
                  <a:lnTo>
                    <a:pt x="8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4" name="Freeform 219"/>
            <p:cNvSpPr>
              <a:spLocks/>
            </p:cNvSpPr>
            <p:nvPr/>
          </p:nvSpPr>
          <p:spPr bwMode="auto">
            <a:xfrm>
              <a:off x="5464175" y="3814763"/>
              <a:ext cx="65087" cy="65088"/>
            </a:xfrm>
            <a:custGeom>
              <a:avLst/>
              <a:gdLst>
                <a:gd name="T0" fmla="*/ 310 w 407"/>
                <a:gd name="T1" fmla="*/ 0 h 408"/>
                <a:gd name="T2" fmla="*/ 329 w 407"/>
                <a:gd name="T3" fmla="*/ 0 h 408"/>
                <a:gd name="T4" fmla="*/ 348 w 407"/>
                <a:gd name="T5" fmla="*/ 3 h 408"/>
                <a:gd name="T6" fmla="*/ 366 w 407"/>
                <a:gd name="T7" fmla="*/ 12 h 408"/>
                <a:gd name="T8" fmla="*/ 382 w 407"/>
                <a:gd name="T9" fmla="*/ 24 h 408"/>
                <a:gd name="T10" fmla="*/ 394 w 407"/>
                <a:gd name="T11" fmla="*/ 41 h 408"/>
                <a:gd name="T12" fmla="*/ 403 w 407"/>
                <a:gd name="T13" fmla="*/ 59 h 408"/>
                <a:gd name="T14" fmla="*/ 407 w 407"/>
                <a:gd name="T15" fmla="*/ 78 h 408"/>
                <a:gd name="T16" fmla="*/ 407 w 407"/>
                <a:gd name="T17" fmla="*/ 98 h 408"/>
                <a:gd name="T18" fmla="*/ 403 w 407"/>
                <a:gd name="T19" fmla="*/ 116 h 408"/>
                <a:gd name="T20" fmla="*/ 394 w 407"/>
                <a:gd name="T21" fmla="*/ 134 h 408"/>
                <a:gd name="T22" fmla="*/ 382 w 407"/>
                <a:gd name="T23" fmla="*/ 150 h 408"/>
                <a:gd name="T24" fmla="*/ 151 w 407"/>
                <a:gd name="T25" fmla="*/ 381 h 408"/>
                <a:gd name="T26" fmla="*/ 137 w 407"/>
                <a:gd name="T27" fmla="*/ 394 h 408"/>
                <a:gd name="T28" fmla="*/ 122 w 407"/>
                <a:gd name="T29" fmla="*/ 401 h 408"/>
                <a:gd name="T30" fmla="*/ 105 w 407"/>
                <a:gd name="T31" fmla="*/ 406 h 408"/>
                <a:gd name="T32" fmla="*/ 89 w 407"/>
                <a:gd name="T33" fmla="*/ 408 h 408"/>
                <a:gd name="T34" fmla="*/ 71 w 407"/>
                <a:gd name="T35" fmla="*/ 406 h 408"/>
                <a:gd name="T36" fmla="*/ 56 w 407"/>
                <a:gd name="T37" fmla="*/ 401 h 408"/>
                <a:gd name="T38" fmla="*/ 40 w 407"/>
                <a:gd name="T39" fmla="*/ 394 h 408"/>
                <a:gd name="T40" fmla="*/ 26 w 407"/>
                <a:gd name="T41" fmla="*/ 381 h 408"/>
                <a:gd name="T42" fmla="*/ 14 w 407"/>
                <a:gd name="T43" fmla="*/ 366 h 408"/>
                <a:gd name="T44" fmla="*/ 5 w 407"/>
                <a:gd name="T45" fmla="*/ 348 h 408"/>
                <a:gd name="T46" fmla="*/ 0 w 407"/>
                <a:gd name="T47" fmla="*/ 329 h 408"/>
                <a:gd name="T48" fmla="*/ 0 w 407"/>
                <a:gd name="T49" fmla="*/ 309 h 408"/>
                <a:gd name="T50" fmla="*/ 5 w 407"/>
                <a:gd name="T51" fmla="*/ 290 h 408"/>
                <a:gd name="T52" fmla="*/ 14 w 407"/>
                <a:gd name="T53" fmla="*/ 273 h 408"/>
                <a:gd name="T54" fmla="*/ 26 w 407"/>
                <a:gd name="T55" fmla="*/ 256 h 408"/>
                <a:gd name="T56" fmla="*/ 257 w 407"/>
                <a:gd name="T57" fmla="*/ 24 h 408"/>
                <a:gd name="T58" fmla="*/ 273 w 407"/>
                <a:gd name="T59" fmla="*/ 12 h 408"/>
                <a:gd name="T60" fmla="*/ 291 w 407"/>
                <a:gd name="T61" fmla="*/ 3 h 408"/>
                <a:gd name="T62" fmla="*/ 310 w 407"/>
                <a:gd name="T63" fmla="*/ 0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07" h="408">
                  <a:moveTo>
                    <a:pt x="310" y="0"/>
                  </a:moveTo>
                  <a:lnTo>
                    <a:pt x="329" y="0"/>
                  </a:lnTo>
                  <a:lnTo>
                    <a:pt x="348" y="3"/>
                  </a:lnTo>
                  <a:lnTo>
                    <a:pt x="366" y="12"/>
                  </a:lnTo>
                  <a:lnTo>
                    <a:pt x="382" y="24"/>
                  </a:lnTo>
                  <a:lnTo>
                    <a:pt x="394" y="41"/>
                  </a:lnTo>
                  <a:lnTo>
                    <a:pt x="403" y="59"/>
                  </a:lnTo>
                  <a:lnTo>
                    <a:pt x="407" y="78"/>
                  </a:lnTo>
                  <a:lnTo>
                    <a:pt x="407" y="98"/>
                  </a:lnTo>
                  <a:lnTo>
                    <a:pt x="403" y="116"/>
                  </a:lnTo>
                  <a:lnTo>
                    <a:pt x="394" y="134"/>
                  </a:lnTo>
                  <a:lnTo>
                    <a:pt x="382" y="150"/>
                  </a:lnTo>
                  <a:lnTo>
                    <a:pt x="151" y="381"/>
                  </a:lnTo>
                  <a:lnTo>
                    <a:pt x="137" y="394"/>
                  </a:lnTo>
                  <a:lnTo>
                    <a:pt x="122" y="401"/>
                  </a:lnTo>
                  <a:lnTo>
                    <a:pt x="105" y="406"/>
                  </a:lnTo>
                  <a:lnTo>
                    <a:pt x="89" y="408"/>
                  </a:lnTo>
                  <a:lnTo>
                    <a:pt x="71" y="406"/>
                  </a:lnTo>
                  <a:lnTo>
                    <a:pt x="56" y="401"/>
                  </a:lnTo>
                  <a:lnTo>
                    <a:pt x="40" y="394"/>
                  </a:lnTo>
                  <a:lnTo>
                    <a:pt x="26" y="381"/>
                  </a:lnTo>
                  <a:lnTo>
                    <a:pt x="14" y="366"/>
                  </a:lnTo>
                  <a:lnTo>
                    <a:pt x="5" y="348"/>
                  </a:lnTo>
                  <a:lnTo>
                    <a:pt x="0" y="329"/>
                  </a:lnTo>
                  <a:lnTo>
                    <a:pt x="0" y="309"/>
                  </a:lnTo>
                  <a:lnTo>
                    <a:pt x="5" y="290"/>
                  </a:lnTo>
                  <a:lnTo>
                    <a:pt x="14" y="273"/>
                  </a:lnTo>
                  <a:lnTo>
                    <a:pt x="26" y="256"/>
                  </a:lnTo>
                  <a:lnTo>
                    <a:pt x="257" y="24"/>
                  </a:lnTo>
                  <a:lnTo>
                    <a:pt x="273" y="12"/>
                  </a:lnTo>
                  <a:lnTo>
                    <a:pt x="291" y="3"/>
                  </a:lnTo>
                  <a:lnTo>
                    <a:pt x="31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5" name="Freeform 220"/>
            <p:cNvSpPr>
              <a:spLocks/>
            </p:cNvSpPr>
            <p:nvPr/>
          </p:nvSpPr>
          <p:spPr bwMode="auto">
            <a:xfrm>
              <a:off x="5829300" y="3448050"/>
              <a:ext cx="63500" cy="63500"/>
            </a:xfrm>
            <a:custGeom>
              <a:avLst/>
              <a:gdLst>
                <a:gd name="T0" fmla="*/ 303 w 401"/>
                <a:gd name="T1" fmla="*/ 0 h 403"/>
                <a:gd name="T2" fmla="*/ 322 w 401"/>
                <a:gd name="T3" fmla="*/ 0 h 403"/>
                <a:gd name="T4" fmla="*/ 341 w 401"/>
                <a:gd name="T5" fmla="*/ 4 h 403"/>
                <a:gd name="T6" fmla="*/ 360 w 401"/>
                <a:gd name="T7" fmla="*/ 13 h 403"/>
                <a:gd name="T8" fmla="*/ 375 w 401"/>
                <a:gd name="T9" fmla="*/ 26 h 403"/>
                <a:gd name="T10" fmla="*/ 387 w 401"/>
                <a:gd name="T11" fmla="*/ 42 h 403"/>
                <a:gd name="T12" fmla="*/ 396 w 401"/>
                <a:gd name="T13" fmla="*/ 60 h 403"/>
                <a:gd name="T14" fmla="*/ 401 w 401"/>
                <a:gd name="T15" fmla="*/ 79 h 403"/>
                <a:gd name="T16" fmla="*/ 401 w 401"/>
                <a:gd name="T17" fmla="*/ 99 h 403"/>
                <a:gd name="T18" fmla="*/ 396 w 401"/>
                <a:gd name="T19" fmla="*/ 118 h 403"/>
                <a:gd name="T20" fmla="*/ 387 w 401"/>
                <a:gd name="T21" fmla="*/ 135 h 403"/>
                <a:gd name="T22" fmla="*/ 375 w 401"/>
                <a:gd name="T23" fmla="*/ 151 h 403"/>
                <a:gd name="T24" fmla="*/ 151 w 401"/>
                <a:gd name="T25" fmla="*/ 377 h 403"/>
                <a:gd name="T26" fmla="*/ 136 w 401"/>
                <a:gd name="T27" fmla="*/ 388 h 403"/>
                <a:gd name="T28" fmla="*/ 121 w 401"/>
                <a:gd name="T29" fmla="*/ 396 h 403"/>
                <a:gd name="T30" fmla="*/ 105 w 401"/>
                <a:gd name="T31" fmla="*/ 400 h 403"/>
                <a:gd name="T32" fmla="*/ 88 w 401"/>
                <a:gd name="T33" fmla="*/ 403 h 403"/>
                <a:gd name="T34" fmla="*/ 71 w 401"/>
                <a:gd name="T35" fmla="*/ 400 h 403"/>
                <a:gd name="T36" fmla="*/ 55 w 401"/>
                <a:gd name="T37" fmla="*/ 396 h 403"/>
                <a:gd name="T38" fmla="*/ 39 w 401"/>
                <a:gd name="T39" fmla="*/ 388 h 403"/>
                <a:gd name="T40" fmla="*/ 26 w 401"/>
                <a:gd name="T41" fmla="*/ 377 h 403"/>
                <a:gd name="T42" fmla="*/ 13 w 401"/>
                <a:gd name="T43" fmla="*/ 360 h 403"/>
                <a:gd name="T44" fmla="*/ 5 w 401"/>
                <a:gd name="T45" fmla="*/ 343 h 403"/>
                <a:gd name="T46" fmla="*/ 0 w 401"/>
                <a:gd name="T47" fmla="*/ 324 h 403"/>
                <a:gd name="T48" fmla="*/ 0 w 401"/>
                <a:gd name="T49" fmla="*/ 304 h 403"/>
                <a:gd name="T50" fmla="*/ 5 w 401"/>
                <a:gd name="T51" fmla="*/ 285 h 403"/>
                <a:gd name="T52" fmla="*/ 13 w 401"/>
                <a:gd name="T53" fmla="*/ 267 h 403"/>
                <a:gd name="T54" fmla="*/ 26 w 401"/>
                <a:gd name="T55" fmla="*/ 252 h 403"/>
                <a:gd name="T56" fmla="*/ 250 w 401"/>
                <a:gd name="T57" fmla="*/ 26 h 403"/>
                <a:gd name="T58" fmla="*/ 267 w 401"/>
                <a:gd name="T59" fmla="*/ 13 h 403"/>
                <a:gd name="T60" fmla="*/ 285 w 401"/>
                <a:gd name="T61" fmla="*/ 4 h 403"/>
                <a:gd name="T62" fmla="*/ 303 w 401"/>
                <a:gd name="T63" fmla="*/ 0 h 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01" h="403">
                  <a:moveTo>
                    <a:pt x="303" y="0"/>
                  </a:moveTo>
                  <a:lnTo>
                    <a:pt x="322" y="0"/>
                  </a:lnTo>
                  <a:lnTo>
                    <a:pt x="341" y="4"/>
                  </a:lnTo>
                  <a:lnTo>
                    <a:pt x="360" y="13"/>
                  </a:lnTo>
                  <a:lnTo>
                    <a:pt x="375" y="26"/>
                  </a:lnTo>
                  <a:lnTo>
                    <a:pt x="387" y="42"/>
                  </a:lnTo>
                  <a:lnTo>
                    <a:pt x="396" y="60"/>
                  </a:lnTo>
                  <a:lnTo>
                    <a:pt x="401" y="79"/>
                  </a:lnTo>
                  <a:lnTo>
                    <a:pt x="401" y="99"/>
                  </a:lnTo>
                  <a:lnTo>
                    <a:pt x="396" y="118"/>
                  </a:lnTo>
                  <a:lnTo>
                    <a:pt x="387" y="135"/>
                  </a:lnTo>
                  <a:lnTo>
                    <a:pt x="375" y="151"/>
                  </a:lnTo>
                  <a:lnTo>
                    <a:pt x="151" y="377"/>
                  </a:lnTo>
                  <a:lnTo>
                    <a:pt x="136" y="388"/>
                  </a:lnTo>
                  <a:lnTo>
                    <a:pt x="121" y="396"/>
                  </a:lnTo>
                  <a:lnTo>
                    <a:pt x="105" y="400"/>
                  </a:lnTo>
                  <a:lnTo>
                    <a:pt x="88" y="403"/>
                  </a:lnTo>
                  <a:lnTo>
                    <a:pt x="71" y="400"/>
                  </a:lnTo>
                  <a:lnTo>
                    <a:pt x="55" y="396"/>
                  </a:lnTo>
                  <a:lnTo>
                    <a:pt x="39" y="388"/>
                  </a:lnTo>
                  <a:lnTo>
                    <a:pt x="26" y="377"/>
                  </a:lnTo>
                  <a:lnTo>
                    <a:pt x="13" y="360"/>
                  </a:lnTo>
                  <a:lnTo>
                    <a:pt x="5" y="343"/>
                  </a:lnTo>
                  <a:lnTo>
                    <a:pt x="0" y="324"/>
                  </a:lnTo>
                  <a:lnTo>
                    <a:pt x="0" y="304"/>
                  </a:lnTo>
                  <a:lnTo>
                    <a:pt x="5" y="285"/>
                  </a:lnTo>
                  <a:lnTo>
                    <a:pt x="13" y="267"/>
                  </a:lnTo>
                  <a:lnTo>
                    <a:pt x="26" y="252"/>
                  </a:lnTo>
                  <a:lnTo>
                    <a:pt x="250" y="26"/>
                  </a:lnTo>
                  <a:lnTo>
                    <a:pt x="267" y="13"/>
                  </a:lnTo>
                  <a:lnTo>
                    <a:pt x="285" y="4"/>
                  </a:lnTo>
                  <a:lnTo>
                    <a:pt x="30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6" name="Freeform 221"/>
            <p:cNvSpPr>
              <a:spLocks/>
            </p:cNvSpPr>
            <p:nvPr/>
          </p:nvSpPr>
          <p:spPr bwMode="auto">
            <a:xfrm>
              <a:off x="5489575" y="3448050"/>
              <a:ext cx="63500" cy="63500"/>
            </a:xfrm>
            <a:custGeom>
              <a:avLst/>
              <a:gdLst>
                <a:gd name="T0" fmla="*/ 97 w 400"/>
                <a:gd name="T1" fmla="*/ 0 h 402"/>
                <a:gd name="T2" fmla="*/ 117 w 400"/>
                <a:gd name="T3" fmla="*/ 3 h 402"/>
                <a:gd name="T4" fmla="*/ 135 w 400"/>
                <a:gd name="T5" fmla="*/ 12 h 402"/>
                <a:gd name="T6" fmla="*/ 150 w 400"/>
                <a:gd name="T7" fmla="*/ 25 h 402"/>
                <a:gd name="T8" fmla="*/ 375 w 400"/>
                <a:gd name="T9" fmla="*/ 251 h 402"/>
                <a:gd name="T10" fmla="*/ 388 w 400"/>
                <a:gd name="T11" fmla="*/ 266 h 402"/>
                <a:gd name="T12" fmla="*/ 396 w 400"/>
                <a:gd name="T13" fmla="*/ 284 h 402"/>
                <a:gd name="T14" fmla="*/ 400 w 400"/>
                <a:gd name="T15" fmla="*/ 303 h 402"/>
                <a:gd name="T16" fmla="*/ 400 w 400"/>
                <a:gd name="T17" fmla="*/ 323 h 402"/>
                <a:gd name="T18" fmla="*/ 396 w 400"/>
                <a:gd name="T19" fmla="*/ 342 h 402"/>
                <a:gd name="T20" fmla="*/ 388 w 400"/>
                <a:gd name="T21" fmla="*/ 359 h 402"/>
                <a:gd name="T22" fmla="*/ 375 w 400"/>
                <a:gd name="T23" fmla="*/ 375 h 402"/>
                <a:gd name="T24" fmla="*/ 361 w 400"/>
                <a:gd name="T25" fmla="*/ 387 h 402"/>
                <a:gd name="T26" fmla="*/ 346 w 400"/>
                <a:gd name="T27" fmla="*/ 395 h 402"/>
                <a:gd name="T28" fmla="*/ 329 w 400"/>
                <a:gd name="T29" fmla="*/ 399 h 402"/>
                <a:gd name="T30" fmla="*/ 313 w 400"/>
                <a:gd name="T31" fmla="*/ 402 h 402"/>
                <a:gd name="T32" fmla="*/ 296 w 400"/>
                <a:gd name="T33" fmla="*/ 399 h 402"/>
                <a:gd name="T34" fmla="*/ 280 w 400"/>
                <a:gd name="T35" fmla="*/ 395 h 402"/>
                <a:gd name="T36" fmla="*/ 264 w 400"/>
                <a:gd name="T37" fmla="*/ 387 h 402"/>
                <a:gd name="T38" fmla="*/ 250 w 400"/>
                <a:gd name="T39" fmla="*/ 375 h 402"/>
                <a:gd name="T40" fmla="*/ 25 w 400"/>
                <a:gd name="T41" fmla="*/ 150 h 402"/>
                <a:gd name="T42" fmla="*/ 13 w 400"/>
                <a:gd name="T43" fmla="*/ 134 h 402"/>
                <a:gd name="T44" fmla="*/ 4 w 400"/>
                <a:gd name="T45" fmla="*/ 117 h 402"/>
                <a:gd name="T46" fmla="*/ 0 w 400"/>
                <a:gd name="T47" fmla="*/ 98 h 402"/>
                <a:gd name="T48" fmla="*/ 0 w 400"/>
                <a:gd name="T49" fmla="*/ 78 h 402"/>
                <a:gd name="T50" fmla="*/ 4 w 400"/>
                <a:gd name="T51" fmla="*/ 59 h 402"/>
                <a:gd name="T52" fmla="*/ 13 w 400"/>
                <a:gd name="T53" fmla="*/ 41 h 402"/>
                <a:gd name="T54" fmla="*/ 25 w 400"/>
                <a:gd name="T55" fmla="*/ 25 h 402"/>
                <a:gd name="T56" fmla="*/ 42 w 400"/>
                <a:gd name="T57" fmla="*/ 12 h 402"/>
                <a:gd name="T58" fmla="*/ 59 w 400"/>
                <a:gd name="T59" fmla="*/ 3 h 402"/>
                <a:gd name="T60" fmla="*/ 78 w 400"/>
                <a:gd name="T61" fmla="*/ 0 h 402"/>
                <a:gd name="T62" fmla="*/ 97 w 400"/>
                <a:gd name="T63" fmla="*/ 0 h 4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00" h="402">
                  <a:moveTo>
                    <a:pt x="97" y="0"/>
                  </a:moveTo>
                  <a:lnTo>
                    <a:pt x="117" y="3"/>
                  </a:lnTo>
                  <a:lnTo>
                    <a:pt x="135" y="12"/>
                  </a:lnTo>
                  <a:lnTo>
                    <a:pt x="150" y="25"/>
                  </a:lnTo>
                  <a:lnTo>
                    <a:pt x="375" y="251"/>
                  </a:lnTo>
                  <a:lnTo>
                    <a:pt x="388" y="266"/>
                  </a:lnTo>
                  <a:lnTo>
                    <a:pt x="396" y="284"/>
                  </a:lnTo>
                  <a:lnTo>
                    <a:pt x="400" y="303"/>
                  </a:lnTo>
                  <a:lnTo>
                    <a:pt x="400" y="323"/>
                  </a:lnTo>
                  <a:lnTo>
                    <a:pt x="396" y="342"/>
                  </a:lnTo>
                  <a:lnTo>
                    <a:pt x="388" y="359"/>
                  </a:lnTo>
                  <a:lnTo>
                    <a:pt x="375" y="375"/>
                  </a:lnTo>
                  <a:lnTo>
                    <a:pt x="361" y="387"/>
                  </a:lnTo>
                  <a:lnTo>
                    <a:pt x="346" y="395"/>
                  </a:lnTo>
                  <a:lnTo>
                    <a:pt x="329" y="399"/>
                  </a:lnTo>
                  <a:lnTo>
                    <a:pt x="313" y="402"/>
                  </a:lnTo>
                  <a:lnTo>
                    <a:pt x="296" y="399"/>
                  </a:lnTo>
                  <a:lnTo>
                    <a:pt x="280" y="395"/>
                  </a:lnTo>
                  <a:lnTo>
                    <a:pt x="264" y="387"/>
                  </a:lnTo>
                  <a:lnTo>
                    <a:pt x="250" y="375"/>
                  </a:lnTo>
                  <a:lnTo>
                    <a:pt x="25" y="150"/>
                  </a:lnTo>
                  <a:lnTo>
                    <a:pt x="13" y="134"/>
                  </a:lnTo>
                  <a:lnTo>
                    <a:pt x="4" y="117"/>
                  </a:lnTo>
                  <a:lnTo>
                    <a:pt x="0" y="98"/>
                  </a:lnTo>
                  <a:lnTo>
                    <a:pt x="0" y="78"/>
                  </a:lnTo>
                  <a:lnTo>
                    <a:pt x="4" y="59"/>
                  </a:lnTo>
                  <a:lnTo>
                    <a:pt x="13" y="41"/>
                  </a:lnTo>
                  <a:lnTo>
                    <a:pt x="25" y="25"/>
                  </a:lnTo>
                  <a:lnTo>
                    <a:pt x="42" y="12"/>
                  </a:lnTo>
                  <a:lnTo>
                    <a:pt x="59" y="3"/>
                  </a:lnTo>
                  <a:lnTo>
                    <a:pt x="78" y="0"/>
                  </a:lnTo>
                  <a:lnTo>
                    <a:pt x="9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7" name="Freeform 222"/>
            <p:cNvSpPr>
              <a:spLocks/>
            </p:cNvSpPr>
            <p:nvPr/>
          </p:nvSpPr>
          <p:spPr bwMode="auto">
            <a:xfrm>
              <a:off x="5854700" y="3814763"/>
              <a:ext cx="65087" cy="65088"/>
            </a:xfrm>
            <a:custGeom>
              <a:avLst/>
              <a:gdLst>
                <a:gd name="T0" fmla="*/ 98 w 406"/>
                <a:gd name="T1" fmla="*/ 0 h 408"/>
                <a:gd name="T2" fmla="*/ 116 w 406"/>
                <a:gd name="T3" fmla="*/ 4 h 408"/>
                <a:gd name="T4" fmla="*/ 135 w 406"/>
                <a:gd name="T5" fmla="*/ 13 h 408"/>
                <a:gd name="T6" fmla="*/ 151 w 406"/>
                <a:gd name="T7" fmla="*/ 25 h 408"/>
                <a:gd name="T8" fmla="*/ 381 w 406"/>
                <a:gd name="T9" fmla="*/ 256 h 408"/>
                <a:gd name="T10" fmla="*/ 394 w 406"/>
                <a:gd name="T11" fmla="*/ 273 h 408"/>
                <a:gd name="T12" fmla="*/ 402 w 406"/>
                <a:gd name="T13" fmla="*/ 290 h 408"/>
                <a:gd name="T14" fmla="*/ 406 w 406"/>
                <a:gd name="T15" fmla="*/ 309 h 408"/>
                <a:gd name="T16" fmla="*/ 406 w 406"/>
                <a:gd name="T17" fmla="*/ 329 h 408"/>
                <a:gd name="T18" fmla="*/ 402 w 406"/>
                <a:gd name="T19" fmla="*/ 348 h 408"/>
                <a:gd name="T20" fmla="*/ 394 w 406"/>
                <a:gd name="T21" fmla="*/ 366 h 408"/>
                <a:gd name="T22" fmla="*/ 381 w 406"/>
                <a:gd name="T23" fmla="*/ 381 h 408"/>
                <a:gd name="T24" fmla="*/ 368 w 406"/>
                <a:gd name="T25" fmla="*/ 394 h 408"/>
                <a:gd name="T26" fmla="*/ 352 w 406"/>
                <a:gd name="T27" fmla="*/ 401 h 408"/>
                <a:gd name="T28" fmla="*/ 335 w 406"/>
                <a:gd name="T29" fmla="*/ 406 h 408"/>
                <a:gd name="T30" fmla="*/ 319 w 406"/>
                <a:gd name="T31" fmla="*/ 408 h 408"/>
                <a:gd name="T32" fmla="*/ 301 w 406"/>
                <a:gd name="T33" fmla="*/ 406 h 408"/>
                <a:gd name="T34" fmla="*/ 286 w 406"/>
                <a:gd name="T35" fmla="*/ 401 h 408"/>
                <a:gd name="T36" fmla="*/ 270 w 406"/>
                <a:gd name="T37" fmla="*/ 394 h 408"/>
                <a:gd name="T38" fmla="*/ 256 w 406"/>
                <a:gd name="T39" fmla="*/ 381 h 408"/>
                <a:gd name="T40" fmla="*/ 26 w 406"/>
                <a:gd name="T41" fmla="*/ 151 h 408"/>
                <a:gd name="T42" fmla="*/ 14 w 406"/>
                <a:gd name="T43" fmla="*/ 135 h 408"/>
                <a:gd name="T44" fmla="*/ 5 w 406"/>
                <a:gd name="T45" fmla="*/ 117 h 408"/>
                <a:gd name="T46" fmla="*/ 0 w 406"/>
                <a:gd name="T47" fmla="*/ 98 h 408"/>
                <a:gd name="T48" fmla="*/ 0 w 406"/>
                <a:gd name="T49" fmla="*/ 79 h 408"/>
                <a:gd name="T50" fmla="*/ 5 w 406"/>
                <a:gd name="T51" fmla="*/ 60 h 408"/>
                <a:gd name="T52" fmla="*/ 14 w 406"/>
                <a:gd name="T53" fmla="*/ 42 h 408"/>
                <a:gd name="T54" fmla="*/ 26 w 406"/>
                <a:gd name="T55" fmla="*/ 25 h 408"/>
                <a:gd name="T56" fmla="*/ 42 w 406"/>
                <a:gd name="T57" fmla="*/ 13 h 408"/>
                <a:gd name="T58" fmla="*/ 60 w 406"/>
                <a:gd name="T59" fmla="*/ 4 h 408"/>
                <a:gd name="T60" fmla="*/ 79 w 406"/>
                <a:gd name="T61" fmla="*/ 0 h 408"/>
                <a:gd name="T62" fmla="*/ 98 w 406"/>
                <a:gd name="T63" fmla="*/ 0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06" h="408">
                  <a:moveTo>
                    <a:pt x="98" y="0"/>
                  </a:moveTo>
                  <a:lnTo>
                    <a:pt x="116" y="4"/>
                  </a:lnTo>
                  <a:lnTo>
                    <a:pt x="135" y="13"/>
                  </a:lnTo>
                  <a:lnTo>
                    <a:pt x="151" y="25"/>
                  </a:lnTo>
                  <a:lnTo>
                    <a:pt x="381" y="256"/>
                  </a:lnTo>
                  <a:lnTo>
                    <a:pt x="394" y="273"/>
                  </a:lnTo>
                  <a:lnTo>
                    <a:pt x="402" y="290"/>
                  </a:lnTo>
                  <a:lnTo>
                    <a:pt x="406" y="309"/>
                  </a:lnTo>
                  <a:lnTo>
                    <a:pt x="406" y="329"/>
                  </a:lnTo>
                  <a:lnTo>
                    <a:pt x="402" y="348"/>
                  </a:lnTo>
                  <a:lnTo>
                    <a:pt x="394" y="366"/>
                  </a:lnTo>
                  <a:lnTo>
                    <a:pt x="381" y="381"/>
                  </a:lnTo>
                  <a:lnTo>
                    <a:pt x="368" y="394"/>
                  </a:lnTo>
                  <a:lnTo>
                    <a:pt x="352" y="401"/>
                  </a:lnTo>
                  <a:lnTo>
                    <a:pt x="335" y="406"/>
                  </a:lnTo>
                  <a:lnTo>
                    <a:pt x="319" y="408"/>
                  </a:lnTo>
                  <a:lnTo>
                    <a:pt x="301" y="406"/>
                  </a:lnTo>
                  <a:lnTo>
                    <a:pt x="286" y="401"/>
                  </a:lnTo>
                  <a:lnTo>
                    <a:pt x="270" y="394"/>
                  </a:lnTo>
                  <a:lnTo>
                    <a:pt x="256" y="381"/>
                  </a:lnTo>
                  <a:lnTo>
                    <a:pt x="26" y="151"/>
                  </a:lnTo>
                  <a:lnTo>
                    <a:pt x="14" y="135"/>
                  </a:lnTo>
                  <a:lnTo>
                    <a:pt x="5" y="117"/>
                  </a:lnTo>
                  <a:lnTo>
                    <a:pt x="0" y="98"/>
                  </a:lnTo>
                  <a:lnTo>
                    <a:pt x="0" y="79"/>
                  </a:lnTo>
                  <a:lnTo>
                    <a:pt x="5" y="60"/>
                  </a:lnTo>
                  <a:lnTo>
                    <a:pt x="14" y="42"/>
                  </a:lnTo>
                  <a:lnTo>
                    <a:pt x="26" y="25"/>
                  </a:lnTo>
                  <a:lnTo>
                    <a:pt x="42" y="13"/>
                  </a:lnTo>
                  <a:lnTo>
                    <a:pt x="60" y="4"/>
                  </a:lnTo>
                  <a:lnTo>
                    <a:pt x="79" y="0"/>
                  </a:lnTo>
                  <a:lnTo>
                    <a:pt x="9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8" name="Freeform 223"/>
            <p:cNvSpPr>
              <a:spLocks noEditPoints="1"/>
            </p:cNvSpPr>
            <p:nvPr/>
          </p:nvSpPr>
          <p:spPr bwMode="auto">
            <a:xfrm>
              <a:off x="5516563" y="3486150"/>
              <a:ext cx="350837" cy="542925"/>
            </a:xfrm>
            <a:custGeom>
              <a:avLst/>
              <a:gdLst>
                <a:gd name="T0" fmla="*/ 1130 w 2214"/>
                <a:gd name="T1" fmla="*/ 2952 h 3419"/>
                <a:gd name="T2" fmla="*/ 1192 w 2214"/>
                <a:gd name="T3" fmla="*/ 3014 h 3419"/>
                <a:gd name="T4" fmla="*/ 1169 w 2214"/>
                <a:gd name="T5" fmla="*/ 3101 h 3419"/>
                <a:gd name="T6" fmla="*/ 685 w 2214"/>
                <a:gd name="T7" fmla="*/ 3126 h 3419"/>
                <a:gd name="T8" fmla="*/ 1527 w 2214"/>
                <a:gd name="T9" fmla="*/ 2833 h 3419"/>
                <a:gd name="T10" fmla="*/ 988 w 2214"/>
                <a:gd name="T11" fmla="*/ 1606 h 3419"/>
                <a:gd name="T12" fmla="*/ 1222 w 2214"/>
                <a:gd name="T13" fmla="*/ 1621 h 3419"/>
                <a:gd name="T14" fmla="*/ 865 w 2214"/>
                <a:gd name="T15" fmla="*/ 1337 h 3419"/>
                <a:gd name="T16" fmla="*/ 883 w 2214"/>
                <a:gd name="T17" fmla="*/ 205 h 3419"/>
                <a:gd name="T18" fmla="*/ 617 w 2214"/>
                <a:gd name="T19" fmla="*/ 325 h 3419"/>
                <a:gd name="T20" fmla="*/ 400 w 2214"/>
                <a:gd name="T21" fmla="*/ 521 h 3419"/>
                <a:gd name="T22" fmla="*/ 248 w 2214"/>
                <a:gd name="T23" fmla="*/ 778 h 3419"/>
                <a:gd name="T24" fmla="*/ 179 w 2214"/>
                <a:gd name="T25" fmla="*/ 1080 h 3419"/>
                <a:gd name="T26" fmla="*/ 201 w 2214"/>
                <a:gd name="T27" fmla="*/ 1399 h 3419"/>
                <a:gd name="T28" fmla="*/ 307 w 2214"/>
                <a:gd name="T29" fmla="*/ 1718 h 3419"/>
                <a:gd name="T30" fmla="*/ 485 w 2214"/>
                <a:gd name="T31" fmla="*/ 2013 h 3419"/>
                <a:gd name="T32" fmla="*/ 630 w 2214"/>
                <a:gd name="T33" fmla="*/ 2328 h 3419"/>
                <a:gd name="T34" fmla="*/ 685 w 2214"/>
                <a:gd name="T35" fmla="*/ 2656 h 3419"/>
                <a:gd name="T36" fmla="*/ 639 w 2214"/>
                <a:gd name="T37" fmla="*/ 1265 h 3419"/>
                <a:gd name="T38" fmla="*/ 665 w 2214"/>
                <a:gd name="T39" fmla="*/ 1184 h 3419"/>
                <a:gd name="T40" fmla="*/ 1487 w 2214"/>
                <a:gd name="T41" fmla="*/ 1160 h 3419"/>
                <a:gd name="T42" fmla="*/ 1561 w 2214"/>
                <a:gd name="T43" fmla="*/ 1201 h 3419"/>
                <a:gd name="T44" fmla="*/ 1567 w 2214"/>
                <a:gd name="T45" fmla="*/ 1286 h 3419"/>
                <a:gd name="T46" fmla="*/ 1533 w 2214"/>
                <a:gd name="T47" fmla="*/ 2573 h 3419"/>
                <a:gd name="T48" fmla="*/ 1611 w 2214"/>
                <a:gd name="T49" fmla="*/ 2247 h 3419"/>
                <a:gd name="T50" fmla="*/ 1778 w 2214"/>
                <a:gd name="T51" fmla="*/ 1937 h 3419"/>
                <a:gd name="T52" fmla="*/ 1940 w 2214"/>
                <a:gd name="T53" fmla="*/ 1640 h 3419"/>
                <a:gd name="T54" fmla="*/ 2026 w 2214"/>
                <a:gd name="T55" fmla="*/ 1318 h 3419"/>
                <a:gd name="T56" fmla="*/ 2025 w 2214"/>
                <a:gd name="T57" fmla="*/ 1001 h 3419"/>
                <a:gd name="T58" fmla="*/ 1933 w 2214"/>
                <a:gd name="T59" fmla="*/ 708 h 3419"/>
                <a:gd name="T60" fmla="*/ 1764 w 2214"/>
                <a:gd name="T61" fmla="*/ 465 h 3419"/>
                <a:gd name="T62" fmla="*/ 1534 w 2214"/>
                <a:gd name="T63" fmla="*/ 287 h 3419"/>
                <a:gd name="T64" fmla="*/ 1257 w 2214"/>
                <a:gd name="T65" fmla="*/ 189 h 3419"/>
                <a:gd name="T66" fmla="*/ 1193 w 2214"/>
                <a:gd name="T67" fmla="*/ 3 h 3419"/>
                <a:gd name="T68" fmla="*/ 1518 w 2214"/>
                <a:gd name="T69" fmla="*/ 83 h 3419"/>
                <a:gd name="T70" fmla="*/ 1798 w 2214"/>
                <a:gd name="T71" fmla="*/ 255 h 3419"/>
                <a:gd name="T72" fmla="*/ 2018 w 2214"/>
                <a:gd name="T73" fmla="*/ 503 h 3419"/>
                <a:gd name="T74" fmla="*/ 2162 w 2214"/>
                <a:gd name="T75" fmla="*/ 810 h 3419"/>
                <a:gd name="T76" fmla="*/ 2214 w 2214"/>
                <a:gd name="T77" fmla="*/ 1161 h 3419"/>
                <a:gd name="T78" fmla="*/ 2164 w 2214"/>
                <a:gd name="T79" fmla="*/ 1524 h 3419"/>
                <a:gd name="T80" fmla="*/ 2024 w 2214"/>
                <a:gd name="T81" fmla="*/ 1877 h 3419"/>
                <a:gd name="T82" fmla="*/ 1828 w 2214"/>
                <a:gd name="T83" fmla="*/ 2195 h 3419"/>
                <a:gd name="T84" fmla="*/ 1718 w 2214"/>
                <a:gd name="T85" fmla="*/ 2520 h 3419"/>
                <a:gd name="T86" fmla="*/ 1702 w 2214"/>
                <a:gd name="T87" fmla="*/ 3274 h 3419"/>
                <a:gd name="T88" fmla="*/ 1641 w 2214"/>
                <a:gd name="T89" fmla="*/ 3377 h 3419"/>
                <a:gd name="T90" fmla="*/ 1527 w 2214"/>
                <a:gd name="T91" fmla="*/ 3419 h 3419"/>
                <a:gd name="T92" fmla="*/ 596 w 2214"/>
                <a:gd name="T93" fmla="*/ 3395 h 3419"/>
                <a:gd name="T94" fmla="*/ 519 w 2214"/>
                <a:gd name="T95" fmla="*/ 3304 h 3419"/>
                <a:gd name="T96" fmla="*/ 505 w 2214"/>
                <a:gd name="T97" fmla="*/ 2602 h 3419"/>
                <a:gd name="T98" fmla="*/ 422 w 2214"/>
                <a:gd name="T99" fmla="*/ 2274 h 3419"/>
                <a:gd name="T100" fmla="*/ 237 w 2214"/>
                <a:gd name="T101" fmla="*/ 1961 h 3419"/>
                <a:gd name="T102" fmla="*/ 76 w 2214"/>
                <a:gd name="T103" fmla="*/ 1615 h 3419"/>
                <a:gd name="T104" fmla="*/ 2 w 2214"/>
                <a:gd name="T105" fmla="*/ 1251 h 3419"/>
                <a:gd name="T106" fmla="*/ 28 w 2214"/>
                <a:gd name="T107" fmla="*/ 895 h 3419"/>
                <a:gd name="T108" fmla="*/ 150 w 2214"/>
                <a:gd name="T109" fmla="*/ 575 h 3419"/>
                <a:gd name="T110" fmla="*/ 352 w 2214"/>
                <a:gd name="T111" fmla="*/ 310 h 3419"/>
                <a:gd name="T112" fmla="*/ 620 w 2214"/>
                <a:gd name="T113" fmla="*/ 117 h 3419"/>
                <a:gd name="T114" fmla="*/ 935 w 2214"/>
                <a:gd name="T115" fmla="*/ 13 h 34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214" h="3419">
                  <a:moveTo>
                    <a:pt x="685" y="2833"/>
                  </a:moveTo>
                  <a:lnTo>
                    <a:pt x="685" y="2949"/>
                  </a:lnTo>
                  <a:lnTo>
                    <a:pt x="1107" y="2949"/>
                  </a:lnTo>
                  <a:lnTo>
                    <a:pt x="1130" y="2952"/>
                  </a:lnTo>
                  <a:lnTo>
                    <a:pt x="1151" y="2961"/>
                  </a:lnTo>
                  <a:lnTo>
                    <a:pt x="1169" y="2975"/>
                  </a:lnTo>
                  <a:lnTo>
                    <a:pt x="1183" y="2993"/>
                  </a:lnTo>
                  <a:lnTo>
                    <a:pt x="1192" y="3014"/>
                  </a:lnTo>
                  <a:lnTo>
                    <a:pt x="1194" y="3037"/>
                  </a:lnTo>
                  <a:lnTo>
                    <a:pt x="1192" y="3061"/>
                  </a:lnTo>
                  <a:lnTo>
                    <a:pt x="1183" y="3082"/>
                  </a:lnTo>
                  <a:lnTo>
                    <a:pt x="1169" y="3101"/>
                  </a:lnTo>
                  <a:lnTo>
                    <a:pt x="1151" y="3114"/>
                  </a:lnTo>
                  <a:lnTo>
                    <a:pt x="1130" y="3123"/>
                  </a:lnTo>
                  <a:lnTo>
                    <a:pt x="1107" y="3126"/>
                  </a:lnTo>
                  <a:lnTo>
                    <a:pt x="685" y="3126"/>
                  </a:lnTo>
                  <a:lnTo>
                    <a:pt x="685" y="3242"/>
                  </a:lnTo>
                  <a:lnTo>
                    <a:pt x="1527" y="3242"/>
                  </a:lnTo>
                  <a:lnTo>
                    <a:pt x="1528" y="3242"/>
                  </a:lnTo>
                  <a:lnTo>
                    <a:pt x="1527" y="2833"/>
                  </a:lnTo>
                  <a:lnTo>
                    <a:pt x="685" y="2833"/>
                  </a:lnTo>
                  <a:close/>
                  <a:moveTo>
                    <a:pt x="865" y="1337"/>
                  </a:moveTo>
                  <a:lnTo>
                    <a:pt x="983" y="1590"/>
                  </a:lnTo>
                  <a:lnTo>
                    <a:pt x="988" y="1606"/>
                  </a:lnTo>
                  <a:lnTo>
                    <a:pt x="991" y="1621"/>
                  </a:lnTo>
                  <a:lnTo>
                    <a:pt x="1059" y="2656"/>
                  </a:lnTo>
                  <a:lnTo>
                    <a:pt x="1153" y="2656"/>
                  </a:lnTo>
                  <a:lnTo>
                    <a:pt x="1222" y="1621"/>
                  </a:lnTo>
                  <a:lnTo>
                    <a:pt x="1225" y="1606"/>
                  </a:lnTo>
                  <a:lnTo>
                    <a:pt x="1231" y="1590"/>
                  </a:lnTo>
                  <a:lnTo>
                    <a:pt x="1348" y="1337"/>
                  </a:lnTo>
                  <a:lnTo>
                    <a:pt x="865" y="1337"/>
                  </a:lnTo>
                  <a:close/>
                  <a:moveTo>
                    <a:pt x="1107" y="176"/>
                  </a:moveTo>
                  <a:lnTo>
                    <a:pt x="1030" y="179"/>
                  </a:lnTo>
                  <a:lnTo>
                    <a:pt x="955" y="189"/>
                  </a:lnTo>
                  <a:lnTo>
                    <a:pt x="883" y="205"/>
                  </a:lnTo>
                  <a:lnTo>
                    <a:pt x="813" y="227"/>
                  </a:lnTo>
                  <a:lnTo>
                    <a:pt x="744" y="254"/>
                  </a:lnTo>
                  <a:lnTo>
                    <a:pt x="679" y="287"/>
                  </a:lnTo>
                  <a:lnTo>
                    <a:pt x="617" y="325"/>
                  </a:lnTo>
                  <a:lnTo>
                    <a:pt x="557" y="367"/>
                  </a:lnTo>
                  <a:lnTo>
                    <a:pt x="501" y="413"/>
                  </a:lnTo>
                  <a:lnTo>
                    <a:pt x="449" y="465"/>
                  </a:lnTo>
                  <a:lnTo>
                    <a:pt x="400" y="521"/>
                  </a:lnTo>
                  <a:lnTo>
                    <a:pt x="356" y="580"/>
                  </a:lnTo>
                  <a:lnTo>
                    <a:pt x="315" y="643"/>
                  </a:lnTo>
                  <a:lnTo>
                    <a:pt x="279" y="708"/>
                  </a:lnTo>
                  <a:lnTo>
                    <a:pt x="248" y="778"/>
                  </a:lnTo>
                  <a:lnTo>
                    <a:pt x="223" y="850"/>
                  </a:lnTo>
                  <a:lnTo>
                    <a:pt x="203" y="925"/>
                  </a:lnTo>
                  <a:lnTo>
                    <a:pt x="188" y="1001"/>
                  </a:lnTo>
                  <a:lnTo>
                    <a:pt x="179" y="1080"/>
                  </a:lnTo>
                  <a:lnTo>
                    <a:pt x="175" y="1161"/>
                  </a:lnTo>
                  <a:lnTo>
                    <a:pt x="179" y="1240"/>
                  </a:lnTo>
                  <a:lnTo>
                    <a:pt x="187" y="1318"/>
                  </a:lnTo>
                  <a:lnTo>
                    <a:pt x="201" y="1399"/>
                  </a:lnTo>
                  <a:lnTo>
                    <a:pt x="220" y="1480"/>
                  </a:lnTo>
                  <a:lnTo>
                    <a:pt x="244" y="1560"/>
                  </a:lnTo>
                  <a:lnTo>
                    <a:pt x="274" y="1640"/>
                  </a:lnTo>
                  <a:lnTo>
                    <a:pt x="307" y="1718"/>
                  </a:lnTo>
                  <a:lnTo>
                    <a:pt x="346" y="1794"/>
                  </a:lnTo>
                  <a:lnTo>
                    <a:pt x="388" y="1867"/>
                  </a:lnTo>
                  <a:lnTo>
                    <a:pt x="434" y="1937"/>
                  </a:lnTo>
                  <a:lnTo>
                    <a:pt x="485" y="2013"/>
                  </a:lnTo>
                  <a:lnTo>
                    <a:pt x="529" y="2089"/>
                  </a:lnTo>
                  <a:lnTo>
                    <a:pt x="568" y="2167"/>
                  </a:lnTo>
                  <a:lnTo>
                    <a:pt x="602" y="2247"/>
                  </a:lnTo>
                  <a:lnTo>
                    <a:pt x="630" y="2328"/>
                  </a:lnTo>
                  <a:lnTo>
                    <a:pt x="652" y="2409"/>
                  </a:lnTo>
                  <a:lnTo>
                    <a:pt x="669" y="2491"/>
                  </a:lnTo>
                  <a:lnTo>
                    <a:pt x="680" y="2573"/>
                  </a:lnTo>
                  <a:lnTo>
                    <a:pt x="685" y="2656"/>
                  </a:lnTo>
                  <a:lnTo>
                    <a:pt x="882" y="2656"/>
                  </a:lnTo>
                  <a:lnTo>
                    <a:pt x="816" y="1650"/>
                  </a:lnTo>
                  <a:lnTo>
                    <a:pt x="646" y="1286"/>
                  </a:lnTo>
                  <a:lnTo>
                    <a:pt x="639" y="1265"/>
                  </a:lnTo>
                  <a:lnTo>
                    <a:pt x="638" y="1243"/>
                  </a:lnTo>
                  <a:lnTo>
                    <a:pt x="642" y="1221"/>
                  </a:lnTo>
                  <a:lnTo>
                    <a:pt x="651" y="1201"/>
                  </a:lnTo>
                  <a:lnTo>
                    <a:pt x="665" y="1184"/>
                  </a:lnTo>
                  <a:lnTo>
                    <a:pt x="683" y="1171"/>
                  </a:lnTo>
                  <a:lnTo>
                    <a:pt x="703" y="1163"/>
                  </a:lnTo>
                  <a:lnTo>
                    <a:pt x="725" y="1160"/>
                  </a:lnTo>
                  <a:lnTo>
                    <a:pt x="1487" y="1160"/>
                  </a:lnTo>
                  <a:lnTo>
                    <a:pt x="1509" y="1163"/>
                  </a:lnTo>
                  <a:lnTo>
                    <a:pt x="1529" y="1171"/>
                  </a:lnTo>
                  <a:lnTo>
                    <a:pt x="1547" y="1184"/>
                  </a:lnTo>
                  <a:lnTo>
                    <a:pt x="1561" y="1201"/>
                  </a:lnTo>
                  <a:lnTo>
                    <a:pt x="1571" y="1221"/>
                  </a:lnTo>
                  <a:lnTo>
                    <a:pt x="1576" y="1243"/>
                  </a:lnTo>
                  <a:lnTo>
                    <a:pt x="1574" y="1265"/>
                  </a:lnTo>
                  <a:lnTo>
                    <a:pt x="1567" y="1286"/>
                  </a:lnTo>
                  <a:lnTo>
                    <a:pt x="1398" y="1650"/>
                  </a:lnTo>
                  <a:lnTo>
                    <a:pt x="1330" y="2656"/>
                  </a:lnTo>
                  <a:lnTo>
                    <a:pt x="1528" y="2656"/>
                  </a:lnTo>
                  <a:lnTo>
                    <a:pt x="1533" y="2573"/>
                  </a:lnTo>
                  <a:lnTo>
                    <a:pt x="1544" y="2491"/>
                  </a:lnTo>
                  <a:lnTo>
                    <a:pt x="1560" y="2409"/>
                  </a:lnTo>
                  <a:lnTo>
                    <a:pt x="1582" y="2328"/>
                  </a:lnTo>
                  <a:lnTo>
                    <a:pt x="1611" y="2247"/>
                  </a:lnTo>
                  <a:lnTo>
                    <a:pt x="1644" y="2167"/>
                  </a:lnTo>
                  <a:lnTo>
                    <a:pt x="1684" y="2089"/>
                  </a:lnTo>
                  <a:lnTo>
                    <a:pt x="1728" y="2013"/>
                  </a:lnTo>
                  <a:lnTo>
                    <a:pt x="1778" y="1937"/>
                  </a:lnTo>
                  <a:lnTo>
                    <a:pt x="1825" y="1867"/>
                  </a:lnTo>
                  <a:lnTo>
                    <a:pt x="1868" y="1794"/>
                  </a:lnTo>
                  <a:lnTo>
                    <a:pt x="1905" y="1718"/>
                  </a:lnTo>
                  <a:lnTo>
                    <a:pt x="1940" y="1640"/>
                  </a:lnTo>
                  <a:lnTo>
                    <a:pt x="1968" y="1560"/>
                  </a:lnTo>
                  <a:lnTo>
                    <a:pt x="1993" y="1480"/>
                  </a:lnTo>
                  <a:lnTo>
                    <a:pt x="2012" y="1399"/>
                  </a:lnTo>
                  <a:lnTo>
                    <a:pt x="2026" y="1318"/>
                  </a:lnTo>
                  <a:lnTo>
                    <a:pt x="2035" y="1240"/>
                  </a:lnTo>
                  <a:lnTo>
                    <a:pt x="2037" y="1161"/>
                  </a:lnTo>
                  <a:lnTo>
                    <a:pt x="2034" y="1080"/>
                  </a:lnTo>
                  <a:lnTo>
                    <a:pt x="2025" y="1001"/>
                  </a:lnTo>
                  <a:lnTo>
                    <a:pt x="2010" y="925"/>
                  </a:lnTo>
                  <a:lnTo>
                    <a:pt x="1989" y="850"/>
                  </a:lnTo>
                  <a:lnTo>
                    <a:pt x="1964" y="778"/>
                  </a:lnTo>
                  <a:lnTo>
                    <a:pt x="1933" y="708"/>
                  </a:lnTo>
                  <a:lnTo>
                    <a:pt x="1898" y="643"/>
                  </a:lnTo>
                  <a:lnTo>
                    <a:pt x="1858" y="580"/>
                  </a:lnTo>
                  <a:lnTo>
                    <a:pt x="1812" y="521"/>
                  </a:lnTo>
                  <a:lnTo>
                    <a:pt x="1764" y="465"/>
                  </a:lnTo>
                  <a:lnTo>
                    <a:pt x="1712" y="413"/>
                  </a:lnTo>
                  <a:lnTo>
                    <a:pt x="1655" y="367"/>
                  </a:lnTo>
                  <a:lnTo>
                    <a:pt x="1597" y="325"/>
                  </a:lnTo>
                  <a:lnTo>
                    <a:pt x="1534" y="287"/>
                  </a:lnTo>
                  <a:lnTo>
                    <a:pt x="1468" y="254"/>
                  </a:lnTo>
                  <a:lnTo>
                    <a:pt x="1400" y="227"/>
                  </a:lnTo>
                  <a:lnTo>
                    <a:pt x="1330" y="205"/>
                  </a:lnTo>
                  <a:lnTo>
                    <a:pt x="1257" y="189"/>
                  </a:lnTo>
                  <a:lnTo>
                    <a:pt x="1183" y="179"/>
                  </a:lnTo>
                  <a:lnTo>
                    <a:pt x="1107" y="176"/>
                  </a:lnTo>
                  <a:close/>
                  <a:moveTo>
                    <a:pt x="1107" y="0"/>
                  </a:moveTo>
                  <a:lnTo>
                    <a:pt x="1193" y="3"/>
                  </a:lnTo>
                  <a:lnTo>
                    <a:pt x="1277" y="13"/>
                  </a:lnTo>
                  <a:lnTo>
                    <a:pt x="1360" y="31"/>
                  </a:lnTo>
                  <a:lnTo>
                    <a:pt x="1441" y="53"/>
                  </a:lnTo>
                  <a:lnTo>
                    <a:pt x="1518" y="83"/>
                  </a:lnTo>
                  <a:lnTo>
                    <a:pt x="1593" y="117"/>
                  </a:lnTo>
                  <a:lnTo>
                    <a:pt x="1665" y="158"/>
                  </a:lnTo>
                  <a:lnTo>
                    <a:pt x="1734" y="204"/>
                  </a:lnTo>
                  <a:lnTo>
                    <a:pt x="1798" y="255"/>
                  </a:lnTo>
                  <a:lnTo>
                    <a:pt x="1860" y="310"/>
                  </a:lnTo>
                  <a:lnTo>
                    <a:pt x="1918" y="370"/>
                  </a:lnTo>
                  <a:lnTo>
                    <a:pt x="1971" y="434"/>
                  </a:lnTo>
                  <a:lnTo>
                    <a:pt x="2018" y="503"/>
                  </a:lnTo>
                  <a:lnTo>
                    <a:pt x="2062" y="575"/>
                  </a:lnTo>
                  <a:lnTo>
                    <a:pt x="2101" y="651"/>
                  </a:lnTo>
                  <a:lnTo>
                    <a:pt x="2134" y="729"/>
                  </a:lnTo>
                  <a:lnTo>
                    <a:pt x="2162" y="810"/>
                  </a:lnTo>
                  <a:lnTo>
                    <a:pt x="2184" y="895"/>
                  </a:lnTo>
                  <a:lnTo>
                    <a:pt x="2201" y="981"/>
                  </a:lnTo>
                  <a:lnTo>
                    <a:pt x="2211" y="1070"/>
                  </a:lnTo>
                  <a:lnTo>
                    <a:pt x="2214" y="1161"/>
                  </a:lnTo>
                  <a:lnTo>
                    <a:pt x="2211" y="1251"/>
                  </a:lnTo>
                  <a:lnTo>
                    <a:pt x="2201" y="1342"/>
                  </a:lnTo>
                  <a:lnTo>
                    <a:pt x="2185" y="1433"/>
                  </a:lnTo>
                  <a:lnTo>
                    <a:pt x="2164" y="1524"/>
                  </a:lnTo>
                  <a:lnTo>
                    <a:pt x="2138" y="1615"/>
                  </a:lnTo>
                  <a:lnTo>
                    <a:pt x="2104" y="1703"/>
                  </a:lnTo>
                  <a:lnTo>
                    <a:pt x="2067" y="1791"/>
                  </a:lnTo>
                  <a:lnTo>
                    <a:pt x="2024" y="1877"/>
                  </a:lnTo>
                  <a:lnTo>
                    <a:pt x="1975" y="1961"/>
                  </a:lnTo>
                  <a:lnTo>
                    <a:pt x="1922" y="2040"/>
                  </a:lnTo>
                  <a:lnTo>
                    <a:pt x="1872" y="2116"/>
                  </a:lnTo>
                  <a:lnTo>
                    <a:pt x="1828" y="2195"/>
                  </a:lnTo>
                  <a:lnTo>
                    <a:pt x="1790" y="2274"/>
                  </a:lnTo>
                  <a:lnTo>
                    <a:pt x="1759" y="2354"/>
                  </a:lnTo>
                  <a:lnTo>
                    <a:pt x="1735" y="2436"/>
                  </a:lnTo>
                  <a:lnTo>
                    <a:pt x="1718" y="2520"/>
                  </a:lnTo>
                  <a:lnTo>
                    <a:pt x="1707" y="2602"/>
                  </a:lnTo>
                  <a:lnTo>
                    <a:pt x="1704" y="2685"/>
                  </a:lnTo>
                  <a:lnTo>
                    <a:pt x="1704" y="3242"/>
                  </a:lnTo>
                  <a:lnTo>
                    <a:pt x="1702" y="3274"/>
                  </a:lnTo>
                  <a:lnTo>
                    <a:pt x="1693" y="3304"/>
                  </a:lnTo>
                  <a:lnTo>
                    <a:pt x="1680" y="3331"/>
                  </a:lnTo>
                  <a:lnTo>
                    <a:pt x="1663" y="3356"/>
                  </a:lnTo>
                  <a:lnTo>
                    <a:pt x="1641" y="3377"/>
                  </a:lnTo>
                  <a:lnTo>
                    <a:pt x="1617" y="3395"/>
                  </a:lnTo>
                  <a:lnTo>
                    <a:pt x="1589" y="3408"/>
                  </a:lnTo>
                  <a:lnTo>
                    <a:pt x="1559" y="3416"/>
                  </a:lnTo>
                  <a:lnTo>
                    <a:pt x="1527" y="3419"/>
                  </a:lnTo>
                  <a:lnTo>
                    <a:pt x="685" y="3419"/>
                  </a:lnTo>
                  <a:lnTo>
                    <a:pt x="653" y="3416"/>
                  </a:lnTo>
                  <a:lnTo>
                    <a:pt x="623" y="3408"/>
                  </a:lnTo>
                  <a:lnTo>
                    <a:pt x="596" y="3395"/>
                  </a:lnTo>
                  <a:lnTo>
                    <a:pt x="571" y="3377"/>
                  </a:lnTo>
                  <a:lnTo>
                    <a:pt x="550" y="3356"/>
                  </a:lnTo>
                  <a:lnTo>
                    <a:pt x="533" y="3331"/>
                  </a:lnTo>
                  <a:lnTo>
                    <a:pt x="519" y="3304"/>
                  </a:lnTo>
                  <a:lnTo>
                    <a:pt x="512" y="3274"/>
                  </a:lnTo>
                  <a:lnTo>
                    <a:pt x="508" y="3242"/>
                  </a:lnTo>
                  <a:lnTo>
                    <a:pt x="508" y="2685"/>
                  </a:lnTo>
                  <a:lnTo>
                    <a:pt x="505" y="2602"/>
                  </a:lnTo>
                  <a:lnTo>
                    <a:pt x="495" y="2520"/>
                  </a:lnTo>
                  <a:lnTo>
                    <a:pt x="477" y="2436"/>
                  </a:lnTo>
                  <a:lnTo>
                    <a:pt x="453" y="2354"/>
                  </a:lnTo>
                  <a:lnTo>
                    <a:pt x="422" y="2274"/>
                  </a:lnTo>
                  <a:lnTo>
                    <a:pt x="385" y="2195"/>
                  </a:lnTo>
                  <a:lnTo>
                    <a:pt x="341" y="2116"/>
                  </a:lnTo>
                  <a:lnTo>
                    <a:pt x="291" y="2040"/>
                  </a:lnTo>
                  <a:lnTo>
                    <a:pt x="237" y="1961"/>
                  </a:lnTo>
                  <a:lnTo>
                    <a:pt x="190" y="1877"/>
                  </a:lnTo>
                  <a:lnTo>
                    <a:pt x="146" y="1791"/>
                  </a:lnTo>
                  <a:lnTo>
                    <a:pt x="108" y="1703"/>
                  </a:lnTo>
                  <a:lnTo>
                    <a:pt x="76" y="1615"/>
                  </a:lnTo>
                  <a:lnTo>
                    <a:pt x="48" y="1524"/>
                  </a:lnTo>
                  <a:lnTo>
                    <a:pt x="27" y="1433"/>
                  </a:lnTo>
                  <a:lnTo>
                    <a:pt x="12" y="1342"/>
                  </a:lnTo>
                  <a:lnTo>
                    <a:pt x="2" y="1251"/>
                  </a:lnTo>
                  <a:lnTo>
                    <a:pt x="0" y="1161"/>
                  </a:lnTo>
                  <a:lnTo>
                    <a:pt x="3" y="1070"/>
                  </a:lnTo>
                  <a:lnTo>
                    <a:pt x="12" y="981"/>
                  </a:lnTo>
                  <a:lnTo>
                    <a:pt x="28" y="895"/>
                  </a:lnTo>
                  <a:lnTo>
                    <a:pt x="51" y="810"/>
                  </a:lnTo>
                  <a:lnTo>
                    <a:pt x="78" y="729"/>
                  </a:lnTo>
                  <a:lnTo>
                    <a:pt x="111" y="651"/>
                  </a:lnTo>
                  <a:lnTo>
                    <a:pt x="150" y="575"/>
                  </a:lnTo>
                  <a:lnTo>
                    <a:pt x="194" y="503"/>
                  </a:lnTo>
                  <a:lnTo>
                    <a:pt x="243" y="434"/>
                  </a:lnTo>
                  <a:lnTo>
                    <a:pt x="296" y="370"/>
                  </a:lnTo>
                  <a:lnTo>
                    <a:pt x="352" y="310"/>
                  </a:lnTo>
                  <a:lnTo>
                    <a:pt x="414" y="255"/>
                  </a:lnTo>
                  <a:lnTo>
                    <a:pt x="480" y="204"/>
                  </a:lnTo>
                  <a:lnTo>
                    <a:pt x="548" y="158"/>
                  </a:lnTo>
                  <a:lnTo>
                    <a:pt x="620" y="117"/>
                  </a:lnTo>
                  <a:lnTo>
                    <a:pt x="695" y="83"/>
                  </a:lnTo>
                  <a:lnTo>
                    <a:pt x="773" y="53"/>
                  </a:lnTo>
                  <a:lnTo>
                    <a:pt x="852" y="31"/>
                  </a:lnTo>
                  <a:lnTo>
                    <a:pt x="935" y="13"/>
                  </a:lnTo>
                  <a:lnTo>
                    <a:pt x="1021" y="3"/>
                  </a:lnTo>
                  <a:lnTo>
                    <a:pt x="110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49" name="Freeform 124"/>
          <p:cNvSpPr>
            <a:spLocks noEditPoints="1"/>
          </p:cNvSpPr>
          <p:nvPr/>
        </p:nvSpPr>
        <p:spPr bwMode="auto">
          <a:xfrm>
            <a:off x="5590537" y="5144545"/>
            <a:ext cx="895783" cy="790251"/>
          </a:xfrm>
          <a:custGeom>
            <a:avLst/>
            <a:gdLst>
              <a:gd name="T0" fmla="*/ 1495 w 3650"/>
              <a:gd name="T1" fmla="*/ 3047 h 3224"/>
              <a:gd name="T2" fmla="*/ 1498 w 3650"/>
              <a:gd name="T3" fmla="*/ 3044 h 3224"/>
              <a:gd name="T4" fmla="*/ 198 w 3650"/>
              <a:gd name="T5" fmla="*/ 981 h 3224"/>
              <a:gd name="T6" fmla="*/ 179 w 3650"/>
              <a:gd name="T7" fmla="*/ 1543 h 3224"/>
              <a:gd name="T8" fmla="*/ 342 w 3650"/>
              <a:gd name="T9" fmla="*/ 1579 h 3224"/>
              <a:gd name="T10" fmla="*/ 3250 w 3650"/>
              <a:gd name="T11" fmla="*/ 1591 h 3224"/>
              <a:gd name="T12" fmla="*/ 3423 w 3650"/>
              <a:gd name="T13" fmla="*/ 1451 h 3224"/>
              <a:gd name="T14" fmla="*/ 3470 w 3650"/>
              <a:gd name="T15" fmla="*/ 1227 h 3224"/>
              <a:gd name="T16" fmla="*/ 3366 w 3650"/>
              <a:gd name="T17" fmla="*/ 1029 h 3224"/>
              <a:gd name="T18" fmla="*/ 617 w 3650"/>
              <a:gd name="T19" fmla="*/ 728 h 3224"/>
              <a:gd name="T20" fmla="*/ 529 w 3650"/>
              <a:gd name="T21" fmla="*/ 784 h 3224"/>
              <a:gd name="T22" fmla="*/ 521 w 3650"/>
              <a:gd name="T23" fmla="*/ 1746 h 3224"/>
              <a:gd name="T24" fmla="*/ 585 w 3650"/>
              <a:gd name="T25" fmla="*/ 1816 h 3224"/>
              <a:gd name="T26" fmla="*/ 627 w 3650"/>
              <a:gd name="T27" fmla="*/ 1821 h 3224"/>
              <a:gd name="T28" fmla="*/ 761 w 3650"/>
              <a:gd name="T29" fmla="*/ 1822 h 3224"/>
              <a:gd name="T30" fmla="*/ 949 w 3650"/>
              <a:gd name="T31" fmla="*/ 1822 h 3224"/>
              <a:gd name="T32" fmla="*/ 1083 w 3650"/>
              <a:gd name="T33" fmla="*/ 1822 h 3224"/>
              <a:gd name="T34" fmla="*/ 3024 w 3650"/>
              <a:gd name="T35" fmla="*/ 175 h 3224"/>
              <a:gd name="T36" fmla="*/ 2568 w 3650"/>
              <a:gd name="T37" fmla="*/ 398 h 3224"/>
              <a:gd name="T38" fmla="*/ 1772 w 3650"/>
              <a:gd name="T39" fmla="*/ 645 h 3224"/>
              <a:gd name="T40" fmla="*/ 1441 w 3650"/>
              <a:gd name="T41" fmla="*/ 1850 h 3224"/>
              <a:gd name="T42" fmla="*/ 2255 w 3650"/>
              <a:gd name="T43" fmla="*/ 2034 h 3224"/>
              <a:gd name="T44" fmla="*/ 3022 w 3650"/>
              <a:gd name="T45" fmla="*/ 2373 h 3224"/>
              <a:gd name="T46" fmla="*/ 3028 w 3650"/>
              <a:gd name="T47" fmla="*/ 2371 h 3224"/>
              <a:gd name="T48" fmla="*/ 3026 w 3650"/>
              <a:gd name="T49" fmla="*/ 177 h 3224"/>
              <a:gd name="T50" fmla="*/ 3116 w 3650"/>
              <a:gd name="T51" fmla="*/ 24 h 3224"/>
              <a:gd name="T52" fmla="*/ 3202 w 3650"/>
              <a:gd name="T53" fmla="*/ 148 h 3224"/>
              <a:gd name="T54" fmla="*/ 3368 w 3650"/>
              <a:gd name="T55" fmla="*/ 817 h 3224"/>
              <a:gd name="T56" fmla="*/ 3571 w 3650"/>
              <a:gd name="T57" fmla="*/ 1003 h 3224"/>
              <a:gd name="T58" fmla="*/ 3650 w 3650"/>
              <a:gd name="T59" fmla="*/ 1274 h 3224"/>
              <a:gd name="T60" fmla="*/ 3571 w 3650"/>
              <a:gd name="T61" fmla="*/ 1546 h 3224"/>
              <a:gd name="T62" fmla="*/ 3368 w 3650"/>
              <a:gd name="T63" fmla="*/ 1732 h 3224"/>
              <a:gd name="T64" fmla="*/ 3202 w 3650"/>
              <a:gd name="T65" fmla="*/ 2402 h 3224"/>
              <a:gd name="T66" fmla="*/ 3116 w 3650"/>
              <a:gd name="T67" fmla="*/ 2525 h 3224"/>
              <a:gd name="T68" fmla="*/ 2964 w 3650"/>
              <a:gd name="T69" fmla="*/ 2540 h 3224"/>
              <a:gd name="T70" fmla="*/ 2369 w 3650"/>
              <a:gd name="T71" fmla="*/ 2262 h 3224"/>
              <a:gd name="T72" fmla="*/ 1621 w 3650"/>
              <a:gd name="T73" fmla="*/ 2055 h 3224"/>
              <a:gd name="T74" fmla="*/ 1675 w 3650"/>
              <a:gd name="T75" fmla="*/ 3040 h 3224"/>
              <a:gd name="T76" fmla="*/ 1624 w 3650"/>
              <a:gd name="T77" fmla="*/ 3170 h 3224"/>
              <a:gd name="T78" fmla="*/ 1495 w 3650"/>
              <a:gd name="T79" fmla="*/ 3224 h 3224"/>
              <a:gd name="T80" fmla="*/ 969 w 3650"/>
              <a:gd name="T81" fmla="*/ 3182 h 3224"/>
              <a:gd name="T82" fmla="*/ 470 w 3650"/>
              <a:gd name="T83" fmla="*/ 1956 h 3224"/>
              <a:gd name="T84" fmla="*/ 352 w 3650"/>
              <a:gd name="T85" fmla="*/ 1797 h 3224"/>
              <a:gd name="T86" fmla="*/ 124 w 3650"/>
              <a:gd name="T87" fmla="*/ 1729 h 3224"/>
              <a:gd name="T88" fmla="*/ 12 w 3650"/>
              <a:gd name="T89" fmla="*/ 1598 h 3224"/>
              <a:gd name="T90" fmla="*/ 12 w 3650"/>
              <a:gd name="T91" fmla="*/ 951 h 3224"/>
              <a:gd name="T92" fmla="*/ 124 w 3650"/>
              <a:gd name="T93" fmla="*/ 821 h 3224"/>
              <a:gd name="T94" fmla="*/ 352 w 3650"/>
              <a:gd name="T95" fmla="*/ 755 h 3224"/>
              <a:gd name="T96" fmla="*/ 465 w 3650"/>
              <a:gd name="T97" fmla="*/ 598 h 3224"/>
              <a:gd name="T98" fmla="*/ 622 w 3650"/>
              <a:gd name="T99" fmla="*/ 552 h 3224"/>
              <a:gd name="T100" fmla="*/ 739 w 3650"/>
              <a:gd name="T101" fmla="*/ 552 h 3224"/>
              <a:gd name="T102" fmla="*/ 940 w 3650"/>
              <a:gd name="T103" fmla="*/ 551 h 3224"/>
              <a:gd name="T104" fmla="*/ 1123 w 3650"/>
              <a:gd name="T105" fmla="*/ 549 h 3224"/>
              <a:gd name="T106" fmla="*/ 1352 w 3650"/>
              <a:gd name="T107" fmla="*/ 533 h 3224"/>
              <a:gd name="T108" fmla="*/ 2169 w 3650"/>
              <a:gd name="T109" fmla="*/ 357 h 3224"/>
              <a:gd name="T110" fmla="*/ 2935 w 3650"/>
              <a:gd name="T111" fmla="*/ 23 h 3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3650" h="3224">
                <a:moveTo>
                  <a:pt x="702" y="1998"/>
                </a:moveTo>
                <a:lnTo>
                  <a:pt x="1082" y="3046"/>
                </a:lnTo>
                <a:lnTo>
                  <a:pt x="1083" y="3047"/>
                </a:lnTo>
                <a:lnTo>
                  <a:pt x="1084" y="3047"/>
                </a:lnTo>
                <a:lnTo>
                  <a:pt x="1495" y="3047"/>
                </a:lnTo>
                <a:lnTo>
                  <a:pt x="1497" y="3047"/>
                </a:lnTo>
                <a:lnTo>
                  <a:pt x="1498" y="3046"/>
                </a:lnTo>
                <a:lnTo>
                  <a:pt x="1498" y="3046"/>
                </a:lnTo>
                <a:lnTo>
                  <a:pt x="1498" y="3045"/>
                </a:lnTo>
                <a:lnTo>
                  <a:pt x="1498" y="3044"/>
                </a:lnTo>
                <a:lnTo>
                  <a:pt x="1118" y="1998"/>
                </a:lnTo>
                <a:lnTo>
                  <a:pt x="702" y="1998"/>
                </a:lnTo>
                <a:close/>
                <a:moveTo>
                  <a:pt x="229" y="971"/>
                </a:moveTo>
                <a:lnTo>
                  <a:pt x="212" y="974"/>
                </a:lnTo>
                <a:lnTo>
                  <a:pt x="198" y="981"/>
                </a:lnTo>
                <a:lnTo>
                  <a:pt x="187" y="993"/>
                </a:lnTo>
                <a:lnTo>
                  <a:pt x="179" y="1008"/>
                </a:lnTo>
                <a:lnTo>
                  <a:pt x="176" y="1023"/>
                </a:lnTo>
                <a:lnTo>
                  <a:pt x="176" y="1527"/>
                </a:lnTo>
                <a:lnTo>
                  <a:pt x="179" y="1543"/>
                </a:lnTo>
                <a:lnTo>
                  <a:pt x="187" y="1558"/>
                </a:lnTo>
                <a:lnTo>
                  <a:pt x="198" y="1569"/>
                </a:lnTo>
                <a:lnTo>
                  <a:pt x="212" y="1576"/>
                </a:lnTo>
                <a:lnTo>
                  <a:pt x="229" y="1579"/>
                </a:lnTo>
                <a:lnTo>
                  <a:pt x="342" y="1579"/>
                </a:lnTo>
                <a:lnTo>
                  <a:pt x="342" y="971"/>
                </a:lnTo>
                <a:lnTo>
                  <a:pt x="229" y="971"/>
                </a:lnTo>
                <a:close/>
                <a:moveTo>
                  <a:pt x="3204" y="946"/>
                </a:moveTo>
                <a:lnTo>
                  <a:pt x="3204" y="1604"/>
                </a:lnTo>
                <a:lnTo>
                  <a:pt x="3250" y="1591"/>
                </a:lnTo>
                <a:lnTo>
                  <a:pt x="3292" y="1573"/>
                </a:lnTo>
                <a:lnTo>
                  <a:pt x="3330" y="1550"/>
                </a:lnTo>
                <a:lnTo>
                  <a:pt x="3366" y="1521"/>
                </a:lnTo>
                <a:lnTo>
                  <a:pt x="3397" y="1489"/>
                </a:lnTo>
                <a:lnTo>
                  <a:pt x="3423" y="1451"/>
                </a:lnTo>
                <a:lnTo>
                  <a:pt x="3444" y="1411"/>
                </a:lnTo>
                <a:lnTo>
                  <a:pt x="3461" y="1368"/>
                </a:lnTo>
                <a:lnTo>
                  <a:pt x="3470" y="1323"/>
                </a:lnTo>
                <a:lnTo>
                  <a:pt x="3474" y="1274"/>
                </a:lnTo>
                <a:lnTo>
                  <a:pt x="3470" y="1227"/>
                </a:lnTo>
                <a:lnTo>
                  <a:pt x="3461" y="1181"/>
                </a:lnTo>
                <a:lnTo>
                  <a:pt x="3444" y="1138"/>
                </a:lnTo>
                <a:lnTo>
                  <a:pt x="3423" y="1098"/>
                </a:lnTo>
                <a:lnTo>
                  <a:pt x="3397" y="1061"/>
                </a:lnTo>
                <a:lnTo>
                  <a:pt x="3366" y="1029"/>
                </a:lnTo>
                <a:lnTo>
                  <a:pt x="3330" y="1000"/>
                </a:lnTo>
                <a:lnTo>
                  <a:pt x="3292" y="977"/>
                </a:lnTo>
                <a:lnTo>
                  <a:pt x="3250" y="958"/>
                </a:lnTo>
                <a:lnTo>
                  <a:pt x="3204" y="946"/>
                </a:lnTo>
                <a:close/>
                <a:moveTo>
                  <a:pt x="617" y="728"/>
                </a:moveTo>
                <a:lnTo>
                  <a:pt x="595" y="731"/>
                </a:lnTo>
                <a:lnTo>
                  <a:pt x="574" y="739"/>
                </a:lnTo>
                <a:lnTo>
                  <a:pt x="555" y="750"/>
                </a:lnTo>
                <a:lnTo>
                  <a:pt x="540" y="765"/>
                </a:lnTo>
                <a:lnTo>
                  <a:pt x="529" y="784"/>
                </a:lnTo>
                <a:lnTo>
                  <a:pt x="521" y="805"/>
                </a:lnTo>
                <a:lnTo>
                  <a:pt x="518" y="827"/>
                </a:lnTo>
                <a:lnTo>
                  <a:pt x="518" y="827"/>
                </a:lnTo>
                <a:lnTo>
                  <a:pt x="518" y="1722"/>
                </a:lnTo>
                <a:lnTo>
                  <a:pt x="521" y="1746"/>
                </a:lnTo>
                <a:lnTo>
                  <a:pt x="529" y="1768"/>
                </a:lnTo>
                <a:lnTo>
                  <a:pt x="541" y="1785"/>
                </a:lnTo>
                <a:lnTo>
                  <a:pt x="557" y="1801"/>
                </a:lnTo>
                <a:lnTo>
                  <a:pt x="577" y="1813"/>
                </a:lnTo>
                <a:lnTo>
                  <a:pt x="585" y="1816"/>
                </a:lnTo>
                <a:lnTo>
                  <a:pt x="592" y="1819"/>
                </a:lnTo>
                <a:lnTo>
                  <a:pt x="601" y="1820"/>
                </a:lnTo>
                <a:lnTo>
                  <a:pt x="611" y="1821"/>
                </a:lnTo>
                <a:lnTo>
                  <a:pt x="615" y="1821"/>
                </a:lnTo>
                <a:lnTo>
                  <a:pt x="627" y="1821"/>
                </a:lnTo>
                <a:lnTo>
                  <a:pt x="645" y="1821"/>
                </a:lnTo>
                <a:lnTo>
                  <a:pt x="667" y="1821"/>
                </a:lnTo>
                <a:lnTo>
                  <a:pt x="696" y="1822"/>
                </a:lnTo>
                <a:lnTo>
                  <a:pt x="727" y="1822"/>
                </a:lnTo>
                <a:lnTo>
                  <a:pt x="761" y="1822"/>
                </a:lnTo>
                <a:lnTo>
                  <a:pt x="797" y="1822"/>
                </a:lnTo>
                <a:lnTo>
                  <a:pt x="836" y="1822"/>
                </a:lnTo>
                <a:lnTo>
                  <a:pt x="874" y="1822"/>
                </a:lnTo>
                <a:lnTo>
                  <a:pt x="911" y="1822"/>
                </a:lnTo>
                <a:lnTo>
                  <a:pt x="949" y="1822"/>
                </a:lnTo>
                <a:lnTo>
                  <a:pt x="983" y="1822"/>
                </a:lnTo>
                <a:lnTo>
                  <a:pt x="1014" y="1822"/>
                </a:lnTo>
                <a:lnTo>
                  <a:pt x="1042" y="1822"/>
                </a:lnTo>
                <a:lnTo>
                  <a:pt x="1065" y="1822"/>
                </a:lnTo>
                <a:lnTo>
                  <a:pt x="1083" y="1822"/>
                </a:lnTo>
                <a:lnTo>
                  <a:pt x="1094" y="1822"/>
                </a:lnTo>
                <a:lnTo>
                  <a:pt x="1097" y="1822"/>
                </a:lnTo>
                <a:lnTo>
                  <a:pt x="1097" y="728"/>
                </a:lnTo>
                <a:lnTo>
                  <a:pt x="617" y="728"/>
                </a:lnTo>
                <a:close/>
                <a:moveTo>
                  <a:pt x="3024" y="175"/>
                </a:moveTo>
                <a:lnTo>
                  <a:pt x="3023" y="175"/>
                </a:lnTo>
                <a:lnTo>
                  <a:pt x="3022" y="177"/>
                </a:lnTo>
                <a:lnTo>
                  <a:pt x="2872" y="256"/>
                </a:lnTo>
                <a:lnTo>
                  <a:pt x="2722" y="330"/>
                </a:lnTo>
                <a:lnTo>
                  <a:pt x="2568" y="398"/>
                </a:lnTo>
                <a:lnTo>
                  <a:pt x="2413" y="459"/>
                </a:lnTo>
                <a:lnTo>
                  <a:pt x="2255" y="514"/>
                </a:lnTo>
                <a:lnTo>
                  <a:pt x="2096" y="564"/>
                </a:lnTo>
                <a:lnTo>
                  <a:pt x="1936" y="607"/>
                </a:lnTo>
                <a:lnTo>
                  <a:pt x="1772" y="645"/>
                </a:lnTo>
                <a:lnTo>
                  <a:pt x="1608" y="676"/>
                </a:lnTo>
                <a:lnTo>
                  <a:pt x="1441" y="700"/>
                </a:lnTo>
                <a:lnTo>
                  <a:pt x="1274" y="719"/>
                </a:lnTo>
                <a:lnTo>
                  <a:pt x="1274" y="1831"/>
                </a:lnTo>
                <a:lnTo>
                  <a:pt x="1441" y="1850"/>
                </a:lnTo>
                <a:lnTo>
                  <a:pt x="1608" y="1874"/>
                </a:lnTo>
                <a:lnTo>
                  <a:pt x="1772" y="1905"/>
                </a:lnTo>
                <a:lnTo>
                  <a:pt x="1936" y="1943"/>
                </a:lnTo>
                <a:lnTo>
                  <a:pt x="2096" y="1986"/>
                </a:lnTo>
                <a:lnTo>
                  <a:pt x="2255" y="2034"/>
                </a:lnTo>
                <a:lnTo>
                  <a:pt x="2412" y="2091"/>
                </a:lnTo>
                <a:lnTo>
                  <a:pt x="2568" y="2152"/>
                </a:lnTo>
                <a:lnTo>
                  <a:pt x="2722" y="2219"/>
                </a:lnTo>
                <a:lnTo>
                  <a:pt x="2872" y="2293"/>
                </a:lnTo>
                <a:lnTo>
                  <a:pt x="3022" y="2373"/>
                </a:lnTo>
                <a:lnTo>
                  <a:pt x="3023" y="2373"/>
                </a:lnTo>
                <a:lnTo>
                  <a:pt x="3024" y="2374"/>
                </a:lnTo>
                <a:lnTo>
                  <a:pt x="3026" y="2373"/>
                </a:lnTo>
                <a:lnTo>
                  <a:pt x="3027" y="2372"/>
                </a:lnTo>
                <a:lnTo>
                  <a:pt x="3028" y="2371"/>
                </a:lnTo>
                <a:lnTo>
                  <a:pt x="3028" y="2370"/>
                </a:lnTo>
                <a:lnTo>
                  <a:pt x="3028" y="180"/>
                </a:lnTo>
                <a:lnTo>
                  <a:pt x="3028" y="179"/>
                </a:lnTo>
                <a:lnTo>
                  <a:pt x="3027" y="178"/>
                </a:lnTo>
                <a:lnTo>
                  <a:pt x="3026" y="177"/>
                </a:lnTo>
                <a:lnTo>
                  <a:pt x="3024" y="175"/>
                </a:lnTo>
                <a:close/>
                <a:moveTo>
                  <a:pt x="3026" y="0"/>
                </a:moveTo>
                <a:lnTo>
                  <a:pt x="3056" y="2"/>
                </a:lnTo>
                <a:lnTo>
                  <a:pt x="3087" y="11"/>
                </a:lnTo>
                <a:lnTo>
                  <a:pt x="3116" y="24"/>
                </a:lnTo>
                <a:lnTo>
                  <a:pt x="3141" y="43"/>
                </a:lnTo>
                <a:lnTo>
                  <a:pt x="3163" y="65"/>
                </a:lnTo>
                <a:lnTo>
                  <a:pt x="3181" y="90"/>
                </a:lnTo>
                <a:lnTo>
                  <a:pt x="3194" y="118"/>
                </a:lnTo>
                <a:lnTo>
                  <a:pt x="3202" y="148"/>
                </a:lnTo>
                <a:lnTo>
                  <a:pt x="3204" y="180"/>
                </a:lnTo>
                <a:lnTo>
                  <a:pt x="3204" y="767"/>
                </a:lnTo>
                <a:lnTo>
                  <a:pt x="3262" y="779"/>
                </a:lnTo>
                <a:lnTo>
                  <a:pt x="3316" y="795"/>
                </a:lnTo>
                <a:lnTo>
                  <a:pt x="3368" y="817"/>
                </a:lnTo>
                <a:lnTo>
                  <a:pt x="3417" y="845"/>
                </a:lnTo>
                <a:lnTo>
                  <a:pt x="3461" y="878"/>
                </a:lnTo>
                <a:lnTo>
                  <a:pt x="3503" y="916"/>
                </a:lnTo>
                <a:lnTo>
                  <a:pt x="3539" y="957"/>
                </a:lnTo>
                <a:lnTo>
                  <a:pt x="3571" y="1003"/>
                </a:lnTo>
                <a:lnTo>
                  <a:pt x="3599" y="1052"/>
                </a:lnTo>
                <a:lnTo>
                  <a:pt x="3620" y="1104"/>
                </a:lnTo>
                <a:lnTo>
                  <a:pt x="3637" y="1158"/>
                </a:lnTo>
                <a:lnTo>
                  <a:pt x="3647" y="1216"/>
                </a:lnTo>
                <a:lnTo>
                  <a:pt x="3650" y="1274"/>
                </a:lnTo>
                <a:lnTo>
                  <a:pt x="3647" y="1334"/>
                </a:lnTo>
                <a:lnTo>
                  <a:pt x="3637" y="1390"/>
                </a:lnTo>
                <a:lnTo>
                  <a:pt x="3620" y="1446"/>
                </a:lnTo>
                <a:lnTo>
                  <a:pt x="3599" y="1498"/>
                </a:lnTo>
                <a:lnTo>
                  <a:pt x="3571" y="1546"/>
                </a:lnTo>
                <a:lnTo>
                  <a:pt x="3539" y="1592"/>
                </a:lnTo>
                <a:lnTo>
                  <a:pt x="3503" y="1634"/>
                </a:lnTo>
                <a:lnTo>
                  <a:pt x="3461" y="1672"/>
                </a:lnTo>
                <a:lnTo>
                  <a:pt x="3417" y="1705"/>
                </a:lnTo>
                <a:lnTo>
                  <a:pt x="3368" y="1732"/>
                </a:lnTo>
                <a:lnTo>
                  <a:pt x="3316" y="1755"/>
                </a:lnTo>
                <a:lnTo>
                  <a:pt x="3262" y="1771"/>
                </a:lnTo>
                <a:lnTo>
                  <a:pt x="3204" y="1782"/>
                </a:lnTo>
                <a:lnTo>
                  <a:pt x="3204" y="2370"/>
                </a:lnTo>
                <a:lnTo>
                  <a:pt x="3202" y="2402"/>
                </a:lnTo>
                <a:lnTo>
                  <a:pt x="3194" y="2432"/>
                </a:lnTo>
                <a:lnTo>
                  <a:pt x="3181" y="2459"/>
                </a:lnTo>
                <a:lnTo>
                  <a:pt x="3163" y="2485"/>
                </a:lnTo>
                <a:lnTo>
                  <a:pt x="3141" y="2507"/>
                </a:lnTo>
                <a:lnTo>
                  <a:pt x="3116" y="2525"/>
                </a:lnTo>
                <a:lnTo>
                  <a:pt x="3086" y="2539"/>
                </a:lnTo>
                <a:lnTo>
                  <a:pt x="3055" y="2548"/>
                </a:lnTo>
                <a:lnTo>
                  <a:pt x="3024" y="2550"/>
                </a:lnTo>
                <a:lnTo>
                  <a:pt x="2994" y="2548"/>
                </a:lnTo>
                <a:lnTo>
                  <a:pt x="2964" y="2540"/>
                </a:lnTo>
                <a:lnTo>
                  <a:pt x="2935" y="2527"/>
                </a:lnTo>
                <a:lnTo>
                  <a:pt x="2797" y="2453"/>
                </a:lnTo>
                <a:lnTo>
                  <a:pt x="2657" y="2384"/>
                </a:lnTo>
                <a:lnTo>
                  <a:pt x="2514" y="2320"/>
                </a:lnTo>
                <a:lnTo>
                  <a:pt x="2369" y="2262"/>
                </a:lnTo>
                <a:lnTo>
                  <a:pt x="2223" y="2210"/>
                </a:lnTo>
                <a:lnTo>
                  <a:pt x="2075" y="2163"/>
                </a:lnTo>
                <a:lnTo>
                  <a:pt x="1926" y="2122"/>
                </a:lnTo>
                <a:lnTo>
                  <a:pt x="1774" y="2086"/>
                </a:lnTo>
                <a:lnTo>
                  <a:pt x="1621" y="2055"/>
                </a:lnTo>
                <a:lnTo>
                  <a:pt x="1467" y="2031"/>
                </a:lnTo>
                <a:lnTo>
                  <a:pt x="1312" y="2012"/>
                </a:lnTo>
                <a:lnTo>
                  <a:pt x="1664" y="2984"/>
                </a:lnTo>
                <a:lnTo>
                  <a:pt x="1671" y="3012"/>
                </a:lnTo>
                <a:lnTo>
                  <a:pt x="1675" y="3040"/>
                </a:lnTo>
                <a:lnTo>
                  <a:pt x="1672" y="3068"/>
                </a:lnTo>
                <a:lnTo>
                  <a:pt x="1667" y="3096"/>
                </a:lnTo>
                <a:lnTo>
                  <a:pt x="1657" y="3122"/>
                </a:lnTo>
                <a:lnTo>
                  <a:pt x="1641" y="3148"/>
                </a:lnTo>
                <a:lnTo>
                  <a:pt x="1624" y="3170"/>
                </a:lnTo>
                <a:lnTo>
                  <a:pt x="1602" y="3189"/>
                </a:lnTo>
                <a:lnTo>
                  <a:pt x="1578" y="3204"/>
                </a:lnTo>
                <a:lnTo>
                  <a:pt x="1552" y="3215"/>
                </a:lnTo>
                <a:lnTo>
                  <a:pt x="1524" y="3222"/>
                </a:lnTo>
                <a:lnTo>
                  <a:pt x="1495" y="3224"/>
                </a:lnTo>
                <a:lnTo>
                  <a:pt x="1084" y="3224"/>
                </a:lnTo>
                <a:lnTo>
                  <a:pt x="1053" y="3221"/>
                </a:lnTo>
                <a:lnTo>
                  <a:pt x="1022" y="3213"/>
                </a:lnTo>
                <a:lnTo>
                  <a:pt x="994" y="3200"/>
                </a:lnTo>
                <a:lnTo>
                  <a:pt x="969" y="3182"/>
                </a:lnTo>
                <a:lnTo>
                  <a:pt x="948" y="3160"/>
                </a:lnTo>
                <a:lnTo>
                  <a:pt x="929" y="3134"/>
                </a:lnTo>
                <a:lnTo>
                  <a:pt x="916" y="3106"/>
                </a:lnTo>
                <a:lnTo>
                  <a:pt x="507" y="1975"/>
                </a:lnTo>
                <a:lnTo>
                  <a:pt x="470" y="1956"/>
                </a:lnTo>
                <a:lnTo>
                  <a:pt x="438" y="1932"/>
                </a:lnTo>
                <a:lnTo>
                  <a:pt x="409" y="1903"/>
                </a:lnTo>
                <a:lnTo>
                  <a:pt x="385" y="1871"/>
                </a:lnTo>
                <a:lnTo>
                  <a:pt x="366" y="1835"/>
                </a:lnTo>
                <a:lnTo>
                  <a:pt x="352" y="1797"/>
                </a:lnTo>
                <a:lnTo>
                  <a:pt x="344" y="1755"/>
                </a:lnTo>
                <a:lnTo>
                  <a:pt x="229" y="1755"/>
                </a:lnTo>
                <a:lnTo>
                  <a:pt x="191" y="1752"/>
                </a:lnTo>
                <a:lnTo>
                  <a:pt x="156" y="1743"/>
                </a:lnTo>
                <a:lnTo>
                  <a:pt x="124" y="1729"/>
                </a:lnTo>
                <a:lnTo>
                  <a:pt x="94" y="1710"/>
                </a:lnTo>
                <a:lnTo>
                  <a:pt x="67" y="1688"/>
                </a:lnTo>
                <a:lnTo>
                  <a:pt x="44" y="1662"/>
                </a:lnTo>
                <a:lnTo>
                  <a:pt x="25" y="1632"/>
                </a:lnTo>
                <a:lnTo>
                  <a:pt x="12" y="1598"/>
                </a:lnTo>
                <a:lnTo>
                  <a:pt x="3" y="1563"/>
                </a:lnTo>
                <a:lnTo>
                  <a:pt x="0" y="1527"/>
                </a:lnTo>
                <a:lnTo>
                  <a:pt x="0" y="1023"/>
                </a:lnTo>
                <a:lnTo>
                  <a:pt x="3" y="987"/>
                </a:lnTo>
                <a:lnTo>
                  <a:pt x="12" y="951"/>
                </a:lnTo>
                <a:lnTo>
                  <a:pt x="25" y="919"/>
                </a:lnTo>
                <a:lnTo>
                  <a:pt x="44" y="888"/>
                </a:lnTo>
                <a:lnTo>
                  <a:pt x="67" y="862"/>
                </a:lnTo>
                <a:lnTo>
                  <a:pt x="94" y="839"/>
                </a:lnTo>
                <a:lnTo>
                  <a:pt x="124" y="821"/>
                </a:lnTo>
                <a:lnTo>
                  <a:pt x="156" y="806"/>
                </a:lnTo>
                <a:lnTo>
                  <a:pt x="191" y="797"/>
                </a:lnTo>
                <a:lnTo>
                  <a:pt x="229" y="795"/>
                </a:lnTo>
                <a:lnTo>
                  <a:pt x="344" y="795"/>
                </a:lnTo>
                <a:lnTo>
                  <a:pt x="352" y="755"/>
                </a:lnTo>
                <a:lnTo>
                  <a:pt x="365" y="717"/>
                </a:lnTo>
                <a:lnTo>
                  <a:pt x="384" y="682"/>
                </a:lnTo>
                <a:lnTo>
                  <a:pt x="406" y="650"/>
                </a:lnTo>
                <a:lnTo>
                  <a:pt x="434" y="623"/>
                </a:lnTo>
                <a:lnTo>
                  <a:pt x="465" y="598"/>
                </a:lnTo>
                <a:lnTo>
                  <a:pt x="499" y="578"/>
                </a:lnTo>
                <a:lnTo>
                  <a:pt x="536" y="564"/>
                </a:lnTo>
                <a:lnTo>
                  <a:pt x="576" y="555"/>
                </a:lnTo>
                <a:lnTo>
                  <a:pt x="617" y="552"/>
                </a:lnTo>
                <a:lnTo>
                  <a:pt x="622" y="552"/>
                </a:lnTo>
                <a:lnTo>
                  <a:pt x="633" y="552"/>
                </a:lnTo>
                <a:lnTo>
                  <a:pt x="651" y="552"/>
                </a:lnTo>
                <a:lnTo>
                  <a:pt x="676" y="552"/>
                </a:lnTo>
                <a:lnTo>
                  <a:pt x="705" y="552"/>
                </a:lnTo>
                <a:lnTo>
                  <a:pt x="739" y="552"/>
                </a:lnTo>
                <a:lnTo>
                  <a:pt x="775" y="551"/>
                </a:lnTo>
                <a:lnTo>
                  <a:pt x="815" y="551"/>
                </a:lnTo>
                <a:lnTo>
                  <a:pt x="856" y="551"/>
                </a:lnTo>
                <a:lnTo>
                  <a:pt x="898" y="551"/>
                </a:lnTo>
                <a:lnTo>
                  <a:pt x="940" y="551"/>
                </a:lnTo>
                <a:lnTo>
                  <a:pt x="982" y="551"/>
                </a:lnTo>
                <a:lnTo>
                  <a:pt x="1022" y="549"/>
                </a:lnTo>
                <a:lnTo>
                  <a:pt x="1059" y="549"/>
                </a:lnTo>
                <a:lnTo>
                  <a:pt x="1093" y="549"/>
                </a:lnTo>
                <a:lnTo>
                  <a:pt x="1123" y="549"/>
                </a:lnTo>
                <a:lnTo>
                  <a:pt x="1147" y="549"/>
                </a:lnTo>
                <a:lnTo>
                  <a:pt x="1166" y="549"/>
                </a:lnTo>
                <a:lnTo>
                  <a:pt x="1178" y="549"/>
                </a:lnTo>
                <a:lnTo>
                  <a:pt x="1183" y="548"/>
                </a:lnTo>
                <a:lnTo>
                  <a:pt x="1352" y="533"/>
                </a:lnTo>
                <a:lnTo>
                  <a:pt x="1519" y="511"/>
                </a:lnTo>
                <a:lnTo>
                  <a:pt x="1683" y="482"/>
                </a:lnTo>
                <a:lnTo>
                  <a:pt x="1847" y="447"/>
                </a:lnTo>
                <a:lnTo>
                  <a:pt x="2009" y="406"/>
                </a:lnTo>
                <a:lnTo>
                  <a:pt x="2169" y="357"/>
                </a:lnTo>
                <a:lnTo>
                  <a:pt x="2326" y="303"/>
                </a:lnTo>
                <a:lnTo>
                  <a:pt x="2482" y="242"/>
                </a:lnTo>
                <a:lnTo>
                  <a:pt x="2636" y="175"/>
                </a:lnTo>
                <a:lnTo>
                  <a:pt x="2786" y="102"/>
                </a:lnTo>
                <a:lnTo>
                  <a:pt x="2935" y="23"/>
                </a:lnTo>
                <a:lnTo>
                  <a:pt x="2964" y="9"/>
                </a:lnTo>
                <a:lnTo>
                  <a:pt x="2995" y="2"/>
                </a:lnTo>
                <a:lnTo>
                  <a:pt x="3026" y="0"/>
                </a:lnTo>
                <a:close/>
              </a:path>
            </a:pathLst>
          </a:custGeom>
          <a:solidFill>
            <a:schemeClr val="bg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50" name="Group 55"/>
          <p:cNvGrpSpPr/>
          <p:nvPr/>
        </p:nvGrpSpPr>
        <p:grpSpPr>
          <a:xfrm>
            <a:off x="8753372" y="5279101"/>
            <a:ext cx="903470" cy="604781"/>
            <a:chOff x="666750" y="3544888"/>
            <a:chExt cx="581025" cy="388938"/>
          </a:xfrm>
          <a:solidFill>
            <a:schemeClr val="bg1"/>
          </a:solidFill>
        </p:grpSpPr>
        <p:sp>
          <p:nvSpPr>
            <p:cNvPr id="51" name="Freeform 256"/>
            <p:cNvSpPr>
              <a:spLocks/>
            </p:cNvSpPr>
            <p:nvPr/>
          </p:nvSpPr>
          <p:spPr bwMode="auto">
            <a:xfrm>
              <a:off x="755650" y="3598863"/>
              <a:ext cx="403225" cy="214313"/>
            </a:xfrm>
            <a:custGeom>
              <a:avLst/>
              <a:gdLst>
                <a:gd name="T0" fmla="*/ 79 w 2542"/>
                <a:gd name="T1" fmla="*/ 0 h 1347"/>
                <a:gd name="T2" fmla="*/ 2463 w 2542"/>
                <a:gd name="T3" fmla="*/ 0 h 1347"/>
                <a:gd name="T4" fmla="*/ 2484 w 2542"/>
                <a:gd name="T5" fmla="*/ 2 h 1347"/>
                <a:gd name="T6" fmla="*/ 2503 w 2542"/>
                <a:gd name="T7" fmla="*/ 10 h 1347"/>
                <a:gd name="T8" fmla="*/ 2520 w 2542"/>
                <a:gd name="T9" fmla="*/ 22 h 1347"/>
                <a:gd name="T10" fmla="*/ 2532 w 2542"/>
                <a:gd name="T11" fmla="*/ 38 h 1347"/>
                <a:gd name="T12" fmla="*/ 2540 w 2542"/>
                <a:gd name="T13" fmla="*/ 57 h 1347"/>
                <a:gd name="T14" fmla="*/ 2542 w 2542"/>
                <a:gd name="T15" fmla="*/ 78 h 1347"/>
                <a:gd name="T16" fmla="*/ 2542 w 2542"/>
                <a:gd name="T17" fmla="*/ 1268 h 1347"/>
                <a:gd name="T18" fmla="*/ 2540 w 2542"/>
                <a:gd name="T19" fmla="*/ 1289 h 1347"/>
                <a:gd name="T20" fmla="*/ 2532 w 2542"/>
                <a:gd name="T21" fmla="*/ 1308 h 1347"/>
                <a:gd name="T22" fmla="*/ 2520 w 2542"/>
                <a:gd name="T23" fmla="*/ 1323 h 1347"/>
                <a:gd name="T24" fmla="*/ 2503 w 2542"/>
                <a:gd name="T25" fmla="*/ 1337 h 1347"/>
                <a:gd name="T26" fmla="*/ 2484 w 2542"/>
                <a:gd name="T27" fmla="*/ 1344 h 1347"/>
                <a:gd name="T28" fmla="*/ 2463 w 2542"/>
                <a:gd name="T29" fmla="*/ 1347 h 1347"/>
                <a:gd name="T30" fmla="*/ 2442 w 2542"/>
                <a:gd name="T31" fmla="*/ 1344 h 1347"/>
                <a:gd name="T32" fmla="*/ 2424 w 2542"/>
                <a:gd name="T33" fmla="*/ 1337 h 1347"/>
                <a:gd name="T34" fmla="*/ 2408 w 2542"/>
                <a:gd name="T35" fmla="*/ 1323 h 1347"/>
                <a:gd name="T36" fmla="*/ 2396 w 2542"/>
                <a:gd name="T37" fmla="*/ 1308 h 1347"/>
                <a:gd name="T38" fmla="*/ 2388 w 2542"/>
                <a:gd name="T39" fmla="*/ 1289 h 1347"/>
                <a:gd name="T40" fmla="*/ 2385 w 2542"/>
                <a:gd name="T41" fmla="*/ 1268 h 1347"/>
                <a:gd name="T42" fmla="*/ 2385 w 2542"/>
                <a:gd name="T43" fmla="*/ 157 h 1347"/>
                <a:gd name="T44" fmla="*/ 157 w 2542"/>
                <a:gd name="T45" fmla="*/ 157 h 1347"/>
                <a:gd name="T46" fmla="*/ 157 w 2542"/>
                <a:gd name="T47" fmla="*/ 1268 h 1347"/>
                <a:gd name="T48" fmla="*/ 154 w 2542"/>
                <a:gd name="T49" fmla="*/ 1289 h 1347"/>
                <a:gd name="T50" fmla="*/ 146 w 2542"/>
                <a:gd name="T51" fmla="*/ 1308 h 1347"/>
                <a:gd name="T52" fmla="*/ 134 w 2542"/>
                <a:gd name="T53" fmla="*/ 1323 h 1347"/>
                <a:gd name="T54" fmla="*/ 118 w 2542"/>
                <a:gd name="T55" fmla="*/ 1337 h 1347"/>
                <a:gd name="T56" fmla="*/ 100 w 2542"/>
                <a:gd name="T57" fmla="*/ 1344 h 1347"/>
                <a:gd name="T58" fmla="*/ 79 w 2542"/>
                <a:gd name="T59" fmla="*/ 1347 h 1347"/>
                <a:gd name="T60" fmla="*/ 58 w 2542"/>
                <a:gd name="T61" fmla="*/ 1344 h 1347"/>
                <a:gd name="T62" fmla="*/ 39 w 2542"/>
                <a:gd name="T63" fmla="*/ 1337 h 1347"/>
                <a:gd name="T64" fmla="*/ 22 w 2542"/>
                <a:gd name="T65" fmla="*/ 1323 h 1347"/>
                <a:gd name="T66" fmla="*/ 10 w 2542"/>
                <a:gd name="T67" fmla="*/ 1308 h 1347"/>
                <a:gd name="T68" fmla="*/ 2 w 2542"/>
                <a:gd name="T69" fmla="*/ 1289 h 1347"/>
                <a:gd name="T70" fmla="*/ 0 w 2542"/>
                <a:gd name="T71" fmla="*/ 1268 h 1347"/>
                <a:gd name="T72" fmla="*/ 0 w 2542"/>
                <a:gd name="T73" fmla="*/ 78 h 1347"/>
                <a:gd name="T74" fmla="*/ 2 w 2542"/>
                <a:gd name="T75" fmla="*/ 57 h 1347"/>
                <a:gd name="T76" fmla="*/ 10 w 2542"/>
                <a:gd name="T77" fmla="*/ 38 h 1347"/>
                <a:gd name="T78" fmla="*/ 22 w 2542"/>
                <a:gd name="T79" fmla="*/ 22 h 1347"/>
                <a:gd name="T80" fmla="*/ 39 w 2542"/>
                <a:gd name="T81" fmla="*/ 10 h 1347"/>
                <a:gd name="T82" fmla="*/ 58 w 2542"/>
                <a:gd name="T83" fmla="*/ 2 h 1347"/>
                <a:gd name="T84" fmla="*/ 79 w 2542"/>
                <a:gd name="T85" fmla="*/ 0 h 13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2542" h="1347">
                  <a:moveTo>
                    <a:pt x="79" y="0"/>
                  </a:moveTo>
                  <a:lnTo>
                    <a:pt x="2463" y="0"/>
                  </a:lnTo>
                  <a:lnTo>
                    <a:pt x="2484" y="2"/>
                  </a:lnTo>
                  <a:lnTo>
                    <a:pt x="2503" y="10"/>
                  </a:lnTo>
                  <a:lnTo>
                    <a:pt x="2520" y="22"/>
                  </a:lnTo>
                  <a:lnTo>
                    <a:pt x="2532" y="38"/>
                  </a:lnTo>
                  <a:lnTo>
                    <a:pt x="2540" y="57"/>
                  </a:lnTo>
                  <a:lnTo>
                    <a:pt x="2542" y="78"/>
                  </a:lnTo>
                  <a:lnTo>
                    <a:pt x="2542" y="1268"/>
                  </a:lnTo>
                  <a:lnTo>
                    <a:pt x="2540" y="1289"/>
                  </a:lnTo>
                  <a:lnTo>
                    <a:pt x="2532" y="1308"/>
                  </a:lnTo>
                  <a:lnTo>
                    <a:pt x="2520" y="1323"/>
                  </a:lnTo>
                  <a:lnTo>
                    <a:pt x="2503" y="1337"/>
                  </a:lnTo>
                  <a:lnTo>
                    <a:pt x="2484" y="1344"/>
                  </a:lnTo>
                  <a:lnTo>
                    <a:pt x="2463" y="1347"/>
                  </a:lnTo>
                  <a:lnTo>
                    <a:pt x="2442" y="1344"/>
                  </a:lnTo>
                  <a:lnTo>
                    <a:pt x="2424" y="1337"/>
                  </a:lnTo>
                  <a:lnTo>
                    <a:pt x="2408" y="1323"/>
                  </a:lnTo>
                  <a:lnTo>
                    <a:pt x="2396" y="1308"/>
                  </a:lnTo>
                  <a:lnTo>
                    <a:pt x="2388" y="1289"/>
                  </a:lnTo>
                  <a:lnTo>
                    <a:pt x="2385" y="1268"/>
                  </a:lnTo>
                  <a:lnTo>
                    <a:pt x="2385" y="157"/>
                  </a:lnTo>
                  <a:lnTo>
                    <a:pt x="157" y="157"/>
                  </a:lnTo>
                  <a:lnTo>
                    <a:pt x="157" y="1268"/>
                  </a:lnTo>
                  <a:lnTo>
                    <a:pt x="154" y="1289"/>
                  </a:lnTo>
                  <a:lnTo>
                    <a:pt x="146" y="1308"/>
                  </a:lnTo>
                  <a:lnTo>
                    <a:pt x="134" y="1323"/>
                  </a:lnTo>
                  <a:lnTo>
                    <a:pt x="118" y="1337"/>
                  </a:lnTo>
                  <a:lnTo>
                    <a:pt x="100" y="1344"/>
                  </a:lnTo>
                  <a:lnTo>
                    <a:pt x="79" y="1347"/>
                  </a:lnTo>
                  <a:lnTo>
                    <a:pt x="58" y="1344"/>
                  </a:lnTo>
                  <a:lnTo>
                    <a:pt x="39" y="1337"/>
                  </a:lnTo>
                  <a:lnTo>
                    <a:pt x="22" y="1323"/>
                  </a:lnTo>
                  <a:lnTo>
                    <a:pt x="10" y="1308"/>
                  </a:lnTo>
                  <a:lnTo>
                    <a:pt x="2" y="1289"/>
                  </a:lnTo>
                  <a:lnTo>
                    <a:pt x="0" y="1268"/>
                  </a:lnTo>
                  <a:lnTo>
                    <a:pt x="0" y="78"/>
                  </a:lnTo>
                  <a:lnTo>
                    <a:pt x="2" y="57"/>
                  </a:lnTo>
                  <a:lnTo>
                    <a:pt x="10" y="38"/>
                  </a:lnTo>
                  <a:lnTo>
                    <a:pt x="22" y="22"/>
                  </a:lnTo>
                  <a:lnTo>
                    <a:pt x="39" y="10"/>
                  </a:lnTo>
                  <a:lnTo>
                    <a:pt x="58" y="2"/>
                  </a:lnTo>
                  <a:lnTo>
                    <a:pt x="7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52" name="Freeform 257"/>
            <p:cNvSpPr>
              <a:spLocks noEditPoints="1"/>
            </p:cNvSpPr>
            <p:nvPr/>
          </p:nvSpPr>
          <p:spPr bwMode="auto">
            <a:xfrm>
              <a:off x="666750" y="3544888"/>
              <a:ext cx="581025" cy="388938"/>
            </a:xfrm>
            <a:custGeom>
              <a:avLst/>
              <a:gdLst>
                <a:gd name="T0" fmla="*/ 145 w 3660"/>
                <a:gd name="T1" fmla="*/ 2140 h 2453"/>
                <a:gd name="T2" fmla="*/ 191 w 3660"/>
                <a:gd name="T3" fmla="*/ 2237 h 2453"/>
                <a:gd name="T4" fmla="*/ 277 w 3660"/>
                <a:gd name="T5" fmla="*/ 2298 h 2453"/>
                <a:gd name="T6" fmla="*/ 3311 w 3660"/>
                <a:gd name="T7" fmla="*/ 2311 h 2453"/>
                <a:gd name="T8" fmla="*/ 3415 w 3660"/>
                <a:gd name="T9" fmla="*/ 2282 h 2453"/>
                <a:gd name="T10" fmla="*/ 3490 w 3660"/>
                <a:gd name="T11" fmla="*/ 2208 h 2453"/>
                <a:gd name="T12" fmla="*/ 3518 w 3660"/>
                <a:gd name="T13" fmla="*/ 2102 h 2453"/>
                <a:gd name="T14" fmla="*/ 2264 w 3660"/>
                <a:gd name="T15" fmla="*/ 2071 h 2453"/>
                <a:gd name="T16" fmla="*/ 2189 w 3660"/>
                <a:gd name="T17" fmla="*/ 2163 h 2453"/>
                <a:gd name="T18" fmla="*/ 2081 w 3660"/>
                <a:gd name="T19" fmla="*/ 2210 h 2453"/>
                <a:gd name="T20" fmla="*/ 1579 w 3660"/>
                <a:gd name="T21" fmla="*/ 2210 h 2453"/>
                <a:gd name="T22" fmla="*/ 1471 w 3660"/>
                <a:gd name="T23" fmla="*/ 2163 h 2453"/>
                <a:gd name="T24" fmla="*/ 1396 w 3660"/>
                <a:gd name="T25" fmla="*/ 2071 h 2453"/>
                <a:gd name="T26" fmla="*/ 454 w 3660"/>
                <a:gd name="T27" fmla="*/ 157 h 2453"/>
                <a:gd name="T28" fmla="*/ 397 w 3660"/>
                <a:gd name="T29" fmla="*/ 181 h 2453"/>
                <a:gd name="T30" fmla="*/ 374 w 3660"/>
                <a:gd name="T31" fmla="*/ 237 h 2453"/>
                <a:gd name="T32" fmla="*/ 1460 w 3660"/>
                <a:gd name="T33" fmla="*/ 1895 h 2453"/>
                <a:gd name="T34" fmla="*/ 1503 w 3660"/>
                <a:gd name="T35" fmla="*/ 1927 h 2453"/>
                <a:gd name="T36" fmla="*/ 1516 w 3660"/>
                <a:gd name="T37" fmla="*/ 1988 h 2453"/>
                <a:gd name="T38" fmla="*/ 1554 w 3660"/>
                <a:gd name="T39" fmla="*/ 2048 h 2453"/>
                <a:gd name="T40" fmla="*/ 1621 w 3660"/>
                <a:gd name="T41" fmla="*/ 2072 h 2453"/>
                <a:gd name="T42" fmla="*/ 2086 w 3660"/>
                <a:gd name="T43" fmla="*/ 2061 h 2453"/>
                <a:gd name="T44" fmla="*/ 2136 w 3660"/>
                <a:gd name="T45" fmla="*/ 2011 h 2453"/>
                <a:gd name="T46" fmla="*/ 2149 w 3660"/>
                <a:gd name="T47" fmla="*/ 1944 h 2453"/>
                <a:gd name="T48" fmla="*/ 2186 w 3660"/>
                <a:gd name="T49" fmla="*/ 1900 h 2453"/>
                <a:gd name="T50" fmla="*/ 2220 w 3660"/>
                <a:gd name="T51" fmla="*/ 1893 h 2453"/>
                <a:gd name="T52" fmla="*/ 3284 w 3660"/>
                <a:gd name="T53" fmla="*/ 216 h 2453"/>
                <a:gd name="T54" fmla="*/ 3246 w 3660"/>
                <a:gd name="T55" fmla="*/ 168 h 2453"/>
                <a:gd name="T56" fmla="*/ 454 w 3660"/>
                <a:gd name="T57" fmla="*/ 157 h 2453"/>
                <a:gd name="T58" fmla="*/ 3244 w 3660"/>
                <a:gd name="T59" fmla="*/ 3 h 2453"/>
                <a:gd name="T60" fmla="*/ 3346 w 3660"/>
                <a:gd name="T61" fmla="*/ 45 h 2453"/>
                <a:gd name="T62" fmla="*/ 3417 w 3660"/>
                <a:gd name="T63" fmla="*/ 128 h 2453"/>
                <a:gd name="T64" fmla="*/ 3444 w 3660"/>
                <a:gd name="T65" fmla="*/ 237 h 2453"/>
                <a:gd name="T66" fmla="*/ 3608 w 3660"/>
                <a:gd name="T67" fmla="*/ 1895 h 2453"/>
                <a:gd name="T68" fmla="*/ 3650 w 3660"/>
                <a:gd name="T69" fmla="*/ 1928 h 2453"/>
                <a:gd name="T70" fmla="*/ 3660 w 3660"/>
                <a:gd name="T71" fmla="*/ 2102 h 2453"/>
                <a:gd name="T72" fmla="*/ 3632 w 3660"/>
                <a:gd name="T73" fmla="*/ 2239 h 2453"/>
                <a:gd name="T74" fmla="*/ 3558 w 3660"/>
                <a:gd name="T75" fmla="*/ 2350 h 2453"/>
                <a:gd name="T76" fmla="*/ 3446 w 3660"/>
                <a:gd name="T77" fmla="*/ 2425 h 2453"/>
                <a:gd name="T78" fmla="*/ 3311 w 3660"/>
                <a:gd name="T79" fmla="*/ 2453 h 2453"/>
                <a:gd name="T80" fmla="*/ 257 w 3660"/>
                <a:gd name="T81" fmla="*/ 2440 h 2453"/>
                <a:gd name="T82" fmla="*/ 136 w 3660"/>
                <a:gd name="T83" fmla="*/ 2380 h 2453"/>
                <a:gd name="T84" fmla="*/ 48 w 3660"/>
                <a:gd name="T85" fmla="*/ 2279 h 2453"/>
                <a:gd name="T86" fmla="*/ 3 w 3660"/>
                <a:gd name="T87" fmla="*/ 2150 h 2453"/>
                <a:gd name="T88" fmla="*/ 2 w 3660"/>
                <a:gd name="T89" fmla="*/ 1945 h 2453"/>
                <a:gd name="T90" fmla="*/ 35 w 3660"/>
                <a:gd name="T91" fmla="*/ 1903 h 2453"/>
                <a:gd name="T92" fmla="*/ 216 w 3660"/>
                <a:gd name="T93" fmla="*/ 1893 h 2453"/>
                <a:gd name="T94" fmla="*/ 228 w 3660"/>
                <a:gd name="T95" fmla="*/ 163 h 2453"/>
                <a:gd name="T96" fmla="*/ 286 w 3660"/>
                <a:gd name="T97" fmla="*/ 70 h 2453"/>
                <a:gd name="T98" fmla="*/ 379 w 3660"/>
                <a:gd name="T99" fmla="*/ 12 h 2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660" h="2453">
                  <a:moveTo>
                    <a:pt x="142" y="2035"/>
                  </a:moveTo>
                  <a:lnTo>
                    <a:pt x="142" y="2102"/>
                  </a:lnTo>
                  <a:lnTo>
                    <a:pt x="145" y="2140"/>
                  </a:lnTo>
                  <a:lnTo>
                    <a:pt x="155" y="2176"/>
                  </a:lnTo>
                  <a:lnTo>
                    <a:pt x="170" y="2208"/>
                  </a:lnTo>
                  <a:lnTo>
                    <a:pt x="191" y="2237"/>
                  </a:lnTo>
                  <a:lnTo>
                    <a:pt x="216" y="2262"/>
                  </a:lnTo>
                  <a:lnTo>
                    <a:pt x="245" y="2282"/>
                  </a:lnTo>
                  <a:lnTo>
                    <a:pt x="277" y="2298"/>
                  </a:lnTo>
                  <a:lnTo>
                    <a:pt x="313" y="2308"/>
                  </a:lnTo>
                  <a:lnTo>
                    <a:pt x="349" y="2311"/>
                  </a:lnTo>
                  <a:lnTo>
                    <a:pt x="3311" y="2311"/>
                  </a:lnTo>
                  <a:lnTo>
                    <a:pt x="3347" y="2308"/>
                  </a:lnTo>
                  <a:lnTo>
                    <a:pt x="3383" y="2298"/>
                  </a:lnTo>
                  <a:lnTo>
                    <a:pt x="3415" y="2282"/>
                  </a:lnTo>
                  <a:lnTo>
                    <a:pt x="3444" y="2262"/>
                  </a:lnTo>
                  <a:lnTo>
                    <a:pt x="3469" y="2237"/>
                  </a:lnTo>
                  <a:lnTo>
                    <a:pt x="3490" y="2208"/>
                  </a:lnTo>
                  <a:lnTo>
                    <a:pt x="3505" y="2176"/>
                  </a:lnTo>
                  <a:lnTo>
                    <a:pt x="3515" y="2140"/>
                  </a:lnTo>
                  <a:lnTo>
                    <a:pt x="3518" y="2102"/>
                  </a:lnTo>
                  <a:lnTo>
                    <a:pt x="3518" y="2035"/>
                  </a:lnTo>
                  <a:lnTo>
                    <a:pt x="2279" y="2035"/>
                  </a:lnTo>
                  <a:lnTo>
                    <a:pt x="2264" y="2071"/>
                  </a:lnTo>
                  <a:lnTo>
                    <a:pt x="2244" y="2106"/>
                  </a:lnTo>
                  <a:lnTo>
                    <a:pt x="2219" y="2137"/>
                  </a:lnTo>
                  <a:lnTo>
                    <a:pt x="2189" y="2163"/>
                  </a:lnTo>
                  <a:lnTo>
                    <a:pt x="2156" y="2184"/>
                  </a:lnTo>
                  <a:lnTo>
                    <a:pt x="2119" y="2200"/>
                  </a:lnTo>
                  <a:lnTo>
                    <a:pt x="2081" y="2210"/>
                  </a:lnTo>
                  <a:lnTo>
                    <a:pt x="2039" y="2213"/>
                  </a:lnTo>
                  <a:lnTo>
                    <a:pt x="1621" y="2213"/>
                  </a:lnTo>
                  <a:lnTo>
                    <a:pt x="1579" y="2210"/>
                  </a:lnTo>
                  <a:lnTo>
                    <a:pt x="1541" y="2200"/>
                  </a:lnTo>
                  <a:lnTo>
                    <a:pt x="1504" y="2184"/>
                  </a:lnTo>
                  <a:lnTo>
                    <a:pt x="1471" y="2163"/>
                  </a:lnTo>
                  <a:lnTo>
                    <a:pt x="1441" y="2137"/>
                  </a:lnTo>
                  <a:lnTo>
                    <a:pt x="1416" y="2106"/>
                  </a:lnTo>
                  <a:lnTo>
                    <a:pt x="1396" y="2071"/>
                  </a:lnTo>
                  <a:lnTo>
                    <a:pt x="1381" y="2035"/>
                  </a:lnTo>
                  <a:lnTo>
                    <a:pt x="142" y="2035"/>
                  </a:lnTo>
                  <a:close/>
                  <a:moveTo>
                    <a:pt x="454" y="157"/>
                  </a:moveTo>
                  <a:lnTo>
                    <a:pt x="433" y="159"/>
                  </a:lnTo>
                  <a:lnTo>
                    <a:pt x="414" y="168"/>
                  </a:lnTo>
                  <a:lnTo>
                    <a:pt x="397" y="181"/>
                  </a:lnTo>
                  <a:lnTo>
                    <a:pt x="385" y="197"/>
                  </a:lnTo>
                  <a:lnTo>
                    <a:pt x="376" y="216"/>
                  </a:lnTo>
                  <a:lnTo>
                    <a:pt x="374" y="237"/>
                  </a:lnTo>
                  <a:lnTo>
                    <a:pt x="374" y="1893"/>
                  </a:lnTo>
                  <a:lnTo>
                    <a:pt x="1441" y="1893"/>
                  </a:lnTo>
                  <a:lnTo>
                    <a:pt x="1460" y="1895"/>
                  </a:lnTo>
                  <a:lnTo>
                    <a:pt x="1477" y="1902"/>
                  </a:lnTo>
                  <a:lnTo>
                    <a:pt x="1492" y="1913"/>
                  </a:lnTo>
                  <a:lnTo>
                    <a:pt x="1503" y="1927"/>
                  </a:lnTo>
                  <a:lnTo>
                    <a:pt x="1511" y="1945"/>
                  </a:lnTo>
                  <a:lnTo>
                    <a:pt x="1513" y="1964"/>
                  </a:lnTo>
                  <a:lnTo>
                    <a:pt x="1516" y="1988"/>
                  </a:lnTo>
                  <a:lnTo>
                    <a:pt x="1524" y="2011"/>
                  </a:lnTo>
                  <a:lnTo>
                    <a:pt x="1537" y="2031"/>
                  </a:lnTo>
                  <a:lnTo>
                    <a:pt x="1554" y="2048"/>
                  </a:lnTo>
                  <a:lnTo>
                    <a:pt x="1574" y="2061"/>
                  </a:lnTo>
                  <a:lnTo>
                    <a:pt x="1597" y="2069"/>
                  </a:lnTo>
                  <a:lnTo>
                    <a:pt x="1621" y="2072"/>
                  </a:lnTo>
                  <a:lnTo>
                    <a:pt x="2039" y="2072"/>
                  </a:lnTo>
                  <a:lnTo>
                    <a:pt x="2063" y="2069"/>
                  </a:lnTo>
                  <a:lnTo>
                    <a:pt x="2086" y="2061"/>
                  </a:lnTo>
                  <a:lnTo>
                    <a:pt x="2106" y="2048"/>
                  </a:lnTo>
                  <a:lnTo>
                    <a:pt x="2123" y="2031"/>
                  </a:lnTo>
                  <a:lnTo>
                    <a:pt x="2136" y="2011"/>
                  </a:lnTo>
                  <a:lnTo>
                    <a:pt x="2144" y="1988"/>
                  </a:lnTo>
                  <a:lnTo>
                    <a:pt x="2147" y="1964"/>
                  </a:lnTo>
                  <a:lnTo>
                    <a:pt x="2149" y="1944"/>
                  </a:lnTo>
                  <a:lnTo>
                    <a:pt x="2157" y="1926"/>
                  </a:lnTo>
                  <a:lnTo>
                    <a:pt x="2170" y="1912"/>
                  </a:lnTo>
                  <a:lnTo>
                    <a:pt x="2186" y="1900"/>
                  </a:lnTo>
                  <a:lnTo>
                    <a:pt x="2205" y="1894"/>
                  </a:lnTo>
                  <a:lnTo>
                    <a:pt x="2213" y="1893"/>
                  </a:lnTo>
                  <a:lnTo>
                    <a:pt x="2220" y="1893"/>
                  </a:lnTo>
                  <a:lnTo>
                    <a:pt x="3286" y="1893"/>
                  </a:lnTo>
                  <a:lnTo>
                    <a:pt x="3286" y="237"/>
                  </a:lnTo>
                  <a:lnTo>
                    <a:pt x="3284" y="216"/>
                  </a:lnTo>
                  <a:lnTo>
                    <a:pt x="3275" y="197"/>
                  </a:lnTo>
                  <a:lnTo>
                    <a:pt x="3263" y="181"/>
                  </a:lnTo>
                  <a:lnTo>
                    <a:pt x="3246" y="168"/>
                  </a:lnTo>
                  <a:lnTo>
                    <a:pt x="3227" y="159"/>
                  </a:lnTo>
                  <a:lnTo>
                    <a:pt x="3206" y="157"/>
                  </a:lnTo>
                  <a:lnTo>
                    <a:pt x="454" y="157"/>
                  </a:lnTo>
                  <a:close/>
                  <a:moveTo>
                    <a:pt x="454" y="0"/>
                  </a:moveTo>
                  <a:lnTo>
                    <a:pt x="3206" y="0"/>
                  </a:lnTo>
                  <a:lnTo>
                    <a:pt x="3244" y="3"/>
                  </a:lnTo>
                  <a:lnTo>
                    <a:pt x="3281" y="12"/>
                  </a:lnTo>
                  <a:lnTo>
                    <a:pt x="3315" y="26"/>
                  </a:lnTo>
                  <a:lnTo>
                    <a:pt x="3346" y="45"/>
                  </a:lnTo>
                  <a:lnTo>
                    <a:pt x="3374" y="70"/>
                  </a:lnTo>
                  <a:lnTo>
                    <a:pt x="3398" y="97"/>
                  </a:lnTo>
                  <a:lnTo>
                    <a:pt x="3417" y="128"/>
                  </a:lnTo>
                  <a:lnTo>
                    <a:pt x="3432" y="163"/>
                  </a:lnTo>
                  <a:lnTo>
                    <a:pt x="3440" y="199"/>
                  </a:lnTo>
                  <a:lnTo>
                    <a:pt x="3444" y="237"/>
                  </a:lnTo>
                  <a:lnTo>
                    <a:pt x="3444" y="1893"/>
                  </a:lnTo>
                  <a:lnTo>
                    <a:pt x="3589" y="1893"/>
                  </a:lnTo>
                  <a:lnTo>
                    <a:pt x="3608" y="1895"/>
                  </a:lnTo>
                  <a:lnTo>
                    <a:pt x="3625" y="1903"/>
                  </a:lnTo>
                  <a:lnTo>
                    <a:pt x="3639" y="1914"/>
                  </a:lnTo>
                  <a:lnTo>
                    <a:pt x="3650" y="1928"/>
                  </a:lnTo>
                  <a:lnTo>
                    <a:pt x="3658" y="1945"/>
                  </a:lnTo>
                  <a:lnTo>
                    <a:pt x="3660" y="1964"/>
                  </a:lnTo>
                  <a:lnTo>
                    <a:pt x="3660" y="2102"/>
                  </a:lnTo>
                  <a:lnTo>
                    <a:pt x="3657" y="2150"/>
                  </a:lnTo>
                  <a:lnTo>
                    <a:pt x="3648" y="2196"/>
                  </a:lnTo>
                  <a:lnTo>
                    <a:pt x="3632" y="2239"/>
                  </a:lnTo>
                  <a:lnTo>
                    <a:pt x="3612" y="2279"/>
                  </a:lnTo>
                  <a:lnTo>
                    <a:pt x="3587" y="2317"/>
                  </a:lnTo>
                  <a:lnTo>
                    <a:pt x="3558" y="2350"/>
                  </a:lnTo>
                  <a:lnTo>
                    <a:pt x="3524" y="2380"/>
                  </a:lnTo>
                  <a:lnTo>
                    <a:pt x="3487" y="2404"/>
                  </a:lnTo>
                  <a:lnTo>
                    <a:pt x="3446" y="2425"/>
                  </a:lnTo>
                  <a:lnTo>
                    <a:pt x="3403" y="2440"/>
                  </a:lnTo>
                  <a:lnTo>
                    <a:pt x="3357" y="2450"/>
                  </a:lnTo>
                  <a:lnTo>
                    <a:pt x="3311" y="2453"/>
                  </a:lnTo>
                  <a:lnTo>
                    <a:pt x="349" y="2453"/>
                  </a:lnTo>
                  <a:lnTo>
                    <a:pt x="303" y="2450"/>
                  </a:lnTo>
                  <a:lnTo>
                    <a:pt x="257" y="2440"/>
                  </a:lnTo>
                  <a:lnTo>
                    <a:pt x="214" y="2425"/>
                  </a:lnTo>
                  <a:lnTo>
                    <a:pt x="173" y="2404"/>
                  </a:lnTo>
                  <a:lnTo>
                    <a:pt x="136" y="2380"/>
                  </a:lnTo>
                  <a:lnTo>
                    <a:pt x="102" y="2350"/>
                  </a:lnTo>
                  <a:lnTo>
                    <a:pt x="73" y="2317"/>
                  </a:lnTo>
                  <a:lnTo>
                    <a:pt x="48" y="2279"/>
                  </a:lnTo>
                  <a:lnTo>
                    <a:pt x="28" y="2239"/>
                  </a:lnTo>
                  <a:lnTo>
                    <a:pt x="12" y="2196"/>
                  </a:lnTo>
                  <a:lnTo>
                    <a:pt x="3" y="2150"/>
                  </a:lnTo>
                  <a:lnTo>
                    <a:pt x="0" y="2102"/>
                  </a:lnTo>
                  <a:lnTo>
                    <a:pt x="0" y="1964"/>
                  </a:lnTo>
                  <a:lnTo>
                    <a:pt x="2" y="1945"/>
                  </a:lnTo>
                  <a:lnTo>
                    <a:pt x="10" y="1928"/>
                  </a:lnTo>
                  <a:lnTo>
                    <a:pt x="21" y="1914"/>
                  </a:lnTo>
                  <a:lnTo>
                    <a:pt x="35" y="1903"/>
                  </a:lnTo>
                  <a:lnTo>
                    <a:pt x="52" y="1895"/>
                  </a:lnTo>
                  <a:lnTo>
                    <a:pt x="71" y="1893"/>
                  </a:lnTo>
                  <a:lnTo>
                    <a:pt x="216" y="1893"/>
                  </a:lnTo>
                  <a:lnTo>
                    <a:pt x="216" y="237"/>
                  </a:lnTo>
                  <a:lnTo>
                    <a:pt x="220" y="199"/>
                  </a:lnTo>
                  <a:lnTo>
                    <a:pt x="228" y="163"/>
                  </a:lnTo>
                  <a:lnTo>
                    <a:pt x="243" y="128"/>
                  </a:lnTo>
                  <a:lnTo>
                    <a:pt x="262" y="97"/>
                  </a:lnTo>
                  <a:lnTo>
                    <a:pt x="286" y="70"/>
                  </a:lnTo>
                  <a:lnTo>
                    <a:pt x="314" y="45"/>
                  </a:lnTo>
                  <a:lnTo>
                    <a:pt x="345" y="26"/>
                  </a:lnTo>
                  <a:lnTo>
                    <a:pt x="379" y="12"/>
                  </a:lnTo>
                  <a:lnTo>
                    <a:pt x="416" y="3"/>
                  </a:lnTo>
                  <a:lnTo>
                    <a:pt x="454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53" name="Freeform 258"/>
            <p:cNvSpPr>
              <a:spLocks/>
            </p:cNvSpPr>
            <p:nvPr/>
          </p:nvSpPr>
          <p:spPr bwMode="auto">
            <a:xfrm>
              <a:off x="876300" y="3667125"/>
              <a:ext cx="103188" cy="104775"/>
            </a:xfrm>
            <a:custGeom>
              <a:avLst/>
              <a:gdLst>
                <a:gd name="T0" fmla="*/ 575 w 654"/>
                <a:gd name="T1" fmla="*/ 0 h 653"/>
                <a:gd name="T2" fmla="*/ 595 w 654"/>
                <a:gd name="T3" fmla="*/ 3 h 653"/>
                <a:gd name="T4" fmla="*/ 614 w 654"/>
                <a:gd name="T5" fmla="*/ 10 h 653"/>
                <a:gd name="T6" fmla="*/ 630 w 654"/>
                <a:gd name="T7" fmla="*/ 23 h 653"/>
                <a:gd name="T8" fmla="*/ 644 w 654"/>
                <a:gd name="T9" fmla="*/ 40 h 653"/>
                <a:gd name="T10" fmla="*/ 652 w 654"/>
                <a:gd name="T11" fmla="*/ 59 h 653"/>
                <a:gd name="T12" fmla="*/ 654 w 654"/>
                <a:gd name="T13" fmla="*/ 79 h 653"/>
                <a:gd name="T14" fmla="*/ 652 w 654"/>
                <a:gd name="T15" fmla="*/ 99 h 653"/>
                <a:gd name="T16" fmla="*/ 644 w 654"/>
                <a:gd name="T17" fmla="*/ 118 h 653"/>
                <a:gd name="T18" fmla="*/ 630 w 654"/>
                <a:gd name="T19" fmla="*/ 135 h 653"/>
                <a:gd name="T20" fmla="*/ 136 w 654"/>
                <a:gd name="T21" fmla="*/ 630 h 653"/>
                <a:gd name="T22" fmla="*/ 118 w 654"/>
                <a:gd name="T23" fmla="*/ 643 h 653"/>
                <a:gd name="T24" fmla="*/ 99 w 654"/>
                <a:gd name="T25" fmla="*/ 651 h 653"/>
                <a:gd name="T26" fmla="*/ 79 w 654"/>
                <a:gd name="T27" fmla="*/ 653 h 653"/>
                <a:gd name="T28" fmla="*/ 59 w 654"/>
                <a:gd name="T29" fmla="*/ 651 h 653"/>
                <a:gd name="T30" fmla="*/ 40 w 654"/>
                <a:gd name="T31" fmla="*/ 643 h 653"/>
                <a:gd name="T32" fmla="*/ 24 w 654"/>
                <a:gd name="T33" fmla="*/ 630 h 653"/>
                <a:gd name="T34" fmla="*/ 12 w 654"/>
                <a:gd name="T35" fmla="*/ 613 h 653"/>
                <a:gd name="T36" fmla="*/ 4 w 654"/>
                <a:gd name="T37" fmla="*/ 594 h 653"/>
                <a:gd name="T38" fmla="*/ 0 w 654"/>
                <a:gd name="T39" fmla="*/ 574 h 653"/>
                <a:gd name="T40" fmla="*/ 4 w 654"/>
                <a:gd name="T41" fmla="*/ 554 h 653"/>
                <a:gd name="T42" fmla="*/ 12 w 654"/>
                <a:gd name="T43" fmla="*/ 535 h 653"/>
                <a:gd name="T44" fmla="*/ 24 w 654"/>
                <a:gd name="T45" fmla="*/ 519 h 653"/>
                <a:gd name="T46" fmla="*/ 520 w 654"/>
                <a:gd name="T47" fmla="*/ 23 h 653"/>
                <a:gd name="T48" fmla="*/ 536 w 654"/>
                <a:gd name="T49" fmla="*/ 10 h 653"/>
                <a:gd name="T50" fmla="*/ 555 w 654"/>
                <a:gd name="T51" fmla="*/ 3 h 653"/>
                <a:gd name="T52" fmla="*/ 575 w 654"/>
                <a:gd name="T53" fmla="*/ 0 h 6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54" h="653">
                  <a:moveTo>
                    <a:pt x="575" y="0"/>
                  </a:moveTo>
                  <a:lnTo>
                    <a:pt x="595" y="3"/>
                  </a:lnTo>
                  <a:lnTo>
                    <a:pt x="614" y="10"/>
                  </a:lnTo>
                  <a:lnTo>
                    <a:pt x="630" y="23"/>
                  </a:lnTo>
                  <a:lnTo>
                    <a:pt x="644" y="40"/>
                  </a:lnTo>
                  <a:lnTo>
                    <a:pt x="652" y="59"/>
                  </a:lnTo>
                  <a:lnTo>
                    <a:pt x="654" y="79"/>
                  </a:lnTo>
                  <a:lnTo>
                    <a:pt x="652" y="99"/>
                  </a:lnTo>
                  <a:lnTo>
                    <a:pt x="644" y="118"/>
                  </a:lnTo>
                  <a:lnTo>
                    <a:pt x="630" y="135"/>
                  </a:lnTo>
                  <a:lnTo>
                    <a:pt x="136" y="630"/>
                  </a:lnTo>
                  <a:lnTo>
                    <a:pt x="118" y="643"/>
                  </a:lnTo>
                  <a:lnTo>
                    <a:pt x="99" y="651"/>
                  </a:lnTo>
                  <a:lnTo>
                    <a:pt x="79" y="653"/>
                  </a:lnTo>
                  <a:lnTo>
                    <a:pt x="59" y="651"/>
                  </a:lnTo>
                  <a:lnTo>
                    <a:pt x="40" y="643"/>
                  </a:lnTo>
                  <a:lnTo>
                    <a:pt x="24" y="630"/>
                  </a:lnTo>
                  <a:lnTo>
                    <a:pt x="12" y="613"/>
                  </a:lnTo>
                  <a:lnTo>
                    <a:pt x="4" y="594"/>
                  </a:lnTo>
                  <a:lnTo>
                    <a:pt x="0" y="574"/>
                  </a:lnTo>
                  <a:lnTo>
                    <a:pt x="4" y="554"/>
                  </a:lnTo>
                  <a:lnTo>
                    <a:pt x="12" y="535"/>
                  </a:lnTo>
                  <a:lnTo>
                    <a:pt x="24" y="519"/>
                  </a:lnTo>
                  <a:lnTo>
                    <a:pt x="520" y="23"/>
                  </a:lnTo>
                  <a:lnTo>
                    <a:pt x="536" y="10"/>
                  </a:lnTo>
                  <a:lnTo>
                    <a:pt x="555" y="3"/>
                  </a:lnTo>
                  <a:lnTo>
                    <a:pt x="57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54" name="Freeform 259"/>
            <p:cNvSpPr>
              <a:spLocks/>
            </p:cNvSpPr>
            <p:nvPr/>
          </p:nvSpPr>
          <p:spPr bwMode="auto">
            <a:xfrm>
              <a:off x="969963" y="3713163"/>
              <a:ext cx="55563" cy="57150"/>
            </a:xfrm>
            <a:custGeom>
              <a:avLst/>
              <a:gdLst>
                <a:gd name="T0" fmla="*/ 276 w 355"/>
                <a:gd name="T1" fmla="*/ 0 h 355"/>
                <a:gd name="T2" fmla="*/ 296 w 355"/>
                <a:gd name="T3" fmla="*/ 3 h 355"/>
                <a:gd name="T4" fmla="*/ 315 w 355"/>
                <a:gd name="T5" fmla="*/ 11 h 355"/>
                <a:gd name="T6" fmla="*/ 331 w 355"/>
                <a:gd name="T7" fmla="*/ 23 h 355"/>
                <a:gd name="T8" fmla="*/ 345 w 355"/>
                <a:gd name="T9" fmla="*/ 40 h 355"/>
                <a:gd name="T10" fmla="*/ 351 w 355"/>
                <a:gd name="T11" fmla="*/ 59 h 355"/>
                <a:gd name="T12" fmla="*/ 355 w 355"/>
                <a:gd name="T13" fmla="*/ 79 h 355"/>
                <a:gd name="T14" fmla="*/ 351 w 355"/>
                <a:gd name="T15" fmla="*/ 99 h 355"/>
                <a:gd name="T16" fmla="*/ 345 w 355"/>
                <a:gd name="T17" fmla="*/ 118 h 355"/>
                <a:gd name="T18" fmla="*/ 331 w 355"/>
                <a:gd name="T19" fmla="*/ 135 h 355"/>
                <a:gd name="T20" fmla="*/ 134 w 355"/>
                <a:gd name="T21" fmla="*/ 333 h 355"/>
                <a:gd name="T22" fmla="*/ 117 w 355"/>
                <a:gd name="T23" fmla="*/ 345 h 355"/>
                <a:gd name="T24" fmla="*/ 98 w 355"/>
                <a:gd name="T25" fmla="*/ 353 h 355"/>
                <a:gd name="T26" fmla="*/ 78 w 355"/>
                <a:gd name="T27" fmla="*/ 355 h 355"/>
                <a:gd name="T28" fmla="*/ 59 w 355"/>
                <a:gd name="T29" fmla="*/ 353 h 355"/>
                <a:gd name="T30" fmla="*/ 40 w 355"/>
                <a:gd name="T31" fmla="*/ 345 h 355"/>
                <a:gd name="T32" fmla="*/ 23 w 355"/>
                <a:gd name="T33" fmla="*/ 333 h 355"/>
                <a:gd name="T34" fmla="*/ 10 w 355"/>
                <a:gd name="T35" fmla="*/ 315 h 355"/>
                <a:gd name="T36" fmla="*/ 2 w 355"/>
                <a:gd name="T37" fmla="*/ 296 h 355"/>
                <a:gd name="T38" fmla="*/ 0 w 355"/>
                <a:gd name="T39" fmla="*/ 276 h 355"/>
                <a:gd name="T40" fmla="*/ 2 w 355"/>
                <a:gd name="T41" fmla="*/ 256 h 355"/>
                <a:gd name="T42" fmla="*/ 10 w 355"/>
                <a:gd name="T43" fmla="*/ 237 h 355"/>
                <a:gd name="T44" fmla="*/ 23 w 355"/>
                <a:gd name="T45" fmla="*/ 221 h 355"/>
                <a:gd name="T46" fmla="*/ 220 w 355"/>
                <a:gd name="T47" fmla="*/ 23 h 355"/>
                <a:gd name="T48" fmla="*/ 237 w 355"/>
                <a:gd name="T49" fmla="*/ 11 h 355"/>
                <a:gd name="T50" fmla="*/ 256 w 355"/>
                <a:gd name="T51" fmla="*/ 3 h 355"/>
                <a:gd name="T52" fmla="*/ 276 w 355"/>
                <a:gd name="T53" fmla="*/ 0 h 3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55" h="355">
                  <a:moveTo>
                    <a:pt x="276" y="0"/>
                  </a:moveTo>
                  <a:lnTo>
                    <a:pt x="296" y="3"/>
                  </a:lnTo>
                  <a:lnTo>
                    <a:pt x="315" y="11"/>
                  </a:lnTo>
                  <a:lnTo>
                    <a:pt x="331" y="23"/>
                  </a:lnTo>
                  <a:lnTo>
                    <a:pt x="345" y="40"/>
                  </a:lnTo>
                  <a:lnTo>
                    <a:pt x="351" y="59"/>
                  </a:lnTo>
                  <a:lnTo>
                    <a:pt x="355" y="79"/>
                  </a:lnTo>
                  <a:lnTo>
                    <a:pt x="351" y="99"/>
                  </a:lnTo>
                  <a:lnTo>
                    <a:pt x="345" y="118"/>
                  </a:lnTo>
                  <a:lnTo>
                    <a:pt x="331" y="135"/>
                  </a:lnTo>
                  <a:lnTo>
                    <a:pt x="134" y="333"/>
                  </a:lnTo>
                  <a:lnTo>
                    <a:pt x="117" y="345"/>
                  </a:lnTo>
                  <a:lnTo>
                    <a:pt x="98" y="353"/>
                  </a:lnTo>
                  <a:lnTo>
                    <a:pt x="78" y="355"/>
                  </a:lnTo>
                  <a:lnTo>
                    <a:pt x="59" y="353"/>
                  </a:lnTo>
                  <a:lnTo>
                    <a:pt x="40" y="345"/>
                  </a:lnTo>
                  <a:lnTo>
                    <a:pt x="23" y="333"/>
                  </a:lnTo>
                  <a:lnTo>
                    <a:pt x="10" y="315"/>
                  </a:lnTo>
                  <a:lnTo>
                    <a:pt x="2" y="296"/>
                  </a:lnTo>
                  <a:lnTo>
                    <a:pt x="0" y="276"/>
                  </a:lnTo>
                  <a:lnTo>
                    <a:pt x="2" y="256"/>
                  </a:lnTo>
                  <a:lnTo>
                    <a:pt x="10" y="237"/>
                  </a:lnTo>
                  <a:lnTo>
                    <a:pt x="23" y="221"/>
                  </a:lnTo>
                  <a:lnTo>
                    <a:pt x="220" y="23"/>
                  </a:lnTo>
                  <a:lnTo>
                    <a:pt x="237" y="11"/>
                  </a:lnTo>
                  <a:lnTo>
                    <a:pt x="256" y="3"/>
                  </a:lnTo>
                  <a:lnTo>
                    <a:pt x="27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121903" tIns="60952" rIns="121903" bIns="60952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55" name="Freeform 29"/>
          <p:cNvSpPr>
            <a:spLocks noEditPoints="1"/>
          </p:cNvSpPr>
          <p:nvPr/>
        </p:nvSpPr>
        <p:spPr bwMode="auto">
          <a:xfrm>
            <a:off x="12136863" y="5187242"/>
            <a:ext cx="680322" cy="729374"/>
          </a:xfrm>
          <a:custGeom>
            <a:avLst/>
            <a:gdLst>
              <a:gd name="T0" fmla="*/ 2558 w 3187"/>
              <a:gd name="T1" fmla="*/ 2917 h 3426"/>
              <a:gd name="T2" fmla="*/ 2525 w 3187"/>
              <a:gd name="T3" fmla="*/ 3108 h 3426"/>
              <a:gd name="T4" fmla="*/ 2672 w 3187"/>
              <a:gd name="T5" fmla="*/ 3232 h 3426"/>
              <a:gd name="T6" fmla="*/ 2855 w 3187"/>
              <a:gd name="T7" fmla="*/ 3166 h 3426"/>
              <a:gd name="T8" fmla="*/ 2888 w 3187"/>
              <a:gd name="T9" fmla="*/ 2973 h 3426"/>
              <a:gd name="T10" fmla="*/ 2741 w 3187"/>
              <a:gd name="T11" fmla="*/ 2850 h 3426"/>
              <a:gd name="T12" fmla="*/ 1063 w 3187"/>
              <a:gd name="T13" fmla="*/ 2893 h 3426"/>
              <a:gd name="T14" fmla="*/ 997 w 3187"/>
              <a:gd name="T15" fmla="*/ 3075 h 3426"/>
              <a:gd name="T16" fmla="*/ 1120 w 3187"/>
              <a:gd name="T17" fmla="*/ 3222 h 3426"/>
              <a:gd name="T18" fmla="*/ 1313 w 3187"/>
              <a:gd name="T19" fmla="*/ 3189 h 3426"/>
              <a:gd name="T20" fmla="*/ 1378 w 3187"/>
              <a:gd name="T21" fmla="*/ 3006 h 3426"/>
              <a:gd name="T22" fmla="*/ 1255 w 3187"/>
              <a:gd name="T23" fmla="*/ 2860 h 3426"/>
              <a:gd name="T24" fmla="*/ 722 w 3187"/>
              <a:gd name="T25" fmla="*/ 1936 h 3426"/>
              <a:gd name="T26" fmla="*/ 872 w 3187"/>
              <a:gd name="T27" fmla="*/ 2062 h 3426"/>
              <a:gd name="T28" fmla="*/ 2926 w 3187"/>
              <a:gd name="T29" fmla="*/ 2018 h 3426"/>
              <a:gd name="T30" fmla="*/ 2997 w 3187"/>
              <a:gd name="T31" fmla="*/ 1154 h 3426"/>
              <a:gd name="T32" fmla="*/ 656 w 3187"/>
              <a:gd name="T33" fmla="*/ 229 h 3426"/>
              <a:gd name="T34" fmla="*/ 668 w 3187"/>
              <a:gd name="T35" fmla="*/ 236 h 3426"/>
              <a:gd name="T36" fmla="*/ 680 w 3187"/>
              <a:gd name="T37" fmla="*/ 245 h 3426"/>
              <a:gd name="T38" fmla="*/ 694 w 3187"/>
              <a:gd name="T39" fmla="*/ 263 h 3426"/>
              <a:gd name="T40" fmla="*/ 700 w 3187"/>
              <a:gd name="T41" fmla="*/ 272 h 3426"/>
              <a:gd name="T42" fmla="*/ 704 w 3187"/>
              <a:gd name="T43" fmla="*/ 281 h 3426"/>
              <a:gd name="T44" fmla="*/ 707 w 3187"/>
              <a:gd name="T45" fmla="*/ 294 h 3426"/>
              <a:gd name="T46" fmla="*/ 710 w 3187"/>
              <a:gd name="T47" fmla="*/ 308 h 3426"/>
              <a:gd name="T48" fmla="*/ 3109 w 3187"/>
              <a:gd name="T49" fmla="*/ 979 h 3426"/>
              <a:gd name="T50" fmla="*/ 3119 w 3187"/>
              <a:gd name="T51" fmla="*/ 981 h 3426"/>
              <a:gd name="T52" fmla="*/ 3139 w 3187"/>
              <a:gd name="T53" fmla="*/ 990 h 3426"/>
              <a:gd name="T54" fmla="*/ 3151 w 3187"/>
              <a:gd name="T55" fmla="*/ 998 h 3426"/>
              <a:gd name="T56" fmla="*/ 3161 w 3187"/>
              <a:gd name="T57" fmla="*/ 1005 h 3426"/>
              <a:gd name="T58" fmla="*/ 3166 w 3187"/>
              <a:gd name="T59" fmla="*/ 1012 h 3426"/>
              <a:gd name="T60" fmla="*/ 3172 w 3187"/>
              <a:gd name="T61" fmla="*/ 1022 h 3426"/>
              <a:gd name="T62" fmla="*/ 3180 w 3187"/>
              <a:gd name="T63" fmla="*/ 1035 h 3426"/>
              <a:gd name="T64" fmla="*/ 3185 w 3187"/>
              <a:gd name="T65" fmla="*/ 1049 h 3426"/>
              <a:gd name="T66" fmla="*/ 3187 w 3187"/>
              <a:gd name="T67" fmla="*/ 1060 h 3426"/>
              <a:gd name="T68" fmla="*/ 3161 w 3187"/>
              <a:gd name="T69" fmla="*/ 2007 h 3426"/>
              <a:gd name="T70" fmla="*/ 2981 w 3187"/>
              <a:gd name="T71" fmla="*/ 2210 h 3426"/>
              <a:gd name="T72" fmla="*/ 865 w 3187"/>
              <a:gd name="T73" fmla="*/ 2253 h 3426"/>
              <a:gd name="T74" fmla="*/ 712 w 3187"/>
              <a:gd name="T75" fmla="*/ 2495 h 3426"/>
              <a:gd name="T76" fmla="*/ 838 w 3187"/>
              <a:gd name="T77" fmla="*/ 2646 h 3426"/>
              <a:gd name="T78" fmla="*/ 2844 w 3187"/>
              <a:gd name="T79" fmla="*/ 2683 h 3426"/>
              <a:gd name="T80" fmla="*/ 3045 w 3187"/>
              <a:gd name="T81" fmla="*/ 2862 h 3426"/>
              <a:gd name="T82" fmla="*/ 3078 w 3187"/>
              <a:gd name="T83" fmla="*/ 3136 h 3426"/>
              <a:gd name="T84" fmla="*/ 2925 w 3187"/>
              <a:gd name="T85" fmla="*/ 3356 h 3426"/>
              <a:gd name="T86" fmla="*/ 2657 w 3187"/>
              <a:gd name="T87" fmla="*/ 3423 h 3426"/>
              <a:gd name="T88" fmla="*/ 2418 w 3187"/>
              <a:gd name="T89" fmla="*/ 3296 h 3426"/>
              <a:gd name="T90" fmla="*/ 2321 w 3187"/>
              <a:gd name="T91" fmla="*/ 3042 h 3426"/>
              <a:gd name="T92" fmla="*/ 1518 w 3187"/>
              <a:gd name="T93" fmla="*/ 2848 h 3426"/>
              <a:gd name="T94" fmla="*/ 1568 w 3187"/>
              <a:gd name="T95" fmla="*/ 3090 h 3426"/>
              <a:gd name="T96" fmla="*/ 1442 w 3187"/>
              <a:gd name="T97" fmla="*/ 3328 h 3426"/>
              <a:gd name="T98" fmla="*/ 1187 w 3187"/>
              <a:gd name="T99" fmla="*/ 3426 h 3426"/>
              <a:gd name="T100" fmla="*/ 932 w 3187"/>
              <a:gd name="T101" fmla="*/ 3329 h 3426"/>
              <a:gd name="T102" fmla="*/ 806 w 3187"/>
              <a:gd name="T103" fmla="*/ 3090 h 3426"/>
              <a:gd name="T104" fmla="*/ 858 w 3187"/>
              <a:gd name="T105" fmla="*/ 2845 h 3426"/>
              <a:gd name="T106" fmla="*/ 617 w 3187"/>
              <a:gd name="T107" fmla="*/ 2717 h 3426"/>
              <a:gd name="T108" fmla="*/ 519 w 3187"/>
              <a:gd name="T109" fmla="*/ 2459 h 3426"/>
              <a:gd name="T110" fmla="*/ 3 w 3187"/>
              <a:gd name="T111" fmla="*/ 122 h 3426"/>
              <a:gd name="T112" fmla="*/ 49 w 3187"/>
              <a:gd name="T113" fmla="*/ 12 h 34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3187" h="3426">
                <a:moveTo>
                  <a:pt x="2707" y="2847"/>
                </a:moveTo>
                <a:lnTo>
                  <a:pt x="2672" y="2850"/>
                </a:lnTo>
                <a:lnTo>
                  <a:pt x="2639" y="2860"/>
                </a:lnTo>
                <a:lnTo>
                  <a:pt x="2608" y="2874"/>
                </a:lnTo>
                <a:lnTo>
                  <a:pt x="2582" y="2893"/>
                </a:lnTo>
                <a:lnTo>
                  <a:pt x="2558" y="2917"/>
                </a:lnTo>
                <a:lnTo>
                  <a:pt x="2539" y="2943"/>
                </a:lnTo>
                <a:lnTo>
                  <a:pt x="2525" y="2973"/>
                </a:lnTo>
                <a:lnTo>
                  <a:pt x="2515" y="3007"/>
                </a:lnTo>
                <a:lnTo>
                  <a:pt x="2512" y="3041"/>
                </a:lnTo>
                <a:lnTo>
                  <a:pt x="2515" y="3075"/>
                </a:lnTo>
                <a:lnTo>
                  <a:pt x="2525" y="3108"/>
                </a:lnTo>
                <a:lnTo>
                  <a:pt x="2539" y="3138"/>
                </a:lnTo>
                <a:lnTo>
                  <a:pt x="2558" y="3165"/>
                </a:lnTo>
                <a:lnTo>
                  <a:pt x="2582" y="3189"/>
                </a:lnTo>
                <a:lnTo>
                  <a:pt x="2608" y="3208"/>
                </a:lnTo>
                <a:lnTo>
                  <a:pt x="2639" y="3222"/>
                </a:lnTo>
                <a:lnTo>
                  <a:pt x="2672" y="3232"/>
                </a:lnTo>
                <a:lnTo>
                  <a:pt x="2707" y="3235"/>
                </a:lnTo>
                <a:lnTo>
                  <a:pt x="2741" y="3232"/>
                </a:lnTo>
                <a:lnTo>
                  <a:pt x="2773" y="3222"/>
                </a:lnTo>
                <a:lnTo>
                  <a:pt x="2804" y="3208"/>
                </a:lnTo>
                <a:lnTo>
                  <a:pt x="2831" y="3189"/>
                </a:lnTo>
                <a:lnTo>
                  <a:pt x="2855" y="3166"/>
                </a:lnTo>
                <a:lnTo>
                  <a:pt x="2874" y="3139"/>
                </a:lnTo>
                <a:lnTo>
                  <a:pt x="2888" y="3109"/>
                </a:lnTo>
                <a:lnTo>
                  <a:pt x="2898" y="3075"/>
                </a:lnTo>
                <a:lnTo>
                  <a:pt x="2901" y="3041"/>
                </a:lnTo>
                <a:lnTo>
                  <a:pt x="2898" y="3006"/>
                </a:lnTo>
                <a:lnTo>
                  <a:pt x="2888" y="2973"/>
                </a:lnTo>
                <a:lnTo>
                  <a:pt x="2874" y="2943"/>
                </a:lnTo>
                <a:lnTo>
                  <a:pt x="2855" y="2916"/>
                </a:lnTo>
                <a:lnTo>
                  <a:pt x="2831" y="2893"/>
                </a:lnTo>
                <a:lnTo>
                  <a:pt x="2804" y="2874"/>
                </a:lnTo>
                <a:lnTo>
                  <a:pt x="2773" y="2860"/>
                </a:lnTo>
                <a:lnTo>
                  <a:pt x="2741" y="2850"/>
                </a:lnTo>
                <a:lnTo>
                  <a:pt x="2707" y="2847"/>
                </a:lnTo>
                <a:close/>
                <a:moveTo>
                  <a:pt x="1188" y="2847"/>
                </a:moveTo>
                <a:lnTo>
                  <a:pt x="1153" y="2850"/>
                </a:lnTo>
                <a:lnTo>
                  <a:pt x="1120" y="2860"/>
                </a:lnTo>
                <a:lnTo>
                  <a:pt x="1090" y="2874"/>
                </a:lnTo>
                <a:lnTo>
                  <a:pt x="1063" y="2893"/>
                </a:lnTo>
                <a:lnTo>
                  <a:pt x="1040" y="2917"/>
                </a:lnTo>
                <a:lnTo>
                  <a:pt x="1020" y="2943"/>
                </a:lnTo>
                <a:lnTo>
                  <a:pt x="1007" y="2973"/>
                </a:lnTo>
                <a:lnTo>
                  <a:pt x="997" y="3007"/>
                </a:lnTo>
                <a:lnTo>
                  <a:pt x="994" y="3041"/>
                </a:lnTo>
                <a:lnTo>
                  <a:pt x="997" y="3075"/>
                </a:lnTo>
                <a:lnTo>
                  <a:pt x="1007" y="3108"/>
                </a:lnTo>
                <a:lnTo>
                  <a:pt x="1020" y="3138"/>
                </a:lnTo>
                <a:lnTo>
                  <a:pt x="1040" y="3165"/>
                </a:lnTo>
                <a:lnTo>
                  <a:pt x="1063" y="3189"/>
                </a:lnTo>
                <a:lnTo>
                  <a:pt x="1090" y="3208"/>
                </a:lnTo>
                <a:lnTo>
                  <a:pt x="1120" y="3222"/>
                </a:lnTo>
                <a:lnTo>
                  <a:pt x="1153" y="3232"/>
                </a:lnTo>
                <a:lnTo>
                  <a:pt x="1188" y="3235"/>
                </a:lnTo>
                <a:lnTo>
                  <a:pt x="1223" y="3232"/>
                </a:lnTo>
                <a:lnTo>
                  <a:pt x="1255" y="3222"/>
                </a:lnTo>
                <a:lnTo>
                  <a:pt x="1285" y="3208"/>
                </a:lnTo>
                <a:lnTo>
                  <a:pt x="1313" y="3189"/>
                </a:lnTo>
                <a:lnTo>
                  <a:pt x="1336" y="3166"/>
                </a:lnTo>
                <a:lnTo>
                  <a:pt x="1355" y="3139"/>
                </a:lnTo>
                <a:lnTo>
                  <a:pt x="1370" y="3109"/>
                </a:lnTo>
                <a:lnTo>
                  <a:pt x="1378" y="3075"/>
                </a:lnTo>
                <a:lnTo>
                  <a:pt x="1381" y="3041"/>
                </a:lnTo>
                <a:lnTo>
                  <a:pt x="1378" y="3006"/>
                </a:lnTo>
                <a:lnTo>
                  <a:pt x="1370" y="2973"/>
                </a:lnTo>
                <a:lnTo>
                  <a:pt x="1355" y="2943"/>
                </a:lnTo>
                <a:lnTo>
                  <a:pt x="1336" y="2916"/>
                </a:lnTo>
                <a:lnTo>
                  <a:pt x="1313" y="2893"/>
                </a:lnTo>
                <a:lnTo>
                  <a:pt x="1285" y="2874"/>
                </a:lnTo>
                <a:lnTo>
                  <a:pt x="1255" y="2860"/>
                </a:lnTo>
                <a:lnTo>
                  <a:pt x="1223" y="2850"/>
                </a:lnTo>
                <a:lnTo>
                  <a:pt x="1188" y="2847"/>
                </a:lnTo>
                <a:close/>
                <a:moveTo>
                  <a:pt x="709" y="840"/>
                </a:moveTo>
                <a:lnTo>
                  <a:pt x="709" y="1867"/>
                </a:lnTo>
                <a:lnTo>
                  <a:pt x="712" y="1903"/>
                </a:lnTo>
                <a:lnTo>
                  <a:pt x="722" y="1936"/>
                </a:lnTo>
                <a:lnTo>
                  <a:pt x="736" y="1967"/>
                </a:lnTo>
                <a:lnTo>
                  <a:pt x="756" y="1994"/>
                </a:lnTo>
                <a:lnTo>
                  <a:pt x="780" y="2018"/>
                </a:lnTo>
                <a:lnTo>
                  <a:pt x="807" y="2038"/>
                </a:lnTo>
                <a:lnTo>
                  <a:pt x="838" y="2053"/>
                </a:lnTo>
                <a:lnTo>
                  <a:pt x="872" y="2062"/>
                </a:lnTo>
                <a:lnTo>
                  <a:pt x="907" y="2065"/>
                </a:lnTo>
                <a:lnTo>
                  <a:pt x="2798" y="2065"/>
                </a:lnTo>
                <a:lnTo>
                  <a:pt x="2834" y="2062"/>
                </a:lnTo>
                <a:lnTo>
                  <a:pt x="2867" y="2053"/>
                </a:lnTo>
                <a:lnTo>
                  <a:pt x="2899" y="2038"/>
                </a:lnTo>
                <a:lnTo>
                  <a:pt x="2926" y="2018"/>
                </a:lnTo>
                <a:lnTo>
                  <a:pt x="2950" y="1994"/>
                </a:lnTo>
                <a:lnTo>
                  <a:pt x="2970" y="1967"/>
                </a:lnTo>
                <a:lnTo>
                  <a:pt x="2984" y="1936"/>
                </a:lnTo>
                <a:lnTo>
                  <a:pt x="2994" y="1902"/>
                </a:lnTo>
                <a:lnTo>
                  <a:pt x="2997" y="1866"/>
                </a:lnTo>
                <a:lnTo>
                  <a:pt x="2997" y="1154"/>
                </a:lnTo>
                <a:lnTo>
                  <a:pt x="709" y="840"/>
                </a:lnTo>
                <a:close/>
                <a:moveTo>
                  <a:pt x="89" y="0"/>
                </a:moveTo>
                <a:lnTo>
                  <a:pt x="111" y="2"/>
                </a:lnTo>
                <a:lnTo>
                  <a:pt x="132" y="9"/>
                </a:lnTo>
                <a:lnTo>
                  <a:pt x="652" y="226"/>
                </a:lnTo>
                <a:lnTo>
                  <a:pt x="656" y="229"/>
                </a:lnTo>
                <a:lnTo>
                  <a:pt x="661" y="231"/>
                </a:lnTo>
                <a:lnTo>
                  <a:pt x="662" y="232"/>
                </a:lnTo>
                <a:lnTo>
                  <a:pt x="663" y="232"/>
                </a:lnTo>
                <a:lnTo>
                  <a:pt x="664" y="233"/>
                </a:lnTo>
                <a:lnTo>
                  <a:pt x="666" y="234"/>
                </a:lnTo>
                <a:lnTo>
                  <a:pt x="668" y="236"/>
                </a:lnTo>
                <a:lnTo>
                  <a:pt x="670" y="237"/>
                </a:lnTo>
                <a:lnTo>
                  <a:pt x="672" y="239"/>
                </a:lnTo>
                <a:lnTo>
                  <a:pt x="674" y="240"/>
                </a:lnTo>
                <a:lnTo>
                  <a:pt x="676" y="241"/>
                </a:lnTo>
                <a:lnTo>
                  <a:pt x="678" y="243"/>
                </a:lnTo>
                <a:lnTo>
                  <a:pt x="680" y="245"/>
                </a:lnTo>
                <a:lnTo>
                  <a:pt x="682" y="247"/>
                </a:lnTo>
                <a:lnTo>
                  <a:pt x="689" y="254"/>
                </a:lnTo>
                <a:lnTo>
                  <a:pt x="690" y="256"/>
                </a:lnTo>
                <a:lnTo>
                  <a:pt x="691" y="258"/>
                </a:lnTo>
                <a:lnTo>
                  <a:pt x="693" y="262"/>
                </a:lnTo>
                <a:lnTo>
                  <a:pt x="694" y="263"/>
                </a:lnTo>
                <a:lnTo>
                  <a:pt x="695" y="265"/>
                </a:lnTo>
                <a:lnTo>
                  <a:pt x="698" y="267"/>
                </a:lnTo>
                <a:lnTo>
                  <a:pt x="699" y="269"/>
                </a:lnTo>
                <a:lnTo>
                  <a:pt x="699" y="270"/>
                </a:lnTo>
                <a:lnTo>
                  <a:pt x="700" y="271"/>
                </a:lnTo>
                <a:lnTo>
                  <a:pt x="700" y="272"/>
                </a:lnTo>
                <a:lnTo>
                  <a:pt x="701" y="274"/>
                </a:lnTo>
                <a:lnTo>
                  <a:pt x="702" y="275"/>
                </a:lnTo>
                <a:lnTo>
                  <a:pt x="703" y="278"/>
                </a:lnTo>
                <a:lnTo>
                  <a:pt x="703" y="279"/>
                </a:lnTo>
                <a:lnTo>
                  <a:pt x="704" y="280"/>
                </a:lnTo>
                <a:lnTo>
                  <a:pt x="704" y="281"/>
                </a:lnTo>
                <a:lnTo>
                  <a:pt x="706" y="287"/>
                </a:lnTo>
                <a:lnTo>
                  <a:pt x="706" y="288"/>
                </a:lnTo>
                <a:lnTo>
                  <a:pt x="706" y="289"/>
                </a:lnTo>
                <a:lnTo>
                  <a:pt x="706" y="290"/>
                </a:lnTo>
                <a:lnTo>
                  <a:pt x="707" y="292"/>
                </a:lnTo>
                <a:lnTo>
                  <a:pt x="707" y="294"/>
                </a:lnTo>
                <a:lnTo>
                  <a:pt x="708" y="296"/>
                </a:lnTo>
                <a:lnTo>
                  <a:pt x="708" y="299"/>
                </a:lnTo>
                <a:lnTo>
                  <a:pt x="708" y="303"/>
                </a:lnTo>
                <a:lnTo>
                  <a:pt x="709" y="304"/>
                </a:lnTo>
                <a:lnTo>
                  <a:pt x="709" y="305"/>
                </a:lnTo>
                <a:lnTo>
                  <a:pt x="710" y="308"/>
                </a:lnTo>
                <a:lnTo>
                  <a:pt x="710" y="312"/>
                </a:lnTo>
                <a:lnTo>
                  <a:pt x="710" y="315"/>
                </a:lnTo>
                <a:lnTo>
                  <a:pt x="710" y="649"/>
                </a:lnTo>
                <a:lnTo>
                  <a:pt x="3105" y="979"/>
                </a:lnTo>
                <a:lnTo>
                  <a:pt x="3108" y="979"/>
                </a:lnTo>
                <a:lnTo>
                  <a:pt x="3109" y="979"/>
                </a:lnTo>
                <a:lnTo>
                  <a:pt x="3111" y="979"/>
                </a:lnTo>
                <a:lnTo>
                  <a:pt x="3112" y="979"/>
                </a:lnTo>
                <a:lnTo>
                  <a:pt x="3114" y="980"/>
                </a:lnTo>
                <a:lnTo>
                  <a:pt x="3116" y="980"/>
                </a:lnTo>
                <a:lnTo>
                  <a:pt x="3118" y="981"/>
                </a:lnTo>
                <a:lnTo>
                  <a:pt x="3119" y="981"/>
                </a:lnTo>
                <a:lnTo>
                  <a:pt x="3121" y="981"/>
                </a:lnTo>
                <a:lnTo>
                  <a:pt x="3122" y="982"/>
                </a:lnTo>
                <a:lnTo>
                  <a:pt x="3124" y="983"/>
                </a:lnTo>
                <a:lnTo>
                  <a:pt x="3126" y="983"/>
                </a:lnTo>
                <a:lnTo>
                  <a:pt x="3130" y="985"/>
                </a:lnTo>
                <a:lnTo>
                  <a:pt x="3139" y="990"/>
                </a:lnTo>
                <a:lnTo>
                  <a:pt x="3141" y="992"/>
                </a:lnTo>
                <a:lnTo>
                  <a:pt x="3144" y="993"/>
                </a:lnTo>
                <a:lnTo>
                  <a:pt x="3145" y="994"/>
                </a:lnTo>
                <a:lnTo>
                  <a:pt x="3147" y="995"/>
                </a:lnTo>
                <a:lnTo>
                  <a:pt x="3149" y="996"/>
                </a:lnTo>
                <a:lnTo>
                  <a:pt x="3151" y="998"/>
                </a:lnTo>
                <a:lnTo>
                  <a:pt x="3152" y="999"/>
                </a:lnTo>
                <a:lnTo>
                  <a:pt x="3153" y="1000"/>
                </a:lnTo>
                <a:lnTo>
                  <a:pt x="3154" y="1001"/>
                </a:lnTo>
                <a:lnTo>
                  <a:pt x="3159" y="1004"/>
                </a:lnTo>
                <a:lnTo>
                  <a:pt x="3160" y="1005"/>
                </a:lnTo>
                <a:lnTo>
                  <a:pt x="3161" y="1005"/>
                </a:lnTo>
                <a:lnTo>
                  <a:pt x="3161" y="1007"/>
                </a:lnTo>
                <a:lnTo>
                  <a:pt x="3162" y="1008"/>
                </a:lnTo>
                <a:lnTo>
                  <a:pt x="3163" y="1009"/>
                </a:lnTo>
                <a:lnTo>
                  <a:pt x="3164" y="1010"/>
                </a:lnTo>
                <a:lnTo>
                  <a:pt x="3165" y="1011"/>
                </a:lnTo>
                <a:lnTo>
                  <a:pt x="3166" y="1012"/>
                </a:lnTo>
                <a:lnTo>
                  <a:pt x="3167" y="1013"/>
                </a:lnTo>
                <a:lnTo>
                  <a:pt x="3168" y="1016"/>
                </a:lnTo>
                <a:lnTo>
                  <a:pt x="3169" y="1017"/>
                </a:lnTo>
                <a:lnTo>
                  <a:pt x="3169" y="1018"/>
                </a:lnTo>
                <a:lnTo>
                  <a:pt x="3171" y="1020"/>
                </a:lnTo>
                <a:lnTo>
                  <a:pt x="3172" y="1022"/>
                </a:lnTo>
                <a:lnTo>
                  <a:pt x="3173" y="1023"/>
                </a:lnTo>
                <a:lnTo>
                  <a:pt x="3174" y="1025"/>
                </a:lnTo>
                <a:lnTo>
                  <a:pt x="3176" y="1029"/>
                </a:lnTo>
                <a:lnTo>
                  <a:pt x="3177" y="1031"/>
                </a:lnTo>
                <a:lnTo>
                  <a:pt x="3179" y="1033"/>
                </a:lnTo>
                <a:lnTo>
                  <a:pt x="3180" y="1035"/>
                </a:lnTo>
                <a:lnTo>
                  <a:pt x="3181" y="1037"/>
                </a:lnTo>
                <a:lnTo>
                  <a:pt x="3182" y="1040"/>
                </a:lnTo>
                <a:lnTo>
                  <a:pt x="3183" y="1042"/>
                </a:lnTo>
                <a:lnTo>
                  <a:pt x="3183" y="1044"/>
                </a:lnTo>
                <a:lnTo>
                  <a:pt x="3184" y="1046"/>
                </a:lnTo>
                <a:lnTo>
                  <a:pt x="3185" y="1049"/>
                </a:lnTo>
                <a:lnTo>
                  <a:pt x="3185" y="1051"/>
                </a:lnTo>
                <a:lnTo>
                  <a:pt x="3186" y="1053"/>
                </a:lnTo>
                <a:lnTo>
                  <a:pt x="3186" y="1055"/>
                </a:lnTo>
                <a:lnTo>
                  <a:pt x="3186" y="1057"/>
                </a:lnTo>
                <a:lnTo>
                  <a:pt x="3187" y="1058"/>
                </a:lnTo>
                <a:lnTo>
                  <a:pt x="3187" y="1060"/>
                </a:lnTo>
                <a:lnTo>
                  <a:pt x="3187" y="1062"/>
                </a:lnTo>
                <a:lnTo>
                  <a:pt x="3187" y="1065"/>
                </a:lnTo>
                <a:lnTo>
                  <a:pt x="3187" y="1867"/>
                </a:lnTo>
                <a:lnTo>
                  <a:pt x="3184" y="1915"/>
                </a:lnTo>
                <a:lnTo>
                  <a:pt x="3175" y="1962"/>
                </a:lnTo>
                <a:lnTo>
                  <a:pt x="3161" y="2007"/>
                </a:lnTo>
                <a:lnTo>
                  <a:pt x="3142" y="2050"/>
                </a:lnTo>
                <a:lnTo>
                  <a:pt x="3117" y="2088"/>
                </a:lnTo>
                <a:lnTo>
                  <a:pt x="3089" y="2125"/>
                </a:lnTo>
                <a:lnTo>
                  <a:pt x="3056" y="2157"/>
                </a:lnTo>
                <a:lnTo>
                  <a:pt x="3020" y="2185"/>
                </a:lnTo>
                <a:lnTo>
                  <a:pt x="2981" y="2210"/>
                </a:lnTo>
                <a:lnTo>
                  <a:pt x="2938" y="2229"/>
                </a:lnTo>
                <a:lnTo>
                  <a:pt x="2893" y="2244"/>
                </a:lnTo>
                <a:lnTo>
                  <a:pt x="2846" y="2252"/>
                </a:lnTo>
                <a:lnTo>
                  <a:pt x="2798" y="2255"/>
                </a:lnTo>
                <a:lnTo>
                  <a:pt x="907" y="2255"/>
                </a:lnTo>
                <a:lnTo>
                  <a:pt x="865" y="2253"/>
                </a:lnTo>
                <a:lnTo>
                  <a:pt x="823" y="2247"/>
                </a:lnTo>
                <a:lnTo>
                  <a:pt x="783" y="2235"/>
                </a:lnTo>
                <a:lnTo>
                  <a:pt x="745" y="2221"/>
                </a:lnTo>
                <a:lnTo>
                  <a:pt x="709" y="2202"/>
                </a:lnTo>
                <a:lnTo>
                  <a:pt x="709" y="2459"/>
                </a:lnTo>
                <a:lnTo>
                  <a:pt x="712" y="2495"/>
                </a:lnTo>
                <a:lnTo>
                  <a:pt x="722" y="2528"/>
                </a:lnTo>
                <a:lnTo>
                  <a:pt x="736" y="2559"/>
                </a:lnTo>
                <a:lnTo>
                  <a:pt x="756" y="2588"/>
                </a:lnTo>
                <a:lnTo>
                  <a:pt x="780" y="2612"/>
                </a:lnTo>
                <a:lnTo>
                  <a:pt x="807" y="2630"/>
                </a:lnTo>
                <a:lnTo>
                  <a:pt x="838" y="2646"/>
                </a:lnTo>
                <a:lnTo>
                  <a:pt x="872" y="2655"/>
                </a:lnTo>
                <a:lnTo>
                  <a:pt x="907" y="2658"/>
                </a:lnTo>
                <a:lnTo>
                  <a:pt x="2705" y="2658"/>
                </a:lnTo>
                <a:lnTo>
                  <a:pt x="2754" y="2661"/>
                </a:lnTo>
                <a:lnTo>
                  <a:pt x="2801" y="2670"/>
                </a:lnTo>
                <a:lnTo>
                  <a:pt x="2844" y="2683"/>
                </a:lnTo>
                <a:lnTo>
                  <a:pt x="2886" y="2703"/>
                </a:lnTo>
                <a:lnTo>
                  <a:pt x="2925" y="2727"/>
                </a:lnTo>
                <a:lnTo>
                  <a:pt x="2960" y="2755"/>
                </a:lnTo>
                <a:lnTo>
                  <a:pt x="2993" y="2787"/>
                </a:lnTo>
                <a:lnTo>
                  <a:pt x="3021" y="2823"/>
                </a:lnTo>
                <a:lnTo>
                  <a:pt x="3045" y="2862"/>
                </a:lnTo>
                <a:lnTo>
                  <a:pt x="3064" y="2903"/>
                </a:lnTo>
                <a:lnTo>
                  <a:pt x="3078" y="2947"/>
                </a:lnTo>
                <a:lnTo>
                  <a:pt x="3087" y="2994"/>
                </a:lnTo>
                <a:lnTo>
                  <a:pt x="3090" y="3042"/>
                </a:lnTo>
                <a:lnTo>
                  <a:pt x="3087" y="3090"/>
                </a:lnTo>
                <a:lnTo>
                  <a:pt x="3078" y="3136"/>
                </a:lnTo>
                <a:lnTo>
                  <a:pt x="3064" y="3180"/>
                </a:lnTo>
                <a:lnTo>
                  <a:pt x="3045" y="3221"/>
                </a:lnTo>
                <a:lnTo>
                  <a:pt x="3021" y="3261"/>
                </a:lnTo>
                <a:lnTo>
                  <a:pt x="2993" y="3296"/>
                </a:lnTo>
                <a:lnTo>
                  <a:pt x="2960" y="3328"/>
                </a:lnTo>
                <a:lnTo>
                  <a:pt x="2925" y="3356"/>
                </a:lnTo>
                <a:lnTo>
                  <a:pt x="2886" y="3380"/>
                </a:lnTo>
                <a:lnTo>
                  <a:pt x="2844" y="3400"/>
                </a:lnTo>
                <a:lnTo>
                  <a:pt x="2801" y="3413"/>
                </a:lnTo>
                <a:lnTo>
                  <a:pt x="2754" y="3423"/>
                </a:lnTo>
                <a:lnTo>
                  <a:pt x="2705" y="3426"/>
                </a:lnTo>
                <a:lnTo>
                  <a:pt x="2657" y="3423"/>
                </a:lnTo>
                <a:lnTo>
                  <a:pt x="2612" y="3413"/>
                </a:lnTo>
                <a:lnTo>
                  <a:pt x="2568" y="3400"/>
                </a:lnTo>
                <a:lnTo>
                  <a:pt x="2526" y="3380"/>
                </a:lnTo>
                <a:lnTo>
                  <a:pt x="2486" y="3357"/>
                </a:lnTo>
                <a:lnTo>
                  <a:pt x="2451" y="3329"/>
                </a:lnTo>
                <a:lnTo>
                  <a:pt x="2418" y="3296"/>
                </a:lnTo>
                <a:lnTo>
                  <a:pt x="2390" y="3261"/>
                </a:lnTo>
                <a:lnTo>
                  <a:pt x="2367" y="3222"/>
                </a:lnTo>
                <a:lnTo>
                  <a:pt x="2347" y="3181"/>
                </a:lnTo>
                <a:lnTo>
                  <a:pt x="2334" y="3136"/>
                </a:lnTo>
                <a:lnTo>
                  <a:pt x="2324" y="3090"/>
                </a:lnTo>
                <a:lnTo>
                  <a:pt x="2321" y="3042"/>
                </a:lnTo>
                <a:lnTo>
                  <a:pt x="2323" y="3000"/>
                </a:lnTo>
                <a:lnTo>
                  <a:pt x="2331" y="2960"/>
                </a:lnTo>
                <a:lnTo>
                  <a:pt x="2341" y="2920"/>
                </a:lnTo>
                <a:lnTo>
                  <a:pt x="2356" y="2884"/>
                </a:lnTo>
                <a:lnTo>
                  <a:pt x="2374" y="2848"/>
                </a:lnTo>
                <a:lnTo>
                  <a:pt x="1518" y="2848"/>
                </a:lnTo>
                <a:lnTo>
                  <a:pt x="1537" y="2883"/>
                </a:lnTo>
                <a:lnTo>
                  <a:pt x="1552" y="2920"/>
                </a:lnTo>
                <a:lnTo>
                  <a:pt x="1562" y="2960"/>
                </a:lnTo>
                <a:lnTo>
                  <a:pt x="1569" y="3000"/>
                </a:lnTo>
                <a:lnTo>
                  <a:pt x="1572" y="3042"/>
                </a:lnTo>
                <a:lnTo>
                  <a:pt x="1568" y="3090"/>
                </a:lnTo>
                <a:lnTo>
                  <a:pt x="1560" y="3136"/>
                </a:lnTo>
                <a:lnTo>
                  <a:pt x="1545" y="3180"/>
                </a:lnTo>
                <a:lnTo>
                  <a:pt x="1527" y="3221"/>
                </a:lnTo>
                <a:lnTo>
                  <a:pt x="1503" y="3261"/>
                </a:lnTo>
                <a:lnTo>
                  <a:pt x="1474" y="3296"/>
                </a:lnTo>
                <a:lnTo>
                  <a:pt x="1442" y="3328"/>
                </a:lnTo>
                <a:lnTo>
                  <a:pt x="1407" y="3356"/>
                </a:lnTo>
                <a:lnTo>
                  <a:pt x="1368" y="3380"/>
                </a:lnTo>
                <a:lnTo>
                  <a:pt x="1326" y="3400"/>
                </a:lnTo>
                <a:lnTo>
                  <a:pt x="1281" y="3413"/>
                </a:lnTo>
                <a:lnTo>
                  <a:pt x="1235" y="3423"/>
                </a:lnTo>
                <a:lnTo>
                  <a:pt x="1187" y="3426"/>
                </a:lnTo>
                <a:lnTo>
                  <a:pt x="1139" y="3423"/>
                </a:lnTo>
                <a:lnTo>
                  <a:pt x="1092" y="3413"/>
                </a:lnTo>
                <a:lnTo>
                  <a:pt x="1048" y="3400"/>
                </a:lnTo>
                <a:lnTo>
                  <a:pt x="1007" y="3380"/>
                </a:lnTo>
                <a:lnTo>
                  <a:pt x="968" y="3357"/>
                </a:lnTo>
                <a:lnTo>
                  <a:pt x="932" y="3329"/>
                </a:lnTo>
                <a:lnTo>
                  <a:pt x="900" y="3296"/>
                </a:lnTo>
                <a:lnTo>
                  <a:pt x="872" y="3261"/>
                </a:lnTo>
                <a:lnTo>
                  <a:pt x="848" y="3222"/>
                </a:lnTo>
                <a:lnTo>
                  <a:pt x="829" y="3181"/>
                </a:lnTo>
                <a:lnTo>
                  <a:pt x="814" y="3136"/>
                </a:lnTo>
                <a:lnTo>
                  <a:pt x="806" y="3090"/>
                </a:lnTo>
                <a:lnTo>
                  <a:pt x="803" y="3042"/>
                </a:lnTo>
                <a:lnTo>
                  <a:pt x="805" y="2999"/>
                </a:lnTo>
                <a:lnTo>
                  <a:pt x="812" y="2958"/>
                </a:lnTo>
                <a:lnTo>
                  <a:pt x="824" y="2918"/>
                </a:lnTo>
                <a:lnTo>
                  <a:pt x="838" y="2880"/>
                </a:lnTo>
                <a:lnTo>
                  <a:pt x="858" y="2845"/>
                </a:lnTo>
                <a:lnTo>
                  <a:pt x="811" y="2836"/>
                </a:lnTo>
                <a:lnTo>
                  <a:pt x="766" y="2821"/>
                </a:lnTo>
                <a:lnTo>
                  <a:pt x="725" y="2801"/>
                </a:lnTo>
                <a:lnTo>
                  <a:pt x="685" y="2777"/>
                </a:lnTo>
                <a:lnTo>
                  <a:pt x="649" y="2749"/>
                </a:lnTo>
                <a:lnTo>
                  <a:pt x="617" y="2717"/>
                </a:lnTo>
                <a:lnTo>
                  <a:pt x="588" y="2680"/>
                </a:lnTo>
                <a:lnTo>
                  <a:pt x="564" y="2642"/>
                </a:lnTo>
                <a:lnTo>
                  <a:pt x="545" y="2599"/>
                </a:lnTo>
                <a:lnTo>
                  <a:pt x="530" y="2555"/>
                </a:lnTo>
                <a:lnTo>
                  <a:pt x="522" y="2508"/>
                </a:lnTo>
                <a:lnTo>
                  <a:pt x="519" y="2459"/>
                </a:lnTo>
                <a:lnTo>
                  <a:pt x="519" y="378"/>
                </a:lnTo>
                <a:lnTo>
                  <a:pt x="57" y="184"/>
                </a:lnTo>
                <a:lnTo>
                  <a:pt x="39" y="172"/>
                </a:lnTo>
                <a:lnTo>
                  <a:pt x="23" y="159"/>
                </a:lnTo>
                <a:lnTo>
                  <a:pt x="10" y="141"/>
                </a:lnTo>
                <a:lnTo>
                  <a:pt x="3" y="122"/>
                </a:lnTo>
                <a:lnTo>
                  <a:pt x="0" y="101"/>
                </a:lnTo>
                <a:lnTo>
                  <a:pt x="1" y="79"/>
                </a:lnTo>
                <a:lnTo>
                  <a:pt x="7" y="59"/>
                </a:lnTo>
                <a:lnTo>
                  <a:pt x="18" y="40"/>
                </a:lnTo>
                <a:lnTo>
                  <a:pt x="32" y="24"/>
                </a:lnTo>
                <a:lnTo>
                  <a:pt x="49" y="12"/>
                </a:lnTo>
                <a:lnTo>
                  <a:pt x="69" y="4"/>
                </a:lnTo>
                <a:lnTo>
                  <a:pt x="89" y="0"/>
                </a:lnTo>
                <a:close/>
              </a:path>
            </a:pathLst>
          </a:custGeom>
          <a:solidFill>
            <a:schemeClr val="bg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121903" tIns="60952" rIns="121903" bIns="60952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6" name="Inhaltsplatzhalter 4"/>
          <p:cNvSpPr txBox="1">
            <a:spLocks/>
          </p:cNvSpPr>
          <p:nvPr/>
        </p:nvSpPr>
        <p:spPr>
          <a:xfrm>
            <a:off x="2183364" y="2399373"/>
            <a:ext cx="1180160" cy="73853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600"/>
              </a:spcAft>
              <a:buNone/>
            </a:pPr>
            <a:r>
              <a:rPr lang="en-US" sz="4799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01</a:t>
            </a:r>
            <a:endParaRPr lang="en-US" sz="3733" dirty="0">
              <a:solidFill>
                <a:schemeClr val="accent1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57" name="Inhaltsplatzhalter 4"/>
          <p:cNvSpPr txBox="1">
            <a:spLocks/>
          </p:cNvSpPr>
          <p:nvPr/>
        </p:nvSpPr>
        <p:spPr>
          <a:xfrm>
            <a:off x="5415068" y="2399373"/>
            <a:ext cx="1180160" cy="73853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600"/>
              </a:spcAft>
              <a:buNone/>
            </a:pPr>
            <a:r>
              <a:rPr lang="en-US" sz="4799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02</a:t>
            </a:r>
            <a:endParaRPr lang="en-US" sz="3733" dirty="0">
              <a:solidFill>
                <a:schemeClr val="accent2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58" name="Inhaltsplatzhalter 4"/>
          <p:cNvSpPr txBox="1">
            <a:spLocks/>
          </p:cNvSpPr>
          <p:nvPr/>
        </p:nvSpPr>
        <p:spPr>
          <a:xfrm>
            <a:off x="8569360" y="2399373"/>
            <a:ext cx="1180160" cy="73853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600"/>
              </a:spcAft>
              <a:buNone/>
            </a:pPr>
            <a:r>
              <a:rPr lang="en-US" sz="4799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03</a:t>
            </a:r>
            <a:endParaRPr lang="en-US" sz="3733" dirty="0">
              <a:solidFill>
                <a:schemeClr val="accent3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59" name="Inhaltsplatzhalter 4"/>
          <p:cNvSpPr txBox="1">
            <a:spLocks/>
          </p:cNvSpPr>
          <p:nvPr/>
        </p:nvSpPr>
        <p:spPr>
          <a:xfrm>
            <a:off x="11895411" y="2399373"/>
            <a:ext cx="1180160" cy="738536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600"/>
              </a:spcAft>
              <a:buNone/>
            </a:pPr>
            <a:r>
              <a:rPr lang="en-US" sz="4799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04</a:t>
            </a:r>
            <a:endParaRPr lang="en-US" sz="3733" dirty="0">
              <a:solidFill>
                <a:schemeClr val="accent4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5545063" y="510287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36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</a:t>
            </a:r>
            <a:r>
              <a:rPr lang="zh-CN" altLang="en-US" sz="36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信息可视化图表</a:t>
            </a:r>
            <a:endParaRPr lang="en-US" sz="36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61" name="Group 10"/>
          <p:cNvGrpSpPr/>
          <p:nvPr/>
        </p:nvGrpSpPr>
        <p:grpSpPr>
          <a:xfrm>
            <a:off x="7291029" y="1743801"/>
            <a:ext cx="847673" cy="128308"/>
            <a:chOff x="5925320" y="1387851"/>
            <a:chExt cx="585169" cy="88574"/>
          </a:xfrm>
        </p:grpSpPr>
        <p:sp>
          <p:nvSpPr>
            <p:cNvPr id="62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63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64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65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66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67" name="TextBox 66"/>
          <p:cNvSpPr txBox="1"/>
          <p:nvPr/>
        </p:nvSpPr>
        <p:spPr>
          <a:xfrm>
            <a:off x="6456546" y="1257703"/>
            <a:ext cx="2516651" cy="4205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133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2133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5015341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" presetClass="entr" presetSubtype="4" accel="20000" decel="8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2" presetClass="entr" presetSubtype="4" accel="20000" decel="8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15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000"/>
                            </p:stCondLst>
                            <p:childTnLst>
                              <p:par>
                                <p:cTn id="3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2" presetClass="entr" presetSubtype="4" accel="20000" decel="8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2500"/>
                            </p:stCondLst>
                            <p:childTnLst>
                              <p:par>
                                <p:cTn id="4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2" presetClass="entr" presetSubtype="4" accel="20000" decel="8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3000"/>
                            </p:stCondLst>
                            <p:childTnLst>
                              <p:par>
                                <p:cTn id="5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3500"/>
                            </p:stCondLst>
                            <p:childTnLst>
                              <p:par>
                                <p:cTn id="57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2" presetClass="entr" presetSubtype="4" accel="20000" decel="8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4000"/>
                            </p:stCondLst>
                            <p:childTnLst>
                              <p:par>
                                <p:cTn id="67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2" presetClass="entr" presetSubtype="4" accel="20000" decel="8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4500"/>
                            </p:stCondLst>
                            <p:childTnLst>
                              <p:par>
                                <p:cTn id="7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5000"/>
                            </p:stCondLst>
                            <p:childTnLst>
                              <p:par>
                                <p:cTn id="8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2" presetClass="entr" presetSubtype="4" accel="20000" decel="8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5500"/>
                            </p:stCondLst>
                            <p:childTnLst>
                              <p:par>
                                <p:cTn id="9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2" presetClass="entr" presetSubtype="4" accel="20000" decel="8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6000"/>
                            </p:stCondLst>
                            <p:childTnLst>
                              <p:par>
                                <p:cTn id="10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3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6500"/>
                            </p:stCondLst>
                            <p:childTnLst>
                              <p:par>
                                <p:cTn id="10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1" fill="hold">
                            <p:stCondLst>
                              <p:cond delay="7000"/>
                            </p:stCondLst>
                            <p:childTnLst>
                              <p:par>
                                <p:cTn id="112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14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animBg="1"/>
      <p:bldP spid="4" grpId="0" animBg="1"/>
      <p:bldP spid="5" grpId="0" animBg="1"/>
      <p:bldP spid="6" grpId="0" animBg="1"/>
      <p:bldP spid="37" grpId="0"/>
      <p:bldP spid="38" grpId="0"/>
      <p:bldP spid="39" grpId="0"/>
      <p:bldP spid="40" grpId="0"/>
      <p:bldP spid="49" grpId="0" animBg="1"/>
      <p:bldP spid="55" grpId="0" animBg="1"/>
      <p:bldP spid="56" grpId="0"/>
      <p:bldP spid="57" grpId="0"/>
      <p:bldP spid="58" grpId="0"/>
      <p:bldP spid="59" grpId="0"/>
      <p:bldP spid="60" grpId="0"/>
      <p:bldP spid="67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2" y="3716721"/>
            <a:ext cx="15360649" cy="82803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26781" tIns="0" rIns="226781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3528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3528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749408"/>
            <a:ext cx="15360649" cy="97676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3252837" y="4940278"/>
            <a:ext cx="8701356" cy="2132715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971965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模板网：www.1ppt.com">
  <a:themeElements>
    <a:clrScheme name="Office">
      <a:dk1>
        <a:srgbClr val="000000"/>
      </a:dk1>
      <a:lt1>
        <a:srgbClr val="FFFFFF"/>
      </a:lt1>
      <a:dk2>
        <a:srgbClr val="778495"/>
      </a:dk2>
      <a:lt2>
        <a:srgbClr val="F0F0F0"/>
      </a:lt2>
      <a:accent1>
        <a:srgbClr val="226BAB"/>
      </a:accent1>
      <a:accent2>
        <a:srgbClr val="2E9273"/>
      </a:accent2>
      <a:accent3>
        <a:srgbClr val="83AC3F"/>
      </a:accent3>
      <a:accent4>
        <a:srgbClr val="EE852A"/>
      </a:accent4>
      <a:accent5>
        <a:srgbClr val="B02521"/>
      </a:accent5>
      <a:accent6>
        <a:srgbClr val="9069A1"/>
      </a:accent6>
      <a:hlink>
        <a:srgbClr val="226BAB"/>
      </a:hlink>
      <a:folHlink>
        <a:srgbClr val="BFBFBF"/>
      </a:folHlink>
    </a:clrScheme>
    <a:fontScheme name="sktpt1ka">
      <a:majorFont>
        <a:latin typeface="微软雅黑"/>
        <a:ea typeface="微软雅黑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>
          <a:solidFill>
            <a:schemeClr val="bg1">
              <a:lumMod val="75000"/>
            </a:schemeClr>
          </a:solidFill>
        </a:ln>
        <a:effectLst/>
        <a:scene3d>
          <a:camera prst="orthographicFront"/>
          <a:lightRig rig="flat" dir="t"/>
        </a:scene3d>
        <a:sp3d>
          <a:extrusionClr>
            <a:schemeClr val="bg1"/>
          </a:extrusionClr>
          <a:contourClr>
            <a:schemeClr val="bg1"/>
          </a:contourClr>
        </a:sp3d>
      </a:spPr>
      <a:bodyPr rtlCol="0" anchor="ctr"/>
      <a:lstStyle>
        <a:defPPr marL="0" algn="ctr" eaLnBrk="0" fontAlgn="ctr" hangingPunct="0">
          <a:spcBef>
            <a:spcPts val="0"/>
          </a:spcBef>
          <a:spcAft>
            <a:spcPts val="0"/>
          </a:spcAft>
          <a:buClr>
            <a:srgbClr val="FF0000"/>
          </a:buClr>
          <a:buSzPct val="70000"/>
          <a:tabLst>
            <a:tab pos="136525" algn="l"/>
          </a:tabLst>
          <a:defRPr sz="1400">
            <a:latin typeface="微软雅黑" pitchFamily="34" charset="-122"/>
            <a:ea typeface="微软雅黑" pitchFamily="34" charset="-122"/>
          </a:defRPr>
        </a:defPPr>
      </a:lstStyle>
      <a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226BAB"/>
    </a:accent1>
    <a:accent2>
      <a:srgbClr val="2E9273"/>
    </a:accent2>
    <a:accent3>
      <a:srgbClr val="83AC3F"/>
    </a:accent3>
    <a:accent4>
      <a:srgbClr val="EE852A"/>
    </a:accent4>
    <a:accent5>
      <a:srgbClr val="B02521"/>
    </a:accent5>
    <a:accent6>
      <a:srgbClr val="9069A1"/>
    </a:accent6>
    <a:hlink>
      <a:srgbClr val="226BAB"/>
    </a:hlink>
    <a:folHlink>
      <a:srgbClr val="BFBFB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23088</TotalTime>
  <Words>102</Words>
  <Application>Microsoft Office PowerPoint</Application>
  <PresentationFormat>自定义</PresentationFormat>
  <Paragraphs>19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Meiryo</vt:lpstr>
      <vt:lpstr>宋体</vt:lpstr>
      <vt:lpstr>微软雅黑</vt:lpstr>
      <vt:lpstr>Arial</vt:lpstr>
      <vt:lpstr>Calibri</vt:lpstr>
      <vt:lpstr>Calibri Light</vt:lpstr>
      <vt:lpstr>Wingdings</vt:lpstr>
      <vt:lpstr>第一PPT模板网：www.1ppt.com</vt:lpstr>
      <vt:lpstr>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dc:description/>
  <cp:lastModifiedBy>kan</cp:lastModifiedBy>
  <cp:revision>1400</cp:revision>
  <dcterms:created xsi:type="dcterms:W3CDTF">2009-02-11T05:37:22Z</dcterms:created>
  <dcterms:modified xsi:type="dcterms:W3CDTF">2021-03-31T09:44:24Z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</Properties>
</file>

<file path=docProps/thumbnail.jpeg>
</file>