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45" r:id="rId2"/>
  </p:sldMasterIdLst>
  <p:notesMasterIdLst>
    <p:notesMasterId r:id="rId5"/>
  </p:notesMasterIdLst>
  <p:sldIdLst>
    <p:sldId id="1226" r:id="rId3"/>
    <p:sldId id="1227" r:id="rId4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1">
          <p15:clr>
            <a:srgbClr val="A4A3A4"/>
          </p15:clr>
        </p15:guide>
        <p15:guide id="2" pos="767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8844B4"/>
    <a:srgbClr val="51286C"/>
    <a:srgbClr val="8941B6"/>
    <a:srgbClr val="041B31"/>
    <a:srgbClr val="403D3F"/>
    <a:srgbClr val="3A3940"/>
    <a:srgbClr val="2F2F2F"/>
    <a:srgbClr val="19232E"/>
    <a:srgbClr val="FBC81F"/>
    <a:srgbClr val="FBB6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57" autoAdjust="0"/>
    <p:restoredTop sz="99409" autoAdjust="0"/>
  </p:normalViewPr>
  <p:slideViewPr>
    <p:cSldViewPr snapToGrid="0" snapToObjects="1">
      <p:cViewPr varScale="1">
        <p:scale>
          <a:sx n="45" d="100"/>
          <a:sy n="45" d="100"/>
        </p:scale>
        <p:origin x="306" y="84"/>
      </p:cViewPr>
      <p:guideLst>
        <p:guide orient="horz" pos="4321"/>
        <p:guide pos="76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8/19/2016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9027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laceholder to table produ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6997609" y="3103928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10585516" y="3099321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13778261" y="3103928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sz="quarter" idx="14"/>
          </p:nvPr>
        </p:nvSpPr>
        <p:spPr>
          <a:xfrm>
            <a:off x="16888617" y="3099321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19793958" y="3103928"/>
            <a:ext cx="1261872" cy="126187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Calibri Light"/>
                <a:cs typeface="Calibri Light"/>
              </a:defRPr>
            </a:lvl1pPr>
          </a:lstStyle>
          <a:p>
            <a:endParaRPr lang="en-US" dirty="0"/>
          </a:p>
        </p:txBody>
      </p:sp>
      <p:sp>
        <p:nvSpPr>
          <p:cNvPr id="16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21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27757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3677" y="1974851"/>
            <a:ext cx="12341185" cy="9747250"/>
          </a:xfrm>
        </p:spPr>
        <p:txBody>
          <a:bodyPr anchor="t"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90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3015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256" y="730250"/>
            <a:ext cx="5256431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3" y="730250"/>
            <a:ext cx="15464572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835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206" y="2244726"/>
            <a:ext cx="18283238" cy="4775200"/>
          </a:xfrm>
        </p:spPr>
        <p:txBody>
          <a:bodyPr anchor="b"/>
          <a:lstStyle>
            <a:lvl1pPr algn="ctr"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206" y="7204076"/>
            <a:ext cx="18283238" cy="3311524"/>
          </a:xfrm>
        </p:spPr>
        <p:txBody>
          <a:bodyPr/>
          <a:lstStyle>
            <a:lvl1pPr marL="0" indent="0" algn="ctr">
              <a:buNone/>
              <a:defRPr sz="4799"/>
            </a:lvl1pPr>
            <a:lvl2pPr marL="914171" indent="0" algn="ctr">
              <a:buNone/>
              <a:defRPr sz="3999"/>
            </a:lvl2pPr>
            <a:lvl3pPr marL="1828343" indent="0" algn="ctr">
              <a:buNone/>
              <a:defRPr sz="3599"/>
            </a:lvl3pPr>
            <a:lvl4pPr marL="2742514" indent="0" algn="ctr">
              <a:buNone/>
              <a:defRPr sz="3199"/>
            </a:lvl4pPr>
            <a:lvl5pPr marL="3656686" indent="0" algn="ctr">
              <a:buNone/>
              <a:defRPr sz="3199"/>
            </a:lvl5pPr>
            <a:lvl6pPr marL="4570857" indent="0" algn="ctr">
              <a:buNone/>
              <a:defRPr sz="3199"/>
            </a:lvl6pPr>
            <a:lvl7pPr marL="5485028" indent="0" algn="ctr">
              <a:buNone/>
              <a:defRPr sz="3199"/>
            </a:lvl7pPr>
            <a:lvl8pPr marL="6399200" indent="0" algn="ctr">
              <a:buNone/>
              <a:defRPr sz="3199"/>
            </a:lvl8pPr>
            <a:lvl9pPr marL="7313371" indent="0" algn="ctr">
              <a:buNone/>
              <a:defRPr sz="3199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628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2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267" y="3419477"/>
            <a:ext cx="21025723" cy="5705474"/>
          </a:xfrm>
        </p:spPr>
        <p:txBody>
          <a:bodyPr anchor="b"/>
          <a:lstStyle>
            <a:lvl1pPr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267" y="9178927"/>
            <a:ext cx="21025723" cy="3000374"/>
          </a:xfrm>
        </p:spPr>
        <p:txBody>
          <a:bodyPr/>
          <a:lstStyle>
            <a:lvl1pPr marL="0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454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5964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1185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09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39" y="730251"/>
            <a:ext cx="21025723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139" y="3362326"/>
            <a:ext cx="10312888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139" y="5010150"/>
            <a:ext cx="10312888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186" y="3362326"/>
            <a:ext cx="10363676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186" y="5010150"/>
            <a:ext cx="1036367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716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09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449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677" y="1974851"/>
            <a:ext cx="12341185" cy="9747250"/>
          </a:xfr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076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9"/>
            <a:ext cx="8227457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2016/8/19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813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</p:sldLayoutIdLst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ounded Rectangle 101"/>
          <p:cNvSpPr/>
          <p:nvPr/>
        </p:nvSpPr>
        <p:spPr>
          <a:xfrm>
            <a:off x="2439978" y="4477200"/>
            <a:ext cx="19394907" cy="57309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49" name="Freeform 222"/>
          <p:cNvSpPr>
            <a:spLocks noEditPoints="1"/>
          </p:cNvSpPr>
          <p:nvPr/>
        </p:nvSpPr>
        <p:spPr bwMode="auto">
          <a:xfrm>
            <a:off x="7387509" y="5332108"/>
            <a:ext cx="582324" cy="58504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/>
            </a:endParaRPr>
          </a:p>
        </p:txBody>
      </p:sp>
      <p:sp>
        <p:nvSpPr>
          <p:cNvPr id="57" name="Freeform 222"/>
          <p:cNvSpPr>
            <a:spLocks noEditPoints="1"/>
          </p:cNvSpPr>
          <p:nvPr/>
        </p:nvSpPr>
        <p:spPr bwMode="auto">
          <a:xfrm>
            <a:off x="14167163" y="5332108"/>
            <a:ext cx="582324" cy="58504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/>
            </a:endParaRPr>
          </a:p>
        </p:txBody>
      </p:sp>
      <p:sp>
        <p:nvSpPr>
          <p:cNvPr id="87" name="Freeform 5"/>
          <p:cNvSpPr>
            <a:spLocks noEditPoints="1"/>
          </p:cNvSpPr>
          <p:nvPr/>
        </p:nvSpPr>
        <p:spPr bwMode="auto">
          <a:xfrm>
            <a:off x="17297333" y="5326580"/>
            <a:ext cx="595923" cy="596078"/>
          </a:xfrm>
          <a:custGeom>
            <a:avLst/>
            <a:gdLst>
              <a:gd name="T0" fmla="*/ 824 w 1648"/>
              <a:gd name="T1" fmla="*/ 0 h 1648"/>
              <a:gd name="T2" fmla="*/ 0 w 1648"/>
              <a:gd name="T3" fmla="*/ 824 h 1648"/>
              <a:gd name="T4" fmla="*/ 824 w 1648"/>
              <a:gd name="T5" fmla="*/ 1648 h 1648"/>
              <a:gd name="T6" fmla="*/ 1648 w 1648"/>
              <a:gd name="T7" fmla="*/ 824 h 1648"/>
              <a:gd name="T8" fmla="*/ 824 w 1648"/>
              <a:gd name="T9" fmla="*/ 0 h 1648"/>
              <a:gd name="T10" fmla="*/ 833 w 1648"/>
              <a:gd name="T11" fmla="*/ 1372 h 1648"/>
              <a:gd name="T12" fmla="*/ 716 w 1648"/>
              <a:gd name="T13" fmla="*/ 1254 h 1648"/>
              <a:gd name="T14" fmla="*/ 833 w 1648"/>
              <a:gd name="T15" fmla="*/ 1137 h 1648"/>
              <a:gd name="T16" fmla="*/ 950 w 1648"/>
              <a:gd name="T17" fmla="*/ 1254 h 1648"/>
              <a:gd name="T18" fmla="*/ 833 w 1648"/>
              <a:gd name="T19" fmla="*/ 1372 h 1648"/>
              <a:gd name="T20" fmla="*/ 925 w 1648"/>
              <a:gd name="T21" fmla="*/ 1026 h 1648"/>
              <a:gd name="T22" fmla="*/ 925 w 1648"/>
              <a:gd name="T23" fmla="*/ 1047 h 1648"/>
              <a:gd name="T24" fmla="*/ 732 w 1648"/>
              <a:gd name="T25" fmla="*/ 1047 h 1648"/>
              <a:gd name="T26" fmla="*/ 732 w 1648"/>
              <a:gd name="T27" fmla="*/ 1026 h 1648"/>
              <a:gd name="T28" fmla="*/ 810 w 1648"/>
              <a:gd name="T29" fmla="*/ 823 h 1648"/>
              <a:gd name="T30" fmla="*/ 966 w 1648"/>
              <a:gd name="T31" fmla="*/ 619 h 1648"/>
              <a:gd name="T32" fmla="*/ 822 w 1648"/>
              <a:gd name="T33" fmla="*/ 478 h 1648"/>
              <a:gd name="T34" fmla="*/ 676 w 1648"/>
              <a:gd name="T35" fmla="*/ 648 h 1648"/>
              <a:gd name="T36" fmla="*/ 488 w 1648"/>
              <a:gd name="T37" fmla="*/ 648 h 1648"/>
              <a:gd name="T38" fmla="*/ 823 w 1648"/>
              <a:gd name="T39" fmla="*/ 300 h 1648"/>
              <a:gd name="T40" fmla="*/ 1160 w 1648"/>
              <a:gd name="T41" fmla="*/ 602 h 1648"/>
              <a:gd name="T42" fmla="*/ 925 w 1648"/>
              <a:gd name="T43" fmla="*/ 1026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48" h="1648">
                <a:moveTo>
                  <a:pt x="824" y="0"/>
                </a:moveTo>
                <a:cubicBezTo>
                  <a:pt x="369" y="0"/>
                  <a:pt x="0" y="369"/>
                  <a:pt x="0" y="824"/>
                </a:cubicBezTo>
                <a:cubicBezTo>
                  <a:pt x="0" y="1279"/>
                  <a:pt x="369" y="1648"/>
                  <a:pt x="824" y="1648"/>
                </a:cubicBezTo>
                <a:cubicBezTo>
                  <a:pt x="1279" y="1648"/>
                  <a:pt x="1648" y="1279"/>
                  <a:pt x="1648" y="824"/>
                </a:cubicBezTo>
                <a:cubicBezTo>
                  <a:pt x="1648" y="369"/>
                  <a:pt x="1279" y="0"/>
                  <a:pt x="824" y="0"/>
                </a:cubicBezTo>
                <a:close/>
                <a:moveTo>
                  <a:pt x="833" y="1372"/>
                </a:moveTo>
                <a:cubicBezTo>
                  <a:pt x="768" y="1372"/>
                  <a:pt x="716" y="1319"/>
                  <a:pt x="716" y="1254"/>
                </a:cubicBezTo>
                <a:cubicBezTo>
                  <a:pt x="716" y="1190"/>
                  <a:pt x="768" y="1137"/>
                  <a:pt x="833" y="1137"/>
                </a:cubicBezTo>
                <a:cubicBezTo>
                  <a:pt x="898" y="1137"/>
                  <a:pt x="950" y="1190"/>
                  <a:pt x="950" y="1254"/>
                </a:cubicBezTo>
                <a:cubicBezTo>
                  <a:pt x="950" y="1319"/>
                  <a:pt x="898" y="1372"/>
                  <a:pt x="833" y="1372"/>
                </a:cubicBezTo>
                <a:close/>
                <a:moveTo>
                  <a:pt x="925" y="1026"/>
                </a:moveTo>
                <a:cubicBezTo>
                  <a:pt x="925" y="1047"/>
                  <a:pt x="925" y="1047"/>
                  <a:pt x="925" y="1047"/>
                </a:cubicBezTo>
                <a:cubicBezTo>
                  <a:pt x="925" y="1047"/>
                  <a:pt x="750" y="1047"/>
                  <a:pt x="732" y="1047"/>
                </a:cubicBezTo>
                <a:cubicBezTo>
                  <a:pt x="732" y="1026"/>
                  <a:pt x="732" y="1026"/>
                  <a:pt x="732" y="1026"/>
                </a:cubicBezTo>
                <a:cubicBezTo>
                  <a:pt x="732" y="966"/>
                  <a:pt x="741" y="889"/>
                  <a:pt x="810" y="823"/>
                </a:cubicBezTo>
                <a:cubicBezTo>
                  <a:pt x="879" y="757"/>
                  <a:pt x="966" y="702"/>
                  <a:pt x="966" y="619"/>
                </a:cubicBezTo>
                <a:cubicBezTo>
                  <a:pt x="966" y="527"/>
                  <a:pt x="902" y="478"/>
                  <a:pt x="822" y="478"/>
                </a:cubicBezTo>
                <a:cubicBezTo>
                  <a:pt x="688" y="478"/>
                  <a:pt x="679" y="617"/>
                  <a:pt x="676" y="648"/>
                </a:cubicBezTo>
                <a:cubicBezTo>
                  <a:pt x="488" y="648"/>
                  <a:pt x="488" y="648"/>
                  <a:pt x="488" y="648"/>
                </a:cubicBezTo>
                <a:cubicBezTo>
                  <a:pt x="493" y="503"/>
                  <a:pt x="554" y="300"/>
                  <a:pt x="823" y="300"/>
                </a:cubicBezTo>
                <a:cubicBezTo>
                  <a:pt x="1055" y="300"/>
                  <a:pt x="1160" y="456"/>
                  <a:pt x="1160" y="602"/>
                </a:cubicBezTo>
                <a:cubicBezTo>
                  <a:pt x="1160" y="835"/>
                  <a:pt x="925" y="875"/>
                  <a:pt x="925" y="10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bg-BG" dirty="0">
              <a:latin typeface="Calibri Light"/>
            </a:endParaRPr>
          </a:p>
        </p:txBody>
      </p:sp>
      <p:sp>
        <p:nvSpPr>
          <p:cNvPr id="96" name="Freeform 857"/>
          <p:cNvSpPr>
            <a:spLocks noEditPoints="1"/>
          </p:cNvSpPr>
          <p:nvPr/>
        </p:nvSpPr>
        <p:spPr bwMode="auto">
          <a:xfrm>
            <a:off x="10991569" y="6498720"/>
            <a:ext cx="582324" cy="582475"/>
          </a:xfrm>
          <a:custGeom>
            <a:avLst/>
            <a:gdLst>
              <a:gd name="T0" fmla="*/ 215 w 430"/>
              <a:gd name="T1" fmla="*/ 0 h 430"/>
              <a:gd name="T2" fmla="*/ 0 w 430"/>
              <a:gd name="T3" fmla="*/ 215 h 430"/>
              <a:gd name="T4" fmla="*/ 215 w 430"/>
              <a:gd name="T5" fmla="*/ 430 h 430"/>
              <a:gd name="T6" fmla="*/ 430 w 430"/>
              <a:gd name="T7" fmla="*/ 215 h 430"/>
              <a:gd name="T8" fmla="*/ 215 w 430"/>
              <a:gd name="T9" fmla="*/ 0 h 430"/>
              <a:gd name="T10" fmla="*/ 259 w 430"/>
              <a:gd name="T11" fmla="*/ 215 h 430"/>
              <a:gd name="T12" fmla="*/ 338 w 430"/>
              <a:gd name="T13" fmla="*/ 293 h 430"/>
              <a:gd name="T14" fmla="*/ 293 w 430"/>
              <a:gd name="T15" fmla="*/ 338 h 430"/>
              <a:gd name="T16" fmla="*/ 215 w 430"/>
              <a:gd name="T17" fmla="*/ 259 h 430"/>
              <a:gd name="T18" fmla="*/ 137 w 430"/>
              <a:gd name="T19" fmla="*/ 338 h 430"/>
              <a:gd name="T20" fmla="*/ 92 w 430"/>
              <a:gd name="T21" fmla="*/ 293 h 430"/>
              <a:gd name="T22" fmla="*/ 171 w 430"/>
              <a:gd name="T23" fmla="*/ 215 h 430"/>
              <a:gd name="T24" fmla="*/ 92 w 430"/>
              <a:gd name="T25" fmla="*/ 137 h 430"/>
              <a:gd name="T26" fmla="*/ 137 w 430"/>
              <a:gd name="T27" fmla="*/ 92 h 430"/>
              <a:gd name="T28" fmla="*/ 215 w 430"/>
              <a:gd name="T29" fmla="*/ 171 h 430"/>
              <a:gd name="T30" fmla="*/ 293 w 430"/>
              <a:gd name="T31" fmla="*/ 92 h 430"/>
              <a:gd name="T32" fmla="*/ 338 w 430"/>
              <a:gd name="T33" fmla="*/ 137 h 430"/>
              <a:gd name="T34" fmla="*/ 259 w 430"/>
              <a:gd name="T35" fmla="*/ 215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0" h="430">
                <a:moveTo>
                  <a:pt x="215" y="0"/>
                </a:moveTo>
                <a:cubicBezTo>
                  <a:pt x="96" y="0"/>
                  <a:pt x="0" y="96"/>
                  <a:pt x="0" y="215"/>
                </a:cubicBezTo>
                <a:cubicBezTo>
                  <a:pt x="0" y="334"/>
                  <a:pt x="96" y="430"/>
                  <a:pt x="215" y="430"/>
                </a:cubicBezTo>
                <a:cubicBezTo>
                  <a:pt x="334" y="430"/>
                  <a:pt x="430" y="334"/>
                  <a:pt x="430" y="215"/>
                </a:cubicBezTo>
                <a:cubicBezTo>
                  <a:pt x="430" y="96"/>
                  <a:pt x="334" y="0"/>
                  <a:pt x="215" y="0"/>
                </a:cubicBezTo>
                <a:close/>
                <a:moveTo>
                  <a:pt x="259" y="215"/>
                </a:moveTo>
                <a:cubicBezTo>
                  <a:pt x="338" y="293"/>
                  <a:pt x="338" y="293"/>
                  <a:pt x="338" y="293"/>
                </a:cubicBezTo>
                <a:cubicBezTo>
                  <a:pt x="293" y="338"/>
                  <a:pt x="293" y="338"/>
                  <a:pt x="293" y="338"/>
                </a:cubicBezTo>
                <a:cubicBezTo>
                  <a:pt x="215" y="259"/>
                  <a:pt x="215" y="259"/>
                  <a:pt x="215" y="259"/>
                </a:cubicBezTo>
                <a:cubicBezTo>
                  <a:pt x="137" y="338"/>
                  <a:pt x="137" y="338"/>
                  <a:pt x="137" y="338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171" y="215"/>
                  <a:pt x="171" y="215"/>
                  <a:pt x="171" y="215"/>
                </a:cubicBezTo>
                <a:cubicBezTo>
                  <a:pt x="92" y="137"/>
                  <a:pt x="92" y="137"/>
                  <a:pt x="92" y="137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215" y="171"/>
                  <a:pt x="215" y="171"/>
                  <a:pt x="215" y="171"/>
                </a:cubicBezTo>
                <a:cubicBezTo>
                  <a:pt x="293" y="92"/>
                  <a:pt x="293" y="92"/>
                  <a:pt x="293" y="92"/>
                </a:cubicBezTo>
                <a:cubicBezTo>
                  <a:pt x="338" y="137"/>
                  <a:pt x="338" y="137"/>
                  <a:pt x="338" y="137"/>
                </a:cubicBezTo>
                <a:cubicBezTo>
                  <a:pt x="259" y="215"/>
                  <a:pt x="259" y="215"/>
                  <a:pt x="259" y="21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/>
            </a:endParaRPr>
          </a:p>
        </p:txBody>
      </p:sp>
      <p:sp>
        <p:nvSpPr>
          <p:cNvPr id="98" name="Freeform 222"/>
          <p:cNvSpPr>
            <a:spLocks noEditPoints="1"/>
          </p:cNvSpPr>
          <p:nvPr/>
        </p:nvSpPr>
        <p:spPr bwMode="auto">
          <a:xfrm>
            <a:off x="20177702" y="6497446"/>
            <a:ext cx="582324" cy="58504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/>
            </a:endParaRPr>
          </a:p>
        </p:txBody>
      </p:sp>
      <p:sp>
        <p:nvSpPr>
          <p:cNvPr id="100" name="Rounded Rectangle 99"/>
          <p:cNvSpPr/>
          <p:nvPr/>
        </p:nvSpPr>
        <p:spPr>
          <a:xfrm flipV="1">
            <a:off x="2585632" y="6183781"/>
            <a:ext cx="18923151" cy="54861"/>
          </a:xfrm>
          <a:prstGeom prst="roundRect">
            <a:avLst>
              <a:gd name="adj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742311" y="4388080"/>
            <a:ext cx="1871391" cy="71400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Lato Regular"/>
                <a:ea typeface="Open Sans Light" panose="020B0306030504020204" pitchFamily="34" charset="0"/>
                <a:cs typeface="Lato Regular"/>
              </a:rPr>
              <a:t>Brand 1</a:t>
            </a:r>
            <a:endParaRPr lang="en-US" sz="3200" b="1" dirty="0">
              <a:solidFill>
                <a:schemeClr val="bg1"/>
              </a:solidFill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10336795" y="4388080"/>
            <a:ext cx="1871391" cy="71400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Lato Regular"/>
                <a:ea typeface="Open Sans Light" panose="020B0306030504020204" pitchFamily="34" charset="0"/>
                <a:cs typeface="Lato Regular"/>
              </a:rPr>
              <a:t>Brand 2</a:t>
            </a:r>
            <a:endParaRPr lang="en-US" sz="3200" b="1" dirty="0">
              <a:solidFill>
                <a:schemeClr val="bg1"/>
              </a:solidFill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13522963" y="4365886"/>
            <a:ext cx="1871391" cy="71400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Lato Regular"/>
                <a:ea typeface="Open Sans Light" panose="020B0306030504020204" pitchFamily="34" charset="0"/>
                <a:cs typeface="Lato Regular"/>
              </a:rPr>
              <a:t>Brand 3</a:t>
            </a:r>
            <a:endParaRPr lang="en-US" sz="3200" b="1" dirty="0">
              <a:solidFill>
                <a:schemeClr val="bg1"/>
              </a:solidFill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16642400" y="4380020"/>
            <a:ext cx="1871391" cy="71400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Lato Regular"/>
                <a:ea typeface="Open Sans Light" panose="020B0306030504020204" pitchFamily="34" charset="0"/>
                <a:cs typeface="Lato Regular"/>
              </a:rPr>
              <a:t>Brand 4</a:t>
            </a:r>
            <a:endParaRPr lang="en-US" sz="3200" b="1" dirty="0">
              <a:solidFill>
                <a:schemeClr val="bg1"/>
              </a:solidFill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19538660" y="4372788"/>
            <a:ext cx="1871391" cy="71400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Lato Regular"/>
                <a:ea typeface="Open Sans Light" panose="020B0306030504020204" pitchFamily="34" charset="0"/>
                <a:cs typeface="Lato Regular"/>
              </a:rPr>
              <a:t>Brand 5</a:t>
            </a:r>
            <a:endParaRPr lang="en-US" sz="3200" b="1" dirty="0">
              <a:solidFill>
                <a:schemeClr val="bg1"/>
              </a:solidFill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2515045" y="5275493"/>
            <a:ext cx="2017283" cy="652450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2800" dirty="0" smtClean="0">
                <a:latin typeface="Lato Regular"/>
                <a:ea typeface="Open Sans Light" panose="020B0306030504020204" pitchFamily="34" charset="0"/>
                <a:cs typeface="Lato Regular"/>
              </a:rPr>
              <a:t>Pharmacy</a:t>
            </a:r>
            <a:endParaRPr lang="en-US" sz="2800" dirty="0"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2518792" y="6447358"/>
            <a:ext cx="2343305" cy="652450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2800" dirty="0" smtClean="0">
                <a:latin typeface="Lato Regular"/>
                <a:ea typeface="Open Sans Light" panose="020B0306030504020204" pitchFamily="34" charset="0"/>
                <a:cs typeface="Lato Regular"/>
              </a:rPr>
              <a:t>Restaurants</a:t>
            </a:r>
            <a:endParaRPr lang="en-US" sz="2800" dirty="0"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115" name="Freeform 222"/>
          <p:cNvSpPr>
            <a:spLocks noEditPoints="1"/>
          </p:cNvSpPr>
          <p:nvPr/>
        </p:nvSpPr>
        <p:spPr bwMode="auto">
          <a:xfrm>
            <a:off x="14163416" y="7675548"/>
            <a:ext cx="582324" cy="58504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/>
            </a:endParaRPr>
          </a:p>
        </p:txBody>
      </p:sp>
      <p:sp>
        <p:nvSpPr>
          <p:cNvPr id="117" name="Freeform 5"/>
          <p:cNvSpPr>
            <a:spLocks noEditPoints="1"/>
          </p:cNvSpPr>
          <p:nvPr/>
        </p:nvSpPr>
        <p:spPr bwMode="auto">
          <a:xfrm>
            <a:off x="17293586" y="7670020"/>
            <a:ext cx="595923" cy="596078"/>
          </a:xfrm>
          <a:custGeom>
            <a:avLst/>
            <a:gdLst>
              <a:gd name="T0" fmla="*/ 824 w 1648"/>
              <a:gd name="T1" fmla="*/ 0 h 1648"/>
              <a:gd name="T2" fmla="*/ 0 w 1648"/>
              <a:gd name="T3" fmla="*/ 824 h 1648"/>
              <a:gd name="T4" fmla="*/ 824 w 1648"/>
              <a:gd name="T5" fmla="*/ 1648 h 1648"/>
              <a:gd name="T6" fmla="*/ 1648 w 1648"/>
              <a:gd name="T7" fmla="*/ 824 h 1648"/>
              <a:gd name="T8" fmla="*/ 824 w 1648"/>
              <a:gd name="T9" fmla="*/ 0 h 1648"/>
              <a:gd name="T10" fmla="*/ 833 w 1648"/>
              <a:gd name="T11" fmla="*/ 1372 h 1648"/>
              <a:gd name="T12" fmla="*/ 716 w 1648"/>
              <a:gd name="T13" fmla="*/ 1254 h 1648"/>
              <a:gd name="T14" fmla="*/ 833 w 1648"/>
              <a:gd name="T15" fmla="*/ 1137 h 1648"/>
              <a:gd name="T16" fmla="*/ 950 w 1648"/>
              <a:gd name="T17" fmla="*/ 1254 h 1648"/>
              <a:gd name="T18" fmla="*/ 833 w 1648"/>
              <a:gd name="T19" fmla="*/ 1372 h 1648"/>
              <a:gd name="T20" fmla="*/ 925 w 1648"/>
              <a:gd name="T21" fmla="*/ 1026 h 1648"/>
              <a:gd name="T22" fmla="*/ 925 w 1648"/>
              <a:gd name="T23" fmla="*/ 1047 h 1648"/>
              <a:gd name="T24" fmla="*/ 732 w 1648"/>
              <a:gd name="T25" fmla="*/ 1047 h 1648"/>
              <a:gd name="T26" fmla="*/ 732 w 1648"/>
              <a:gd name="T27" fmla="*/ 1026 h 1648"/>
              <a:gd name="T28" fmla="*/ 810 w 1648"/>
              <a:gd name="T29" fmla="*/ 823 h 1648"/>
              <a:gd name="T30" fmla="*/ 966 w 1648"/>
              <a:gd name="T31" fmla="*/ 619 h 1648"/>
              <a:gd name="T32" fmla="*/ 822 w 1648"/>
              <a:gd name="T33" fmla="*/ 478 h 1648"/>
              <a:gd name="T34" fmla="*/ 676 w 1648"/>
              <a:gd name="T35" fmla="*/ 648 h 1648"/>
              <a:gd name="T36" fmla="*/ 488 w 1648"/>
              <a:gd name="T37" fmla="*/ 648 h 1648"/>
              <a:gd name="T38" fmla="*/ 823 w 1648"/>
              <a:gd name="T39" fmla="*/ 300 h 1648"/>
              <a:gd name="T40" fmla="*/ 1160 w 1648"/>
              <a:gd name="T41" fmla="*/ 602 h 1648"/>
              <a:gd name="T42" fmla="*/ 925 w 1648"/>
              <a:gd name="T43" fmla="*/ 1026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48" h="1648">
                <a:moveTo>
                  <a:pt x="824" y="0"/>
                </a:moveTo>
                <a:cubicBezTo>
                  <a:pt x="369" y="0"/>
                  <a:pt x="0" y="369"/>
                  <a:pt x="0" y="824"/>
                </a:cubicBezTo>
                <a:cubicBezTo>
                  <a:pt x="0" y="1279"/>
                  <a:pt x="369" y="1648"/>
                  <a:pt x="824" y="1648"/>
                </a:cubicBezTo>
                <a:cubicBezTo>
                  <a:pt x="1279" y="1648"/>
                  <a:pt x="1648" y="1279"/>
                  <a:pt x="1648" y="824"/>
                </a:cubicBezTo>
                <a:cubicBezTo>
                  <a:pt x="1648" y="369"/>
                  <a:pt x="1279" y="0"/>
                  <a:pt x="824" y="0"/>
                </a:cubicBezTo>
                <a:close/>
                <a:moveTo>
                  <a:pt x="833" y="1372"/>
                </a:moveTo>
                <a:cubicBezTo>
                  <a:pt x="768" y="1372"/>
                  <a:pt x="716" y="1319"/>
                  <a:pt x="716" y="1254"/>
                </a:cubicBezTo>
                <a:cubicBezTo>
                  <a:pt x="716" y="1190"/>
                  <a:pt x="768" y="1137"/>
                  <a:pt x="833" y="1137"/>
                </a:cubicBezTo>
                <a:cubicBezTo>
                  <a:pt x="898" y="1137"/>
                  <a:pt x="950" y="1190"/>
                  <a:pt x="950" y="1254"/>
                </a:cubicBezTo>
                <a:cubicBezTo>
                  <a:pt x="950" y="1319"/>
                  <a:pt x="898" y="1372"/>
                  <a:pt x="833" y="1372"/>
                </a:cubicBezTo>
                <a:close/>
                <a:moveTo>
                  <a:pt x="925" y="1026"/>
                </a:moveTo>
                <a:cubicBezTo>
                  <a:pt x="925" y="1047"/>
                  <a:pt x="925" y="1047"/>
                  <a:pt x="925" y="1047"/>
                </a:cubicBezTo>
                <a:cubicBezTo>
                  <a:pt x="925" y="1047"/>
                  <a:pt x="750" y="1047"/>
                  <a:pt x="732" y="1047"/>
                </a:cubicBezTo>
                <a:cubicBezTo>
                  <a:pt x="732" y="1026"/>
                  <a:pt x="732" y="1026"/>
                  <a:pt x="732" y="1026"/>
                </a:cubicBezTo>
                <a:cubicBezTo>
                  <a:pt x="732" y="966"/>
                  <a:pt x="741" y="889"/>
                  <a:pt x="810" y="823"/>
                </a:cubicBezTo>
                <a:cubicBezTo>
                  <a:pt x="879" y="757"/>
                  <a:pt x="966" y="702"/>
                  <a:pt x="966" y="619"/>
                </a:cubicBezTo>
                <a:cubicBezTo>
                  <a:pt x="966" y="527"/>
                  <a:pt x="902" y="478"/>
                  <a:pt x="822" y="478"/>
                </a:cubicBezTo>
                <a:cubicBezTo>
                  <a:pt x="688" y="478"/>
                  <a:pt x="679" y="617"/>
                  <a:pt x="676" y="648"/>
                </a:cubicBezTo>
                <a:cubicBezTo>
                  <a:pt x="488" y="648"/>
                  <a:pt x="488" y="648"/>
                  <a:pt x="488" y="648"/>
                </a:cubicBezTo>
                <a:cubicBezTo>
                  <a:pt x="493" y="503"/>
                  <a:pt x="554" y="300"/>
                  <a:pt x="823" y="300"/>
                </a:cubicBezTo>
                <a:cubicBezTo>
                  <a:pt x="1055" y="300"/>
                  <a:pt x="1160" y="456"/>
                  <a:pt x="1160" y="602"/>
                </a:cubicBezTo>
                <a:cubicBezTo>
                  <a:pt x="1160" y="835"/>
                  <a:pt x="925" y="875"/>
                  <a:pt x="925" y="10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bg-BG" dirty="0">
              <a:latin typeface="Calibri Light"/>
            </a:endParaRPr>
          </a:p>
        </p:txBody>
      </p:sp>
      <p:sp>
        <p:nvSpPr>
          <p:cNvPr id="118" name="Rounded Rectangle 117"/>
          <p:cNvSpPr/>
          <p:nvPr/>
        </p:nvSpPr>
        <p:spPr>
          <a:xfrm flipV="1">
            <a:off x="2581885" y="7361883"/>
            <a:ext cx="18923151" cy="54861"/>
          </a:xfrm>
          <a:prstGeom prst="roundRect">
            <a:avLst>
              <a:gd name="adj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2515045" y="7625460"/>
            <a:ext cx="2485141" cy="652450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2800" dirty="0" smtClean="0">
                <a:latin typeface="Lato Regular"/>
                <a:ea typeface="Open Sans Light" panose="020B0306030504020204" pitchFamily="34" charset="0"/>
                <a:cs typeface="Lato Regular"/>
              </a:rPr>
              <a:t>Supermarket</a:t>
            </a:r>
            <a:endParaRPr lang="en-US" sz="2800" dirty="0"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125" name="Rounded Rectangle 124"/>
          <p:cNvSpPr/>
          <p:nvPr/>
        </p:nvSpPr>
        <p:spPr>
          <a:xfrm flipV="1">
            <a:off x="2585632" y="8549534"/>
            <a:ext cx="18923151" cy="54861"/>
          </a:xfrm>
          <a:prstGeom prst="roundRect">
            <a:avLst>
              <a:gd name="adj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2518792" y="8813111"/>
            <a:ext cx="3098792" cy="652450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2800" dirty="0" smtClean="0">
                <a:latin typeface="Lato Regular"/>
                <a:ea typeface="Open Sans Light" panose="020B0306030504020204" pitchFamily="34" charset="0"/>
                <a:cs typeface="Lato Regular"/>
              </a:rPr>
              <a:t>For Personal Use</a:t>
            </a:r>
            <a:endParaRPr lang="en-US" sz="2800" dirty="0"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127" name="Freeform 222"/>
          <p:cNvSpPr>
            <a:spLocks noEditPoints="1"/>
          </p:cNvSpPr>
          <p:nvPr/>
        </p:nvSpPr>
        <p:spPr bwMode="auto">
          <a:xfrm>
            <a:off x="7383762" y="10041301"/>
            <a:ext cx="582324" cy="58504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/>
            </a:endParaRPr>
          </a:p>
        </p:txBody>
      </p:sp>
      <p:sp>
        <p:nvSpPr>
          <p:cNvPr id="130" name="Freeform 222"/>
          <p:cNvSpPr>
            <a:spLocks noEditPoints="1"/>
          </p:cNvSpPr>
          <p:nvPr/>
        </p:nvSpPr>
        <p:spPr bwMode="auto">
          <a:xfrm>
            <a:off x="20173955" y="10041301"/>
            <a:ext cx="582324" cy="58504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/>
            </a:endParaRPr>
          </a:p>
        </p:txBody>
      </p:sp>
      <p:sp>
        <p:nvSpPr>
          <p:cNvPr id="132" name="Rounded Rectangle 131"/>
          <p:cNvSpPr/>
          <p:nvPr/>
        </p:nvSpPr>
        <p:spPr>
          <a:xfrm flipV="1">
            <a:off x="2581885" y="9727636"/>
            <a:ext cx="18923151" cy="54861"/>
          </a:xfrm>
          <a:prstGeom prst="roundRect">
            <a:avLst>
              <a:gd name="adj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2515045" y="9991213"/>
            <a:ext cx="2377785" cy="652450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2800" dirty="0" smtClean="0">
                <a:latin typeface="Lato Regular"/>
                <a:ea typeface="Open Sans Light" panose="020B0306030504020204" pitchFamily="34" charset="0"/>
                <a:cs typeface="Lato Regular"/>
              </a:rPr>
              <a:t>No Vitamins</a:t>
            </a:r>
            <a:endParaRPr lang="en-US" sz="2800" dirty="0"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134" name="Freeform 222"/>
          <p:cNvSpPr>
            <a:spLocks noEditPoints="1"/>
          </p:cNvSpPr>
          <p:nvPr/>
        </p:nvSpPr>
        <p:spPr bwMode="auto">
          <a:xfrm>
            <a:off x="7383762" y="11233043"/>
            <a:ext cx="582324" cy="58504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/>
            </a:endParaRPr>
          </a:p>
        </p:txBody>
      </p:sp>
      <p:sp>
        <p:nvSpPr>
          <p:cNvPr id="135" name="Freeform 857"/>
          <p:cNvSpPr>
            <a:spLocks noEditPoints="1"/>
          </p:cNvSpPr>
          <p:nvPr/>
        </p:nvSpPr>
        <p:spPr bwMode="auto">
          <a:xfrm>
            <a:off x="10987822" y="11234317"/>
            <a:ext cx="582324" cy="582475"/>
          </a:xfrm>
          <a:custGeom>
            <a:avLst/>
            <a:gdLst>
              <a:gd name="T0" fmla="*/ 215 w 430"/>
              <a:gd name="T1" fmla="*/ 0 h 430"/>
              <a:gd name="T2" fmla="*/ 0 w 430"/>
              <a:gd name="T3" fmla="*/ 215 h 430"/>
              <a:gd name="T4" fmla="*/ 215 w 430"/>
              <a:gd name="T5" fmla="*/ 430 h 430"/>
              <a:gd name="T6" fmla="*/ 430 w 430"/>
              <a:gd name="T7" fmla="*/ 215 h 430"/>
              <a:gd name="T8" fmla="*/ 215 w 430"/>
              <a:gd name="T9" fmla="*/ 0 h 430"/>
              <a:gd name="T10" fmla="*/ 259 w 430"/>
              <a:gd name="T11" fmla="*/ 215 h 430"/>
              <a:gd name="T12" fmla="*/ 338 w 430"/>
              <a:gd name="T13" fmla="*/ 293 h 430"/>
              <a:gd name="T14" fmla="*/ 293 w 430"/>
              <a:gd name="T15" fmla="*/ 338 h 430"/>
              <a:gd name="T16" fmla="*/ 215 w 430"/>
              <a:gd name="T17" fmla="*/ 259 h 430"/>
              <a:gd name="T18" fmla="*/ 137 w 430"/>
              <a:gd name="T19" fmla="*/ 338 h 430"/>
              <a:gd name="T20" fmla="*/ 92 w 430"/>
              <a:gd name="T21" fmla="*/ 293 h 430"/>
              <a:gd name="T22" fmla="*/ 171 w 430"/>
              <a:gd name="T23" fmla="*/ 215 h 430"/>
              <a:gd name="T24" fmla="*/ 92 w 430"/>
              <a:gd name="T25" fmla="*/ 137 h 430"/>
              <a:gd name="T26" fmla="*/ 137 w 430"/>
              <a:gd name="T27" fmla="*/ 92 h 430"/>
              <a:gd name="T28" fmla="*/ 215 w 430"/>
              <a:gd name="T29" fmla="*/ 171 h 430"/>
              <a:gd name="T30" fmla="*/ 293 w 430"/>
              <a:gd name="T31" fmla="*/ 92 h 430"/>
              <a:gd name="T32" fmla="*/ 338 w 430"/>
              <a:gd name="T33" fmla="*/ 137 h 430"/>
              <a:gd name="T34" fmla="*/ 259 w 430"/>
              <a:gd name="T35" fmla="*/ 215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0" h="430">
                <a:moveTo>
                  <a:pt x="215" y="0"/>
                </a:moveTo>
                <a:cubicBezTo>
                  <a:pt x="96" y="0"/>
                  <a:pt x="0" y="96"/>
                  <a:pt x="0" y="215"/>
                </a:cubicBezTo>
                <a:cubicBezTo>
                  <a:pt x="0" y="334"/>
                  <a:pt x="96" y="430"/>
                  <a:pt x="215" y="430"/>
                </a:cubicBezTo>
                <a:cubicBezTo>
                  <a:pt x="334" y="430"/>
                  <a:pt x="430" y="334"/>
                  <a:pt x="430" y="215"/>
                </a:cubicBezTo>
                <a:cubicBezTo>
                  <a:pt x="430" y="96"/>
                  <a:pt x="334" y="0"/>
                  <a:pt x="215" y="0"/>
                </a:cubicBezTo>
                <a:close/>
                <a:moveTo>
                  <a:pt x="259" y="215"/>
                </a:moveTo>
                <a:cubicBezTo>
                  <a:pt x="338" y="293"/>
                  <a:pt x="338" y="293"/>
                  <a:pt x="338" y="293"/>
                </a:cubicBezTo>
                <a:cubicBezTo>
                  <a:pt x="293" y="338"/>
                  <a:pt x="293" y="338"/>
                  <a:pt x="293" y="338"/>
                </a:cubicBezTo>
                <a:cubicBezTo>
                  <a:pt x="215" y="259"/>
                  <a:pt x="215" y="259"/>
                  <a:pt x="215" y="259"/>
                </a:cubicBezTo>
                <a:cubicBezTo>
                  <a:pt x="137" y="338"/>
                  <a:pt x="137" y="338"/>
                  <a:pt x="137" y="338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171" y="215"/>
                  <a:pt x="171" y="215"/>
                  <a:pt x="171" y="215"/>
                </a:cubicBezTo>
                <a:cubicBezTo>
                  <a:pt x="92" y="137"/>
                  <a:pt x="92" y="137"/>
                  <a:pt x="92" y="137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215" y="171"/>
                  <a:pt x="215" y="171"/>
                  <a:pt x="215" y="171"/>
                </a:cubicBezTo>
                <a:cubicBezTo>
                  <a:pt x="293" y="92"/>
                  <a:pt x="293" y="92"/>
                  <a:pt x="293" y="92"/>
                </a:cubicBezTo>
                <a:cubicBezTo>
                  <a:pt x="338" y="137"/>
                  <a:pt x="338" y="137"/>
                  <a:pt x="338" y="137"/>
                </a:cubicBezTo>
                <a:cubicBezTo>
                  <a:pt x="259" y="215"/>
                  <a:pt x="259" y="215"/>
                  <a:pt x="259" y="21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/>
            </a:endParaRPr>
          </a:p>
        </p:txBody>
      </p:sp>
      <p:sp>
        <p:nvSpPr>
          <p:cNvPr id="136" name="Freeform 222"/>
          <p:cNvSpPr>
            <a:spLocks noEditPoints="1"/>
          </p:cNvSpPr>
          <p:nvPr/>
        </p:nvSpPr>
        <p:spPr bwMode="auto">
          <a:xfrm>
            <a:off x="14163416" y="11233043"/>
            <a:ext cx="582324" cy="58504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/>
            </a:endParaRPr>
          </a:p>
        </p:txBody>
      </p:sp>
      <p:sp>
        <p:nvSpPr>
          <p:cNvPr id="138" name="Freeform 5"/>
          <p:cNvSpPr>
            <a:spLocks noEditPoints="1"/>
          </p:cNvSpPr>
          <p:nvPr/>
        </p:nvSpPr>
        <p:spPr bwMode="auto">
          <a:xfrm>
            <a:off x="17293586" y="11227515"/>
            <a:ext cx="595923" cy="596078"/>
          </a:xfrm>
          <a:custGeom>
            <a:avLst/>
            <a:gdLst>
              <a:gd name="T0" fmla="*/ 824 w 1648"/>
              <a:gd name="T1" fmla="*/ 0 h 1648"/>
              <a:gd name="T2" fmla="*/ 0 w 1648"/>
              <a:gd name="T3" fmla="*/ 824 h 1648"/>
              <a:gd name="T4" fmla="*/ 824 w 1648"/>
              <a:gd name="T5" fmla="*/ 1648 h 1648"/>
              <a:gd name="T6" fmla="*/ 1648 w 1648"/>
              <a:gd name="T7" fmla="*/ 824 h 1648"/>
              <a:gd name="T8" fmla="*/ 824 w 1648"/>
              <a:gd name="T9" fmla="*/ 0 h 1648"/>
              <a:gd name="T10" fmla="*/ 833 w 1648"/>
              <a:gd name="T11" fmla="*/ 1372 h 1648"/>
              <a:gd name="T12" fmla="*/ 716 w 1648"/>
              <a:gd name="T13" fmla="*/ 1254 h 1648"/>
              <a:gd name="T14" fmla="*/ 833 w 1648"/>
              <a:gd name="T15" fmla="*/ 1137 h 1648"/>
              <a:gd name="T16" fmla="*/ 950 w 1648"/>
              <a:gd name="T17" fmla="*/ 1254 h 1648"/>
              <a:gd name="T18" fmla="*/ 833 w 1648"/>
              <a:gd name="T19" fmla="*/ 1372 h 1648"/>
              <a:gd name="T20" fmla="*/ 925 w 1648"/>
              <a:gd name="T21" fmla="*/ 1026 h 1648"/>
              <a:gd name="T22" fmla="*/ 925 w 1648"/>
              <a:gd name="T23" fmla="*/ 1047 h 1648"/>
              <a:gd name="T24" fmla="*/ 732 w 1648"/>
              <a:gd name="T25" fmla="*/ 1047 h 1648"/>
              <a:gd name="T26" fmla="*/ 732 w 1648"/>
              <a:gd name="T27" fmla="*/ 1026 h 1648"/>
              <a:gd name="T28" fmla="*/ 810 w 1648"/>
              <a:gd name="T29" fmla="*/ 823 h 1648"/>
              <a:gd name="T30" fmla="*/ 966 w 1648"/>
              <a:gd name="T31" fmla="*/ 619 h 1648"/>
              <a:gd name="T32" fmla="*/ 822 w 1648"/>
              <a:gd name="T33" fmla="*/ 478 h 1648"/>
              <a:gd name="T34" fmla="*/ 676 w 1648"/>
              <a:gd name="T35" fmla="*/ 648 h 1648"/>
              <a:gd name="T36" fmla="*/ 488 w 1648"/>
              <a:gd name="T37" fmla="*/ 648 h 1648"/>
              <a:gd name="T38" fmla="*/ 823 w 1648"/>
              <a:gd name="T39" fmla="*/ 300 h 1648"/>
              <a:gd name="T40" fmla="*/ 1160 w 1648"/>
              <a:gd name="T41" fmla="*/ 602 h 1648"/>
              <a:gd name="T42" fmla="*/ 925 w 1648"/>
              <a:gd name="T43" fmla="*/ 1026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48" h="1648">
                <a:moveTo>
                  <a:pt x="824" y="0"/>
                </a:moveTo>
                <a:cubicBezTo>
                  <a:pt x="369" y="0"/>
                  <a:pt x="0" y="369"/>
                  <a:pt x="0" y="824"/>
                </a:cubicBezTo>
                <a:cubicBezTo>
                  <a:pt x="0" y="1279"/>
                  <a:pt x="369" y="1648"/>
                  <a:pt x="824" y="1648"/>
                </a:cubicBezTo>
                <a:cubicBezTo>
                  <a:pt x="1279" y="1648"/>
                  <a:pt x="1648" y="1279"/>
                  <a:pt x="1648" y="824"/>
                </a:cubicBezTo>
                <a:cubicBezTo>
                  <a:pt x="1648" y="369"/>
                  <a:pt x="1279" y="0"/>
                  <a:pt x="824" y="0"/>
                </a:cubicBezTo>
                <a:close/>
                <a:moveTo>
                  <a:pt x="833" y="1372"/>
                </a:moveTo>
                <a:cubicBezTo>
                  <a:pt x="768" y="1372"/>
                  <a:pt x="716" y="1319"/>
                  <a:pt x="716" y="1254"/>
                </a:cubicBezTo>
                <a:cubicBezTo>
                  <a:pt x="716" y="1190"/>
                  <a:pt x="768" y="1137"/>
                  <a:pt x="833" y="1137"/>
                </a:cubicBezTo>
                <a:cubicBezTo>
                  <a:pt x="898" y="1137"/>
                  <a:pt x="950" y="1190"/>
                  <a:pt x="950" y="1254"/>
                </a:cubicBezTo>
                <a:cubicBezTo>
                  <a:pt x="950" y="1319"/>
                  <a:pt x="898" y="1372"/>
                  <a:pt x="833" y="1372"/>
                </a:cubicBezTo>
                <a:close/>
                <a:moveTo>
                  <a:pt x="925" y="1026"/>
                </a:moveTo>
                <a:cubicBezTo>
                  <a:pt x="925" y="1047"/>
                  <a:pt x="925" y="1047"/>
                  <a:pt x="925" y="1047"/>
                </a:cubicBezTo>
                <a:cubicBezTo>
                  <a:pt x="925" y="1047"/>
                  <a:pt x="750" y="1047"/>
                  <a:pt x="732" y="1047"/>
                </a:cubicBezTo>
                <a:cubicBezTo>
                  <a:pt x="732" y="1026"/>
                  <a:pt x="732" y="1026"/>
                  <a:pt x="732" y="1026"/>
                </a:cubicBezTo>
                <a:cubicBezTo>
                  <a:pt x="732" y="966"/>
                  <a:pt x="741" y="889"/>
                  <a:pt x="810" y="823"/>
                </a:cubicBezTo>
                <a:cubicBezTo>
                  <a:pt x="879" y="757"/>
                  <a:pt x="966" y="702"/>
                  <a:pt x="966" y="619"/>
                </a:cubicBezTo>
                <a:cubicBezTo>
                  <a:pt x="966" y="527"/>
                  <a:pt x="902" y="478"/>
                  <a:pt x="822" y="478"/>
                </a:cubicBezTo>
                <a:cubicBezTo>
                  <a:pt x="688" y="478"/>
                  <a:pt x="679" y="617"/>
                  <a:pt x="676" y="648"/>
                </a:cubicBezTo>
                <a:cubicBezTo>
                  <a:pt x="488" y="648"/>
                  <a:pt x="488" y="648"/>
                  <a:pt x="488" y="648"/>
                </a:cubicBezTo>
                <a:cubicBezTo>
                  <a:pt x="493" y="503"/>
                  <a:pt x="554" y="300"/>
                  <a:pt x="823" y="300"/>
                </a:cubicBezTo>
                <a:cubicBezTo>
                  <a:pt x="1055" y="300"/>
                  <a:pt x="1160" y="456"/>
                  <a:pt x="1160" y="602"/>
                </a:cubicBezTo>
                <a:cubicBezTo>
                  <a:pt x="1160" y="835"/>
                  <a:pt x="925" y="875"/>
                  <a:pt x="925" y="10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bg-BG" dirty="0">
              <a:latin typeface="Calibri Light"/>
            </a:endParaRPr>
          </a:p>
        </p:txBody>
      </p:sp>
      <p:sp>
        <p:nvSpPr>
          <p:cNvPr id="139" name="Rounded Rectangle 138"/>
          <p:cNvSpPr/>
          <p:nvPr/>
        </p:nvSpPr>
        <p:spPr>
          <a:xfrm flipV="1">
            <a:off x="2581885" y="10919378"/>
            <a:ext cx="18923151" cy="54861"/>
          </a:xfrm>
          <a:prstGeom prst="roundRect">
            <a:avLst>
              <a:gd name="adj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140" name="Rectangle 139"/>
          <p:cNvSpPr/>
          <p:nvPr/>
        </p:nvSpPr>
        <p:spPr>
          <a:xfrm>
            <a:off x="2515045" y="11182955"/>
            <a:ext cx="3028062" cy="652450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2800" dirty="0" smtClean="0">
                <a:latin typeface="Lato Regular"/>
                <a:ea typeface="Open Sans Light" panose="020B0306030504020204" pitchFamily="34" charset="0"/>
                <a:cs typeface="Lato Regular"/>
              </a:rPr>
              <a:t>All Food In Town </a:t>
            </a:r>
            <a:endParaRPr lang="en-US" sz="2800" dirty="0"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141" name="Rounded Rectangle 140"/>
          <p:cNvSpPr/>
          <p:nvPr/>
        </p:nvSpPr>
        <p:spPr>
          <a:xfrm flipV="1">
            <a:off x="2578870" y="12077928"/>
            <a:ext cx="18923151" cy="54861"/>
          </a:xfrm>
          <a:prstGeom prst="roundRect">
            <a:avLst>
              <a:gd name="adj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143" name="Freeform 857"/>
          <p:cNvSpPr>
            <a:spLocks noEditPoints="1"/>
          </p:cNvSpPr>
          <p:nvPr/>
        </p:nvSpPr>
        <p:spPr bwMode="auto">
          <a:xfrm>
            <a:off x="7387509" y="7695435"/>
            <a:ext cx="582324" cy="582475"/>
          </a:xfrm>
          <a:custGeom>
            <a:avLst/>
            <a:gdLst>
              <a:gd name="T0" fmla="*/ 215 w 430"/>
              <a:gd name="T1" fmla="*/ 0 h 430"/>
              <a:gd name="T2" fmla="*/ 0 w 430"/>
              <a:gd name="T3" fmla="*/ 215 h 430"/>
              <a:gd name="T4" fmla="*/ 215 w 430"/>
              <a:gd name="T5" fmla="*/ 430 h 430"/>
              <a:gd name="T6" fmla="*/ 430 w 430"/>
              <a:gd name="T7" fmla="*/ 215 h 430"/>
              <a:gd name="T8" fmla="*/ 215 w 430"/>
              <a:gd name="T9" fmla="*/ 0 h 430"/>
              <a:gd name="T10" fmla="*/ 259 w 430"/>
              <a:gd name="T11" fmla="*/ 215 h 430"/>
              <a:gd name="T12" fmla="*/ 338 w 430"/>
              <a:gd name="T13" fmla="*/ 293 h 430"/>
              <a:gd name="T14" fmla="*/ 293 w 430"/>
              <a:gd name="T15" fmla="*/ 338 h 430"/>
              <a:gd name="T16" fmla="*/ 215 w 430"/>
              <a:gd name="T17" fmla="*/ 259 h 430"/>
              <a:gd name="T18" fmla="*/ 137 w 430"/>
              <a:gd name="T19" fmla="*/ 338 h 430"/>
              <a:gd name="T20" fmla="*/ 92 w 430"/>
              <a:gd name="T21" fmla="*/ 293 h 430"/>
              <a:gd name="T22" fmla="*/ 171 w 430"/>
              <a:gd name="T23" fmla="*/ 215 h 430"/>
              <a:gd name="T24" fmla="*/ 92 w 430"/>
              <a:gd name="T25" fmla="*/ 137 h 430"/>
              <a:gd name="T26" fmla="*/ 137 w 430"/>
              <a:gd name="T27" fmla="*/ 92 h 430"/>
              <a:gd name="T28" fmla="*/ 215 w 430"/>
              <a:gd name="T29" fmla="*/ 171 h 430"/>
              <a:gd name="T30" fmla="*/ 293 w 430"/>
              <a:gd name="T31" fmla="*/ 92 h 430"/>
              <a:gd name="T32" fmla="*/ 338 w 430"/>
              <a:gd name="T33" fmla="*/ 137 h 430"/>
              <a:gd name="T34" fmla="*/ 259 w 430"/>
              <a:gd name="T35" fmla="*/ 215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0" h="430">
                <a:moveTo>
                  <a:pt x="215" y="0"/>
                </a:moveTo>
                <a:cubicBezTo>
                  <a:pt x="96" y="0"/>
                  <a:pt x="0" y="96"/>
                  <a:pt x="0" y="215"/>
                </a:cubicBezTo>
                <a:cubicBezTo>
                  <a:pt x="0" y="334"/>
                  <a:pt x="96" y="430"/>
                  <a:pt x="215" y="430"/>
                </a:cubicBezTo>
                <a:cubicBezTo>
                  <a:pt x="334" y="430"/>
                  <a:pt x="430" y="334"/>
                  <a:pt x="430" y="215"/>
                </a:cubicBezTo>
                <a:cubicBezTo>
                  <a:pt x="430" y="96"/>
                  <a:pt x="334" y="0"/>
                  <a:pt x="215" y="0"/>
                </a:cubicBezTo>
                <a:close/>
                <a:moveTo>
                  <a:pt x="259" y="215"/>
                </a:moveTo>
                <a:cubicBezTo>
                  <a:pt x="338" y="293"/>
                  <a:pt x="338" y="293"/>
                  <a:pt x="338" y="293"/>
                </a:cubicBezTo>
                <a:cubicBezTo>
                  <a:pt x="293" y="338"/>
                  <a:pt x="293" y="338"/>
                  <a:pt x="293" y="338"/>
                </a:cubicBezTo>
                <a:cubicBezTo>
                  <a:pt x="215" y="259"/>
                  <a:pt x="215" y="259"/>
                  <a:pt x="215" y="259"/>
                </a:cubicBezTo>
                <a:cubicBezTo>
                  <a:pt x="137" y="338"/>
                  <a:pt x="137" y="338"/>
                  <a:pt x="137" y="338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171" y="215"/>
                  <a:pt x="171" y="215"/>
                  <a:pt x="171" y="215"/>
                </a:cubicBezTo>
                <a:cubicBezTo>
                  <a:pt x="92" y="137"/>
                  <a:pt x="92" y="137"/>
                  <a:pt x="92" y="137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215" y="171"/>
                  <a:pt x="215" y="171"/>
                  <a:pt x="215" y="171"/>
                </a:cubicBezTo>
                <a:cubicBezTo>
                  <a:pt x="293" y="92"/>
                  <a:pt x="293" y="92"/>
                  <a:pt x="293" y="92"/>
                </a:cubicBezTo>
                <a:cubicBezTo>
                  <a:pt x="338" y="137"/>
                  <a:pt x="338" y="137"/>
                  <a:pt x="338" y="137"/>
                </a:cubicBezTo>
                <a:cubicBezTo>
                  <a:pt x="259" y="215"/>
                  <a:pt x="259" y="215"/>
                  <a:pt x="259" y="21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/>
            </a:endParaRPr>
          </a:p>
        </p:txBody>
      </p:sp>
      <p:sp>
        <p:nvSpPr>
          <p:cNvPr id="145" name="Freeform 857"/>
          <p:cNvSpPr>
            <a:spLocks noEditPoints="1"/>
          </p:cNvSpPr>
          <p:nvPr/>
        </p:nvSpPr>
        <p:spPr bwMode="auto">
          <a:xfrm>
            <a:off x="20173955" y="7695435"/>
            <a:ext cx="582324" cy="582475"/>
          </a:xfrm>
          <a:custGeom>
            <a:avLst/>
            <a:gdLst>
              <a:gd name="T0" fmla="*/ 215 w 430"/>
              <a:gd name="T1" fmla="*/ 0 h 430"/>
              <a:gd name="T2" fmla="*/ 0 w 430"/>
              <a:gd name="T3" fmla="*/ 215 h 430"/>
              <a:gd name="T4" fmla="*/ 215 w 430"/>
              <a:gd name="T5" fmla="*/ 430 h 430"/>
              <a:gd name="T6" fmla="*/ 430 w 430"/>
              <a:gd name="T7" fmla="*/ 215 h 430"/>
              <a:gd name="T8" fmla="*/ 215 w 430"/>
              <a:gd name="T9" fmla="*/ 0 h 430"/>
              <a:gd name="T10" fmla="*/ 259 w 430"/>
              <a:gd name="T11" fmla="*/ 215 h 430"/>
              <a:gd name="T12" fmla="*/ 338 w 430"/>
              <a:gd name="T13" fmla="*/ 293 h 430"/>
              <a:gd name="T14" fmla="*/ 293 w 430"/>
              <a:gd name="T15" fmla="*/ 338 h 430"/>
              <a:gd name="T16" fmla="*/ 215 w 430"/>
              <a:gd name="T17" fmla="*/ 259 h 430"/>
              <a:gd name="T18" fmla="*/ 137 w 430"/>
              <a:gd name="T19" fmla="*/ 338 h 430"/>
              <a:gd name="T20" fmla="*/ 92 w 430"/>
              <a:gd name="T21" fmla="*/ 293 h 430"/>
              <a:gd name="T22" fmla="*/ 171 w 430"/>
              <a:gd name="T23" fmla="*/ 215 h 430"/>
              <a:gd name="T24" fmla="*/ 92 w 430"/>
              <a:gd name="T25" fmla="*/ 137 h 430"/>
              <a:gd name="T26" fmla="*/ 137 w 430"/>
              <a:gd name="T27" fmla="*/ 92 h 430"/>
              <a:gd name="T28" fmla="*/ 215 w 430"/>
              <a:gd name="T29" fmla="*/ 171 h 430"/>
              <a:gd name="T30" fmla="*/ 293 w 430"/>
              <a:gd name="T31" fmla="*/ 92 h 430"/>
              <a:gd name="T32" fmla="*/ 338 w 430"/>
              <a:gd name="T33" fmla="*/ 137 h 430"/>
              <a:gd name="T34" fmla="*/ 259 w 430"/>
              <a:gd name="T35" fmla="*/ 215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0" h="430">
                <a:moveTo>
                  <a:pt x="215" y="0"/>
                </a:moveTo>
                <a:cubicBezTo>
                  <a:pt x="96" y="0"/>
                  <a:pt x="0" y="96"/>
                  <a:pt x="0" y="215"/>
                </a:cubicBezTo>
                <a:cubicBezTo>
                  <a:pt x="0" y="334"/>
                  <a:pt x="96" y="430"/>
                  <a:pt x="215" y="430"/>
                </a:cubicBezTo>
                <a:cubicBezTo>
                  <a:pt x="334" y="430"/>
                  <a:pt x="430" y="334"/>
                  <a:pt x="430" y="215"/>
                </a:cubicBezTo>
                <a:cubicBezTo>
                  <a:pt x="430" y="96"/>
                  <a:pt x="334" y="0"/>
                  <a:pt x="215" y="0"/>
                </a:cubicBezTo>
                <a:close/>
                <a:moveTo>
                  <a:pt x="259" y="215"/>
                </a:moveTo>
                <a:cubicBezTo>
                  <a:pt x="338" y="293"/>
                  <a:pt x="338" y="293"/>
                  <a:pt x="338" y="293"/>
                </a:cubicBezTo>
                <a:cubicBezTo>
                  <a:pt x="293" y="338"/>
                  <a:pt x="293" y="338"/>
                  <a:pt x="293" y="338"/>
                </a:cubicBezTo>
                <a:cubicBezTo>
                  <a:pt x="215" y="259"/>
                  <a:pt x="215" y="259"/>
                  <a:pt x="215" y="259"/>
                </a:cubicBezTo>
                <a:cubicBezTo>
                  <a:pt x="137" y="338"/>
                  <a:pt x="137" y="338"/>
                  <a:pt x="137" y="338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171" y="215"/>
                  <a:pt x="171" y="215"/>
                  <a:pt x="171" y="215"/>
                </a:cubicBezTo>
                <a:cubicBezTo>
                  <a:pt x="92" y="137"/>
                  <a:pt x="92" y="137"/>
                  <a:pt x="92" y="137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215" y="171"/>
                  <a:pt x="215" y="171"/>
                  <a:pt x="215" y="171"/>
                </a:cubicBezTo>
                <a:cubicBezTo>
                  <a:pt x="293" y="92"/>
                  <a:pt x="293" y="92"/>
                  <a:pt x="293" y="92"/>
                </a:cubicBezTo>
                <a:cubicBezTo>
                  <a:pt x="338" y="137"/>
                  <a:pt x="338" y="137"/>
                  <a:pt x="338" y="137"/>
                </a:cubicBezTo>
                <a:cubicBezTo>
                  <a:pt x="259" y="215"/>
                  <a:pt x="259" y="215"/>
                  <a:pt x="259" y="21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6889290" y="6459180"/>
            <a:ext cx="1596710" cy="588330"/>
          </a:xfrm>
          <a:prstGeom prst="rect">
            <a:avLst/>
          </a:prstGeom>
          <a:noFill/>
        </p:spPr>
        <p:txBody>
          <a:bodyPr wrap="none" lIns="219419" tIns="109710" rIns="219419" bIns="10971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200" dirty="0" smtClean="0">
                <a:latin typeface="Calibri Light"/>
                <a:cs typeface="Calibri Light"/>
              </a:rPr>
              <a:t>Only RSVP</a:t>
            </a:r>
            <a:endParaRPr lang="en-US" sz="2200" dirty="0">
              <a:latin typeface="Calibri Light"/>
              <a:cs typeface="Calibri Light"/>
            </a:endParaRPr>
          </a:p>
        </p:txBody>
      </p:sp>
      <p:sp>
        <p:nvSpPr>
          <p:cNvPr id="147" name="Freeform 5"/>
          <p:cNvSpPr>
            <a:spLocks noEditPoints="1"/>
          </p:cNvSpPr>
          <p:nvPr/>
        </p:nvSpPr>
        <p:spPr bwMode="auto">
          <a:xfrm>
            <a:off x="14167163" y="6503730"/>
            <a:ext cx="595923" cy="596078"/>
          </a:xfrm>
          <a:custGeom>
            <a:avLst/>
            <a:gdLst>
              <a:gd name="T0" fmla="*/ 824 w 1648"/>
              <a:gd name="T1" fmla="*/ 0 h 1648"/>
              <a:gd name="T2" fmla="*/ 0 w 1648"/>
              <a:gd name="T3" fmla="*/ 824 h 1648"/>
              <a:gd name="T4" fmla="*/ 824 w 1648"/>
              <a:gd name="T5" fmla="*/ 1648 h 1648"/>
              <a:gd name="T6" fmla="*/ 1648 w 1648"/>
              <a:gd name="T7" fmla="*/ 824 h 1648"/>
              <a:gd name="T8" fmla="*/ 824 w 1648"/>
              <a:gd name="T9" fmla="*/ 0 h 1648"/>
              <a:gd name="T10" fmla="*/ 833 w 1648"/>
              <a:gd name="T11" fmla="*/ 1372 h 1648"/>
              <a:gd name="T12" fmla="*/ 716 w 1648"/>
              <a:gd name="T13" fmla="*/ 1254 h 1648"/>
              <a:gd name="T14" fmla="*/ 833 w 1648"/>
              <a:gd name="T15" fmla="*/ 1137 h 1648"/>
              <a:gd name="T16" fmla="*/ 950 w 1648"/>
              <a:gd name="T17" fmla="*/ 1254 h 1648"/>
              <a:gd name="T18" fmla="*/ 833 w 1648"/>
              <a:gd name="T19" fmla="*/ 1372 h 1648"/>
              <a:gd name="T20" fmla="*/ 925 w 1648"/>
              <a:gd name="T21" fmla="*/ 1026 h 1648"/>
              <a:gd name="T22" fmla="*/ 925 w 1648"/>
              <a:gd name="T23" fmla="*/ 1047 h 1648"/>
              <a:gd name="T24" fmla="*/ 732 w 1648"/>
              <a:gd name="T25" fmla="*/ 1047 h 1648"/>
              <a:gd name="T26" fmla="*/ 732 w 1648"/>
              <a:gd name="T27" fmla="*/ 1026 h 1648"/>
              <a:gd name="T28" fmla="*/ 810 w 1648"/>
              <a:gd name="T29" fmla="*/ 823 h 1648"/>
              <a:gd name="T30" fmla="*/ 966 w 1648"/>
              <a:gd name="T31" fmla="*/ 619 h 1648"/>
              <a:gd name="T32" fmla="*/ 822 w 1648"/>
              <a:gd name="T33" fmla="*/ 478 h 1648"/>
              <a:gd name="T34" fmla="*/ 676 w 1648"/>
              <a:gd name="T35" fmla="*/ 648 h 1648"/>
              <a:gd name="T36" fmla="*/ 488 w 1648"/>
              <a:gd name="T37" fmla="*/ 648 h 1648"/>
              <a:gd name="T38" fmla="*/ 823 w 1648"/>
              <a:gd name="T39" fmla="*/ 300 h 1648"/>
              <a:gd name="T40" fmla="*/ 1160 w 1648"/>
              <a:gd name="T41" fmla="*/ 602 h 1648"/>
              <a:gd name="T42" fmla="*/ 925 w 1648"/>
              <a:gd name="T43" fmla="*/ 1026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48" h="1648">
                <a:moveTo>
                  <a:pt x="824" y="0"/>
                </a:moveTo>
                <a:cubicBezTo>
                  <a:pt x="369" y="0"/>
                  <a:pt x="0" y="369"/>
                  <a:pt x="0" y="824"/>
                </a:cubicBezTo>
                <a:cubicBezTo>
                  <a:pt x="0" y="1279"/>
                  <a:pt x="369" y="1648"/>
                  <a:pt x="824" y="1648"/>
                </a:cubicBezTo>
                <a:cubicBezTo>
                  <a:pt x="1279" y="1648"/>
                  <a:pt x="1648" y="1279"/>
                  <a:pt x="1648" y="824"/>
                </a:cubicBezTo>
                <a:cubicBezTo>
                  <a:pt x="1648" y="369"/>
                  <a:pt x="1279" y="0"/>
                  <a:pt x="824" y="0"/>
                </a:cubicBezTo>
                <a:close/>
                <a:moveTo>
                  <a:pt x="833" y="1372"/>
                </a:moveTo>
                <a:cubicBezTo>
                  <a:pt x="768" y="1372"/>
                  <a:pt x="716" y="1319"/>
                  <a:pt x="716" y="1254"/>
                </a:cubicBezTo>
                <a:cubicBezTo>
                  <a:pt x="716" y="1190"/>
                  <a:pt x="768" y="1137"/>
                  <a:pt x="833" y="1137"/>
                </a:cubicBezTo>
                <a:cubicBezTo>
                  <a:pt x="898" y="1137"/>
                  <a:pt x="950" y="1190"/>
                  <a:pt x="950" y="1254"/>
                </a:cubicBezTo>
                <a:cubicBezTo>
                  <a:pt x="950" y="1319"/>
                  <a:pt x="898" y="1372"/>
                  <a:pt x="833" y="1372"/>
                </a:cubicBezTo>
                <a:close/>
                <a:moveTo>
                  <a:pt x="925" y="1026"/>
                </a:moveTo>
                <a:cubicBezTo>
                  <a:pt x="925" y="1047"/>
                  <a:pt x="925" y="1047"/>
                  <a:pt x="925" y="1047"/>
                </a:cubicBezTo>
                <a:cubicBezTo>
                  <a:pt x="925" y="1047"/>
                  <a:pt x="750" y="1047"/>
                  <a:pt x="732" y="1047"/>
                </a:cubicBezTo>
                <a:cubicBezTo>
                  <a:pt x="732" y="1026"/>
                  <a:pt x="732" y="1026"/>
                  <a:pt x="732" y="1026"/>
                </a:cubicBezTo>
                <a:cubicBezTo>
                  <a:pt x="732" y="966"/>
                  <a:pt x="741" y="889"/>
                  <a:pt x="810" y="823"/>
                </a:cubicBezTo>
                <a:cubicBezTo>
                  <a:pt x="879" y="757"/>
                  <a:pt x="966" y="702"/>
                  <a:pt x="966" y="619"/>
                </a:cubicBezTo>
                <a:cubicBezTo>
                  <a:pt x="966" y="527"/>
                  <a:pt x="902" y="478"/>
                  <a:pt x="822" y="478"/>
                </a:cubicBezTo>
                <a:cubicBezTo>
                  <a:pt x="688" y="478"/>
                  <a:pt x="679" y="617"/>
                  <a:pt x="676" y="648"/>
                </a:cubicBezTo>
                <a:cubicBezTo>
                  <a:pt x="488" y="648"/>
                  <a:pt x="488" y="648"/>
                  <a:pt x="488" y="648"/>
                </a:cubicBezTo>
                <a:cubicBezTo>
                  <a:pt x="493" y="503"/>
                  <a:pt x="554" y="300"/>
                  <a:pt x="823" y="300"/>
                </a:cubicBezTo>
                <a:cubicBezTo>
                  <a:pt x="1055" y="300"/>
                  <a:pt x="1160" y="456"/>
                  <a:pt x="1160" y="602"/>
                </a:cubicBezTo>
                <a:cubicBezTo>
                  <a:pt x="1160" y="835"/>
                  <a:pt x="925" y="875"/>
                  <a:pt x="925" y="10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bg-BG" dirty="0">
              <a:latin typeface="Calibri Light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16784827" y="8788111"/>
            <a:ext cx="1596710" cy="588330"/>
          </a:xfrm>
          <a:prstGeom prst="rect">
            <a:avLst/>
          </a:prstGeom>
          <a:noFill/>
        </p:spPr>
        <p:txBody>
          <a:bodyPr wrap="none" lIns="219419" tIns="109710" rIns="219419" bIns="10971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200" dirty="0" smtClean="0">
                <a:latin typeface="Calibri Light"/>
                <a:cs typeface="Calibri Light"/>
              </a:rPr>
              <a:t>Only RSVP</a:t>
            </a:r>
            <a:endParaRPr lang="en-US" sz="2200" dirty="0">
              <a:latin typeface="Calibri Light"/>
              <a:cs typeface="Calibri Light"/>
            </a:endParaRPr>
          </a:p>
        </p:txBody>
      </p:sp>
      <p:sp>
        <p:nvSpPr>
          <p:cNvPr id="150" name="Freeform 5"/>
          <p:cNvSpPr>
            <a:spLocks noEditPoints="1"/>
          </p:cNvSpPr>
          <p:nvPr/>
        </p:nvSpPr>
        <p:spPr bwMode="auto">
          <a:xfrm>
            <a:off x="7370163" y="8869483"/>
            <a:ext cx="595923" cy="596078"/>
          </a:xfrm>
          <a:custGeom>
            <a:avLst/>
            <a:gdLst>
              <a:gd name="T0" fmla="*/ 824 w 1648"/>
              <a:gd name="T1" fmla="*/ 0 h 1648"/>
              <a:gd name="T2" fmla="*/ 0 w 1648"/>
              <a:gd name="T3" fmla="*/ 824 h 1648"/>
              <a:gd name="T4" fmla="*/ 824 w 1648"/>
              <a:gd name="T5" fmla="*/ 1648 h 1648"/>
              <a:gd name="T6" fmla="*/ 1648 w 1648"/>
              <a:gd name="T7" fmla="*/ 824 h 1648"/>
              <a:gd name="T8" fmla="*/ 824 w 1648"/>
              <a:gd name="T9" fmla="*/ 0 h 1648"/>
              <a:gd name="T10" fmla="*/ 833 w 1648"/>
              <a:gd name="T11" fmla="*/ 1372 h 1648"/>
              <a:gd name="T12" fmla="*/ 716 w 1648"/>
              <a:gd name="T13" fmla="*/ 1254 h 1648"/>
              <a:gd name="T14" fmla="*/ 833 w 1648"/>
              <a:gd name="T15" fmla="*/ 1137 h 1648"/>
              <a:gd name="T16" fmla="*/ 950 w 1648"/>
              <a:gd name="T17" fmla="*/ 1254 h 1648"/>
              <a:gd name="T18" fmla="*/ 833 w 1648"/>
              <a:gd name="T19" fmla="*/ 1372 h 1648"/>
              <a:gd name="T20" fmla="*/ 925 w 1648"/>
              <a:gd name="T21" fmla="*/ 1026 h 1648"/>
              <a:gd name="T22" fmla="*/ 925 w 1648"/>
              <a:gd name="T23" fmla="*/ 1047 h 1648"/>
              <a:gd name="T24" fmla="*/ 732 w 1648"/>
              <a:gd name="T25" fmla="*/ 1047 h 1648"/>
              <a:gd name="T26" fmla="*/ 732 w 1648"/>
              <a:gd name="T27" fmla="*/ 1026 h 1648"/>
              <a:gd name="T28" fmla="*/ 810 w 1648"/>
              <a:gd name="T29" fmla="*/ 823 h 1648"/>
              <a:gd name="T30" fmla="*/ 966 w 1648"/>
              <a:gd name="T31" fmla="*/ 619 h 1648"/>
              <a:gd name="T32" fmla="*/ 822 w 1648"/>
              <a:gd name="T33" fmla="*/ 478 h 1648"/>
              <a:gd name="T34" fmla="*/ 676 w 1648"/>
              <a:gd name="T35" fmla="*/ 648 h 1648"/>
              <a:gd name="T36" fmla="*/ 488 w 1648"/>
              <a:gd name="T37" fmla="*/ 648 h 1648"/>
              <a:gd name="T38" fmla="*/ 823 w 1648"/>
              <a:gd name="T39" fmla="*/ 300 h 1648"/>
              <a:gd name="T40" fmla="*/ 1160 w 1648"/>
              <a:gd name="T41" fmla="*/ 602 h 1648"/>
              <a:gd name="T42" fmla="*/ 925 w 1648"/>
              <a:gd name="T43" fmla="*/ 1026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48" h="1648">
                <a:moveTo>
                  <a:pt x="824" y="0"/>
                </a:moveTo>
                <a:cubicBezTo>
                  <a:pt x="369" y="0"/>
                  <a:pt x="0" y="369"/>
                  <a:pt x="0" y="824"/>
                </a:cubicBezTo>
                <a:cubicBezTo>
                  <a:pt x="0" y="1279"/>
                  <a:pt x="369" y="1648"/>
                  <a:pt x="824" y="1648"/>
                </a:cubicBezTo>
                <a:cubicBezTo>
                  <a:pt x="1279" y="1648"/>
                  <a:pt x="1648" y="1279"/>
                  <a:pt x="1648" y="824"/>
                </a:cubicBezTo>
                <a:cubicBezTo>
                  <a:pt x="1648" y="369"/>
                  <a:pt x="1279" y="0"/>
                  <a:pt x="824" y="0"/>
                </a:cubicBezTo>
                <a:close/>
                <a:moveTo>
                  <a:pt x="833" y="1372"/>
                </a:moveTo>
                <a:cubicBezTo>
                  <a:pt x="768" y="1372"/>
                  <a:pt x="716" y="1319"/>
                  <a:pt x="716" y="1254"/>
                </a:cubicBezTo>
                <a:cubicBezTo>
                  <a:pt x="716" y="1190"/>
                  <a:pt x="768" y="1137"/>
                  <a:pt x="833" y="1137"/>
                </a:cubicBezTo>
                <a:cubicBezTo>
                  <a:pt x="898" y="1137"/>
                  <a:pt x="950" y="1190"/>
                  <a:pt x="950" y="1254"/>
                </a:cubicBezTo>
                <a:cubicBezTo>
                  <a:pt x="950" y="1319"/>
                  <a:pt x="898" y="1372"/>
                  <a:pt x="833" y="1372"/>
                </a:cubicBezTo>
                <a:close/>
                <a:moveTo>
                  <a:pt x="925" y="1026"/>
                </a:moveTo>
                <a:cubicBezTo>
                  <a:pt x="925" y="1047"/>
                  <a:pt x="925" y="1047"/>
                  <a:pt x="925" y="1047"/>
                </a:cubicBezTo>
                <a:cubicBezTo>
                  <a:pt x="925" y="1047"/>
                  <a:pt x="750" y="1047"/>
                  <a:pt x="732" y="1047"/>
                </a:cubicBezTo>
                <a:cubicBezTo>
                  <a:pt x="732" y="1026"/>
                  <a:pt x="732" y="1026"/>
                  <a:pt x="732" y="1026"/>
                </a:cubicBezTo>
                <a:cubicBezTo>
                  <a:pt x="732" y="966"/>
                  <a:pt x="741" y="889"/>
                  <a:pt x="810" y="823"/>
                </a:cubicBezTo>
                <a:cubicBezTo>
                  <a:pt x="879" y="757"/>
                  <a:pt x="966" y="702"/>
                  <a:pt x="966" y="619"/>
                </a:cubicBezTo>
                <a:cubicBezTo>
                  <a:pt x="966" y="527"/>
                  <a:pt x="902" y="478"/>
                  <a:pt x="822" y="478"/>
                </a:cubicBezTo>
                <a:cubicBezTo>
                  <a:pt x="688" y="478"/>
                  <a:pt x="679" y="617"/>
                  <a:pt x="676" y="648"/>
                </a:cubicBezTo>
                <a:cubicBezTo>
                  <a:pt x="488" y="648"/>
                  <a:pt x="488" y="648"/>
                  <a:pt x="488" y="648"/>
                </a:cubicBezTo>
                <a:cubicBezTo>
                  <a:pt x="493" y="503"/>
                  <a:pt x="554" y="300"/>
                  <a:pt x="823" y="300"/>
                </a:cubicBezTo>
                <a:cubicBezTo>
                  <a:pt x="1055" y="300"/>
                  <a:pt x="1160" y="456"/>
                  <a:pt x="1160" y="602"/>
                </a:cubicBezTo>
                <a:cubicBezTo>
                  <a:pt x="1160" y="835"/>
                  <a:pt x="925" y="875"/>
                  <a:pt x="925" y="10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bg-BG" dirty="0">
              <a:latin typeface="Calibri Light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10434231" y="10013493"/>
            <a:ext cx="1659940" cy="588330"/>
          </a:xfrm>
          <a:prstGeom prst="rect">
            <a:avLst/>
          </a:prstGeom>
          <a:noFill/>
        </p:spPr>
        <p:txBody>
          <a:bodyPr wrap="none" lIns="219419" tIns="109710" rIns="219419" bIns="10971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200" dirty="0" smtClean="0">
                <a:latin typeface="Calibri Light"/>
                <a:cs typeface="Calibri Light"/>
              </a:rPr>
              <a:t>Call Before</a:t>
            </a:r>
            <a:endParaRPr lang="en-US" sz="2200" dirty="0">
              <a:latin typeface="Calibri Light"/>
              <a:cs typeface="Calibri Light"/>
            </a:endParaRPr>
          </a:p>
        </p:txBody>
      </p:sp>
      <p:sp>
        <p:nvSpPr>
          <p:cNvPr id="153" name="Freeform 222"/>
          <p:cNvSpPr>
            <a:spLocks noEditPoints="1"/>
          </p:cNvSpPr>
          <p:nvPr/>
        </p:nvSpPr>
        <p:spPr bwMode="auto">
          <a:xfrm>
            <a:off x="10991569" y="8880520"/>
            <a:ext cx="582324" cy="58504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/>
            </a:endParaRPr>
          </a:p>
        </p:txBody>
      </p:sp>
      <p:sp>
        <p:nvSpPr>
          <p:cNvPr id="155" name="Freeform 857"/>
          <p:cNvSpPr>
            <a:spLocks noEditPoints="1"/>
          </p:cNvSpPr>
          <p:nvPr/>
        </p:nvSpPr>
        <p:spPr bwMode="auto">
          <a:xfrm>
            <a:off x="14163416" y="8863199"/>
            <a:ext cx="582324" cy="582475"/>
          </a:xfrm>
          <a:custGeom>
            <a:avLst/>
            <a:gdLst>
              <a:gd name="T0" fmla="*/ 215 w 430"/>
              <a:gd name="T1" fmla="*/ 0 h 430"/>
              <a:gd name="T2" fmla="*/ 0 w 430"/>
              <a:gd name="T3" fmla="*/ 215 h 430"/>
              <a:gd name="T4" fmla="*/ 215 w 430"/>
              <a:gd name="T5" fmla="*/ 430 h 430"/>
              <a:gd name="T6" fmla="*/ 430 w 430"/>
              <a:gd name="T7" fmla="*/ 215 h 430"/>
              <a:gd name="T8" fmla="*/ 215 w 430"/>
              <a:gd name="T9" fmla="*/ 0 h 430"/>
              <a:gd name="T10" fmla="*/ 259 w 430"/>
              <a:gd name="T11" fmla="*/ 215 h 430"/>
              <a:gd name="T12" fmla="*/ 338 w 430"/>
              <a:gd name="T13" fmla="*/ 293 h 430"/>
              <a:gd name="T14" fmla="*/ 293 w 430"/>
              <a:gd name="T15" fmla="*/ 338 h 430"/>
              <a:gd name="T16" fmla="*/ 215 w 430"/>
              <a:gd name="T17" fmla="*/ 259 h 430"/>
              <a:gd name="T18" fmla="*/ 137 w 430"/>
              <a:gd name="T19" fmla="*/ 338 h 430"/>
              <a:gd name="T20" fmla="*/ 92 w 430"/>
              <a:gd name="T21" fmla="*/ 293 h 430"/>
              <a:gd name="T22" fmla="*/ 171 w 430"/>
              <a:gd name="T23" fmla="*/ 215 h 430"/>
              <a:gd name="T24" fmla="*/ 92 w 430"/>
              <a:gd name="T25" fmla="*/ 137 h 430"/>
              <a:gd name="T26" fmla="*/ 137 w 430"/>
              <a:gd name="T27" fmla="*/ 92 h 430"/>
              <a:gd name="T28" fmla="*/ 215 w 430"/>
              <a:gd name="T29" fmla="*/ 171 h 430"/>
              <a:gd name="T30" fmla="*/ 293 w 430"/>
              <a:gd name="T31" fmla="*/ 92 h 430"/>
              <a:gd name="T32" fmla="*/ 338 w 430"/>
              <a:gd name="T33" fmla="*/ 137 h 430"/>
              <a:gd name="T34" fmla="*/ 259 w 430"/>
              <a:gd name="T35" fmla="*/ 215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0" h="430">
                <a:moveTo>
                  <a:pt x="215" y="0"/>
                </a:moveTo>
                <a:cubicBezTo>
                  <a:pt x="96" y="0"/>
                  <a:pt x="0" y="96"/>
                  <a:pt x="0" y="215"/>
                </a:cubicBezTo>
                <a:cubicBezTo>
                  <a:pt x="0" y="334"/>
                  <a:pt x="96" y="430"/>
                  <a:pt x="215" y="430"/>
                </a:cubicBezTo>
                <a:cubicBezTo>
                  <a:pt x="334" y="430"/>
                  <a:pt x="430" y="334"/>
                  <a:pt x="430" y="215"/>
                </a:cubicBezTo>
                <a:cubicBezTo>
                  <a:pt x="430" y="96"/>
                  <a:pt x="334" y="0"/>
                  <a:pt x="215" y="0"/>
                </a:cubicBezTo>
                <a:close/>
                <a:moveTo>
                  <a:pt x="259" y="215"/>
                </a:moveTo>
                <a:cubicBezTo>
                  <a:pt x="338" y="293"/>
                  <a:pt x="338" y="293"/>
                  <a:pt x="338" y="293"/>
                </a:cubicBezTo>
                <a:cubicBezTo>
                  <a:pt x="293" y="338"/>
                  <a:pt x="293" y="338"/>
                  <a:pt x="293" y="338"/>
                </a:cubicBezTo>
                <a:cubicBezTo>
                  <a:pt x="215" y="259"/>
                  <a:pt x="215" y="259"/>
                  <a:pt x="215" y="259"/>
                </a:cubicBezTo>
                <a:cubicBezTo>
                  <a:pt x="137" y="338"/>
                  <a:pt x="137" y="338"/>
                  <a:pt x="137" y="338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171" y="215"/>
                  <a:pt x="171" y="215"/>
                  <a:pt x="171" y="215"/>
                </a:cubicBezTo>
                <a:cubicBezTo>
                  <a:pt x="92" y="137"/>
                  <a:pt x="92" y="137"/>
                  <a:pt x="92" y="137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215" y="171"/>
                  <a:pt x="215" y="171"/>
                  <a:pt x="215" y="171"/>
                </a:cubicBezTo>
                <a:cubicBezTo>
                  <a:pt x="293" y="92"/>
                  <a:pt x="293" y="92"/>
                  <a:pt x="293" y="92"/>
                </a:cubicBezTo>
                <a:cubicBezTo>
                  <a:pt x="338" y="137"/>
                  <a:pt x="338" y="137"/>
                  <a:pt x="338" y="137"/>
                </a:cubicBezTo>
                <a:cubicBezTo>
                  <a:pt x="259" y="215"/>
                  <a:pt x="259" y="215"/>
                  <a:pt x="259" y="21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/>
            </a:endParaRPr>
          </a:p>
        </p:txBody>
      </p:sp>
      <p:sp>
        <p:nvSpPr>
          <p:cNvPr id="156" name="Freeform 857"/>
          <p:cNvSpPr>
            <a:spLocks noEditPoints="1"/>
          </p:cNvSpPr>
          <p:nvPr/>
        </p:nvSpPr>
        <p:spPr bwMode="auto">
          <a:xfrm>
            <a:off x="17293586" y="10041301"/>
            <a:ext cx="582324" cy="582475"/>
          </a:xfrm>
          <a:custGeom>
            <a:avLst/>
            <a:gdLst>
              <a:gd name="T0" fmla="*/ 215 w 430"/>
              <a:gd name="T1" fmla="*/ 0 h 430"/>
              <a:gd name="T2" fmla="*/ 0 w 430"/>
              <a:gd name="T3" fmla="*/ 215 h 430"/>
              <a:gd name="T4" fmla="*/ 215 w 430"/>
              <a:gd name="T5" fmla="*/ 430 h 430"/>
              <a:gd name="T6" fmla="*/ 430 w 430"/>
              <a:gd name="T7" fmla="*/ 215 h 430"/>
              <a:gd name="T8" fmla="*/ 215 w 430"/>
              <a:gd name="T9" fmla="*/ 0 h 430"/>
              <a:gd name="T10" fmla="*/ 259 w 430"/>
              <a:gd name="T11" fmla="*/ 215 h 430"/>
              <a:gd name="T12" fmla="*/ 338 w 430"/>
              <a:gd name="T13" fmla="*/ 293 h 430"/>
              <a:gd name="T14" fmla="*/ 293 w 430"/>
              <a:gd name="T15" fmla="*/ 338 h 430"/>
              <a:gd name="T16" fmla="*/ 215 w 430"/>
              <a:gd name="T17" fmla="*/ 259 h 430"/>
              <a:gd name="T18" fmla="*/ 137 w 430"/>
              <a:gd name="T19" fmla="*/ 338 h 430"/>
              <a:gd name="T20" fmla="*/ 92 w 430"/>
              <a:gd name="T21" fmla="*/ 293 h 430"/>
              <a:gd name="T22" fmla="*/ 171 w 430"/>
              <a:gd name="T23" fmla="*/ 215 h 430"/>
              <a:gd name="T24" fmla="*/ 92 w 430"/>
              <a:gd name="T25" fmla="*/ 137 h 430"/>
              <a:gd name="T26" fmla="*/ 137 w 430"/>
              <a:gd name="T27" fmla="*/ 92 h 430"/>
              <a:gd name="T28" fmla="*/ 215 w 430"/>
              <a:gd name="T29" fmla="*/ 171 h 430"/>
              <a:gd name="T30" fmla="*/ 293 w 430"/>
              <a:gd name="T31" fmla="*/ 92 h 430"/>
              <a:gd name="T32" fmla="*/ 338 w 430"/>
              <a:gd name="T33" fmla="*/ 137 h 430"/>
              <a:gd name="T34" fmla="*/ 259 w 430"/>
              <a:gd name="T35" fmla="*/ 215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0" h="430">
                <a:moveTo>
                  <a:pt x="215" y="0"/>
                </a:moveTo>
                <a:cubicBezTo>
                  <a:pt x="96" y="0"/>
                  <a:pt x="0" y="96"/>
                  <a:pt x="0" y="215"/>
                </a:cubicBezTo>
                <a:cubicBezTo>
                  <a:pt x="0" y="334"/>
                  <a:pt x="96" y="430"/>
                  <a:pt x="215" y="430"/>
                </a:cubicBezTo>
                <a:cubicBezTo>
                  <a:pt x="334" y="430"/>
                  <a:pt x="430" y="334"/>
                  <a:pt x="430" y="215"/>
                </a:cubicBezTo>
                <a:cubicBezTo>
                  <a:pt x="430" y="96"/>
                  <a:pt x="334" y="0"/>
                  <a:pt x="215" y="0"/>
                </a:cubicBezTo>
                <a:close/>
                <a:moveTo>
                  <a:pt x="259" y="215"/>
                </a:moveTo>
                <a:cubicBezTo>
                  <a:pt x="338" y="293"/>
                  <a:pt x="338" y="293"/>
                  <a:pt x="338" y="293"/>
                </a:cubicBezTo>
                <a:cubicBezTo>
                  <a:pt x="293" y="338"/>
                  <a:pt x="293" y="338"/>
                  <a:pt x="293" y="338"/>
                </a:cubicBezTo>
                <a:cubicBezTo>
                  <a:pt x="215" y="259"/>
                  <a:pt x="215" y="259"/>
                  <a:pt x="215" y="259"/>
                </a:cubicBezTo>
                <a:cubicBezTo>
                  <a:pt x="137" y="338"/>
                  <a:pt x="137" y="338"/>
                  <a:pt x="137" y="338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171" y="215"/>
                  <a:pt x="171" y="215"/>
                  <a:pt x="171" y="215"/>
                </a:cubicBezTo>
                <a:cubicBezTo>
                  <a:pt x="92" y="137"/>
                  <a:pt x="92" y="137"/>
                  <a:pt x="92" y="137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215" y="171"/>
                  <a:pt x="215" y="171"/>
                  <a:pt x="215" y="171"/>
                </a:cubicBezTo>
                <a:cubicBezTo>
                  <a:pt x="293" y="92"/>
                  <a:pt x="293" y="92"/>
                  <a:pt x="293" y="92"/>
                </a:cubicBezTo>
                <a:cubicBezTo>
                  <a:pt x="338" y="137"/>
                  <a:pt x="338" y="137"/>
                  <a:pt x="338" y="137"/>
                </a:cubicBezTo>
                <a:cubicBezTo>
                  <a:pt x="259" y="215"/>
                  <a:pt x="259" y="215"/>
                  <a:pt x="259" y="21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219419" tIns="109710" rIns="219419" bIns="10971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alibri Light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19420271" y="11202515"/>
            <a:ext cx="2143058" cy="588330"/>
          </a:xfrm>
          <a:prstGeom prst="rect">
            <a:avLst/>
          </a:prstGeom>
          <a:noFill/>
        </p:spPr>
        <p:txBody>
          <a:bodyPr wrap="none" lIns="219419" tIns="109710" rIns="219419" bIns="10971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200" dirty="0" smtClean="0">
                <a:latin typeface="Calibri Light"/>
                <a:cs typeface="Calibri Light"/>
              </a:rPr>
              <a:t>24 Hours Open</a:t>
            </a:r>
            <a:endParaRPr lang="en-US" sz="2200" dirty="0">
              <a:latin typeface="Calibri Light"/>
              <a:cs typeface="Calibri Light"/>
            </a:endParaRPr>
          </a:p>
        </p:txBody>
      </p:sp>
      <p:pic>
        <p:nvPicPr>
          <p:cNvPr id="13" name="Picture Placeholder 12" descr="800x600_shot.pn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14" name="Picture Placeholder 13" descr="app-icon-design-bookshelf.pn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15" name="Picture Placeholder 14" descr="app-icon-design-invi.png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grpSp>
        <p:nvGrpSpPr>
          <p:cNvPr id="53" name="Group 52"/>
          <p:cNvGrpSpPr/>
          <p:nvPr/>
        </p:nvGrpSpPr>
        <p:grpSpPr>
          <a:xfrm>
            <a:off x="1739573" y="488028"/>
            <a:ext cx="20937538" cy="2200624"/>
            <a:chOff x="1739573" y="511491"/>
            <a:chExt cx="20937538" cy="2200624"/>
          </a:xfrm>
        </p:grpSpPr>
        <p:sp>
          <p:nvSpPr>
            <p:cNvPr id="54" name="TextBox 53"/>
            <p:cNvSpPr txBox="1"/>
            <p:nvPr/>
          </p:nvSpPr>
          <p:spPr>
            <a:xfrm>
              <a:off x="1739573" y="511491"/>
              <a:ext cx="2093753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8800" b="1" dirty="0" smtClean="0">
                  <a:solidFill>
                    <a:schemeClr val="tx2"/>
                  </a:solidFill>
                  <a:latin typeface="Lato Regular"/>
                  <a:cs typeface="Lato Regular"/>
                </a:rPr>
                <a:t>PRODUCT FEATURES</a:t>
              </a:r>
              <a:endParaRPr lang="id-ID" sz="8800" b="1" dirty="0">
                <a:solidFill>
                  <a:schemeClr val="tx2"/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58" name="Rectangle 57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64" name="Rectangle 63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66" name="Rectangle 65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67" name="Rectangle 66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1739573" y="2035007"/>
              <a:ext cx="2093753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3800" dirty="0" smtClean="0">
                  <a:solidFill>
                    <a:schemeClr val="bg1">
                      <a:lumMod val="75000"/>
                    </a:schemeClr>
                  </a:solidFill>
                  <a:latin typeface="Calibri Light"/>
                  <a:cs typeface="Calibri Light"/>
                </a:rPr>
                <a:t>Your great subtitle </a:t>
              </a:r>
              <a:r>
                <a:rPr lang="id-ID" sz="3800" dirty="0" smtClean="0">
                  <a:solidFill>
                    <a:schemeClr val="accent1"/>
                  </a:solidFill>
                  <a:latin typeface="Calibri Light"/>
                  <a:cs typeface="Calibri Light"/>
                </a:rPr>
                <a:t>in </a:t>
              </a:r>
              <a:r>
                <a:rPr lang="id-ID" sz="3800" dirty="0">
                  <a:solidFill>
                    <a:schemeClr val="accent1"/>
                  </a:solidFill>
                  <a:latin typeface="Calibri Light"/>
                  <a:cs typeface="Calibri Light"/>
                </a:rPr>
                <a:t>this line</a:t>
              </a:r>
            </a:p>
          </p:txBody>
        </p:sp>
      </p:grpSp>
      <p:pic>
        <p:nvPicPr>
          <p:cNvPr id="19" name="Picture Placeholder 18" descr="grill-ios-icon.png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18" name="Picture Placeholder 17" descr="instacam800x600.jpg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9764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xmlns:p14="http://schemas.microsoft.com/office/powerpoint/2010/main"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49" grpId="0" animBg="1"/>
      <p:bldP spid="57" grpId="0" animBg="1"/>
      <p:bldP spid="87" grpId="0" animBg="1"/>
      <p:bldP spid="96" grpId="0" animBg="1"/>
      <p:bldP spid="98" grpId="0" animBg="1"/>
      <p:bldP spid="100" grpId="0" animBg="1"/>
      <p:bldP spid="101" grpId="0"/>
      <p:bldP spid="104" grpId="0"/>
      <p:bldP spid="106" grpId="0"/>
      <p:bldP spid="108" grpId="0"/>
      <p:bldP spid="110" grpId="0"/>
      <p:bldP spid="111" grpId="0"/>
      <p:bldP spid="112" grpId="0"/>
      <p:bldP spid="115" grpId="0" animBg="1"/>
      <p:bldP spid="117" grpId="0" animBg="1"/>
      <p:bldP spid="118" grpId="0" animBg="1"/>
      <p:bldP spid="119" grpId="0"/>
      <p:bldP spid="125" grpId="0" animBg="1"/>
      <p:bldP spid="126" grpId="0"/>
      <p:bldP spid="127" grpId="0" animBg="1"/>
      <p:bldP spid="130" grpId="0" animBg="1"/>
      <p:bldP spid="132" grpId="0" animBg="1"/>
      <p:bldP spid="133" grpId="0"/>
      <p:bldP spid="134" grpId="0" animBg="1"/>
      <p:bldP spid="135" grpId="0" animBg="1"/>
      <p:bldP spid="136" grpId="0" animBg="1"/>
      <p:bldP spid="138" grpId="0" animBg="1"/>
      <p:bldP spid="139" grpId="0" animBg="1"/>
      <p:bldP spid="140" grpId="0"/>
      <p:bldP spid="141" grpId="0" animBg="1"/>
      <p:bldP spid="143" grpId="0" animBg="1"/>
      <p:bldP spid="145" grpId="0" animBg="1"/>
      <p:bldP spid="146" grpId="0"/>
      <p:bldP spid="147" grpId="0" animBg="1"/>
      <p:bldP spid="149" grpId="0"/>
      <p:bldP spid="150" grpId="0" animBg="1"/>
      <p:bldP spid="151" grpId="0"/>
      <p:bldP spid="153" grpId="0" animBg="1"/>
      <p:bldP spid="155" grpId="0" animBg="1"/>
      <p:bldP spid="156" grpId="0" animBg="1"/>
      <p:bldP spid="1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3866" y="5892768"/>
            <a:ext cx="1193489" cy="131324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2725" y="5899980"/>
            <a:ext cx="18714925" cy="13141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06" tIns="0" rIns="359906" bIns="0" anchor="ctr"/>
          <a:lstStyle/>
          <a:p>
            <a:pPr algn="ctr" defTabSz="1828343">
              <a:defRPr/>
            </a:pPr>
            <a:r>
              <a:rPr lang="en-US" altLang="zh-CN" sz="55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5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4364835"/>
            <a:ext cx="18619702" cy="15501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343">
              <a:defRPr/>
            </a:pPr>
            <a:r>
              <a:rPr lang="zh-CN" altLang="en-US" sz="6398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19701" y="4356757"/>
            <a:ext cx="1706957" cy="155822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2316" y="7841789"/>
            <a:ext cx="13809221" cy="338466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4894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Motagua - Coloured 6 - Light">
      <a:dk1>
        <a:srgbClr val="7E7E7E"/>
      </a:dk1>
      <a:lt1>
        <a:sysClr val="window" lastClr="FFFFFF"/>
      </a:lt1>
      <a:dk2>
        <a:srgbClr val="6B6B6B"/>
      </a:dk2>
      <a:lt2>
        <a:srgbClr val="FFFFFF"/>
      </a:lt2>
      <a:accent1>
        <a:srgbClr val="81B94F"/>
      </a:accent1>
      <a:accent2>
        <a:srgbClr val="46A4DB"/>
      </a:accent2>
      <a:accent3>
        <a:srgbClr val="E5583A"/>
      </a:accent3>
      <a:accent4>
        <a:srgbClr val="F9B439"/>
      </a:accent4>
      <a:accent5>
        <a:srgbClr val="7C69A8"/>
      </a:accent5>
      <a:accent6>
        <a:srgbClr val="404F64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15665</TotalTime>
  <Words>112</Words>
  <Application>Microsoft Office PowerPoint</Application>
  <PresentationFormat>自定义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Calibri</vt:lpstr>
      <vt:lpstr>Calibri Light</vt:lpstr>
      <vt:lpstr>Lato</vt:lpstr>
      <vt:lpstr>Lato Regular</vt:lpstr>
      <vt:lpstr>Open Sans Light</vt:lpstr>
      <vt:lpstr>Default Theme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3004</cp:revision>
  <dcterms:created xsi:type="dcterms:W3CDTF">2014-11-12T21:47:38Z</dcterms:created>
  <dcterms:modified xsi:type="dcterms:W3CDTF">2016-08-19T03:43:15Z</dcterms:modified>
  <cp:category/>
</cp:coreProperties>
</file>