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07" r:id="rId3"/>
    <p:sldId id="308" r:id="rId4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53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7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768307216"/>
        <c:axId val="-768306672"/>
      </c:barChart>
      <c:catAx>
        <c:axId val="-768307216"/>
        <c:scaling>
          <c:orientation val="minMax"/>
        </c:scaling>
        <c:delete val="1"/>
        <c:axPos val="l"/>
        <c:numFmt formatCode="General" sourceLinked="0"/>
        <c:majorTickMark val="out"/>
        <c:minorTickMark val="none"/>
        <c:tickLblPos val="nextTo"/>
        <c:crossAx val="-768306672"/>
        <c:crosses val="autoZero"/>
        <c:auto val="1"/>
        <c:lblAlgn val="ctr"/>
        <c:lblOffset val="100"/>
        <c:noMultiLvlLbl val="0"/>
      </c:catAx>
      <c:valAx>
        <c:axId val="-768306672"/>
        <c:scaling>
          <c:orientation val="minMax"/>
        </c:scaling>
        <c:delete val="0"/>
        <c:axPos val="b"/>
        <c:majorGridlines>
          <c:spPr>
            <a:ln w="6350" cap="flat" cmpd="sng" algn="ctr">
              <a:solidFill>
                <a:sysClr val="window" lastClr="FFFFFF">
                  <a:lumMod val="85000"/>
                </a:sysClr>
              </a:solidFill>
              <a:prstDash val="solid"/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6350" cap="flat" cmpd="sng" algn="ctr">
            <a:solidFill>
              <a:schemeClr val="tx1">
                <a:tint val="75000"/>
              </a:schemeClr>
            </a:solidFill>
            <a:prstDash val="solid"/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bg1">
                    <a:lumMod val="7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Arual"/>
              </a:defRPr>
            </a:pPr>
            <a:endParaRPr lang="zh-CN"/>
          </a:p>
        </c:txPr>
        <c:crossAx val="-76830721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 w="6350" cap="flat" cmpd="sng" algn="ctr">
      <a:noFill/>
      <a:prstDash val="solid"/>
      <a:miter lim="800000"/>
    </a:ln>
    <a:effectLst/>
  </c:spPr>
  <c:txPr>
    <a:bodyPr/>
    <a:lstStyle/>
    <a:p>
      <a:pPr>
        <a:defRPr sz="1800"/>
      </a:pPr>
      <a:endParaRPr lang="zh-CN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gradFill rotWithShape="1">
              <a:gsLst>
                <a:gs pos="0">
                  <a:schemeClr val="accent4">
                    <a:satMod val="103000"/>
                    <a:lumMod val="102000"/>
                    <a:tint val="94000"/>
                  </a:schemeClr>
                </a:gs>
                <a:gs pos="50000">
                  <a:schemeClr val="accent4">
                    <a:satMod val="110000"/>
                    <a:lumMod val="100000"/>
                    <a:shade val="100000"/>
                  </a:schemeClr>
                </a:gs>
                <a:gs pos="100000">
                  <a:schemeClr val="accent4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768317552"/>
        <c:axId val="-768321360"/>
      </c:barChart>
      <c:catAx>
        <c:axId val="-768317552"/>
        <c:scaling>
          <c:orientation val="minMax"/>
        </c:scaling>
        <c:delete val="1"/>
        <c:axPos val="l"/>
        <c:numFmt formatCode="General" sourceLinked="0"/>
        <c:majorTickMark val="out"/>
        <c:minorTickMark val="none"/>
        <c:tickLblPos val="nextTo"/>
        <c:crossAx val="-768321360"/>
        <c:crosses val="autoZero"/>
        <c:auto val="1"/>
        <c:lblAlgn val="ctr"/>
        <c:lblOffset val="100"/>
        <c:noMultiLvlLbl val="0"/>
      </c:catAx>
      <c:valAx>
        <c:axId val="-768321360"/>
        <c:scaling>
          <c:orientation val="minMax"/>
        </c:scaling>
        <c:delete val="0"/>
        <c:axPos val="b"/>
        <c:majorGridlines>
          <c:spPr>
            <a:ln w="6350" cap="flat" cmpd="sng" algn="ctr">
              <a:solidFill>
                <a:srgbClr val="D9D9D9"/>
              </a:solidFill>
              <a:prstDash val="solid"/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6350" cap="flat" cmpd="sng" algn="ctr">
            <a:solidFill>
              <a:schemeClr val="tx1">
                <a:tint val="75000"/>
              </a:schemeClr>
            </a:solidFill>
            <a:prstDash val="solid"/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bg1">
                    <a:lumMod val="7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Arual"/>
              </a:defRPr>
            </a:pPr>
            <a:endParaRPr lang="zh-CN"/>
          </a:p>
        </c:txPr>
        <c:crossAx val="-76831755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 w="6350" cap="flat" cmpd="sng" algn="ctr">
      <a:noFill/>
      <a:prstDash val="solid"/>
      <a:miter lim="800000"/>
    </a:ln>
    <a:effectLst/>
  </c:spPr>
  <c:txPr>
    <a:bodyPr/>
    <a:lstStyle/>
    <a:p>
      <a:pPr>
        <a:defRPr sz="1800"/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118">
  <cs:axisTitle>
    <cs:lnRef idx="0"/>
    <cs:fillRef idx="0"/>
    <cs:effectRef idx="0"/>
    <cs:fontRef idx="minor">
      <a:schemeClr val="tx1"/>
    </cs:fontRef>
    <cs:defRPr sz="1000" b="1" kern="1200"/>
  </cs:axisTitle>
  <cs:category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categoryAxis>
  <cs:chartArea mods="allowNoFillOverride allowNoLineOverride">
    <cs:lnRef idx="1">
      <a:schemeClr val="tx1">
        <a:tint val="75000"/>
      </a:schemeClr>
    </cs:lnRef>
    <cs:fillRef idx="1">
      <a:schemeClr val="bg1"/>
    </cs:fillRef>
    <cs:effectRef idx="0"/>
    <cs:fontRef idx="minor">
      <a:schemeClr val="tx1"/>
    </cs:fontRef>
    <cs:spPr>
      <a:ln>
        <a:round/>
      </a:ln>
    </cs:spPr>
    <cs:defRPr sz="1000" kern="1200"/>
  </cs:chartArea>
  <cs:dataLabel>
    <cs:lnRef idx="0"/>
    <cs:fillRef idx="0"/>
    <cs:effectRef idx="0"/>
    <cs:fontRef idx="minor">
      <a:schemeClr val="tx1"/>
    </cs:fontRef>
    <cs:defRPr sz="1000" kern="1200"/>
  </cs:dataLabel>
  <cs:dataLabelCallout>
    <cs:lnRef idx="0"/>
    <cs:fillRef idx="0"/>
    <cs:effectRef idx="0"/>
    <cs:fontRef idx="minor">
      <a:schemeClr val="dk1"/>
    </cs:fontRef>
    <cs:spPr>
      <a:solidFill>
        <a:schemeClr val="lt1"/>
      </a:solidFill>
      <a:ln>
        <a:solidFill>
          <a:schemeClr val="dk1">
            <a:lumMod val="65000"/>
            <a:lumOff val="35000"/>
          </a:schemeClr>
        </a:solidFill>
      </a:ln>
    </cs:spPr>
    <cs:defRPr sz="1000" kern="1200"/>
  </cs:dataLabelCallout>
  <cs:dataPoint>
    <cs:lnRef idx="0"/>
    <cs:fillRef idx="3">
      <cs:styleClr val="auto"/>
    </cs:fillRef>
    <cs:effectRef idx="2">
      <a:schemeClr val="dk1"/>
    </cs:effectRef>
    <cs:fontRef idx="minor">
      <a:schemeClr val="tx1"/>
    </cs:fontRef>
  </cs:dataPoint>
  <cs:dataPoint3D>
    <cs:lnRef idx="0"/>
    <cs:fillRef idx="3">
      <cs:styleClr val="auto"/>
    </cs:fillRef>
    <cs:effectRef idx="2">
      <a:schemeClr val="dk1"/>
    </cs:effectRef>
    <cs:fontRef idx="minor">
      <a:schemeClr val="tx1"/>
    </cs:fontRef>
  </cs:dataPoint3D>
  <cs:dataPointLine>
    <cs:lnRef idx="1">
      <cs:styleClr val="auto"/>
    </cs:lnRef>
    <cs:lineWidthScale>5</cs:lineWidthScale>
    <cs:fillRef idx="0"/>
    <cs:effectRef idx="0"/>
    <cs:fontRef idx="minor">
      <a:schemeClr val="tx1"/>
    </cs:fontRef>
    <cs:spPr>
      <a:ln cap="rnd">
        <a:round/>
      </a:ln>
    </cs:spPr>
  </cs:dataPointLine>
  <cs:dataPointMarker>
    <cs:lnRef idx="1">
      <cs:styleClr val="auto"/>
    </cs:lnRef>
    <cs:fillRef idx="3">
      <cs:styleClr val="auto"/>
    </cs:fillRef>
    <cs:effectRef idx="2">
      <a:schemeClr val="dk1"/>
    </cs:effectRef>
    <cs:fontRef idx="minor">
      <a:schemeClr val="tx1"/>
    </cs:fontRef>
    <cs:spPr>
      <a:ln>
        <a:round/>
      </a:ln>
    </cs:spPr>
  </cs:dataPointMarker>
  <cs:dataPointMarkerLayout/>
  <cs:dataPointWireframe>
    <cs:lnRef idx="1">
      <cs:styleClr val="auto"/>
    </cs:lnRef>
    <cs:fillRef idx="0"/>
    <cs:effectRef idx="0"/>
    <cs:fontRef idx="minor">
      <a:schemeClr val="tx1"/>
    </cs:fontRef>
    <cs:spPr>
      <a:ln>
        <a:round/>
      </a:ln>
    </cs:spPr>
  </cs:dataPointWireframe>
  <cs:dataTable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dataTable>
  <cs:downBar>
    <cs:lnRef idx="0"/>
    <cs:fillRef idx="3">
      <a:schemeClr val="dk1">
        <a:tint val="95000"/>
      </a:schemeClr>
    </cs:fillRef>
    <cs:effectRef idx="2">
      <a:schemeClr val="dk1"/>
    </cs:effectRef>
    <cs:fontRef idx="minor">
      <a:schemeClr val="tx1"/>
    </cs:fontRef>
  </cs:downBar>
  <cs:drop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dropLine>
  <cs:errorBar>
    <cs:lnRef idx="1">
      <a:schemeClr val="tx1"/>
    </cs:lnRef>
    <cs:fillRef idx="1">
      <a:schemeClr val="tx1"/>
    </cs:fillRef>
    <cs:effectRef idx="0"/>
    <cs:fontRef idx="minor">
      <a:schemeClr val="tx1"/>
    </cs:fontRef>
    <cs:spPr>
      <a:ln>
        <a:round/>
      </a:ln>
    </cs:spPr>
  </cs:errorBar>
  <cs:flo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floor>
  <cs:gridlineMaj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gridlineMajor>
  <cs:gridlineMinor>
    <cs:lnRef idx="1">
      <a:schemeClr val="tx1">
        <a:tint val="50000"/>
      </a:schemeClr>
    </cs:lnRef>
    <cs:fillRef idx="0"/>
    <cs:effectRef idx="0"/>
    <cs:fontRef idx="minor">
      <a:schemeClr val="tx1"/>
    </cs:fontRef>
    <cs:spPr>
      <a:ln>
        <a:round/>
      </a:ln>
    </cs:spPr>
  </cs:gridlineMinor>
  <cs:hiLo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hiLoLine>
  <cs:leader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leaderLine>
  <cs:legend>
    <cs:lnRef idx="0"/>
    <cs:fillRef idx="0"/>
    <cs:effectRef idx="0"/>
    <cs:fontRef idx="minor">
      <a:schemeClr val="tx1"/>
    </cs:fontRef>
    <cs:defRPr sz="1000" kern="1200"/>
  </cs:legend>
  <cs:plotArea mods="allowNoFillOverride allowNoLineOverride">
    <cs:lnRef idx="0"/>
    <cs:fillRef idx="1">
      <a:schemeClr val="bg1"/>
    </cs:fillRef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seriesAxis>
  <cs:series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seriesLine>
  <cs:title>
    <cs:lnRef idx="0"/>
    <cs:fillRef idx="0"/>
    <cs:effectRef idx="0"/>
    <cs:fontRef idx="minor">
      <a:schemeClr val="tx1"/>
    </cs:fontRef>
    <cs:defRPr sz="1800" b="1" kern="1200"/>
  </cs:title>
  <cs:trendline>
    <cs:lnRef idx="1">
      <a:schemeClr val="tx1"/>
    </cs:lnRef>
    <cs:fillRef idx="0"/>
    <cs:effectRef idx="0"/>
    <cs:fontRef idx="minor">
      <a:schemeClr val="tx1"/>
    </cs:fontRef>
    <cs:spPr>
      <a:ln cap="rnd">
        <a:round/>
      </a:ln>
    </cs:spPr>
  </cs:trendline>
  <cs:trendlineLabel>
    <cs:lnRef idx="0"/>
    <cs:fillRef idx="0"/>
    <cs:effectRef idx="0"/>
    <cs:fontRef idx="minor">
      <a:schemeClr val="tx1"/>
    </cs:fontRef>
    <cs:defRPr sz="1000" kern="1200"/>
  </cs:trendlineLabel>
  <cs:upBar>
    <cs:lnRef idx="0"/>
    <cs:fillRef idx="3">
      <a:schemeClr val="dk1">
        <a:tint val="5000"/>
      </a:schemeClr>
    </cs:fillRef>
    <cs:effectRef idx="2">
      <a:schemeClr val="dk1"/>
    </cs:effectRef>
    <cs:fontRef idx="minor">
      <a:schemeClr val="tx1"/>
    </cs:fontRef>
  </cs:upBar>
  <cs:value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valueAxis>
  <cs:wall>
    <cs:lnRef idx="0"/>
    <cs:fillRef idx="0"/>
    <cs:effectRef idx="0"/>
    <cs:fontRef idx="minor">
      <a:schemeClr val="tx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118">
  <cs:axisTitle>
    <cs:lnRef idx="0"/>
    <cs:fillRef idx="0"/>
    <cs:effectRef idx="0"/>
    <cs:fontRef idx="minor">
      <a:schemeClr val="tx1"/>
    </cs:fontRef>
    <cs:defRPr sz="1000" b="1" kern="1200"/>
  </cs:axisTitle>
  <cs:category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categoryAxis>
  <cs:chartArea mods="allowNoFillOverride allowNoLineOverride">
    <cs:lnRef idx="1">
      <a:schemeClr val="tx1">
        <a:tint val="75000"/>
      </a:schemeClr>
    </cs:lnRef>
    <cs:fillRef idx="1">
      <a:schemeClr val="bg1"/>
    </cs:fillRef>
    <cs:effectRef idx="0"/>
    <cs:fontRef idx="minor">
      <a:schemeClr val="tx1"/>
    </cs:fontRef>
    <cs:spPr>
      <a:ln>
        <a:round/>
      </a:ln>
    </cs:spPr>
    <cs:defRPr sz="1000" kern="1200"/>
  </cs:chartArea>
  <cs:dataLabel>
    <cs:lnRef idx="0"/>
    <cs:fillRef idx="0"/>
    <cs:effectRef idx="0"/>
    <cs:fontRef idx="minor">
      <a:schemeClr val="tx1"/>
    </cs:fontRef>
    <cs:defRPr sz="1000" kern="1200"/>
  </cs:dataLabel>
  <cs:dataLabelCallout>
    <cs:lnRef idx="0"/>
    <cs:fillRef idx="0"/>
    <cs:effectRef idx="0"/>
    <cs:fontRef idx="minor">
      <a:schemeClr val="dk1"/>
    </cs:fontRef>
    <cs:spPr>
      <a:solidFill>
        <a:schemeClr val="lt1"/>
      </a:solidFill>
      <a:ln>
        <a:solidFill>
          <a:schemeClr val="dk1">
            <a:lumMod val="65000"/>
            <a:lumOff val="35000"/>
          </a:schemeClr>
        </a:solidFill>
      </a:ln>
    </cs:spPr>
    <cs:defRPr sz="1000" kern="1200"/>
  </cs:dataLabelCallout>
  <cs:dataPoint>
    <cs:lnRef idx="0"/>
    <cs:fillRef idx="3">
      <cs:styleClr val="auto"/>
    </cs:fillRef>
    <cs:effectRef idx="2">
      <a:schemeClr val="dk1"/>
    </cs:effectRef>
    <cs:fontRef idx="minor">
      <a:schemeClr val="tx1"/>
    </cs:fontRef>
  </cs:dataPoint>
  <cs:dataPoint3D>
    <cs:lnRef idx="0"/>
    <cs:fillRef idx="3">
      <cs:styleClr val="auto"/>
    </cs:fillRef>
    <cs:effectRef idx="2">
      <a:schemeClr val="dk1"/>
    </cs:effectRef>
    <cs:fontRef idx="minor">
      <a:schemeClr val="tx1"/>
    </cs:fontRef>
  </cs:dataPoint3D>
  <cs:dataPointLine>
    <cs:lnRef idx="1">
      <cs:styleClr val="auto"/>
    </cs:lnRef>
    <cs:lineWidthScale>5</cs:lineWidthScale>
    <cs:fillRef idx="0"/>
    <cs:effectRef idx="0"/>
    <cs:fontRef idx="minor">
      <a:schemeClr val="tx1"/>
    </cs:fontRef>
    <cs:spPr>
      <a:ln cap="rnd">
        <a:round/>
      </a:ln>
    </cs:spPr>
  </cs:dataPointLine>
  <cs:dataPointMarker>
    <cs:lnRef idx="1">
      <cs:styleClr val="auto"/>
    </cs:lnRef>
    <cs:fillRef idx="3">
      <cs:styleClr val="auto"/>
    </cs:fillRef>
    <cs:effectRef idx="2">
      <a:schemeClr val="dk1"/>
    </cs:effectRef>
    <cs:fontRef idx="minor">
      <a:schemeClr val="tx1"/>
    </cs:fontRef>
    <cs:spPr>
      <a:ln>
        <a:round/>
      </a:ln>
    </cs:spPr>
  </cs:dataPointMarker>
  <cs:dataPointMarkerLayout/>
  <cs:dataPointWireframe>
    <cs:lnRef idx="1">
      <cs:styleClr val="auto"/>
    </cs:lnRef>
    <cs:fillRef idx="0"/>
    <cs:effectRef idx="0"/>
    <cs:fontRef idx="minor">
      <a:schemeClr val="tx1"/>
    </cs:fontRef>
    <cs:spPr>
      <a:ln>
        <a:round/>
      </a:ln>
    </cs:spPr>
  </cs:dataPointWireframe>
  <cs:dataTable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dataTable>
  <cs:downBar>
    <cs:lnRef idx="0"/>
    <cs:fillRef idx="3">
      <a:schemeClr val="dk1">
        <a:tint val="95000"/>
      </a:schemeClr>
    </cs:fillRef>
    <cs:effectRef idx="2">
      <a:schemeClr val="dk1"/>
    </cs:effectRef>
    <cs:fontRef idx="minor">
      <a:schemeClr val="tx1"/>
    </cs:fontRef>
  </cs:downBar>
  <cs:drop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dropLine>
  <cs:errorBar>
    <cs:lnRef idx="1">
      <a:schemeClr val="tx1"/>
    </cs:lnRef>
    <cs:fillRef idx="1">
      <a:schemeClr val="tx1"/>
    </cs:fillRef>
    <cs:effectRef idx="0"/>
    <cs:fontRef idx="minor">
      <a:schemeClr val="tx1"/>
    </cs:fontRef>
    <cs:spPr>
      <a:ln>
        <a:round/>
      </a:ln>
    </cs:spPr>
  </cs:errorBar>
  <cs:flo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floor>
  <cs:gridlineMaj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gridlineMajor>
  <cs:gridlineMinor>
    <cs:lnRef idx="1">
      <a:schemeClr val="tx1">
        <a:tint val="50000"/>
      </a:schemeClr>
    </cs:lnRef>
    <cs:fillRef idx="0"/>
    <cs:effectRef idx="0"/>
    <cs:fontRef idx="minor">
      <a:schemeClr val="tx1"/>
    </cs:fontRef>
    <cs:spPr>
      <a:ln>
        <a:round/>
      </a:ln>
    </cs:spPr>
  </cs:gridlineMinor>
  <cs:hiLo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hiLoLine>
  <cs:leader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leaderLine>
  <cs:legend>
    <cs:lnRef idx="0"/>
    <cs:fillRef idx="0"/>
    <cs:effectRef idx="0"/>
    <cs:fontRef idx="minor">
      <a:schemeClr val="tx1"/>
    </cs:fontRef>
    <cs:defRPr sz="1000" kern="1200"/>
  </cs:legend>
  <cs:plotArea mods="allowNoFillOverride allowNoLineOverride">
    <cs:lnRef idx="0"/>
    <cs:fillRef idx="1">
      <a:schemeClr val="bg1"/>
    </cs:fillRef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seriesAxis>
  <cs:series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seriesLine>
  <cs:title>
    <cs:lnRef idx="0"/>
    <cs:fillRef idx="0"/>
    <cs:effectRef idx="0"/>
    <cs:fontRef idx="minor">
      <a:schemeClr val="tx1"/>
    </cs:fontRef>
    <cs:defRPr sz="1800" b="1" kern="1200"/>
  </cs:title>
  <cs:trendline>
    <cs:lnRef idx="1">
      <a:schemeClr val="tx1"/>
    </cs:lnRef>
    <cs:fillRef idx="0"/>
    <cs:effectRef idx="0"/>
    <cs:fontRef idx="minor">
      <a:schemeClr val="tx1"/>
    </cs:fontRef>
    <cs:spPr>
      <a:ln cap="rnd">
        <a:round/>
      </a:ln>
    </cs:spPr>
  </cs:trendline>
  <cs:trendlineLabel>
    <cs:lnRef idx="0"/>
    <cs:fillRef idx="0"/>
    <cs:effectRef idx="0"/>
    <cs:fontRef idx="minor">
      <a:schemeClr val="tx1"/>
    </cs:fontRef>
    <cs:defRPr sz="1000" kern="1200"/>
  </cs:trendlineLabel>
  <cs:upBar>
    <cs:lnRef idx="0"/>
    <cs:fillRef idx="3">
      <a:schemeClr val="dk1">
        <a:tint val="5000"/>
      </a:schemeClr>
    </cs:fillRef>
    <cs:effectRef idx="2">
      <a:schemeClr val="dk1"/>
    </cs:effectRef>
    <cs:fontRef idx="minor">
      <a:schemeClr val="tx1"/>
    </cs:fontRef>
  </cs:upBar>
  <cs:value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valueAxis>
  <cs:wall>
    <cs:lnRef idx="0"/>
    <cs:fillRef idx="0"/>
    <cs:effectRef idx="0"/>
    <cs:fontRef idx="minor">
      <a:schemeClr val="tx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3B6AA50-4B14-4F6D-B373-DD6D51A523B9}" type="datetimeFigureOut">
              <a:rPr lang="zh-CN" altLang="en-US" smtClean="0"/>
              <a:t>2020/11/3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38657E-75A0-4BBE-8555-2C703871A77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69759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2445702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55278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43283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122439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048107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120660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053073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6375745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813253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680856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3673587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506188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4558678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75321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7361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59058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364262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260611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010423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77886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681540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37309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03/11/2020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11281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48053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25731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7"/>
          <p:cNvSpPr txBox="1">
            <a:spLocks/>
          </p:cNvSpPr>
          <p:nvPr/>
        </p:nvSpPr>
        <p:spPr>
          <a:xfrm>
            <a:off x="4042252" y="228609"/>
            <a:ext cx="4125845" cy="669799"/>
          </a:xfrm>
          <a:prstGeom prst="rect">
            <a:avLst/>
          </a:prstGeom>
        </p:spPr>
        <p:txBody>
          <a:bodyPr vert="horz" wrap="square" lIns="91440" tIns="45720" rIns="91440" bIns="45720" rtlCol="0">
            <a:sp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buFont typeface="Arial" pitchFamily="34" charset="0"/>
              <a:buNone/>
            </a:pPr>
            <a:r>
              <a:rPr lang="id-ID" sz="28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Clustered Bar Sample</a:t>
            </a:r>
            <a:endParaRPr lang="en-US" sz="2800" dirty="0" smtClean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659526" y="749768"/>
            <a:ext cx="2891295" cy="36355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ctr"/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Put a relevant subtitle in this line</a:t>
            </a:r>
            <a:endParaRPr lang="en-US" sz="1100" dirty="0">
              <a:solidFill>
                <a:schemeClr val="bg1">
                  <a:lumMod val="6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aphicFrame>
        <p:nvGraphicFramePr>
          <p:cNvPr id="9" name="Char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86584551"/>
              </p:ext>
            </p:extLst>
          </p:nvPr>
        </p:nvGraphicFramePr>
        <p:xfrm>
          <a:off x="1099816" y="1515334"/>
          <a:ext cx="4697906" cy="31319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Chart 9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956740506"/>
              </p:ext>
            </p:extLst>
          </p:nvPr>
        </p:nvGraphicFramePr>
        <p:xfrm>
          <a:off x="6353063" y="1504833"/>
          <a:ext cx="4697906" cy="31319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Content Placeholder 2"/>
          <p:cNvSpPr txBox="1">
            <a:spLocks noChangeAspect="1"/>
          </p:cNvSpPr>
          <p:nvPr/>
        </p:nvSpPr>
        <p:spPr>
          <a:xfrm>
            <a:off x="1280159" y="4548587"/>
            <a:ext cx="4346917" cy="1613057"/>
          </a:xfrm>
          <a:prstGeom prst="rect">
            <a:avLst/>
          </a:prstGeom>
          <a:noFill/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sz="1800" b="1" dirty="0" smtClean="0">
                <a:solidFill>
                  <a:schemeClr val="accent1"/>
                </a:solidFill>
                <a:ea typeface="Roboto" panose="02000000000000000000" pitchFamily="2" charset="0"/>
              </a:rPr>
              <a:t>201</a:t>
            </a:r>
            <a:r>
              <a:rPr lang="en-US" sz="1800" b="1" dirty="0" smtClean="0">
                <a:solidFill>
                  <a:schemeClr val="accent1"/>
                </a:solidFill>
                <a:ea typeface="Roboto" panose="02000000000000000000" pitchFamily="2" charset="0"/>
              </a:rPr>
              <a:t>9</a:t>
            </a:r>
            <a:endParaRPr lang="id-ID" sz="2400" b="1" dirty="0" smtClean="0">
              <a:solidFill>
                <a:schemeClr val="accent1"/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id-ID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S</a:t>
            </a:r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ome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form, by injected humor, or randomized words which don't look even slightly believable. If you are going to use a passage of </a:t>
            </a:r>
            <a:r>
              <a:rPr lang="en-US" sz="1100" dirty="0" err="1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Lorem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</a:t>
            </a:r>
            <a:r>
              <a:rPr lang="en-US" sz="1100" dirty="0" err="1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Ipsum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, you need to be sure there isn't anything 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embarrassing</a:t>
            </a:r>
            <a:endParaRPr lang="id-ID" sz="1100" dirty="0" smtClean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id-ID" sz="4800" dirty="0" smtClean="0">
                <a:solidFill>
                  <a:schemeClr val="tx1">
                    <a:lumMod val="65000"/>
                    <a:lumOff val="35000"/>
                  </a:schemeClr>
                </a:solidFill>
                <a:ea typeface="Roboto" panose="02000000000000000000" pitchFamily="2" charset="0"/>
              </a:rPr>
              <a:t>40%</a:t>
            </a:r>
            <a:endParaRPr lang="id-ID" sz="4800" dirty="0">
              <a:solidFill>
                <a:schemeClr val="tx1">
                  <a:lumMod val="65000"/>
                  <a:lumOff val="3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12" name="Content Placeholder 2"/>
          <p:cNvSpPr txBox="1">
            <a:spLocks noChangeAspect="1"/>
          </p:cNvSpPr>
          <p:nvPr/>
        </p:nvSpPr>
        <p:spPr>
          <a:xfrm>
            <a:off x="6513342" y="4548587"/>
            <a:ext cx="4346916" cy="1613058"/>
          </a:xfrm>
          <a:prstGeom prst="rect">
            <a:avLst/>
          </a:prstGeom>
          <a:noFill/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sz="1800" b="1" dirty="0" smtClean="0">
                <a:solidFill>
                  <a:schemeClr val="accent2"/>
                </a:solidFill>
                <a:ea typeface="Roboto" panose="02000000000000000000" pitchFamily="2" charset="0"/>
              </a:rPr>
              <a:t>20</a:t>
            </a:r>
            <a:r>
              <a:rPr lang="en-US" sz="1800" b="1" dirty="0" smtClean="0">
                <a:solidFill>
                  <a:schemeClr val="accent2"/>
                </a:solidFill>
                <a:ea typeface="Roboto" panose="02000000000000000000" pitchFamily="2" charset="0"/>
              </a:rPr>
              <a:t>20</a:t>
            </a:r>
            <a:endParaRPr lang="id-ID" sz="2400" b="1" dirty="0" smtClean="0">
              <a:solidFill>
                <a:schemeClr val="accent2"/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id-ID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S</a:t>
            </a:r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uffered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alteration in some form, by injected humor, or randomized words which don't look even slightly believable. If you are going to use a passage of </a:t>
            </a:r>
            <a:r>
              <a:rPr lang="en-US" sz="1100" dirty="0" err="1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Lorem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</a:t>
            </a:r>
            <a:r>
              <a:rPr lang="en-US" sz="1100" dirty="0" err="1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Ipsum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, you need to be 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sure.</a:t>
            </a:r>
            <a:endParaRPr lang="id-ID" sz="1100" dirty="0" smtClean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id-ID" sz="4800" dirty="0" smtClean="0">
                <a:solidFill>
                  <a:schemeClr val="tx1">
                    <a:lumMod val="65000"/>
                    <a:lumOff val="35000"/>
                  </a:schemeClr>
                </a:solidFill>
                <a:ea typeface="Roboto" panose="02000000000000000000" pitchFamily="2" charset="0"/>
              </a:rPr>
              <a:t>50%</a:t>
            </a:r>
            <a:endParaRPr lang="id-ID" sz="4800" dirty="0">
              <a:solidFill>
                <a:schemeClr val="tx1">
                  <a:lumMod val="65000"/>
                  <a:lumOff val="35000"/>
                </a:schemeClr>
              </a:solidFill>
              <a:ea typeface="Roboto" panose="02000000000000000000" pitchFamily="2" charset="0"/>
            </a:endParaRPr>
          </a:p>
        </p:txBody>
      </p:sp>
      <p:grpSp>
        <p:nvGrpSpPr>
          <p:cNvPr id="13" name="Group 5"/>
          <p:cNvGrpSpPr>
            <a:grpSpLocks noChangeAspect="1"/>
          </p:cNvGrpSpPr>
          <p:nvPr/>
        </p:nvGrpSpPr>
        <p:grpSpPr>
          <a:xfrm>
            <a:off x="5852698" y="6509082"/>
            <a:ext cx="479439" cy="218278"/>
            <a:chOff x="5174774" y="2569166"/>
            <a:chExt cx="532711" cy="242528"/>
          </a:xfrm>
        </p:grpSpPr>
        <p:grpSp>
          <p:nvGrpSpPr>
            <p:cNvPr id="14" name="Group 7"/>
            <p:cNvGrpSpPr/>
            <p:nvPr userDrawn="1"/>
          </p:nvGrpSpPr>
          <p:grpSpPr>
            <a:xfrm>
              <a:off x="5462685" y="2572354"/>
              <a:ext cx="244800" cy="239340"/>
              <a:chOff x="5462685" y="2572354"/>
              <a:chExt cx="244800" cy="239340"/>
            </a:xfrm>
          </p:grpSpPr>
          <p:sp>
            <p:nvSpPr>
              <p:cNvPr id="18" name="Oval 14"/>
              <p:cNvSpPr/>
              <p:nvPr userDrawn="1"/>
            </p:nvSpPr>
            <p:spPr>
              <a:xfrm>
                <a:off x="5462685" y="2572354"/>
                <a:ext cx="244800" cy="23934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19" name="Chevron 15"/>
              <p:cNvSpPr/>
              <p:nvPr userDrawn="1"/>
            </p:nvSpPr>
            <p:spPr>
              <a:xfrm>
                <a:off x="5547183" y="2623708"/>
                <a:ext cx="126000" cy="143998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5" name="Group 11"/>
            <p:cNvGrpSpPr/>
            <p:nvPr userDrawn="1"/>
          </p:nvGrpSpPr>
          <p:grpSpPr>
            <a:xfrm rot="10800000">
              <a:off x="5174774" y="2569166"/>
              <a:ext cx="244800" cy="239339"/>
              <a:chOff x="5420353" y="2561777"/>
              <a:chExt cx="244800" cy="239339"/>
            </a:xfrm>
          </p:grpSpPr>
          <p:sp>
            <p:nvSpPr>
              <p:cNvPr id="16" name="Oval 12"/>
              <p:cNvSpPr/>
              <p:nvPr userDrawn="1"/>
            </p:nvSpPr>
            <p:spPr>
              <a:xfrm>
                <a:off x="5420353" y="2561777"/>
                <a:ext cx="244800" cy="239339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17" name="Chevron 13"/>
              <p:cNvSpPr/>
              <p:nvPr userDrawn="1"/>
            </p:nvSpPr>
            <p:spPr>
              <a:xfrm>
                <a:off x="5490336" y="2602557"/>
                <a:ext cx="126000" cy="144000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13541039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500"/>
                            </p:stCondLst>
                            <p:childTnLst>
                              <p:par>
                                <p:cTn id="1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2000"/>
                            </p:stCondLst>
                            <p:childTnLst>
                              <p:par>
                                <p:cTn id="1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Graphic spid="9" grpId="0">
        <p:bldAsOne/>
      </p:bldGraphic>
      <p:bldGraphic spid="10" grpId="0">
        <p:bldAsOne/>
      </p:bldGraphic>
      <p:bldP spid="11" grpId="0"/>
      <p:bldP spid="1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031111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Tikal Colored">
      <a:dk1>
        <a:sysClr val="windowText" lastClr="000000"/>
      </a:dk1>
      <a:lt1>
        <a:sysClr val="window" lastClr="FFFFFF"/>
      </a:lt1>
      <a:dk2>
        <a:srgbClr val="959596"/>
      </a:dk2>
      <a:lt2>
        <a:srgbClr val="D9D9D9"/>
      </a:lt2>
      <a:accent1>
        <a:srgbClr val="202F3D"/>
      </a:accent1>
      <a:accent2>
        <a:srgbClr val="1C9494"/>
      </a:accent2>
      <a:accent3>
        <a:srgbClr val="7CB554"/>
      </a:accent3>
      <a:accent4>
        <a:srgbClr val="FAC14D"/>
      </a:accent4>
      <a:accent5>
        <a:srgbClr val="F95647"/>
      </a:accent5>
      <a:accent6>
        <a:srgbClr val="002672"/>
      </a:accent6>
      <a:hlink>
        <a:srgbClr val="0000FF"/>
      </a:hlink>
      <a:folHlink>
        <a:srgbClr val="80008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3203</TotalTime>
  <Words>168</Words>
  <Application>Microsoft Office PowerPoint</Application>
  <PresentationFormat>宽屏</PresentationFormat>
  <Paragraphs>16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宋体</vt:lpstr>
      <vt:lpstr>微软雅黑</vt:lpstr>
      <vt:lpstr>Arial</vt:lpstr>
      <vt:lpstr>Calibri</vt:lpstr>
      <vt:lpstr>Calibri Light</vt:lpstr>
      <vt:lpstr>Open Sans</vt:lpstr>
      <vt:lpstr>Roboto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优品PPT</dc:creator>
  <cp:keywords>http:/www.ypppt.com</cp:keywords>
  <cp:lastModifiedBy>kan</cp:lastModifiedBy>
  <cp:revision>155</cp:revision>
  <dcterms:created xsi:type="dcterms:W3CDTF">2015-02-13T02:29:22Z</dcterms:created>
  <dcterms:modified xsi:type="dcterms:W3CDTF">2020-11-03T06:04:23Z</dcterms:modified>
</cp:coreProperties>
</file>

<file path=docProps/thumbnail.jpeg>
</file>