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7"/>
  </p:notesMasterIdLst>
  <p:sldIdLst>
    <p:sldId id="260" r:id="rId3"/>
    <p:sldId id="261" r:id="rId4"/>
    <p:sldId id="269" r:id="rId5"/>
    <p:sldId id="265" r:id="rId6"/>
    <p:sldId id="282" r:id="rId7"/>
    <p:sldId id="273" r:id="rId8"/>
    <p:sldId id="266" r:id="rId9"/>
    <p:sldId id="270" r:id="rId10"/>
    <p:sldId id="263" r:id="rId11"/>
    <p:sldId id="274" r:id="rId12"/>
    <p:sldId id="264" r:id="rId13"/>
    <p:sldId id="278" r:id="rId14"/>
    <p:sldId id="271" r:id="rId15"/>
    <p:sldId id="275" r:id="rId16"/>
    <p:sldId id="277" r:id="rId17"/>
    <p:sldId id="267" r:id="rId18"/>
    <p:sldId id="279" r:id="rId19"/>
    <p:sldId id="272" r:id="rId20"/>
    <p:sldId id="280" r:id="rId21"/>
    <p:sldId id="276" r:id="rId22"/>
    <p:sldId id="281" r:id="rId23"/>
    <p:sldId id="268" r:id="rId24"/>
    <p:sldId id="262" r:id="rId25"/>
    <p:sldId id="283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F53021-36F4-402E-9989-8C346A9A4DB8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35152-408B-40C5-9FB6-5C01B304C8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753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08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667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629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33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8783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635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2613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7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946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002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474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0180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859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1218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6225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284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6556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873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410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836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063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982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28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35152-408B-40C5-9FB6-5C01B304C8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40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111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35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76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33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047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254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226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477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909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021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135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4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540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D93B153-A24E-4BA8-AB0E-57ED13DD97F4}"/>
              </a:ext>
            </a:extLst>
          </p:cNvPr>
          <p:cNvSpPr txBox="1"/>
          <p:nvPr/>
        </p:nvSpPr>
        <p:spPr>
          <a:xfrm>
            <a:off x="1828799" y="900752"/>
            <a:ext cx="8789158" cy="307074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A1B38DF-5751-4173-8BD0-2C82259CD3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451"/>
            <a:ext cx="12192000" cy="532560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B850E33-4FF1-4FC5-99E4-85786DD5F65D}"/>
              </a:ext>
            </a:extLst>
          </p:cNvPr>
          <p:cNvSpPr txBox="1"/>
          <p:nvPr/>
        </p:nvSpPr>
        <p:spPr>
          <a:xfrm>
            <a:off x="2483891" y="1284473"/>
            <a:ext cx="74789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劳动最光荣</a:t>
            </a:r>
          </a:p>
        </p:txBody>
      </p:sp>
    </p:spTree>
    <p:extLst>
      <p:ext uri="{BB962C8B-B14F-4D97-AF65-F5344CB8AC3E}">
        <p14:creationId xmlns:p14="http://schemas.microsoft.com/office/powerpoint/2010/main" val="38125434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4A2C1E6-BC00-4141-8CA9-30F0A71280E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7A2B6D-DC50-41B5-B19E-DC859DB4BC1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06435F-708B-4934-8FB2-8EE5404429B8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 127">
            <a:extLst>
              <a:ext uri="{FF2B5EF4-FFF2-40B4-BE49-F238E27FC236}">
                <a16:creationId xmlns="" xmlns:a16="http://schemas.microsoft.com/office/drawing/2014/main" id="{235EA104-0518-4158-A844-AB95C2F6E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7313" y="1974850"/>
            <a:ext cx="2784475" cy="278447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Freeform 1672">
            <a:extLst>
              <a:ext uri="{FF2B5EF4-FFF2-40B4-BE49-F238E27FC236}">
                <a16:creationId xmlns="" xmlns:a16="http://schemas.microsoft.com/office/drawing/2014/main" id="{E8F7ECAD-EA38-4E3C-A1F7-26B768CA53C9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949450" y="2706688"/>
            <a:ext cx="1689100" cy="1462087"/>
          </a:xfrm>
          <a:custGeom>
            <a:avLst/>
            <a:gdLst>
              <a:gd name="T0" fmla="*/ 2147483647 w 174"/>
              <a:gd name="T1" fmla="*/ 2147483647 h 152"/>
              <a:gd name="T2" fmla="*/ 2147483647 w 174"/>
              <a:gd name="T3" fmla="*/ 2147483647 h 152"/>
              <a:gd name="T4" fmla="*/ 2147483647 w 174"/>
              <a:gd name="T5" fmla="*/ 2147483647 h 152"/>
              <a:gd name="T6" fmla="*/ 2147483647 w 174"/>
              <a:gd name="T7" fmla="*/ 2147483647 h 152"/>
              <a:gd name="T8" fmla="*/ 2147483647 w 174"/>
              <a:gd name="T9" fmla="*/ 2147483647 h 152"/>
              <a:gd name="T10" fmla="*/ 2147483647 w 174"/>
              <a:gd name="T11" fmla="*/ 2147483647 h 152"/>
              <a:gd name="T12" fmla="*/ 2147483647 w 174"/>
              <a:gd name="T13" fmla="*/ 2147483647 h 152"/>
              <a:gd name="T14" fmla="*/ 2147483647 w 174"/>
              <a:gd name="T15" fmla="*/ 2147483647 h 152"/>
              <a:gd name="T16" fmla="*/ 2147483647 w 174"/>
              <a:gd name="T17" fmla="*/ 2147483647 h 152"/>
              <a:gd name="T18" fmla="*/ 2147483647 w 174"/>
              <a:gd name="T19" fmla="*/ 2147483647 h 152"/>
              <a:gd name="T20" fmla="*/ 2147483647 w 174"/>
              <a:gd name="T21" fmla="*/ 2147483647 h 152"/>
              <a:gd name="T22" fmla="*/ 2147483647 w 174"/>
              <a:gd name="T23" fmla="*/ 0 h 152"/>
              <a:gd name="T24" fmla="*/ 2147483647 w 174"/>
              <a:gd name="T25" fmla="*/ 0 h 152"/>
              <a:gd name="T26" fmla="*/ 0 w 174"/>
              <a:gd name="T27" fmla="*/ 2147483647 h 152"/>
              <a:gd name="T28" fmla="*/ 0 w 174"/>
              <a:gd name="T29" fmla="*/ 2147483647 h 152"/>
              <a:gd name="T30" fmla="*/ 2147483647 w 174"/>
              <a:gd name="T31" fmla="*/ 2147483647 h 152"/>
              <a:gd name="T32" fmla="*/ 2147483647 w 174"/>
              <a:gd name="T33" fmla="*/ 2147483647 h 152"/>
              <a:gd name="T34" fmla="*/ 2147483647 w 174"/>
              <a:gd name="T35" fmla="*/ 2147483647 h 152"/>
              <a:gd name="T36" fmla="*/ 2147483647 w 174"/>
              <a:gd name="T37" fmla="*/ 2147483647 h 152"/>
              <a:gd name="T38" fmla="*/ 2147483647 w 174"/>
              <a:gd name="T39" fmla="*/ 0 h 152"/>
              <a:gd name="T40" fmla="*/ 2147483647 w 174"/>
              <a:gd name="T41" fmla="*/ 2147483647 h 152"/>
              <a:gd name="T42" fmla="*/ 2147483647 w 174"/>
              <a:gd name="T43" fmla="*/ 2147483647 h 152"/>
              <a:gd name="T44" fmla="*/ 2147483647 w 174"/>
              <a:gd name="T45" fmla="*/ 2147483647 h 152"/>
              <a:gd name="T46" fmla="*/ 2147483647 w 174"/>
              <a:gd name="T47" fmla="*/ 2147483647 h 152"/>
              <a:gd name="T48" fmla="*/ 2147483647 w 174"/>
              <a:gd name="T49" fmla="*/ 2147483647 h 1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74"/>
              <a:gd name="T76" fmla="*/ 0 h 152"/>
              <a:gd name="T77" fmla="*/ 174 w 174"/>
              <a:gd name="T78" fmla="*/ 152 h 1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74" h="152">
                <a:moveTo>
                  <a:pt x="109" y="132"/>
                </a:moveTo>
                <a:cubicBezTo>
                  <a:pt x="108" y="130"/>
                  <a:pt x="108" y="129"/>
                  <a:pt x="108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30"/>
                  <a:pt x="65" y="133"/>
                  <a:pt x="64" y="137"/>
                </a:cubicBezTo>
                <a:cubicBezTo>
                  <a:pt x="63" y="140"/>
                  <a:pt x="61" y="143"/>
                  <a:pt x="59" y="145"/>
                </a:cubicBezTo>
                <a:cubicBezTo>
                  <a:pt x="57" y="147"/>
                  <a:pt x="54" y="148"/>
                  <a:pt x="50" y="148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0" y="148"/>
                  <a:pt x="117" y="147"/>
                  <a:pt x="115" y="145"/>
                </a:cubicBezTo>
                <a:cubicBezTo>
                  <a:pt x="112" y="142"/>
                  <a:pt x="110" y="137"/>
                  <a:pt x="109" y="132"/>
                </a:cubicBezTo>
                <a:close/>
                <a:moveTo>
                  <a:pt x="169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2" y="118"/>
                  <a:pt x="5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72" y="118"/>
                  <a:pt x="174" y="116"/>
                  <a:pt x="174" y="113"/>
                </a:cubicBezTo>
                <a:cubicBezTo>
                  <a:pt x="174" y="5"/>
                  <a:pt x="174" y="5"/>
                  <a:pt x="174" y="5"/>
                </a:cubicBezTo>
                <a:cubicBezTo>
                  <a:pt x="174" y="3"/>
                  <a:pt x="172" y="0"/>
                  <a:pt x="169" y="0"/>
                </a:cubicBezTo>
                <a:close/>
                <a:moveTo>
                  <a:pt x="16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12" y="13"/>
                  <a:pt x="12" y="13"/>
                  <a:pt x="12" y="13"/>
                </a:cubicBezTo>
                <a:cubicBezTo>
                  <a:pt x="162" y="13"/>
                  <a:pt x="162" y="13"/>
                  <a:pt x="162" y="13"/>
                </a:cubicBezTo>
                <a:lnTo>
                  <a:pt x="162" y="106"/>
                </a:lnTo>
                <a:close/>
              </a:path>
            </a:pathLst>
          </a:custGeom>
          <a:solidFill>
            <a:srgbClr val="FFFB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12">
            <a:extLst>
              <a:ext uri="{FF2B5EF4-FFF2-40B4-BE49-F238E27FC236}">
                <a16:creationId xmlns="" xmlns:a16="http://schemas.microsoft.com/office/drawing/2014/main" id="{FDF789E5-C110-4646-9DF8-15B20DAB4F13}"/>
              </a:ext>
            </a:extLst>
          </p:cNvPr>
          <p:cNvGrpSpPr>
            <a:grpSpLocks/>
          </p:cNvGrpSpPr>
          <p:nvPr/>
        </p:nvGrpSpPr>
        <p:grpSpPr bwMode="auto">
          <a:xfrm>
            <a:off x="8369300" y="2044700"/>
            <a:ext cx="2714625" cy="2714625"/>
            <a:chOff x="0" y="0"/>
            <a:chExt cx="2715124" cy="2715124"/>
          </a:xfrm>
        </p:grpSpPr>
        <p:sp>
          <p:nvSpPr>
            <p:cNvPr id="8" name="椭圆 125">
              <a:extLst>
                <a:ext uri="{FF2B5EF4-FFF2-40B4-BE49-F238E27FC236}">
                  <a16:creationId xmlns="" xmlns:a16="http://schemas.microsoft.com/office/drawing/2014/main" id="{9FA279B6-069E-47DB-907F-459531861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15124" cy="27151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Freeform 1639">
              <a:extLst>
                <a:ext uri="{FF2B5EF4-FFF2-40B4-BE49-F238E27FC236}">
                  <a16:creationId xmlns="" xmlns:a16="http://schemas.microsoft.com/office/drawing/2014/main" id="{F1FA3772-96A5-4465-8E23-F7B3F94522D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50446" y="728305"/>
              <a:ext cx="1781286" cy="1329319"/>
            </a:xfrm>
            <a:custGeom>
              <a:avLst/>
              <a:gdLst>
                <a:gd name="T0" fmla="*/ 2147483647 w 174"/>
                <a:gd name="T1" fmla="*/ 2147483647 h 130"/>
                <a:gd name="T2" fmla="*/ 2147483647 w 174"/>
                <a:gd name="T3" fmla="*/ 2147483647 h 130"/>
                <a:gd name="T4" fmla="*/ 2147483647 w 174"/>
                <a:gd name="T5" fmla="*/ 2147483647 h 130"/>
                <a:gd name="T6" fmla="*/ 2147483647 w 174"/>
                <a:gd name="T7" fmla="*/ 2147483647 h 130"/>
                <a:gd name="T8" fmla="*/ 2147483647 w 174"/>
                <a:gd name="T9" fmla="*/ 2147483647 h 130"/>
                <a:gd name="T10" fmla="*/ 2147483647 w 174"/>
                <a:gd name="T11" fmla="*/ 2147483647 h 130"/>
                <a:gd name="T12" fmla="*/ 2147483647 w 174"/>
                <a:gd name="T13" fmla="*/ 2147483647 h 130"/>
                <a:gd name="T14" fmla="*/ 2147483647 w 174"/>
                <a:gd name="T15" fmla="*/ 2147483647 h 130"/>
                <a:gd name="T16" fmla="*/ 2147483647 w 174"/>
                <a:gd name="T17" fmla="*/ 2147483647 h 130"/>
                <a:gd name="T18" fmla="*/ 2147483647 w 174"/>
                <a:gd name="T19" fmla="*/ 2147483647 h 130"/>
                <a:gd name="T20" fmla="*/ 2147483647 w 174"/>
                <a:gd name="T21" fmla="*/ 2147483647 h 130"/>
                <a:gd name="T22" fmla="*/ 2147483647 w 174"/>
                <a:gd name="T23" fmla="*/ 2147483647 h 130"/>
                <a:gd name="T24" fmla="*/ 2147483647 w 174"/>
                <a:gd name="T25" fmla="*/ 2147483647 h 130"/>
                <a:gd name="T26" fmla="*/ 2147483647 w 174"/>
                <a:gd name="T27" fmla="*/ 2147483647 h 130"/>
                <a:gd name="T28" fmla="*/ 2147483647 w 174"/>
                <a:gd name="T29" fmla="*/ 0 h 130"/>
                <a:gd name="T30" fmla="*/ 2147483647 w 174"/>
                <a:gd name="T31" fmla="*/ 0 h 130"/>
                <a:gd name="T32" fmla="*/ 2147483647 w 174"/>
                <a:gd name="T33" fmla="*/ 2147483647 h 130"/>
                <a:gd name="T34" fmla="*/ 2147483647 w 174"/>
                <a:gd name="T35" fmla="*/ 2147483647 h 130"/>
                <a:gd name="T36" fmla="*/ 2147483647 w 174"/>
                <a:gd name="T37" fmla="*/ 2147483647 h 130"/>
                <a:gd name="T38" fmla="*/ 2147483647 w 174"/>
                <a:gd name="T39" fmla="*/ 2147483647 h 130"/>
                <a:gd name="T40" fmla="*/ 2147483647 w 174"/>
                <a:gd name="T41" fmla="*/ 2147483647 h 130"/>
                <a:gd name="T42" fmla="*/ 2147483647 w 174"/>
                <a:gd name="T43" fmla="*/ 2147483647 h 130"/>
                <a:gd name="T44" fmla="*/ 2147483647 w 174"/>
                <a:gd name="T45" fmla="*/ 2147483647 h 130"/>
                <a:gd name="T46" fmla="*/ 2147483647 w 174"/>
                <a:gd name="T47" fmla="*/ 2147483647 h 130"/>
                <a:gd name="T48" fmla="*/ 2147483647 w 174"/>
                <a:gd name="T49" fmla="*/ 2147483647 h 130"/>
                <a:gd name="T50" fmla="*/ 2147483647 w 174"/>
                <a:gd name="T51" fmla="*/ 2147483647 h 130"/>
                <a:gd name="T52" fmla="*/ 2147483647 w 174"/>
                <a:gd name="T53" fmla="*/ 2147483647 h 130"/>
                <a:gd name="T54" fmla="*/ 2147483647 w 174"/>
                <a:gd name="T55" fmla="*/ 2147483647 h 130"/>
                <a:gd name="T56" fmla="*/ 2147483647 w 174"/>
                <a:gd name="T57" fmla="*/ 2147483647 h 130"/>
                <a:gd name="T58" fmla="*/ 2147483647 w 174"/>
                <a:gd name="T59" fmla="*/ 2147483647 h 130"/>
                <a:gd name="T60" fmla="*/ 0 w 174"/>
                <a:gd name="T61" fmla="*/ 2147483647 h 130"/>
                <a:gd name="T62" fmla="*/ 2147483647 w 174"/>
                <a:gd name="T63" fmla="*/ 2147483647 h 130"/>
                <a:gd name="T64" fmla="*/ 2147483647 w 174"/>
                <a:gd name="T65" fmla="*/ 2147483647 h 130"/>
                <a:gd name="T66" fmla="*/ 2147483647 w 174"/>
                <a:gd name="T67" fmla="*/ 2147483647 h 130"/>
                <a:gd name="T68" fmla="*/ 2147483647 w 174"/>
                <a:gd name="T69" fmla="*/ 2147483647 h 13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4"/>
                <a:gd name="T106" fmla="*/ 0 h 130"/>
                <a:gd name="T107" fmla="*/ 174 w 174"/>
                <a:gd name="T108" fmla="*/ 130 h 13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4" h="130">
                  <a:moveTo>
                    <a:pt x="160" y="97"/>
                  </a:moveTo>
                  <a:cubicBezTo>
                    <a:pt x="14" y="97"/>
                    <a:pt x="14" y="97"/>
                    <a:pt x="14" y="97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171" y="118"/>
                    <a:pt x="171" y="118"/>
                    <a:pt x="171" y="118"/>
                  </a:cubicBezTo>
                  <a:lnTo>
                    <a:pt x="160" y="97"/>
                  </a:lnTo>
                  <a:close/>
                  <a:moveTo>
                    <a:pt x="69" y="113"/>
                  </a:moveTo>
                  <a:cubicBezTo>
                    <a:pt x="73" y="105"/>
                    <a:pt x="73" y="105"/>
                    <a:pt x="73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5" y="113"/>
                    <a:pt x="105" y="113"/>
                    <a:pt x="105" y="113"/>
                  </a:cubicBezTo>
                  <a:lnTo>
                    <a:pt x="69" y="113"/>
                  </a:lnTo>
                  <a:close/>
                  <a:moveTo>
                    <a:pt x="157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1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2"/>
                    <a:pt x="156" y="0"/>
                    <a:pt x="15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7" y="2"/>
                    <a:pt x="17" y="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8" y="92"/>
                    <a:pt x="158" y="92"/>
                    <a:pt x="158" y="92"/>
                  </a:cubicBezTo>
                  <a:lnTo>
                    <a:pt x="157" y="92"/>
                  </a:lnTo>
                  <a:close/>
                  <a:moveTo>
                    <a:pt x="147" y="85"/>
                  </a:moveTo>
                  <a:cubicBezTo>
                    <a:pt x="27" y="85"/>
                    <a:pt x="27" y="85"/>
                    <a:pt x="27" y="85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47" y="10"/>
                    <a:pt x="147" y="10"/>
                    <a:pt x="147" y="10"/>
                  </a:cubicBezTo>
                  <a:lnTo>
                    <a:pt x="147" y="85"/>
                  </a:lnTo>
                  <a:close/>
                  <a:moveTo>
                    <a:pt x="173" y="123"/>
                  </a:moveTo>
                  <a:cubicBezTo>
                    <a:pt x="1" y="123"/>
                    <a:pt x="1" y="123"/>
                    <a:pt x="1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6"/>
                    <a:pt x="2" y="130"/>
                    <a:pt x="4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2" y="130"/>
                    <a:pt x="174" y="126"/>
                    <a:pt x="174" y="124"/>
                  </a:cubicBezTo>
                  <a:lnTo>
                    <a:pt x="173" y="123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10" name="椭圆 11">
            <a:extLst>
              <a:ext uri="{FF2B5EF4-FFF2-40B4-BE49-F238E27FC236}">
                <a16:creationId xmlns="" xmlns:a16="http://schemas.microsoft.com/office/drawing/2014/main" id="{705F3D5F-1239-469D-AD5B-777B56D17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2238" y="2549525"/>
            <a:ext cx="1600200" cy="1600200"/>
          </a:xfrm>
          <a:prstGeom prst="ellipse">
            <a:avLst/>
          </a:prstGeom>
          <a:solidFill>
            <a:schemeClr val="tx1"/>
          </a:solidFill>
          <a:ln w="85725">
            <a:solidFill>
              <a:srgbClr val="FFFBE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35">
            <a:extLst>
              <a:ext uri="{FF2B5EF4-FFF2-40B4-BE49-F238E27FC236}">
                <a16:creationId xmlns="" xmlns:a16="http://schemas.microsoft.com/office/drawing/2014/main" id="{5A745BF3-B9F6-49D2-AAE0-47D1E266E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6063" y="2905125"/>
            <a:ext cx="1371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65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椭圆 136">
            <a:extLst>
              <a:ext uri="{FF2B5EF4-FFF2-40B4-BE49-F238E27FC236}">
                <a16:creationId xmlns="" xmlns:a16="http://schemas.microsoft.com/office/drawing/2014/main" id="{39113736-89BF-4238-B399-43410DCF2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25" y="2536825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37">
            <a:extLst>
              <a:ext uri="{FF2B5EF4-FFF2-40B4-BE49-F238E27FC236}">
                <a16:creationId xmlns="" xmlns:a16="http://schemas.microsoft.com/office/drawing/2014/main" id="{938D3765-6D32-454B-80A0-C2B8DA0D4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5825" y="2869768"/>
            <a:ext cx="1371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35</a:t>
            </a:r>
            <a:r>
              <a:rPr lang="en-US" altLang="zh-CN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4000" b="1" dirty="0">
              <a:solidFill>
                <a:srgbClr val="FF940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8">
            <a:extLst>
              <a:ext uri="{FF2B5EF4-FFF2-40B4-BE49-F238E27FC236}">
                <a16:creationId xmlns="" xmlns:a16="http://schemas.microsoft.com/office/drawing/2014/main" id="{DFF409FA-ACA6-474D-A3F1-40ADCE8BD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488" y="2730500"/>
            <a:ext cx="9223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VS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A0BB222-0B5E-43E6-A1AE-3B7629979671}"/>
              </a:ext>
            </a:extLst>
          </p:cNvPr>
          <p:cNvSpPr txBox="1"/>
          <p:nvPr/>
        </p:nvSpPr>
        <p:spPr>
          <a:xfrm>
            <a:off x="1825451" y="542598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AF8E557-214B-4096-942F-71A0026EEDA7}"/>
              </a:ext>
            </a:extLst>
          </p:cNvPr>
          <p:cNvSpPr txBox="1"/>
          <p:nvPr/>
        </p:nvSpPr>
        <p:spPr>
          <a:xfrm>
            <a:off x="1825451" y="5763050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C8D76CF-19CB-4737-8BAE-520435517A64}"/>
              </a:ext>
            </a:extLst>
          </p:cNvPr>
          <p:cNvSpPr txBox="1"/>
          <p:nvPr/>
        </p:nvSpPr>
        <p:spPr>
          <a:xfrm>
            <a:off x="2143298" y="5025874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115C9F9E-6AD5-4F8C-881C-1521BA771185}"/>
              </a:ext>
            </a:extLst>
          </p:cNvPr>
          <p:cNvSpPr txBox="1"/>
          <p:nvPr/>
        </p:nvSpPr>
        <p:spPr>
          <a:xfrm>
            <a:off x="8793368" y="5396695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643B44A-BE49-409E-91C5-1771CBC9BF33}"/>
              </a:ext>
            </a:extLst>
          </p:cNvPr>
          <p:cNvSpPr txBox="1"/>
          <p:nvPr/>
        </p:nvSpPr>
        <p:spPr>
          <a:xfrm>
            <a:off x="8793368" y="573376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FCF807D-A890-4DD2-8504-6C426F0147A4}"/>
              </a:ext>
            </a:extLst>
          </p:cNvPr>
          <p:cNvSpPr txBox="1"/>
          <p:nvPr/>
        </p:nvSpPr>
        <p:spPr>
          <a:xfrm>
            <a:off x="9111215" y="4996585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9017882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  <p:bldP spid="10" grpId="0" animBg="1"/>
      <p:bldP spid="11" grpId="0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BF731E6F-C08F-4C62-9A0D-49B2DC68F6F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02F3A1E-E815-4036-9BAE-EEE5BA7950FF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A3B7D82-11A8-4A15-9365-1F98005CE097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925BDDA-7F64-4759-8E22-AB4511A96CC3}"/>
              </a:ext>
            </a:extLst>
          </p:cNvPr>
          <p:cNvSpPr txBox="1"/>
          <p:nvPr/>
        </p:nvSpPr>
        <p:spPr>
          <a:xfrm>
            <a:off x="4680677" y="1776198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劳动节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B79A558-7C8D-4B3D-877C-5062817EA879}"/>
              </a:ext>
            </a:extLst>
          </p:cNvPr>
          <p:cNvSpPr/>
          <p:nvPr/>
        </p:nvSpPr>
        <p:spPr>
          <a:xfrm>
            <a:off x="4849394" y="2667828"/>
            <a:ext cx="1502050" cy="944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4CA1105-409A-4193-B446-62699B47A3FF}"/>
              </a:ext>
            </a:extLst>
          </p:cNvPr>
          <p:cNvSpPr/>
          <p:nvPr/>
        </p:nvSpPr>
        <p:spPr>
          <a:xfrm>
            <a:off x="4680677" y="3038535"/>
            <a:ext cx="6717858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五一国际劳动节（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International Labor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May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），又称国际劳动节、劳动节，是世界上大多数国家的劳动节。节日源于美国芝加哥城的工人大罢工。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5E308A16-F7E2-4E8A-BC3E-B28749BB7A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92" y="1989088"/>
            <a:ext cx="3973561" cy="397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6865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4A2C1E6-BC00-4141-8CA9-30F0A71280E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7A2B6D-DC50-41B5-B19E-DC859DB4BC1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06435F-708B-4934-8FB2-8EE5404429B8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E3082200-4C7D-4B5D-BEA6-9C25BF793AAB}"/>
              </a:ext>
            </a:extLst>
          </p:cNvPr>
          <p:cNvSpPr>
            <a:spLocks noChangeAspect="1"/>
          </p:cNvSpPr>
          <p:nvPr/>
        </p:nvSpPr>
        <p:spPr bwMode="auto">
          <a:xfrm>
            <a:off x="1731515" y="2286141"/>
            <a:ext cx="1249810" cy="1246715"/>
          </a:xfrm>
          <a:prstGeom prst="ellipse">
            <a:avLst/>
          </a:prstGeom>
          <a:noFill/>
          <a:ln>
            <a:solidFill>
              <a:srgbClr val="183A5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ECD7551E-FD87-4B90-90CF-A01E972E74E7}"/>
              </a:ext>
            </a:extLst>
          </p:cNvPr>
          <p:cNvSpPr>
            <a:spLocks noChangeAspect="1"/>
          </p:cNvSpPr>
          <p:nvPr/>
        </p:nvSpPr>
        <p:spPr bwMode="auto">
          <a:xfrm>
            <a:off x="2035745" y="3109118"/>
            <a:ext cx="641350" cy="63976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A4F0870C-1695-4616-9B63-083266A5687A}"/>
              </a:ext>
            </a:extLst>
          </p:cNvPr>
          <p:cNvSpPr txBox="1">
            <a:spLocks/>
          </p:cNvSpPr>
          <p:nvPr/>
        </p:nvSpPr>
        <p:spPr bwMode="auto">
          <a:xfrm>
            <a:off x="2018346" y="2629528"/>
            <a:ext cx="792088" cy="45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2800" dirty="0">
                <a:solidFill>
                  <a:srgbClr val="183A5D"/>
                </a:solidFill>
                <a:latin typeface="Roboto condensed"/>
                <a:cs typeface="Roboto condensed"/>
              </a:rPr>
              <a:t>28%</a:t>
            </a:r>
          </a:p>
        </p:txBody>
      </p:sp>
      <p:sp>
        <p:nvSpPr>
          <p:cNvPr id="8" name="Freeform 11">
            <a:extLst>
              <a:ext uri="{FF2B5EF4-FFF2-40B4-BE49-F238E27FC236}">
                <a16:creationId xmlns="" xmlns:a16="http://schemas.microsoft.com/office/drawing/2014/main" id="{B304075F-4E9E-4167-AB63-1FE0F8EBCFD5}"/>
              </a:ext>
            </a:extLst>
          </p:cNvPr>
          <p:cNvSpPr>
            <a:spLocks/>
          </p:cNvSpPr>
          <p:nvPr/>
        </p:nvSpPr>
        <p:spPr bwMode="auto">
          <a:xfrm>
            <a:off x="2283679" y="3298058"/>
            <a:ext cx="145482" cy="261883"/>
          </a:xfrm>
          <a:custGeom>
            <a:avLst/>
            <a:gdLst>
              <a:gd name="T0" fmla="*/ 2147483647 w 200"/>
              <a:gd name="T1" fmla="*/ 2147483647 h 360"/>
              <a:gd name="T2" fmla="*/ 2147483647 w 200"/>
              <a:gd name="T3" fmla="*/ 2147483647 h 360"/>
              <a:gd name="T4" fmla="*/ 2147483647 w 200"/>
              <a:gd name="T5" fmla="*/ 2147483647 h 360"/>
              <a:gd name="T6" fmla="*/ 2147483647 w 200"/>
              <a:gd name="T7" fmla="*/ 2147483647 h 360"/>
              <a:gd name="T8" fmla="*/ 2147483647 w 200"/>
              <a:gd name="T9" fmla="*/ 2147483647 h 360"/>
              <a:gd name="T10" fmla="*/ 2147483647 w 200"/>
              <a:gd name="T11" fmla="*/ 2147483647 h 360"/>
              <a:gd name="T12" fmla="*/ 2147483647 w 200"/>
              <a:gd name="T13" fmla="*/ 2147483647 h 360"/>
              <a:gd name="T14" fmla="*/ 2147483647 w 200"/>
              <a:gd name="T15" fmla="*/ 2147483647 h 360"/>
              <a:gd name="T16" fmla="*/ 2147483647 w 200"/>
              <a:gd name="T17" fmla="*/ 2147483647 h 360"/>
              <a:gd name="T18" fmla="*/ 2147483647 w 200"/>
              <a:gd name="T19" fmla="*/ 2147483647 h 360"/>
              <a:gd name="T20" fmla="*/ 0 w 200"/>
              <a:gd name="T21" fmla="*/ 2147483647 h 360"/>
              <a:gd name="T22" fmla="*/ 0 w 200"/>
              <a:gd name="T23" fmla="*/ 2147483647 h 360"/>
              <a:gd name="T24" fmla="*/ 2147483647 w 200"/>
              <a:gd name="T25" fmla="*/ 2147483647 h 360"/>
              <a:gd name="T26" fmla="*/ 2147483647 w 200"/>
              <a:gd name="T27" fmla="*/ 2147483647 h 360"/>
              <a:gd name="T28" fmla="*/ 2147483647 w 200"/>
              <a:gd name="T29" fmla="*/ 0 h 360"/>
              <a:gd name="T30" fmla="*/ 2147483647 w 200"/>
              <a:gd name="T31" fmla="*/ 0 h 360"/>
              <a:gd name="T32" fmla="*/ 2147483647 w 200"/>
              <a:gd name="T33" fmla="*/ 2147483647 h 36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00" h="360">
                <a:moveTo>
                  <a:pt x="200" y="62"/>
                </a:moveTo>
                <a:cubicBezTo>
                  <a:pt x="143" y="62"/>
                  <a:pt x="143" y="62"/>
                  <a:pt x="143" y="62"/>
                </a:cubicBezTo>
                <a:cubicBezTo>
                  <a:pt x="136" y="62"/>
                  <a:pt x="128" y="71"/>
                  <a:pt x="128" y="83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128" y="183"/>
                  <a:pt x="128" y="183"/>
                  <a:pt x="128" y="183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40"/>
                  <a:pt x="95" y="0"/>
                  <a:pt x="143" y="0"/>
                </a:cubicBezTo>
                <a:cubicBezTo>
                  <a:pt x="200" y="0"/>
                  <a:pt x="200" y="0"/>
                  <a:pt x="200" y="0"/>
                </a:cubicBezTo>
                <a:lnTo>
                  <a:pt x="20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9" name="Oval 12">
            <a:extLst>
              <a:ext uri="{FF2B5EF4-FFF2-40B4-BE49-F238E27FC236}">
                <a16:creationId xmlns="" xmlns:a16="http://schemas.microsoft.com/office/drawing/2014/main" id="{DE8B59E2-7818-408A-A2ED-9B1A7019D55D}"/>
              </a:ext>
            </a:extLst>
          </p:cNvPr>
          <p:cNvSpPr>
            <a:spLocks noChangeAspect="1"/>
          </p:cNvSpPr>
          <p:nvPr/>
        </p:nvSpPr>
        <p:spPr bwMode="auto">
          <a:xfrm>
            <a:off x="4221274" y="2286141"/>
            <a:ext cx="1249810" cy="1246715"/>
          </a:xfrm>
          <a:prstGeom prst="ellipse">
            <a:avLst/>
          </a:prstGeom>
          <a:noFill/>
          <a:ln>
            <a:solidFill>
              <a:srgbClr val="183A5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0" name="Oval 13">
            <a:extLst>
              <a:ext uri="{FF2B5EF4-FFF2-40B4-BE49-F238E27FC236}">
                <a16:creationId xmlns="" xmlns:a16="http://schemas.microsoft.com/office/drawing/2014/main" id="{51797196-8CD9-4FC3-99C3-51486C672898}"/>
              </a:ext>
            </a:extLst>
          </p:cNvPr>
          <p:cNvSpPr>
            <a:spLocks noChangeAspect="1"/>
          </p:cNvSpPr>
          <p:nvPr/>
        </p:nvSpPr>
        <p:spPr bwMode="auto">
          <a:xfrm>
            <a:off x="4525504" y="3109118"/>
            <a:ext cx="641350" cy="63976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="" xmlns:a16="http://schemas.microsoft.com/office/drawing/2014/main" id="{5EA4C800-DAA0-4757-ADEF-CA124020B2E9}"/>
              </a:ext>
            </a:extLst>
          </p:cNvPr>
          <p:cNvSpPr txBox="1">
            <a:spLocks/>
          </p:cNvSpPr>
          <p:nvPr/>
        </p:nvSpPr>
        <p:spPr bwMode="auto">
          <a:xfrm>
            <a:off x="4508105" y="2629528"/>
            <a:ext cx="792088" cy="45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2800" dirty="0">
                <a:solidFill>
                  <a:srgbClr val="183A5D"/>
                </a:solidFill>
                <a:latin typeface="Roboto condensed"/>
                <a:cs typeface="Roboto condensed"/>
              </a:rPr>
              <a:t>42%</a:t>
            </a:r>
          </a:p>
        </p:txBody>
      </p:sp>
      <p:sp>
        <p:nvSpPr>
          <p:cNvPr id="12" name="Freeform 16">
            <a:extLst>
              <a:ext uri="{FF2B5EF4-FFF2-40B4-BE49-F238E27FC236}">
                <a16:creationId xmlns="" xmlns:a16="http://schemas.microsoft.com/office/drawing/2014/main" id="{A6F95A9E-1263-46F9-B93B-18C6A3C4DF0A}"/>
              </a:ext>
            </a:extLst>
          </p:cNvPr>
          <p:cNvSpPr>
            <a:spLocks/>
          </p:cNvSpPr>
          <p:nvPr/>
        </p:nvSpPr>
        <p:spPr bwMode="auto">
          <a:xfrm>
            <a:off x="4713140" y="3320885"/>
            <a:ext cx="266079" cy="216229"/>
          </a:xfrm>
          <a:custGeom>
            <a:avLst/>
            <a:gdLst>
              <a:gd name="T0" fmla="*/ 2147483647 w 368"/>
              <a:gd name="T1" fmla="*/ 2147483647 h 299"/>
              <a:gd name="T2" fmla="*/ 2147483647 w 368"/>
              <a:gd name="T3" fmla="*/ 2147483647 h 299"/>
              <a:gd name="T4" fmla="*/ 2147483647 w 368"/>
              <a:gd name="T5" fmla="*/ 2147483647 h 299"/>
              <a:gd name="T6" fmla="*/ 2147483647 w 368"/>
              <a:gd name="T7" fmla="*/ 2147483647 h 299"/>
              <a:gd name="T8" fmla="*/ 2147483647 w 368"/>
              <a:gd name="T9" fmla="*/ 0 h 299"/>
              <a:gd name="T10" fmla="*/ 2147483647 w 368"/>
              <a:gd name="T11" fmla="*/ 2147483647 h 299"/>
              <a:gd name="T12" fmla="*/ 2147483647 w 368"/>
              <a:gd name="T13" fmla="*/ 2147483647 h 299"/>
              <a:gd name="T14" fmla="*/ 2147483647 w 368"/>
              <a:gd name="T15" fmla="*/ 2147483647 h 299"/>
              <a:gd name="T16" fmla="*/ 2147483647 w 368"/>
              <a:gd name="T17" fmla="*/ 2147483647 h 299"/>
              <a:gd name="T18" fmla="*/ 2147483647 w 368"/>
              <a:gd name="T19" fmla="*/ 2147483647 h 299"/>
              <a:gd name="T20" fmla="*/ 2147483647 w 368"/>
              <a:gd name="T21" fmla="*/ 2147483647 h 299"/>
              <a:gd name="T22" fmla="*/ 2147483647 w 368"/>
              <a:gd name="T23" fmla="*/ 2147483647 h 299"/>
              <a:gd name="T24" fmla="*/ 2147483647 w 368"/>
              <a:gd name="T25" fmla="*/ 2147483647 h 299"/>
              <a:gd name="T26" fmla="*/ 2147483647 w 368"/>
              <a:gd name="T27" fmla="*/ 2147483647 h 299"/>
              <a:gd name="T28" fmla="*/ 2147483647 w 368"/>
              <a:gd name="T29" fmla="*/ 2147483647 h 299"/>
              <a:gd name="T30" fmla="*/ 2147483647 w 368"/>
              <a:gd name="T31" fmla="*/ 2147483647 h 299"/>
              <a:gd name="T32" fmla="*/ 2147483647 w 368"/>
              <a:gd name="T33" fmla="*/ 2147483647 h 299"/>
              <a:gd name="T34" fmla="*/ 0 w 368"/>
              <a:gd name="T35" fmla="*/ 2147483647 h 299"/>
              <a:gd name="T36" fmla="*/ 2147483647 w 368"/>
              <a:gd name="T37" fmla="*/ 2147483647 h 299"/>
              <a:gd name="T38" fmla="*/ 2147483647 w 368"/>
              <a:gd name="T39" fmla="*/ 2147483647 h 299"/>
              <a:gd name="T40" fmla="*/ 2147483647 w 368"/>
              <a:gd name="T41" fmla="*/ 2147483647 h 299"/>
              <a:gd name="T42" fmla="*/ 2147483647 w 368"/>
              <a:gd name="T43" fmla="*/ 2147483647 h 29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3" name="Oval 20">
            <a:extLst>
              <a:ext uri="{FF2B5EF4-FFF2-40B4-BE49-F238E27FC236}">
                <a16:creationId xmlns="" xmlns:a16="http://schemas.microsoft.com/office/drawing/2014/main" id="{CA5E0984-E5E9-4A87-81D9-B8C9B4B40E4E}"/>
              </a:ext>
            </a:extLst>
          </p:cNvPr>
          <p:cNvSpPr>
            <a:spLocks noChangeAspect="1"/>
          </p:cNvSpPr>
          <p:nvPr/>
        </p:nvSpPr>
        <p:spPr bwMode="auto">
          <a:xfrm>
            <a:off x="6638267" y="2286141"/>
            <a:ext cx="1249810" cy="1246715"/>
          </a:xfrm>
          <a:prstGeom prst="ellipse">
            <a:avLst/>
          </a:prstGeom>
          <a:noFill/>
          <a:ln>
            <a:solidFill>
              <a:srgbClr val="183A5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4" name="Oval 21">
            <a:extLst>
              <a:ext uri="{FF2B5EF4-FFF2-40B4-BE49-F238E27FC236}">
                <a16:creationId xmlns="" xmlns:a16="http://schemas.microsoft.com/office/drawing/2014/main" id="{4C57C9C4-65B8-45A8-BECA-96D8BD2D3EBE}"/>
              </a:ext>
            </a:extLst>
          </p:cNvPr>
          <p:cNvSpPr>
            <a:spLocks noChangeAspect="1"/>
          </p:cNvSpPr>
          <p:nvPr/>
        </p:nvSpPr>
        <p:spPr bwMode="auto">
          <a:xfrm>
            <a:off x="6942497" y="3109118"/>
            <a:ext cx="641350" cy="63976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A4D86BAD-5510-4A56-B03F-A637727E9494}"/>
              </a:ext>
            </a:extLst>
          </p:cNvPr>
          <p:cNvSpPr txBox="1">
            <a:spLocks/>
          </p:cNvSpPr>
          <p:nvPr/>
        </p:nvSpPr>
        <p:spPr bwMode="auto">
          <a:xfrm>
            <a:off x="6925098" y="2629528"/>
            <a:ext cx="792088" cy="45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2800" dirty="0">
                <a:solidFill>
                  <a:srgbClr val="183A5D"/>
                </a:solidFill>
                <a:latin typeface="Roboto condensed"/>
                <a:cs typeface="Roboto condensed"/>
              </a:rPr>
              <a:t>11%</a:t>
            </a:r>
          </a:p>
        </p:txBody>
      </p:sp>
      <p:sp>
        <p:nvSpPr>
          <p:cNvPr id="16" name="Freeform 26">
            <a:extLst>
              <a:ext uri="{FF2B5EF4-FFF2-40B4-BE49-F238E27FC236}">
                <a16:creationId xmlns="" xmlns:a16="http://schemas.microsoft.com/office/drawing/2014/main" id="{19A2A2E7-782B-447D-A12C-3220A81C0842}"/>
              </a:ext>
            </a:extLst>
          </p:cNvPr>
          <p:cNvSpPr>
            <a:spLocks noEditPoints="1"/>
          </p:cNvSpPr>
          <p:nvPr/>
        </p:nvSpPr>
        <p:spPr bwMode="auto">
          <a:xfrm>
            <a:off x="7134729" y="3300337"/>
            <a:ext cx="256887" cy="257325"/>
          </a:xfrm>
          <a:custGeom>
            <a:avLst/>
            <a:gdLst>
              <a:gd name="T0" fmla="*/ 2147483647 w 344"/>
              <a:gd name="T1" fmla="*/ 2147483647 h 344"/>
              <a:gd name="T2" fmla="*/ 2147483647 w 344"/>
              <a:gd name="T3" fmla="*/ 2147483647 h 344"/>
              <a:gd name="T4" fmla="*/ 2147483647 w 344"/>
              <a:gd name="T5" fmla="*/ 2147483647 h 344"/>
              <a:gd name="T6" fmla="*/ 2147483647 w 344"/>
              <a:gd name="T7" fmla="*/ 2147483647 h 344"/>
              <a:gd name="T8" fmla="*/ 0 w 344"/>
              <a:gd name="T9" fmla="*/ 2147483647 h 344"/>
              <a:gd name="T10" fmla="*/ 0 w 344"/>
              <a:gd name="T11" fmla="*/ 2147483647 h 344"/>
              <a:gd name="T12" fmla="*/ 2147483647 w 344"/>
              <a:gd name="T13" fmla="*/ 2147483647 h 344"/>
              <a:gd name="T14" fmla="*/ 2147483647 w 344"/>
              <a:gd name="T15" fmla="*/ 2147483647 h 344"/>
              <a:gd name="T16" fmla="*/ 2147483647 w 344"/>
              <a:gd name="T17" fmla="*/ 2147483647 h 344"/>
              <a:gd name="T18" fmla="*/ 2147483647 w 344"/>
              <a:gd name="T19" fmla="*/ 2147483647 h 344"/>
              <a:gd name="T20" fmla="*/ 2147483647 w 344"/>
              <a:gd name="T21" fmla="*/ 2147483647 h 344"/>
              <a:gd name="T22" fmla="*/ 2147483647 w 344"/>
              <a:gd name="T23" fmla="*/ 2147483647 h 344"/>
              <a:gd name="T24" fmla="*/ 2147483647 w 344"/>
              <a:gd name="T25" fmla="*/ 0 h 344"/>
              <a:gd name="T26" fmla="*/ 2147483647 w 344"/>
              <a:gd name="T27" fmla="*/ 0 h 344"/>
              <a:gd name="T28" fmla="*/ 0 w 344"/>
              <a:gd name="T29" fmla="*/ 2147483647 h 344"/>
              <a:gd name="T30" fmla="*/ 0 w 344"/>
              <a:gd name="T31" fmla="*/ 2147483647 h 344"/>
              <a:gd name="T32" fmla="*/ 2147483647 w 344"/>
              <a:gd name="T33" fmla="*/ 2147483647 h 344"/>
              <a:gd name="T34" fmla="*/ 2147483647 w 344"/>
              <a:gd name="T35" fmla="*/ 2147483647 h 344"/>
              <a:gd name="T36" fmla="*/ 2147483647 w 344"/>
              <a:gd name="T37" fmla="*/ 2147483647 h 344"/>
              <a:gd name="T38" fmla="*/ 2147483647 w 344"/>
              <a:gd name="T39" fmla="*/ 2147483647 h 344"/>
              <a:gd name="T40" fmla="*/ 2147483647 w 344"/>
              <a:gd name="T41" fmla="*/ 2147483647 h 344"/>
              <a:gd name="T42" fmla="*/ 2147483647 w 344"/>
              <a:gd name="T43" fmla="*/ 0 h 344"/>
              <a:gd name="T44" fmla="*/ 2147483647 w 344"/>
              <a:gd name="T45" fmla="*/ 2147483647 h 344"/>
              <a:gd name="T46" fmla="*/ 2147483647 w 344"/>
              <a:gd name="T47" fmla="*/ 2147483647 h 344"/>
              <a:gd name="T48" fmla="*/ 2147483647 w 344"/>
              <a:gd name="T49" fmla="*/ 2147483647 h 344"/>
              <a:gd name="T50" fmla="*/ 2147483647 w 344"/>
              <a:gd name="T51" fmla="*/ 2147483647 h 344"/>
              <a:gd name="T52" fmla="*/ 2147483647 w 344"/>
              <a:gd name="T53" fmla="*/ 2147483647 h 344"/>
              <a:gd name="T54" fmla="*/ 2147483647 w 344"/>
              <a:gd name="T55" fmla="*/ 2147483647 h 344"/>
              <a:gd name="T56" fmla="*/ 2147483647 w 344"/>
              <a:gd name="T57" fmla="*/ 2147483647 h 344"/>
              <a:gd name="T58" fmla="*/ 2147483647 w 344"/>
              <a:gd name="T59" fmla="*/ 2147483647 h 344"/>
              <a:gd name="T60" fmla="*/ 2147483647 w 344"/>
              <a:gd name="T61" fmla="*/ 2147483647 h 344"/>
              <a:gd name="T62" fmla="*/ 2147483647 w 344"/>
              <a:gd name="T63" fmla="*/ 2147483647 h 344"/>
              <a:gd name="T64" fmla="*/ 2147483647 w 344"/>
              <a:gd name="T65" fmla="*/ 2147483647 h 344"/>
              <a:gd name="T66" fmla="*/ 2147483647 w 344"/>
              <a:gd name="T67" fmla="*/ 2147483647 h 344"/>
              <a:gd name="T68" fmla="*/ 2147483647 w 344"/>
              <a:gd name="T69" fmla="*/ 2147483647 h 344"/>
              <a:gd name="T70" fmla="*/ 2147483647 w 344"/>
              <a:gd name="T71" fmla="*/ 2147483647 h 3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0" y="344"/>
                  <a:pt x="290" y="344"/>
                  <a:pt x="290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0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4"/>
                  <a:pt x="344" y="54"/>
                  <a:pt x="344" y="54"/>
                </a:cubicBezTo>
                <a:cubicBezTo>
                  <a:pt x="344" y="24"/>
                  <a:pt x="320" y="0"/>
                  <a:pt x="290" y="0"/>
                </a:cubicBezTo>
                <a:close/>
                <a:moveTo>
                  <a:pt x="317" y="66"/>
                </a:moveTo>
                <a:cubicBezTo>
                  <a:pt x="317" y="72"/>
                  <a:pt x="312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2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2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7"/>
                  <a:pt x="208" y="108"/>
                  <a:pt x="172" y="108"/>
                </a:cubicBezTo>
                <a:cubicBezTo>
                  <a:pt x="137" y="108"/>
                  <a:pt x="108" y="137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7" name="Oval 28">
            <a:extLst>
              <a:ext uri="{FF2B5EF4-FFF2-40B4-BE49-F238E27FC236}">
                <a16:creationId xmlns="" xmlns:a16="http://schemas.microsoft.com/office/drawing/2014/main" id="{B0A45419-2511-4C75-80D1-1C9CA1CC017E}"/>
              </a:ext>
            </a:extLst>
          </p:cNvPr>
          <p:cNvSpPr>
            <a:spLocks noChangeAspect="1"/>
          </p:cNvSpPr>
          <p:nvPr/>
        </p:nvSpPr>
        <p:spPr bwMode="auto">
          <a:xfrm>
            <a:off x="8906445" y="2286141"/>
            <a:ext cx="1249810" cy="1246715"/>
          </a:xfrm>
          <a:prstGeom prst="ellipse">
            <a:avLst/>
          </a:prstGeom>
          <a:noFill/>
          <a:ln>
            <a:solidFill>
              <a:srgbClr val="183A5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8" name="Oval 29">
            <a:extLst>
              <a:ext uri="{FF2B5EF4-FFF2-40B4-BE49-F238E27FC236}">
                <a16:creationId xmlns="" xmlns:a16="http://schemas.microsoft.com/office/drawing/2014/main" id="{EE85BC28-E33B-4FAE-AF3C-73DCF8CEA44C}"/>
              </a:ext>
            </a:extLst>
          </p:cNvPr>
          <p:cNvSpPr>
            <a:spLocks noChangeAspect="1"/>
          </p:cNvSpPr>
          <p:nvPr/>
        </p:nvSpPr>
        <p:spPr bwMode="auto">
          <a:xfrm>
            <a:off x="9210675" y="3109118"/>
            <a:ext cx="641350" cy="63976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="" xmlns:a16="http://schemas.microsoft.com/office/drawing/2014/main" id="{73192829-34F4-4A6F-B536-6581C516BBC0}"/>
              </a:ext>
            </a:extLst>
          </p:cNvPr>
          <p:cNvSpPr txBox="1">
            <a:spLocks/>
          </p:cNvSpPr>
          <p:nvPr/>
        </p:nvSpPr>
        <p:spPr bwMode="auto">
          <a:xfrm>
            <a:off x="9193276" y="2629528"/>
            <a:ext cx="792088" cy="45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2800" dirty="0">
                <a:solidFill>
                  <a:srgbClr val="183A5D"/>
                </a:solidFill>
                <a:latin typeface="Roboto condensed"/>
                <a:cs typeface="Roboto condensed"/>
              </a:rPr>
              <a:t>75%</a:t>
            </a:r>
          </a:p>
        </p:txBody>
      </p:sp>
      <p:sp>
        <p:nvSpPr>
          <p:cNvPr id="20" name="Freeform 21">
            <a:extLst>
              <a:ext uri="{FF2B5EF4-FFF2-40B4-BE49-F238E27FC236}">
                <a16:creationId xmlns="" xmlns:a16="http://schemas.microsoft.com/office/drawing/2014/main" id="{5AE89B83-9356-4DD6-B4DA-FB35C26310C0}"/>
              </a:ext>
            </a:extLst>
          </p:cNvPr>
          <p:cNvSpPr>
            <a:spLocks/>
          </p:cNvSpPr>
          <p:nvPr/>
        </p:nvSpPr>
        <p:spPr bwMode="auto">
          <a:xfrm>
            <a:off x="9416837" y="3284320"/>
            <a:ext cx="229027" cy="289359"/>
          </a:xfrm>
          <a:custGeom>
            <a:avLst/>
            <a:gdLst>
              <a:gd name="T0" fmla="*/ 2147483647 w 323"/>
              <a:gd name="T1" fmla="*/ 2147483647 h 408"/>
              <a:gd name="T2" fmla="*/ 2147483647 w 323"/>
              <a:gd name="T3" fmla="*/ 2147483647 h 408"/>
              <a:gd name="T4" fmla="*/ 2147483647 w 323"/>
              <a:gd name="T5" fmla="*/ 2147483647 h 408"/>
              <a:gd name="T6" fmla="*/ 2147483647 w 323"/>
              <a:gd name="T7" fmla="*/ 2147483647 h 408"/>
              <a:gd name="T8" fmla="*/ 2147483647 w 323"/>
              <a:gd name="T9" fmla="*/ 2147483647 h 408"/>
              <a:gd name="T10" fmla="*/ 2147483647 w 323"/>
              <a:gd name="T11" fmla="*/ 2147483647 h 408"/>
              <a:gd name="T12" fmla="*/ 2147483647 w 323"/>
              <a:gd name="T13" fmla="*/ 2147483647 h 408"/>
              <a:gd name="T14" fmla="*/ 2147483647 w 323"/>
              <a:gd name="T15" fmla="*/ 2147483647 h 408"/>
              <a:gd name="T16" fmla="*/ 2147483647 w 323"/>
              <a:gd name="T17" fmla="*/ 2147483647 h 408"/>
              <a:gd name="T18" fmla="*/ 2147483647 w 323"/>
              <a:gd name="T19" fmla="*/ 2147483647 h 408"/>
              <a:gd name="T20" fmla="*/ 2147483647 w 323"/>
              <a:gd name="T21" fmla="*/ 2147483647 h 408"/>
              <a:gd name="T22" fmla="*/ 2147483647 w 323"/>
              <a:gd name="T23" fmla="*/ 2147483647 h 408"/>
              <a:gd name="T24" fmla="*/ 2147483647 w 323"/>
              <a:gd name="T25" fmla="*/ 2147483647 h 4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23" h="408">
                <a:moveTo>
                  <a:pt x="129" y="272"/>
                </a:moveTo>
                <a:cubicBezTo>
                  <a:pt x="118" y="328"/>
                  <a:pt x="106" y="380"/>
                  <a:pt x="68" y="408"/>
                </a:cubicBezTo>
                <a:cubicBezTo>
                  <a:pt x="56" y="325"/>
                  <a:pt x="85" y="262"/>
                  <a:pt x="98" y="196"/>
                </a:cubicBezTo>
                <a:cubicBezTo>
                  <a:pt x="75" y="157"/>
                  <a:pt x="101" y="80"/>
                  <a:pt x="149" y="99"/>
                </a:cubicBezTo>
                <a:cubicBezTo>
                  <a:pt x="209" y="122"/>
                  <a:pt x="98" y="242"/>
                  <a:pt x="172" y="257"/>
                </a:cubicBezTo>
                <a:cubicBezTo>
                  <a:pt x="250" y="273"/>
                  <a:pt x="282" y="122"/>
                  <a:pt x="234" y="73"/>
                </a:cubicBezTo>
                <a:cubicBezTo>
                  <a:pt x="164" y="2"/>
                  <a:pt x="31" y="72"/>
                  <a:pt x="47" y="173"/>
                </a:cubicBezTo>
                <a:cubicBezTo>
                  <a:pt x="51" y="198"/>
                  <a:pt x="77" y="205"/>
                  <a:pt x="57" y="239"/>
                </a:cubicBezTo>
                <a:cubicBezTo>
                  <a:pt x="13" y="229"/>
                  <a:pt x="0" y="194"/>
                  <a:pt x="1" y="147"/>
                </a:cubicBezTo>
                <a:cubicBezTo>
                  <a:pt x="4" y="70"/>
                  <a:pt x="70" y="17"/>
                  <a:pt x="137" y="9"/>
                </a:cubicBezTo>
                <a:cubicBezTo>
                  <a:pt x="221" y="0"/>
                  <a:pt x="300" y="40"/>
                  <a:pt x="310" y="119"/>
                </a:cubicBezTo>
                <a:cubicBezTo>
                  <a:pt x="323" y="208"/>
                  <a:pt x="273" y="305"/>
                  <a:pt x="183" y="298"/>
                </a:cubicBezTo>
                <a:cubicBezTo>
                  <a:pt x="158" y="296"/>
                  <a:pt x="148" y="284"/>
                  <a:pt x="129" y="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48E994B-064B-4046-9E10-1BB0C8BF5459}"/>
              </a:ext>
            </a:extLst>
          </p:cNvPr>
          <p:cNvSpPr txBox="1"/>
          <p:nvPr/>
        </p:nvSpPr>
        <p:spPr>
          <a:xfrm>
            <a:off x="1316314" y="421862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15203D3-0CF9-47CD-ADEA-1E4A37589E6D}"/>
              </a:ext>
            </a:extLst>
          </p:cNvPr>
          <p:cNvSpPr txBox="1"/>
          <p:nvPr/>
        </p:nvSpPr>
        <p:spPr>
          <a:xfrm>
            <a:off x="990937" y="475454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28BC641-B326-46D6-B589-DDCF882A3D68}"/>
              </a:ext>
            </a:extLst>
          </p:cNvPr>
          <p:cNvSpPr txBox="1"/>
          <p:nvPr/>
        </p:nvSpPr>
        <p:spPr>
          <a:xfrm>
            <a:off x="990937" y="509161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DD28485-383F-4348-AE05-55A757E6830B}"/>
              </a:ext>
            </a:extLst>
          </p:cNvPr>
          <p:cNvSpPr txBox="1"/>
          <p:nvPr/>
        </p:nvSpPr>
        <p:spPr>
          <a:xfrm>
            <a:off x="3827680" y="422169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30880F7-173D-4EAA-BFD1-6BFAB8019D6C}"/>
              </a:ext>
            </a:extLst>
          </p:cNvPr>
          <p:cNvSpPr txBox="1"/>
          <p:nvPr/>
        </p:nvSpPr>
        <p:spPr>
          <a:xfrm>
            <a:off x="3502303" y="475761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D06EB65-2C62-46ED-8392-8FBE7C926DC7}"/>
              </a:ext>
            </a:extLst>
          </p:cNvPr>
          <p:cNvSpPr txBox="1"/>
          <p:nvPr/>
        </p:nvSpPr>
        <p:spPr>
          <a:xfrm>
            <a:off x="3502303" y="509468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9F302986-915D-4F56-A7E5-D8F59EC8C95D}"/>
              </a:ext>
            </a:extLst>
          </p:cNvPr>
          <p:cNvSpPr txBox="1"/>
          <p:nvPr/>
        </p:nvSpPr>
        <p:spPr>
          <a:xfrm>
            <a:off x="6311050" y="421862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80E7B863-1472-47C9-9351-85D5CB619F48}"/>
              </a:ext>
            </a:extLst>
          </p:cNvPr>
          <p:cNvSpPr txBox="1"/>
          <p:nvPr/>
        </p:nvSpPr>
        <p:spPr>
          <a:xfrm>
            <a:off x="5985673" y="475454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EB77393-ED28-474F-9DF5-94197DD8FB21}"/>
              </a:ext>
            </a:extLst>
          </p:cNvPr>
          <p:cNvSpPr txBox="1"/>
          <p:nvPr/>
        </p:nvSpPr>
        <p:spPr>
          <a:xfrm>
            <a:off x="5985673" y="509161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5ADA71AE-32A3-482C-83E7-0F44A7C5620E}"/>
              </a:ext>
            </a:extLst>
          </p:cNvPr>
          <p:cNvSpPr txBox="1"/>
          <p:nvPr/>
        </p:nvSpPr>
        <p:spPr>
          <a:xfrm>
            <a:off x="8883654" y="417689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DCB87119-BB85-4319-ADE1-BABD7FDD7A1C}"/>
              </a:ext>
            </a:extLst>
          </p:cNvPr>
          <p:cNvSpPr txBox="1"/>
          <p:nvPr/>
        </p:nvSpPr>
        <p:spPr>
          <a:xfrm>
            <a:off x="8558277" y="471281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BD4A9531-390D-45EB-8D05-1F31B56CAD96}"/>
              </a:ext>
            </a:extLst>
          </p:cNvPr>
          <p:cNvSpPr txBox="1"/>
          <p:nvPr/>
        </p:nvSpPr>
        <p:spPr>
          <a:xfrm>
            <a:off x="8558277" y="504987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3259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CEDD3AD-A139-4BDA-B3CC-449CEF31C7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0"/>
            <a:ext cx="6858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8DB825F-610A-4FC3-8134-64C737F0DF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712468"/>
            <a:ext cx="7395804" cy="37833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11FC5D6-5924-47F4-96A0-11A454DD3B8D}"/>
              </a:ext>
            </a:extLst>
          </p:cNvPr>
          <p:cNvSpPr txBox="1"/>
          <p:nvPr/>
        </p:nvSpPr>
        <p:spPr>
          <a:xfrm>
            <a:off x="2590800" y="1633951"/>
            <a:ext cx="32956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第三章节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3AFE029-FDEB-4CD1-B5CB-2AFDA08FE132}"/>
              </a:ext>
            </a:extLst>
          </p:cNvPr>
          <p:cNvSpPr txBox="1"/>
          <p:nvPr/>
        </p:nvSpPr>
        <p:spPr>
          <a:xfrm>
            <a:off x="2324100" y="2464711"/>
            <a:ext cx="3829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93193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4A2C1E6-BC00-4141-8CA9-30F0A71280E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7A2B6D-DC50-41B5-B19E-DC859DB4BC1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06435F-708B-4934-8FB2-8EE5404429B8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69CD5C3-4AD8-4A27-BAF5-8942E59454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48192"/>
            <a:ext cx="8134350" cy="6209807"/>
          </a:xfrm>
          <a:prstGeom prst="rect">
            <a:avLst/>
          </a:prstGeom>
        </p:spPr>
      </p:pic>
      <p:sp>
        <p:nvSpPr>
          <p:cNvPr id="6" name="椭圆 2">
            <a:extLst>
              <a:ext uri="{FF2B5EF4-FFF2-40B4-BE49-F238E27FC236}">
                <a16:creationId xmlns="" xmlns:a16="http://schemas.microsoft.com/office/drawing/2014/main" id="{89A38210-6623-4CF6-9923-AF1B072C8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8959" y="2041250"/>
            <a:ext cx="228600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椭圆 327">
            <a:extLst>
              <a:ext uri="{FF2B5EF4-FFF2-40B4-BE49-F238E27FC236}">
                <a16:creationId xmlns="" xmlns:a16="http://schemas.microsoft.com/office/drawing/2014/main" id="{E712687B-4365-4DAF-BD5F-4296F99C2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8959" y="2890562"/>
            <a:ext cx="228600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椭圆 339">
            <a:extLst>
              <a:ext uri="{FF2B5EF4-FFF2-40B4-BE49-F238E27FC236}">
                <a16:creationId xmlns="" xmlns:a16="http://schemas.microsoft.com/office/drawing/2014/main" id="{8745F6DB-88F9-4798-8A0F-F0B7D237C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8959" y="3738287"/>
            <a:ext cx="228600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7725100-EB1E-4373-9ECE-8B85FE1B1EEF}"/>
              </a:ext>
            </a:extLst>
          </p:cNvPr>
          <p:cNvSpPr txBox="1"/>
          <p:nvPr/>
        </p:nvSpPr>
        <p:spPr>
          <a:xfrm>
            <a:off x="8766932" y="204566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3C71A35-2957-455A-8B10-C2618D72F4A1}"/>
              </a:ext>
            </a:extLst>
          </p:cNvPr>
          <p:cNvSpPr txBox="1"/>
          <p:nvPr/>
        </p:nvSpPr>
        <p:spPr>
          <a:xfrm>
            <a:off x="7369606" y="1999497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F93F172-412A-4D15-9902-0160EBD48C37}"/>
              </a:ext>
            </a:extLst>
          </p:cNvPr>
          <p:cNvSpPr txBox="1"/>
          <p:nvPr/>
        </p:nvSpPr>
        <p:spPr>
          <a:xfrm>
            <a:off x="8714966" y="287887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37533B3-43E0-460F-8DB9-CDFAC7BC3B51}"/>
              </a:ext>
            </a:extLst>
          </p:cNvPr>
          <p:cNvSpPr txBox="1"/>
          <p:nvPr/>
        </p:nvSpPr>
        <p:spPr>
          <a:xfrm>
            <a:off x="7317640" y="283270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E6DAF40-8E52-4C0C-A899-913A8D18CA7E}"/>
              </a:ext>
            </a:extLst>
          </p:cNvPr>
          <p:cNvSpPr txBox="1"/>
          <p:nvPr/>
        </p:nvSpPr>
        <p:spPr>
          <a:xfrm>
            <a:off x="8714966" y="377909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8E448A1-4CB8-4523-8C4A-37E8799D61EA}"/>
              </a:ext>
            </a:extLst>
          </p:cNvPr>
          <p:cNvSpPr txBox="1"/>
          <p:nvPr/>
        </p:nvSpPr>
        <p:spPr>
          <a:xfrm>
            <a:off x="7317640" y="3732927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3981855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4A2C1E6-BC00-4141-8CA9-30F0A71280E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7A2B6D-DC50-41B5-B19E-DC859DB4BC1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06435F-708B-4934-8FB2-8EE5404429B8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4375F8D-BE39-4CB9-8CC8-12920B33E1AD}"/>
              </a:ext>
            </a:extLst>
          </p:cNvPr>
          <p:cNvGrpSpPr/>
          <p:nvPr/>
        </p:nvGrpSpPr>
        <p:grpSpPr>
          <a:xfrm>
            <a:off x="1681314" y="2756213"/>
            <a:ext cx="8030306" cy="1559152"/>
            <a:chOff x="806609" y="3509755"/>
            <a:chExt cx="10343040" cy="2008187"/>
          </a:xfrm>
        </p:grpSpPr>
        <p:grpSp>
          <p:nvGrpSpPr>
            <p:cNvPr id="6" name="组合 44">
              <a:extLst>
                <a:ext uri="{FF2B5EF4-FFF2-40B4-BE49-F238E27FC236}">
                  <a16:creationId xmlns="" xmlns:a16="http://schemas.microsoft.com/office/drawing/2014/main" id="{A1B9BE03-1228-4D80-974A-BBA571FF70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19" name="椭圆 28">
                <a:extLst>
                  <a:ext uri="{FF2B5EF4-FFF2-40B4-BE49-F238E27FC236}">
                    <a16:creationId xmlns="" xmlns:a16="http://schemas.microsoft.com/office/drawing/2014/main" id="{AD05FCF0-C233-40C3-B4F8-CCD9086AF709}"/>
                  </a:ext>
                </a:extLst>
              </p:cNvPr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椭圆 28">
                <a:extLst>
                  <a:ext uri="{FF2B5EF4-FFF2-40B4-BE49-F238E27FC236}">
                    <a16:creationId xmlns="" xmlns:a16="http://schemas.microsoft.com/office/drawing/2014/main" id="{96EFB02B-2D21-4A29-B873-E1D90435587B}"/>
                  </a:ext>
                </a:extLst>
              </p:cNvPr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椭圆 28">
                <a:extLst>
                  <a:ext uri="{FF2B5EF4-FFF2-40B4-BE49-F238E27FC236}">
                    <a16:creationId xmlns="" xmlns:a16="http://schemas.microsoft.com/office/drawing/2014/main" id="{FA5BA540-40AD-4BB8-BFF5-5F4B9749425C}"/>
                  </a:ext>
                </a:extLst>
              </p:cNvPr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8">
                <a:extLst>
                  <a:ext uri="{FF2B5EF4-FFF2-40B4-BE49-F238E27FC236}">
                    <a16:creationId xmlns="" xmlns:a16="http://schemas.microsoft.com/office/drawing/2014/main" id="{DC65DC20-B0DA-4F30-98CB-F6093E57815F}"/>
                  </a:ext>
                </a:extLst>
              </p:cNvPr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10F96EFB-117D-4030-8563-35BB7EC35933}"/>
                  </a:ext>
                </a:extLst>
              </p:cNvPr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FE1F0D8B-EFC4-4870-AAA4-3B93A605CCF1}"/>
                  </a:ext>
                </a:extLst>
              </p:cNvPr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2486D0A4-D2F7-4841-8428-B339B5F5EA69}"/>
                </a:ext>
              </a:extLst>
            </p:cNvPr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17" name="矩形 16">
                <a:extLst>
                  <a:ext uri="{FF2B5EF4-FFF2-40B4-BE49-F238E27FC236}">
                    <a16:creationId xmlns="" xmlns:a16="http://schemas.microsoft.com/office/drawing/2014/main" id="{F80BAAE3-10E8-4E90-89BB-00204E56855F}"/>
                  </a:ext>
                </a:extLst>
              </p:cNvPr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空心弧 17">
                <a:extLst>
                  <a:ext uri="{FF2B5EF4-FFF2-40B4-BE49-F238E27FC236}">
                    <a16:creationId xmlns="" xmlns:a16="http://schemas.microsoft.com/office/drawing/2014/main" id="{0F8E3865-2EF1-4AE7-AAB3-F091F1CBD574}"/>
                  </a:ext>
                </a:extLst>
              </p:cNvPr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chemeClr val="tx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43012D4E-5F8B-4653-A4D0-9A63A947E00B}"/>
                </a:ext>
              </a:extLst>
            </p:cNvPr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5CF9159B-F2CE-4C17-9238-007860672D8A}"/>
                  </a:ext>
                </a:extLst>
              </p:cNvPr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空心弧 15">
                <a:extLst>
                  <a:ext uri="{FF2B5EF4-FFF2-40B4-BE49-F238E27FC236}">
                    <a16:creationId xmlns="" xmlns:a16="http://schemas.microsoft.com/office/drawing/2014/main" id="{17CD11AE-E514-4969-AA37-D33F1196D23B}"/>
                  </a:ext>
                </a:extLst>
              </p:cNvPr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chemeClr val="tx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4D950934-4030-41CA-90A2-71EE8A376E0D}"/>
                </a:ext>
              </a:extLst>
            </p:cNvPr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5EFA0B8F-A427-44DC-B14B-9BE094DC6CA3}"/>
                  </a:ext>
                </a:extLst>
              </p:cNvPr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空心弧 13">
                <a:extLst>
                  <a:ext uri="{FF2B5EF4-FFF2-40B4-BE49-F238E27FC236}">
                    <a16:creationId xmlns="" xmlns:a16="http://schemas.microsoft.com/office/drawing/2014/main" id="{BD94BF49-1D20-469A-97C9-440019EE21D0}"/>
                  </a:ext>
                </a:extLst>
              </p:cNvPr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chemeClr val="tx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298BB26F-71C8-4CE3-BEB9-975C111418D4}"/>
                </a:ext>
              </a:extLst>
            </p:cNvPr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585EBC82-8638-4370-952C-49570B43F0D1}"/>
                  </a:ext>
                </a:extLst>
              </p:cNvPr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空心弧 11">
                <a:extLst>
                  <a:ext uri="{FF2B5EF4-FFF2-40B4-BE49-F238E27FC236}">
                    <a16:creationId xmlns="" xmlns:a16="http://schemas.microsoft.com/office/drawing/2014/main" id="{005C754A-ABE5-4C93-9740-45DB35CE79EE}"/>
                  </a:ext>
                </a:extLst>
              </p:cNvPr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chemeClr val="tx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A5C8DD15-CDC4-4A05-9CA6-E65BFDABEA1D}"/>
              </a:ext>
            </a:extLst>
          </p:cNvPr>
          <p:cNvGrpSpPr/>
          <p:nvPr/>
        </p:nvGrpSpPr>
        <p:grpSpPr>
          <a:xfrm>
            <a:off x="4353563" y="2941683"/>
            <a:ext cx="1164618" cy="1164619"/>
            <a:chOff x="4248468" y="3748642"/>
            <a:chExt cx="1500029" cy="1500029"/>
          </a:xfrm>
          <a:solidFill>
            <a:schemeClr val="bg2">
              <a:lumMod val="90000"/>
            </a:schemeClr>
          </a:solidFill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0E125E80-D188-4FF9-AB1F-E3DDD36294C9}"/>
                </a:ext>
              </a:extLst>
            </p:cNvPr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solidFill>
              <a:srgbClr val="086C9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0DC683FC-2CBE-4207-A8AC-AFDDAB27AAB6}"/>
                </a:ext>
              </a:extLst>
            </p:cNvPr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grpFill/>
          </p:grpSpPr>
          <p:sp>
            <p:nvSpPr>
              <p:cNvPr id="28" name="Freeform 564">
                <a:extLst>
                  <a:ext uri="{FF2B5EF4-FFF2-40B4-BE49-F238E27FC236}">
                    <a16:creationId xmlns="" xmlns:a16="http://schemas.microsoft.com/office/drawing/2014/main" id="{4C4B7739-4C8A-4343-8AA2-98951F8C9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565">
                <a:extLst>
                  <a:ext uri="{FF2B5EF4-FFF2-40B4-BE49-F238E27FC236}">
                    <a16:creationId xmlns="" xmlns:a16="http://schemas.microsoft.com/office/drawing/2014/main" id="{97B1A0F8-2114-48F3-8FA0-3E0D655914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566">
                <a:extLst>
                  <a:ext uri="{FF2B5EF4-FFF2-40B4-BE49-F238E27FC236}">
                    <a16:creationId xmlns="" xmlns:a16="http://schemas.microsoft.com/office/drawing/2014/main" id="{3C5262AB-D3FC-4716-814E-B7B97DAD9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567">
                <a:extLst>
                  <a:ext uri="{FF2B5EF4-FFF2-40B4-BE49-F238E27FC236}">
                    <a16:creationId xmlns="" xmlns:a16="http://schemas.microsoft.com/office/drawing/2014/main" id="{C7B2AEC7-FA3E-4972-AB3E-CFF763B1D2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568">
                <a:extLst>
                  <a:ext uri="{FF2B5EF4-FFF2-40B4-BE49-F238E27FC236}">
                    <a16:creationId xmlns="" xmlns:a16="http://schemas.microsoft.com/office/drawing/2014/main" id="{B7D54CCA-F8B6-418B-AC1B-C08A95E36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Rectangle 569">
                <a:extLst>
                  <a:ext uri="{FF2B5EF4-FFF2-40B4-BE49-F238E27FC236}">
                    <a16:creationId xmlns="" xmlns:a16="http://schemas.microsoft.com/office/drawing/2014/main" id="{4323919A-41A0-4BC5-A710-548A785D1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Rectangle 570">
                <a:extLst>
                  <a:ext uri="{FF2B5EF4-FFF2-40B4-BE49-F238E27FC236}">
                    <a16:creationId xmlns="" xmlns:a16="http://schemas.microsoft.com/office/drawing/2014/main" id="{CDC77A97-DE05-4BDB-9A36-44544F884E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Rectangle 571">
                <a:extLst>
                  <a:ext uri="{FF2B5EF4-FFF2-40B4-BE49-F238E27FC236}">
                    <a16:creationId xmlns="" xmlns:a16="http://schemas.microsoft.com/office/drawing/2014/main" id="{A8D21DAF-9CAD-4E51-9AD4-41844DBD54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572">
                <a:extLst>
                  <a:ext uri="{FF2B5EF4-FFF2-40B4-BE49-F238E27FC236}">
                    <a16:creationId xmlns="" xmlns:a16="http://schemas.microsoft.com/office/drawing/2014/main" id="{2D06B0E5-BE8E-4531-B964-664B69EB1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Rectangle 573">
                <a:extLst>
                  <a:ext uri="{FF2B5EF4-FFF2-40B4-BE49-F238E27FC236}">
                    <a16:creationId xmlns="" xmlns:a16="http://schemas.microsoft.com/office/drawing/2014/main" id="{8A276BD1-FE07-4CAE-BD09-07D61BBA4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ectangle 574">
                <a:extLst>
                  <a:ext uri="{FF2B5EF4-FFF2-40B4-BE49-F238E27FC236}">
                    <a16:creationId xmlns="" xmlns:a16="http://schemas.microsoft.com/office/drawing/2014/main" id="{7FF5A871-BE23-44AF-B9EA-C0F2731739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575">
                <a:extLst>
                  <a:ext uri="{FF2B5EF4-FFF2-40B4-BE49-F238E27FC236}">
                    <a16:creationId xmlns="" xmlns:a16="http://schemas.microsoft.com/office/drawing/2014/main" id="{7E25DE3D-C324-4243-BC30-75F5F4ED2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Rectangle 576">
                <a:extLst>
                  <a:ext uri="{FF2B5EF4-FFF2-40B4-BE49-F238E27FC236}">
                    <a16:creationId xmlns="" xmlns:a16="http://schemas.microsoft.com/office/drawing/2014/main" id="{093FB8C0-7716-468E-8820-1EE5A99735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Rectangle 577">
                <a:extLst>
                  <a:ext uri="{FF2B5EF4-FFF2-40B4-BE49-F238E27FC236}">
                    <a16:creationId xmlns="" xmlns:a16="http://schemas.microsoft.com/office/drawing/2014/main" id="{146EE768-F92F-4399-9F4A-28D4191469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578">
                <a:extLst>
                  <a:ext uri="{FF2B5EF4-FFF2-40B4-BE49-F238E27FC236}">
                    <a16:creationId xmlns="" xmlns:a16="http://schemas.microsoft.com/office/drawing/2014/main" id="{B8963212-E77D-4555-A014-954EEF85CB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579">
                <a:extLst>
                  <a:ext uri="{FF2B5EF4-FFF2-40B4-BE49-F238E27FC236}">
                    <a16:creationId xmlns="" xmlns:a16="http://schemas.microsoft.com/office/drawing/2014/main" id="{E4EE650F-840A-4AFB-8B60-AFB06AE5CB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Rectangle 580">
                <a:extLst>
                  <a:ext uri="{FF2B5EF4-FFF2-40B4-BE49-F238E27FC236}">
                    <a16:creationId xmlns="" xmlns:a16="http://schemas.microsoft.com/office/drawing/2014/main" id="{A495A9B9-08CB-4275-8C35-103D04952A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581">
                <a:extLst>
                  <a:ext uri="{FF2B5EF4-FFF2-40B4-BE49-F238E27FC236}">
                    <a16:creationId xmlns="" xmlns:a16="http://schemas.microsoft.com/office/drawing/2014/main" id="{E9C20A81-E331-4444-B4FC-2ABA445EDE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582">
                <a:extLst>
                  <a:ext uri="{FF2B5EF4-FFF2-40B4-BE49-F238E27FC236}">
                    <a16:creationId xmlns="" xmlns:a16="http://schemas.microsoft.com/office/drawing/2014/main" id="{FED9CB63-3B28-4CD1-AAFC-742E1F148E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583">
                <a:extLst>
                  <a:ext uri="{FF2B5EF4-FFF2-40B4-BE49-F238E27FC236}">
                    <a16:creationId xmlns="" xmlns:a16="http://schemas.microsoft.com/office/drawing/2014/main" id="{07607A36-4A8F-4302-B251-6602784F6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584">
                <a:extLst>
                  <a:ext uri="{FF2B5EF4-FFF2-40B4-BE49-F238E27FC236}">
                    <a16:creationId xmlns="" xmlns:a16="http://schemas.microsoft.com/office/drawing/2014/main" id="{13F41DAC-93D8-41DB-A443-5ECEBEF74D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585">
                <a:extLst>
                  <a:ext uri="{FF2B5EF4-FFF2-40B4-BE49-F238E27FC236}">
                    <a16:creationId xmlns="" xmlns:a16="http://schemas.microsoft.com/office/drawing/2014/main" id="{B7B5DDF6-3029-4501-AB44-7E49D2F35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586">
                <a:extLst>
                  <a:ext uri="{FF2B5EF4-FFF2-40B4-BE49-F238E27FC236}">
                    <a16:creationId xmlns="" xmlns:a16="http://schemas.microsoft.com/office/drawing/2014/main" id="{B17FA721-5B4F-466B-939C-076923EF2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Rectangle 587">
                <a:extLst>
                  <a:ext uri="{FF2B5EF4-FFF2-40B4-BE49-F238E27FC236}">
                    <a16:creationId xmlns="" xmlns:a16="http://schemas.microsoft.com/office/drawing/2014/main" id="{B8886528-EB28-4D61-AB19-B3AB441C57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Rectangle 588">
                <a:extLst>
                  <a:ext uri="{FF2B5EF4-FFF2-40B4-BE49-F238E27FC236}">
                    <a16:creationId xmlns="" xmlns:a16="http://schemas.microsoft.com/office/drawing/2014/main" id="{F890E278-AE9C-4024-B0CC-B9F9FFCF97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89">
                <a:extLst>
                  <a:ext uri="{FF2B5EF4-FFF2-40B4-BE49-F238E27FC236}">
                    <a16:creationId xmlns="" xmlns:a16="http://schemas.microsoft.com/office/drawing/2014/main" id="{8F423D40-BE58-48C0-96B5-E6AB8168D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20026986-4F6E-43A6-9B35-BD27B1EA4361}"/>
              </a:ext>
            </a:extLst>
          </p:cNvPr>
          <p:cNvGrpSpPr/>
          <p:nvPr/>
        </p:nvGrpSpPr>
        <p:grpSpPr>
          <a:xfrm>
            <a:off x="2824239" y="2936260"/>
            <a:ext cx="1164618" cy="1164619"/>
            <a:chOff x="2278698" y="3741657"/>
            <a:chExt cx="1500029" cy="1500029"/>
          </a:xfrm>
          <a:solidFill>
            <a:srgbClr val="998F5C"/>
          </a:solidFill>
        </p:grpSpPr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59632489-40B2-4677-B94B-5BBEC0548F34}"/>
                </a:ext>
              </a:extLst>
            </p:cNvPr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800" dirty="0">
                <a:solidFill>
                  <a:prstClr val="white"/>
                </a:solidFill>
                <a:latin typeface="Abadi" panose="020B0604020104020204" pitchFamily="34" charset="0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2EA2ED57-A9E0-431D-B727-674A4741FBD7}"/>
                </a:ext>
              </a:extLst>
            </p:cNvPr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  <a:grpFill/>
          </p:grpSpPr>
          <p:sp>
            <p:nvSpPr>
              <p:cNvPr id="57" name="Freeform 178">
                <a:extLst>
                  <a:ext uri="{FF2B5EF4-FFF2-40B4-BE49-F238E27FC236}">
                    <a16:creationId xmlns="" xmlns:a16="http://schemas.microsoft.com/office/drawing/2014/main" id="{F5B5A113-9E39-4B82-991C-5277C4468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bg1"/>
              </a:solidFill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79">
                <a:extLst>
                  <a:ext uri="{FF2B5EF4-FFF2-40B4-BE49-F238E27FC236}">
                    <a16:creationId xmlns="" xmlns:a16="http://schemas.microsoft.com/office/drawing/2014/main" id="{BCE79AC1-4D40-462A-AFCA-B45F6728AA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B31FA8BE-34B5-41FB-BFAB-B38E6E523CBB}"/>
              </a:ext>
            </a:extLst>
          </p:cNvPr>
          <p:cNvGrpSpPr/>
          <p:nvPr/>
        </p:nvGrpSpPr>
        <p:grpSpPr>
          <a:xfrm>
            <a:off x="5874753" y="2936260"/>
            <a:ext cx="1164618" cy="1164619"/>
            <a:chOff x="6207761" y="3741657"/>
            <a:chExt cx="1500029" cy="1500029"/>
          </a:xfrm>
          <a:solidFill>
            <a:srgbClr val="B3DDEB"/>
          </a:solidFill>
        </p:grpSpPr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D3FFA5E7-CCDC-4BD8-BE06-63F64BC402C1}"/>
                </a:ext>
              </a:extLst>
            </p:cNvPr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DA278A5C-8DD4-4319-BBBC-204E1C51F518}"/>
                </a:ext>
              </a:extLst>
            </p:cNvPr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  <a:grpFill/>
          </p:grpSpPr>
          <p:sp>
            <p:nvSpPr>
              <p:cNvPr id="62" name="Freeform 24">
                <a:extLst>
                  <a:ext uri="{FF2B5EF4-FFF2-40B4-BE49-F238E27FC236}">
                    <a16:creationId xmlns="" xmlns:a16="http://schemas.microsoft.com/office/drawing/2014/main" id="{AADDD382-81B6-456B-ADBA-23E4E44A2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grp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25">
                <a:extLst>
                  <a:ext uri="{FF2B5EF4-FFF2-40B4-BE49-F238E27FC236}">
                    <a16:creationId xmlns="" xmlns:a16="http://schemas.microsoft.com/office/drawing/2014/main" id="{29E784B1-3C72-4AFD-8EAA-6262FBDBB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grp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Line 26">
                <a:extLst>
                  <a:ext uri="{FF2B5EF4-FFF2-40B4-BE49-F238E27FC236}">
                    <a16:creationId xmlns="" xmlns:a16="http://schemas.microsoft.com/office/drawing/2014/main" id="{A1318AD0-74C2-41A0-8AEC-98CF2C4695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grp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Line 27">
                <a:extLst>
                  <a:ext uri="{FF2B5EF4-FFF2-40B4-BE49-F238E27FC236}">
                    <a16:creationId xmlns="" xmlns:a16="http://schemas.microsoft.com/office/drawing/2014/main" id="{64568F1E-DBBD-4C0C-9C65-E63AF0C7EF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grp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Line 28">
                <a:extLst>
                  <a:ext uri="{FF2B5EF4-FFF2-40B4-BE49-F238E27FC236}">
                    <a16:creationId xmlns="" xmlns:a16="http://schemas.microsoft.com/office/drawing/2014/main" id="{A0EDC10A-179F-4DF0-B7B7-778EE460D2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grp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Line 29">
                <a:extLst>
                  <a:ext uri="{FF2B5EF4-FFF2-40B4-BE49-F238E27FC236}">
                    <a16:creationId xmlns="" xmlns:a16="http://schemas.microsoft.com/office/drawing/2014/main" id="{E54B87C6-210E-423B-BF0C-A4FA875914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grp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B2D2DCB9-C5BA-4A99-A12E-52EA76CAC971}"/>
              </a:ext>
            </a:extLst>
          </p:cNvPr>
          <p:cNvGrpSpPr/>
          <p:nvPr/>
        </p:nvGrpSpPr>
        <p:grpSpPr>
          <a:xfrm>
            <a:off x="7405432" y="2941683"/>
            <a:ext cx="1164618" cy="1164619"/>
            <a:chOff x="8179277" y="3748642"/>
            <a:chExt cx="1500028" cy="1500029"/>
          </a:xfrm>
          <a:solidFill>
            <a:srgbClr val="FDE1E0"/>
          </a:solidFill>
        </p:grpSpPr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CE07E014-AB89-42D1-94A5-15DB3DA47E3C}"/>
                </a:ext>
              </a:extLst>
            </p:cNvPr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rgbClr val="086C9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891E045A-6C14-45D4-B4DF-DB10CD65A2DF}"/>
                </a:ext>
              </a:extLst>
            </p:cNvPr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  <a:grpFill/>
          </p:grpSpPr>
          <p:sp>
            <p:nvSpPr>
              <p:cNvPr id="71" name="Freeform 193">
                <a:extLst>
                  <a:ext uri="{FF2B5EF4-FFF2-40B4-BE49-F238E27FC236}">
                    <a16:creationId xmlns="" xmlns:a16="http://schemas.microsoft.com/office/drawing/2014/main" id="{2539BA89-03CE-43C6-A661-BF8FB2392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194">
                <a:extLst>
                  <a:ext uri="{FF2B5EF4-FFF2-40B4-BE49-F238E27FC236}">
                    <a16:creationId xmlns="" xmlns:a16="http://schemas.microsoft.com/office/drawing/2014/main" id="{5B67517D-AF7D-480F-A420-2BE4B75810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grp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EE1A8A6B-29A2-4236-BE30-CE0595C2E205}"/>
              </a:ext>
            </a:extLst>
          </p:cNvPr>
          <p:cNvSpPr txBox="1"/>
          <p:nvPr/>
        </p:nvSpPr>
        <p:spPr>
          <a:xfrm>
            <a:off x="2477732" y="459809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7469F10-0848-4F71-811D-01761BAB49E3}"/>
              </a:ext>
            </a:extLst>
          </p:cNvPr>
          <p:cNvSpPr txBox="1"/>
          <p:nvPr/>
        </p:nvSpPr>
        <p:spPr>
          <a:xfrm>
            <a:off x="2152355" y="513402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FA9F314D-B47C-4873-9756-73B7B7C4CBA1}"/>
              </a:ext>
            </a:extLst>
          </p:cNvPr>
          <p:cNvSpPr txBox="1"/>
          <p:nvPr/>
        </p:nvSpPr>
        <p:spPr>
          <a:xfrm>
            <a:off x="2152355" y="547108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53E89F78-9752-42F9-827D-0AD96026D1C8}"/>
              </a:ext>
            </a:extLst>
          </p:cNvPr>
          <p:cNvSpPr txBox="1"/>
          <p:nvPr/>
        </p:nvSpPr>
        <p:spPr>
          <a:xfrm>
            <a:off x="5988809" y="458078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87454AAA-B4F3-46CE-8E30-53ECBF658E49}"/>
              </a:ext>
            </a:extLst>
          </p:cNvPr>
          <p:cNvSpPr txBox="1"/>
          <p:nvPr/>
        </p:nvSpPr>
        <p:spPr>
          <a:xfrm>
            <a:off x="5663432" y="511670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24EEB334-EE2D-4E46-B60B-886AD63AAE8B}"/>
              </a:ext>
            </a:extLst>
          </p:cNvPr>
          <p:cNvSpPr txBox="1"/>
          <p:nvPr/>
        </p:nvSpPr>
        <p:spPr>
          <a:xfrm>
            <a:off x="5663432" y="545377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F9423165-9187-4AAD-8FF1-721045893595}"/>
              </a:ext>
            </a:extLst>
          </p:cNvPr>
          <p:cNvSpPr txBox="1"/>
          <p:nvPr/>
        </p:nvSpPr>
        <p:spPr>
          <a:xfrm>
            <a:off x="4872375" y="155383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BE4A5306-1B22-4EC7-B20D-C0F941FE60BC}"/>
              </a:ext>
            </a:extLst>
          </p:cNvPr>
          <p:cNvSpPr txBox="1"/>
          <p:nvPr/>
        </p:nvSpPr>
        <p:spPr>
          <a:xfrm>
            <a:off x="4546998" y="208975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D8AD709F-DB8E-4178-8209-AE17705DAB40}"/>
              </a:ext>
            </a:extLst>
          </p:cNvPr>
          <p:cNvSpPr txBox="1"/>
          <p:nvPr/>
        </p:nvSpPr>
        <p:spPr>
          <a:xfrm>
            <a:off x="4546998" y="242681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F39BE2DD-BD29-42EC-A436-D3272770AC7A}"/>
              </a:ext>
            </a:extLst>
          </p:cNvPr>
          <p:cNvSpPr txBox="1"/>
          <p:nvPr/>
        </p:nvSpPr>
        <p:spPr>
          <a:xfrm>
            <a:off x="8884037" y="170398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65F3936A-D502-4E1F-9F5E-78AED287BFA8}"/>
              </a:ext>
            </a:extLst>
          </p:cNvPr>
          <p:cNvSpPr txBox="1"/>
          <p:nvPr/>
        </p:nvSpPr>
        <p:spPr>
          <a:xfrm>
            <a:off x="8558660" y="223990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="" xmlns:a16="http://schemas.microsoft.com/office/drawing/2014/main" id="{915D5F27-700C-4DC1-A1F4-BBAE1908504A}"/>
              </a:ext>
            </a:extLst>
          </p:cNvPr>
          <p:cNvSpPr txBox="1"/>
          <p:nvPr/>
        </p:nvSpPr>
        <p:spPr>
          <a:xfrm>
            <a:off x="8558660" y="257697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2060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F01B9FE7-11D6-45A8-8D29-03E8840D323B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45E4118-8A9A-4966-839D-EC8C9D63B65C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4CD4394-5F2E-4B40-AFE5-AB1696021E5E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E28DED8-22F1-4E0D-8825-D388D55820D4}"/>
              </a:ext>
            </a:extLst>
          </p:cNvPr>
          <p:cNvSpPr txBox="1"/>
          <p:nvPr/>
        </p:nvSpPr>
        <p:spPr>
          <a:xfrm>
            <a:off x="1053821" y="1814298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劳动节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462377A-D102-4991-89A1-B05C3A5F27FB}"/>
              </a:ext>
            </a:extLst>
          </p:cNvPr>
          <p:cNvSpPr/>
          <p:nvPr/>
        </p:nvSpPr>
        <p:spPr>
          <a:xfrm>
            <a:off x="1222538" y="2705928"/>
            <a:ext cx="1502050" cy="944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75EDD7A-1946-4351-8954-1EC908545AA6}"/>
              </a:ext>
            </a:extLst>
          </p:cNvPr>
          <p:cNvSpPr/>
          <p:nvPr/>
        </p:nvSpPr>
        <p:spPr>
          <a:xfrm>
            <a:off x="1053821" y="3076635"/>
            <a:ext cx="6717858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五一国际劳动节（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International Labor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May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），又称国际劳动节、劳动节，是世界上大多数国家的劳动节。节日源于美国芝加哥城的工人大罢工。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1674DDE-5E2E-464F-9DD8-C9C530DA52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792" y="938380"/>
            <a:ext cx="5464458" cy="546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7729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4A2C1E6-BC00-4141-8CA9-30F0A71280E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7A2B6D-DC50-41B5-B19E-DC859DB4BC1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06435F-708B-4934-8FB2-8EE5404429B8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모서리가 둥근 직사각형 409">
            <a:extLst>
              <a:ext uri="{FF2B5EF4-FFF2-40B4-BE49-F238E27FC236}">
                <a16:creationId xmlns="" xmlns:a16="http://schemas.microsoft.com/office/drawing/2014/main" id="{F5013184-59FA-4350-BEC9-80559A2766CE}"/>
              </a:ext>
            </a:extLst>
          </p:cNvPr>
          <p:cNvSpPr/>
          <p:nvPr/>
        </p:nvSpPr>
        <p:spPr>
          <a:xfrm>
            <a:off x="3091066" y="4717817"/>
            <a:ext cx="2086744" cy="214313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Roboto condensed"/>
              <a:cs typeface="Roboto condensed"/>
            </a:endParaRPr>
          </a:p>
        </p:txBody>
      </p:sp>
      <p:sp>
        <p:nvSpPr>
          <p:cNvPr id="6" name="모서리가 둥근 직사각형 410">
            <a:extLst>
              <a:ext uri="{FF2B5EF4-FFF2-40B4-BE49-F238E27FC236}">
                <a16:creationId xmlns="" xmlns:a16="http://schemas.microsoft.com/office/drawing/2014/main" id="{560394A0-01E6-4B9E-A2B2-F98C83B210B3}"/>
              </a:ext>
            </a:extLst>
          </p:cNvPr>
          <p:cNvSpPr/>
          <p:nvPr/>
        </p:nvSpPr>
        <p:spPr>
          <a:xfrm>
            <a:off x="3091066" y="4446001"/>
            <a:ext cx="2086744" cy="214313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Roboto condensed"/>
              <a:cs typeface="Roboto condensed"/>
            </a:endParaRPr>
          </a:p>
        </p:txBody>
      </p:sp>
      <p:sp>
        <p:nvSpPr>
          <p:cNvPr id="7" name="모서리가 둥근 직사각형 137">
            <a:extLst>
              <a:ext uri="{FF2B5EF4-FFF2-40B4-BE49-F238E27FC236}">
                <a16:creationId xmlns="" xmlns:a16="http://schemas.microsoft.com/office/drawing/2014/main" id="{2159FA7E-8D6E-4372-8901-F522023168A0}"/>
              </a:ext>
            </a:extLst>
          </p:cNvPr>
          <p:cNvSpPr/>
          <p:nvPr/>
        </p:nvSpPr>
        <p:spPr>
          <a:xfrm>
            <a:off x="3091066" y="2967598"/>
            <a:ext cx="2086744" cy="214313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Roboto condensed"/>
              <a:cs typeface="Roboto condensed"/>
            </a:endParaRPr>
          </a:p>
        </p:txBody>
      </p:sp>
      <p:sp>
        <p:nvSpPr>
          <p:cNvPr id="8" name="모서리가 둥근 직사각형 2">
            <a:extLst>
              <a:ext uri="{FF2B5EF4-FFF2-40B4-BE49-F238E27FC236}">
                <a16:creationId xmlns="" xmlns:a16="http://schemas.microsoft.com/office/drawing/2014/main" id="{BF149A40-2542-4A01-997D-E3D69C80737D}"/>
              </a:ext>
            </a:extLst>
          </p:cNvPr>
          <p:cNvSpPr/>
          <p:nvPr/>
        </p:nvSpPr>
        <p:spPr>
          <a:xfrm>
            <a:off x="3091066" y="2695782"/>
            <a:ext cx="2086744" cy="21431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Roboto condensed"/>
              <a:cs typeface="Roboto condensed"/>
            </a:endParaRPr>
          </a:p>
        </p:txBody>
      </p:sp>
      <p:sp>
        <p:nvSpPr>
          <p:cNvPr id="9" name="모서리가 둥근 직사각형 141">
            <a:extLst>
              <a:ext uri="{FF2B5EF4-FFF2-40B4-BE49-F238E27FC236}">
                <a16:creationId xmlns="" xmlns:a16="http://schemas.microsoft.com/office/drawing/2014/main" id="{51259CFA-C2CC-4F54-985D-F4BD52AB23AC}"/>
              </a:ext>
            </a:extLst>
          </p:cNvPr>
          <p:cNvSpPr/>
          <p:nvPr/>
        </p:nvSpPr>
        <p:spPr>
          <a:xfrm>
            <a:off x="3091066" y="2967598"/>
            <a:ext cx="629955" cy="214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모서리가 둥근 직사각형 142">
            <a:extLst>
              <a:ext uri="{FF2B5EF4-FFF2-40B4-BE49-F238E27FC236}">
                <a16:creationId xmlns="" xmlns:a16="http://schemas.microsoft.com/office/drawing/2014/main" id="{7228D3DF-8D57-4D77-AFD0-830EABC2E0CD}"/>
              </a:ext>
            </a:extLst>
          </p:cNvPr>
          <p:cNvSpPr/>
          <p:nvPr/>
        </p:nvSpPr>
        <p:spPr>
          <a:xfrm>
            <a:off x="3091065" y="2695782"/>
            <a:ext cx="1473370" cy="214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모서리가 둥근 직사각형 411">
            <a:extLst>
              <a:ext uri="{FF2B5EF4-FFF2-40B4-BE49-F238E27FC236}">
                <a16:creationId xmlns="" xmlns:a16="http://schemas.microsoft.com/office/drawing/2014/main" id="{EF7A4905-1D9F-4AF7-9B9E-6A3483DDF3B1}"/>
              </a:ext>
            </a:extLst>
          </p:cNvPr>
          <p:cNvSpPr/>
          <p:nvPr/>
        </p:nvSpPr>
        <p:spPr>
          <a:xfrm>
            <a:off x="3091066" y="4717817"/>
            <a:ext cx="476607" cy="21431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모서리가 둥근 직사각형 412">
            <a:extLst>
              <a:ext uri="{FF2B5EF4-FFF2-40B4-BE49-F238E27FC236}">
                <a16:creationId xmlns="" xmlns:a16="http://schemas.microsoft.com/office/drawing/2014/main" id="{0C29462D-3A95-4B1A-B43C-6459BA3C3372}"/>
              </a:ext>
            </a:extLst>
          </p:cNvPr>
          <p:cNvSpPr/>
          <p:nvPr/>
        </p:nvSpPr>
        <p:spPr>
          <a:xfrm>
            <a:off x="3091066" y="4446001"/>
            <a:ext cx="1166674" cy="21431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3" name="그룹 127">
            <a:extLst>
              <a:ext uri="{FF2B5EF4-FFF2-40B4-BE49-F238E27FC236}">
                <a16:creationId xmlns="" xmlns:a16="http://schemas.microsoft.com/office/drawing/2014/main" id="{B864607B-647B-4A19-9DFE-FFBE13DE6BD2}"/>
              </a:ext>
            </a:extLst>
          </p:cNvPr>
          <p:cNvGrpSpPr/>
          <p:nvPr/>
        </p:nvGrpSpPr>
        <p:grpSpPr>
          <a:xfrm>
            <a:off x="1597021" y="2348061"/>
            <a:ext cx="1621092" cy="1619309"/>
            <a:chOff x="3025775" y="1231900"/>
            <a:chExt cx="2889251" cy="2886075"/>
          </a:xfrm>
          <a:solidFill>
            <a:schemeClr val="bg1"/>
          </a:solidFill>
        </p:grpSpPr>
        <p:sp>
          <p:nvSpPr>
            <p:cNvPr id="14" name="Freeform 10">
              <a:extLst>
                <a:ext uri="{FF2B5EF4-FFF2-40B4-BE49-F238E27FC236}">
                  <a16:creationId xmlns="" xmlns:a16="http://schemas.microsoft.com/office/drawing/2014/main" id="{6D112786-AE6A-4D39-BA48-0743C503D1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7463" y="1231900"/>
              <a:ext cx="2087563" cy="2089150"/>
            </a:xfrm>
            <a:custGeom>
              <a:avLst/>
              <a:gdLst>
                <a:gd name="T0" fmla="*/ 277 w 555"/>
                <a:gd name="T1" fmla="*/ 0 h 555"/>
                <a:gd name="T2" fmla="*/ 0 w 555"/>
                <a:gd name="T3" fmla="*/ 277 h 555"/>
                <a:gd name="T4" fmla="*/ 43 w 555"/>
                <a:gd name="T5" fmla="*/ 426 h 555"/>
                <a:gd name="T6" fmla="*/ 20 w 555"/>
                <a:gd name="T7" fmla="*/ 454 h 555"/>
                <a:gd name="T8" fmla="*/ 95 w 555"/>
                <a:gd name="T9" fmla="*/ 529 h 555"/>
                <a:gd name="T10" fmla="*/ 126 w 555"/>
                <a:gd name="T11" fmla="*/ 509 h 555"/>
                <a:gd name="T12" fmla="*/ 277 w 555"/>
                <a:gd name="T13" fmla="*/ 555 h 555"/>
                <a:gd name="T14" fmla="*/ 555 w 555"/>
                <a:gd name="T15" fmla="*/ 277 h 555"/>
                <a:gd name="T16" fmla="*/ 277 w 555"/>
                <a:gd name="T17" fmla="*/ 0 h 555"/>
                <a:gd name="T18" fmla="*/ 277 w 555"/>
                <a:gd name="T19" fmla="*/ 492 h 555"/>
                <a:gd name="T20" fmla="*/ 63 w 555"/>
                <a:gd name="T21" fmla="*/ 277 h 555"/>
                <a:gd name="T22" fmla="*/ 277 w 555"/>
                <a:gd name="T23" fmla="*/ 62 h 555"/>
                <a:gd name="T24" fmla="*/ 492 w 555"/>
                <a:gd name="T25" fmla="*/ 277 h 555"/>
                <a:gd name="T26" fmla="*/ 277 w 555"/>
                <a:gd name="T27" fmla="*/ 49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5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332"/>
                    <a:pt x="16" y="383"/>
                    <a:pt x="43" y="426"/>
                  </a:cubicBezTo>
                  <a:cubicBezTo>
                    <a:pt x="20" y="454"/>
                    <a:pt x="20" y="454"/>
                    <a:pt x="20" y="454"/>
                  </a:cubicBezTo>
                  <a:cubicBezTo>
                    <a:pt x="95" y="529"/>
                    <a:pt x="95" y="529"/>
                    <a:pt x="95" y="529"/>
                  </a:cubicBezTo>
                  <a:cubicBezTo>
                    <a:pt x="126" y="509"/>
                    <a:pt x="126" y="509"/>
                    <a:pt x="126" y="509"/>
                  </a:cubicBezTo>
                  <a:cubicBezTo>
                    <a:pt x="169" y="538"/>
                    <a:pt x="221" y="555"/>
                    <a:pt x="277" y="555"/>
                  </a:cubicBezTo>
                  <a:cubicBezTo>
                    <a:pt x="431" y="555"/>
                    <a:pt x="555" y="430"/>
                    <a:pt x="555" y="277"/>
                  </a:cubicBezTo>
                  <a:cubicBezTo>
                    <a:pt x="555" y="124"/>
                    <a:pt x="431" y="0"/>
                    <a:pt x="277" y="0"/>
                  </a:cubicBezTo>
                  <a:close/>
                  <a:moveTo>
                    <a:pt x="277" y="492"/>
                  </a:moveTo>
                  <a:cubicBezTo>
                    <a:pt x="159" y="492"/>
                    <a:pt x="63" y="396"/>
                    <a:pt x="63" y="277"/>
                  </a:cubicBezTo>
                  <a:cubicBezTo>
                    <a:pt x="63" y="159"/>
                    <a:pt x="159" y="62"/>
                    <a:pt x="277" y="62"/>
                  </a:cubicBezTo>
                  <a:cubicBezTo>
                    <a:pt x="396" y="62"/>
                    <a:pt x="492" y="159"/>
                    <a:pt x="492" y="277"/>
                  </a:cubicBezTo>
                  <a:cubicBezTo>
                    <a:pt x="492" y="396"/>
                    <a:pt x="396" y="492"/>
                    <a:pt x="277" y="4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Freeform 12">
              <a:extLst>
                <a:ext uri="{FF2B5EF4-FFF2-40B4-BE49-F238E27FC236}">
                  <a16:creationId xmlns="" xmlns:a16="http://schemas.microsoft.com/office/drawing/2014/main" id="{DEC58D2C-D28B-4903-9C3D-A840D1152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775" y="3016250"/>
              <a:ext cx="1082675" cy="1101725"/>
            </a:xfrm>
            <a:custGeom>
              <a:avLst/>
              <a:gdLst>
                <a:gd name="T0" fmla="*/ 24 w 288"/>
                <a:gd name="T1" fmla="*/ 191 h 293"/>
                <a:gd name="T2" fmla="*/ 22 w 288"/>
                <a:gd name="T3" fmla="*/ 193 h 293"/>
                <a:gd name="T4" fmla="*/ 22 w 288"/>
                <a:gd name="T5" fmla="*/ 272 h 293"/>
                <a:gd name="T6" fmla="*/ 100 w 288"/>
                <a:gd name="T7" fmla="*/ 272 h 293"/>
                <a:gd name="T8" fmla="*/ 105 w 288"/>
                <a:gd name="T9" fmla="*/ 267 h 293"/>
                <a:gd name="T10" fmla="*/ 288 w 288"/>
                <a:gd name="T11" fmla="*/ 64 h 293"/>
                <a:gd name="T12" fmla="*/ 224 w 288"/>
                <a:gd name="T13" fmla="*/ 0 h 293"/>
                <a:gd name="T14" fmla="*/ 24 w 288"/>
                <a:gd name="T15" fmla="*/ 19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93">
                  <a:moveTo>
                    <a:pt x="24" y="191"/>
                  </a:moveTo>
                  <a:cubicBezTo>
                    <a:pt x="22" y="193"/>
                    <a:pt x="22" y="193"/>
                    <a:pt x="22" y="193"/>
                  </a:cubicBezTo>
                  <a:cubicBezTo>
                    <a:pt x="0" y="215"/>
                    <a:pt x="0" y="250"/>
                    <a:pt x="22" y="272"/>
                  </a:cubicBezTo>
                  <a:cubicBezTo>
                    <a:pt x="44" y="293"/>
                    <a:pt x="79" y="293"/>
                    <a:pt x="100" y="272"/>
                  </a:cubicBezTo>
                  <a:cubicBezTo>
                    <a:pt x="102" y="270"/>
                    <a:pt x="103" y="268"/>
                    <a:pt x="105" y="267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24" y="0"/>
                    <a:pt x="224" y="0"/>
                    <a:pt x="224" y="0"/>
                  </a:cubicBezTo>
                  <a:lnTo>
                    <a:pt x="24" y="1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grpSp>
        <p:nvGrpSpPr>
          <p:cNvPr id="16" name="그룹 474">
            <a:extLst>
              <a:ext uri="{FF2B5EF4-FFF2-40B4-BE49-F238E27FC236}">
                <a16:creationId xmlns="" xmlns:a16="http://schemas.microsoft.com/office/drawing/2014/main" id="{88812BB7-568B-4BC3-AC56-56FD1FCF8DB8}"/>
              </a:ext>
            </a:extLst>
          </p:cNvPr>
          <p:cNvGrpSpPr/>
          <p:nvPr/>
        </p:nvGrpSpPr>
        <p:grpSpPr>
          <a:xfrm>
            <a:off x="1597021" y="4098280"/>
            <a:ext cx="1621092" cy="1619309"/>
            <a:chOff x="3025775" y="1231900"/>
            <a:chExt cx="2889251" cy="2886075"/>
          </a:xfrm>
          <a:solidFill>
            <a:schemeClr val="tx1"/>
          </a:solidFill>
        </p:grpSpPr>
        <p:sp>
          <p:nvSpPr>
            <p:cNvPr id="17" name="Freeform 10">
              <a:extLst>
                <a:ext uri="{FF2B5EF4-FFF2-40B4-BE49-F238E27FC236}">
                  <a16:creationId xmlns="" xmlns:a16="http://schemas.microsoft.com/office/drawing/2014/main" id="{DD0CBE70-B1E1-429E-94CF-006A10AD8B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7463" y="1231900"/>
              <a:ext cx="2087563" cy="2089150"/>
            </a:xfrm>
            <a:custGeom>
              <a:avLst/>
              <a:gdLst>
                <a:gd name="T0" fmla="*/ 277 w 555"/>
                <a:gd name="T1" fmla="*/ 0 h 555"/>
                <a:gd name="T2" fmla="*/ 0 w 555"/>
                <a:gd name="T3" fmla="*/ 277 h 555"/>
                <a:gd name="T4" fmla="*/ 43 w 555"/>
                <a:gd name="T5" fmla="*/ 426 h 555"/>
                <a:gd name="T6" fmla="*/ 20 w 555"/>
                <a:gd name="T7" fmla="*/ 454 h 555"/>
                <a:gd name="T8" fmla="*/ 95 w 555"/>
                <a:gd name="T9" fmla="*/ 529 h 555"/>
                <a:gd name="T10" fmla="*/ 126 w 555"/>
                <a:gd name="T11" fmla="*/ 509 h 555"/>
                <a:gd name="T12" fmla="*/ 277 w 555"/>
                <a:gd name="T13" fmla="*/ 555 h 555"/>
                <a:gd name="T14" fmla="*/ 555 w 555"/>
                <a:gd name="T15" fmla="*/ 277 h 555"/>
                <a:gd name="T16" fmla="*/ 277 w 555"/>
                <a:gd name="T17" fmla="*/ 0 h 555"/>
                <a:gd name="T18" fmla="*/ 277 w 555"/>
                <a:gd name="T19" fmla="*/ 492 h 555"/>
                <a:gd name="T20" fmla="*/ 63 w 555"/>
                <a:gd name="T21" fmla="*/ 277 h 555"/>
                <a:gd name="T22" fmla="*/ 277 w 555"/>
                <a:gd name="T23" fmla="*/ 62 h 555"/>
                <a:gd name="T24" fmla="*/ 492 w 555"/>
                <a:gd name="T25" fmla="*/ 277 h 555"/>
                <a:gd name="T26" fmla="*/ 277 w 555"/>
                <a:gd name="T27" fmla="*/ 49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5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332"/>
                    <a:pt x="16" y="383"/>
                    <a:pt x="43" y="426"/>
                  </a:cubicBezTo>
                  <a:cubicBezTo>
                    <a:pt x="20" y="454"/>
                    <a:pt x="20" y="454"/>
                    <a:pt x="20" y="454"/>
                  </a:cubicBezTo>
                  <a:cubicBezTo>
                    <a:pt x="95" y="529"/>
                    <a:pt x="95" y="529"/>
                    <a:pt x="95" y="529"/>
                  </a:cubicBezTo>
                  <a:cubicBezTo>
                    <a:pt x="126" y="509"/>
                    <a:pt x="126" y="509"/>
                    <a:pt x="126" y="509"/>
                  </a:cubicBezTo>
                  <a:cubicBezTo>
                    <a:pt x="169" y="538"/>
                    <a:pt x="221" y="555"/>
                    <a:pt x="277" y="555"/>
                  </a:cubicBezTo>
                  <a:cubicBezTo>
                    <a:pt x="431" y="555"/>
                    <a:pt x="555" y="430"/>
                    <a:pt x="555" y="277"/>
                  </a:cubicBezTo>
                  <a:cubicBezTo>
                    <a:pt x="555" y="124"/>
                    <a:pt x="431" y="0"/>
                    <a:pt x="277" y="0"/>
                  </a:cubicBezTo>
                  <a:close/>
                  <a:moveTo>
                    <a:pt x="277" y="492"/>
                  </a:moveTo>
                  <a:cubicBezTo>
                    <a:pt x="159" y="492"/>
                    <a:pt x="63" y="396"/>
                    <a:pt x="63" y="277"/>
                  </a:cubicBezTo>
                  <a:cubicBezTo>
                    <a:pt x="63" y="159"/>
                    <a:pt x="159" y="62"/>
                    <a:pt x="277" y="62"/>
                  </a:cubicBezTo>
                  <a:cubicBezTo>
                    <a:pt x="396" y="62"/>
                    <a:pt x="492" y="159"/>
                    <a:pt x="492" y="277"/>
                  </a:cubicBezTo>
                  <a:cubicBezTo>
                    <a:pt x="492" y="396"/>
                    <a:pt x="396" y="492"/>
                    <a:pt x="277" y="4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" name="Freeform 12">
              <a:extLst>
                <a:ext uri="{FF2B5EF4-FFF2-40B4-BE49-F238E27FC236}">
                  <a16:creationId xmlns="" xmlns:a16="http://schemas.microsoft.com/office/drawing/2014/main" id="{4157C8F2-A724-4681-9D34-A432E3BA1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775" y="3016250"/>
              <a:ext cx="1082675" cy="1101725"/>
            </a:xfrm>
            <a:custGeom>
              <a:avLst/>
              <a:gdLst>
                <a:gd name="T0" fmla="*/ 24 w 288"/>
                <a:gd name="T1" fmla="*/ 191 h 293"/>
                <a:gd name="T2" fmla="*/ 22 w 288"/>
                <a:gd name="T3" fmla="*/ 193 h 293"/>
                <a:gd name="T4" fmla="*/ 22 w 288"/>
                <a:gd name="T5" fmla="*/ 272 h 293"/>
                <a:gd name="T6" fmla="*/ 100 w 288"/>
                <a:gd name="T7" fmla="*/ 272 h 293"/>
                <a:gd name="T8" fmla="*/ 105 w 288"/>
                <a:gd name="T9" fmla="*/ 267 h 293"/>
                <a:gd name="T10" fmla="*/ 288 w 288"/>
                <a:gd name="T11" fmla="*/ 64 h 293"/>
                <a:gd name="T12" fmla="*/ 224 w 288"/>
                <a:gd name="T13" fmla="*/ 0 h 293"/>
                <a:gd name="T14" fmla="*/ 24 w 288"/>
                <a:gd name="T15" fmla="*/ 19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93">
                  <a:moveTo>
                    <a:pt x="24" y="191"/>
                  </a:moveTo>
                  <a:cubicBezTo>
                    <a:pt x="22" y="193"/>
                    <a:pt x="22" y="193"/>
                    <a:pt x="22" y="193"/>
                  </a:cubicBezTo>
                  <a:cubicBezTo>
                    <a:pt x="0" y="215"/>
                    <a:pt x="0" y="250"/>
                    <a:pt x="22" y="272"/>
                  </a:cubicBezTo>
                  <a:cubicBezTo>
                    <a:pt x="44" y="293"/>
                    <a:pt x="79" y="293"/>
                    <a:pt x="100" y="272"/>
                  </a:cubicBezTo>
                  <a:cubicBezTo>
                    <a:pt x="102" y="270"/>
                    <a:pt x="103" y="268"/>
                    <a:pt x="105" y="267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24" y="0"/>
                    <a:pt x="224" y="0"/>
                    <a:pt x="224" y="0"/>
                  </a:cubicBezTo>
                  <a:lnTo>
                    <a:pt x="24" y="1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grpSp>
        <p:nvGrpSpPr>
          <p:cNvPr id="19" name="Group 174">
            <a:extLst>
              <a:ext uri="{FF2B5EF4-FFF2-40B4-BE49-F238E27FC236}">
                <a16:creationId xmlns="" xmlns:a16="http://schemas.microsoft.com/office/drawing/2014/main" id="{6C59810D-6737-4E9A-9B6B-AE8FC1E68301}"/>
              </a:ext>
            </a:extLst>
          </p:cNvPr>
          <p:cNvGrpSpPr>
            <a:grpSpLocks/>
          </p:cNvGrpSpPr>
          <p:nvPr/>
        </p:nvGrpSpPr>
        <p:grpSpPr bwMode="auto">
          <a:xfrm>
            <a:off x="2444266" y="2688687"/>
            <a:ext cx="413719" cy="557822"/>
            <a:chOff x="0" y="0"/>
            <a:chExt cx="190" cy="256"/>
          </a:xfrm>
          <a:solidFill>
            <a:schemeClr val="bg1"/>
          </a:solidFill>
        </p:grpSpPr>
        <p:sp>
          <p:nvSpPr>
            <p:cNvPr id="20" name="AutoShape 172">
              <a:extLst>
                <a:ext uri="{FF2B5EF4-FFF2-40B4-BE49-F238E27FC236}">
                  <a16:creationId xmlns="" xmlns:a16="http://schemas.microsoft.com/office/drawing/2014/main" id="{31726E15-F5B5-468C-92A7-7DAEFB025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56"/>
              <a:ext cx="41" cy="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600">
                  <a:moveTo>
                    <a:pt x="13456" y="0"/>
                  </a:moveTo>
                  <a:lnTo>
                    <a:pt x="9303" y="0"/>
                  </a:lnTo>
                  <a:cubicBezTo>
                    <a:pt x="9227" y="625"/>
                    <a:pt x="8954" y="1124"/>
                    <a:pt x="8480" y="1498"/>
                  </a:cubicBezTo>
                  <a:cubicBezTo>
                    <a:pt x="8009" y="1867"/>
                    <a:pt x="7354" y="2175"/>
                    <a:pt x="6543" y="2415"/>
                  </a:cubicBezTo>
                  <a:cubicBezTo>
                    <a:pt x="5876" y="2608"/>
                    <a:pt x="4905" y="2755"/>
                    <a:pt x="3620" y="2857"/>
                  </a:cubicBezTo>
                  <a:cubicBezTo>
                    <a:pt x="2335" y="2957"/>
                    <a:pt x="1117" y="3011"/>
                    <a:pt x="0" y="3011"/>
                  </a:cubicBezTo>
                  <a:lnTo>
                    <a:pt x="0" y="4976"/>
                  </a:lnTo>
                  <a:lnTo>
                    <a:pt x="8303" y="4976"/>
                  </a:lnTo>
                  <a:lnTo>
                    <a:pt x="8303" y="19402"/>
                  </a:lnTo>
                  <a:lnTo>
                    <a:pt x="0" y="19402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9402"/>
                  </a:lnTo>
                  <a:lnTo>
                    <a:pt x="13456" y="19402"/>
                  </a:lnTo>
                  <a:lnTo>
                    <a:pt x="13456" y="0"/>
                  </a:lnTo>
                  <a:close/>
                  <a:moveTo>
                    <a:pt x="13456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21" name="AutoShape 173">
              <a:extLst>
                <a:ext uri="{FF2B5EF4-FFF2-40B4-BE49-F238E27FC236}">
                  <a16:creationId xmlns="" xmlns:a16="http://schemas.microsoft.com/office/drawing/2014/main" id="{10EB0D30-6736-405C-9376-264C8202D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90" cy="25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1600" h="21600">
                  <a:moveTo>
                    <a:pt x="16842" y="12940"/>
                  </a:moveTo>
                  <a:cubicBezTo>
                    <a:pt x="16870" y="12920"/>
                    <a:pt x="16902" y="12903"/>
                    <a:pt x="16929" y="12883"/>
                  </a:cubicBezTo>
                  <a:cubicBezTo>
                    <a:pt x="17857" y="12195"/>
                    <a:pt x="18218" y="11253"/>
                    <a:pt x="18036" y="10360"/>
                  </a:cubicBezTo>
                  <a:cubicBezTo>
                    <a:pt x="18232" y="10015"/>
                    <a:pt x="18384" y="9653"/>
                    <a:pt x="18499" y="9281"/>
                  </a:cubicBezTo>
                  <a:cubicBezTo>
                    <a:pt x="19222" y="8748"/>
                    <a:pt x="19670" y="8011"/>
                    <a:pt x="19670" y="7195"/>
                  </a:cubicBezTo>
                  <a:cubicBezTo>
                    <a:pt x="19670" y="6098"/>
                    <a:pt x="18853" y="5153"/>
                    <a:pt x="17656" y="4645"/>
                  </a:cubicBezTo>
                  <a:cubicBezTo>
                    <a:pt x="17587" y="4553"/>
                    <a:pt x="17509" y="4466"/>
                    <a:pt x="17433" y="4377"/>
                  </a:cubicBezTo>
                  <a:cubicBezTo>
                    <a:pt x="17436" y="3621"/>
                    <a:pt x="17046" y="2867"/>
                    <a:pt x="16271" y="2291"/>
                  </a:cubicBezTo>
                  <a:cubicBezTo>
                    <a:pt x="15539" y="1750"/>
                    <a:pt x="14594" y="1473"/>
                    <a:pt x="13639" y="1441"/>
                  </a:cubicBezTo>
                  <a:cubicBezTo>
                    <a:pt x="12944" y="581"/>
                    <a:pt x="11689" y="1"/>
                    <a:pt x="10238" y="0"/>
                  </a:cubicBezTo>
                  <a:cubicBezTo>
                    <a:pt x="8784" y="1"/>
                    <a:pt x="7522" y="587"/>
                    <a:pt x="6830" y="1453"/>
                  </a:cubicBezTo>
                  <a:cubicBezTo>
                    <a:pt x="5443" y="1102"/>
                    <a:pt x="3846" y="1327"/>
                    <a:pt x="2738" y="2148"/>
                  </a:cubicBezTo>
                  <a:cubicBezTo>
                    <a:pt x="1678" y="2934"/>
                    <a:pt x="1361" y="4052"/>
                    <a:pt x="1750" y="5050"/>
                  </a:cubicBezTo>
                  <a:cubicBezTo>
                    <a:pt x="1717" y="5106"/>
                    <a:pt x="1678" y="5159"/>
                    <a:pt x="1642" y="5216"/>
                  </a:cubicBezTo>
                  <a:cubicBezTo>
                    <a:pt x="651" y="5752"/>
                    <a:pt x="0" y="6613"/>
                    <a:pt x="0" y="7592"/>
                  </a:cubicBezTo>
                  <a:cubicBezTo>
                    <a:pt x="0" y="8470"/>
                    <a:pt x="529" y="9249"/>
                    <a:pt x="1350" y="9788"/>
                  </a:cubicBezTo>
                  <a:cubicBezTo>
                    <a:pt x="1433" y="9983"/>
                    <a:pt x="1526" y="10174"/>
                    <a:pt x="1634" y="10361"/>
                  </a:cubicBezTo>
                  <a:cubicBezTo>
                    <a:pt x="1451" y="11253"/>
                    <a:pt x="1812" y="12196"/>
                    <a:pt x="2739" y="12883"/>
                  </a:cubicBezTo>
                  <a:cubicBezTo>
                    <a:pt x="2991" y="13070"/>
                    <a:pt x="3269" y="13221"/>
                    <a:pt x="3565" y="13346"/>
                  </a:cubicBezTo>
                  <a:lnTo>
                    <a:pt x="855" y="18345"/>
                  </a:lnTo>
                  <a:lnTo>
                    <a:pt x="4728" y="17810"/>
                  </a:lnTo>
                  <a:lnTo>
                    <a:pt x="6385" y="19993"/>
                  </a:lnTo>
                  <a:lnTo>
                    <a:pt x="9119" y="14949"/>
                  </a:lnTo>
                  <a:cubicBezTo>
                    <a:pt x="9415" y="15001"/>
                    <a:pt x="9719" y="15031"/>
                    <a:pt x="10034" y="15031"/>
                  </a:cubicBezTo>
                  <a:cubicBezTo>
                    <a:pt x="10534" y="15031"/>
                    <a:pt x="11008" y="14958"/>
                    <a:pt x="11446" y="14832"/>
                  </a:cubicBezTo>
                  <a:lnTo>
                    <a:pt x="16348" y="21600"/>
                  </a:lnTo>
                  <a:lnTo>
                    <a:pt x="18012" y="18953"/>
                  </a:lnTo>
                  <a:lnTo>
                    <a:pt x="21600" y="19509"/>
                  </a:lnTo>
                  <a:lnTo>
                    <a:pt x="16842" y="12940"/>
                  </a:lnTo>
                  <a:close/>
                  <a:moveTo>
                    <a:pt x="9834" y="13036"/>
                  </a:moveTo>
                  <a:cubicBezTo>
                    <a:pt x="5838" y="13036"/>
                    <a:pt x="2601" y="10634"/>
                    <a:pt x="2601" y="7672"/>
                  </a:cubicBezTo>
                  <a:cubicBezTo>
                    <a:pt x="2601" y="4709"/>
                    <a:pt x="5839" y="2308"/>
                    <a:pt x="9834" y="2308"/>
                  </a:cubicBezTo>
                  <a:cubicBezTo>
                    <a:pt x="13832" y="2308"/>
                    <a:pt x="17070" y="4709"/>
                    <a:pt x="17070" y="7672"/>
                  </a:cubicBezTo>
                  <a:cubicBezTo>
                    <a:pt x="17070" y="10634"/>
                    <a:pt x="13832" y="13036"/>
                    <a:pt x="9834" y="13036"/>
                  </a:cubicBezTo>
                  <a:close/>
                  <a:moveTo>
                    <a:pt x="9834" y="1303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/>
            </a:p>
          </p:txBody>
        </p:sp>
      </p:grpSp>
      <p:sp>
        <p:nvSpPr>
          <p:cNvPr id="22" name="AutoShape 688">
            <a:extLst>
              <a:ext uri="{FF2B5EF4-FFF2-40B4-BE49-F238E27FC236}">
                <a16:creationId xmlns="" xmlns:a16="http://schemas.microsoft.com/office/drawing/2014/main" id="{81619316-8360-44FD-9789-E061C0C404AD}"/>
              </a:ext>
            </a:extLst>
          </p:cNvPr>
          <p:cNvSpPr>
            <a:spLocks/>
          </p:cNvSpPr>
          <p:nvPr/>
        </p:nvSpPr>
        <p:spPr bwMode="auto">
          <a:xfrm>
            <a:off x="2439087" y="4499659"/>
            <a:ext cx="373276" cy="375833"/>
          </a:xfrm>
          <a:custGeom>
            <a:avLst/>
            <a:gdLst>
              <a:gd name="T0" fmla="*/ 286355233 w 21600"/>
              <a:gd name="T1" fmla="*/ 49183159 h 21600"/>
              <a:gd name="T2" fmla="*/ 238430687 w 21600"/>
              <a:gd name="T3" fmla="*/ 0 h 21600"/>
              <a:gd name="T4" fmla="*/ 190506023 w 21600"/>
              <a:gd name="T5" fmla="*/ 49183159 h 21600"/>
              <a:gd name="T6" fmla="*/ 226525457 w 21600"/>
              <a:gd name="T7" fmla="*/ 96798730 h 21600"/>
              <a:gd name="T8" fmla="*/ 226525457 w 21600"/>
              <a:gd name="T9" fmla="*/ 135000684 h 21600"/>
              <a:gd name="T10" fmla="*/ 189578237 w 21600"/>
              <a:gd name="T11" fmla="*/ 135000684 h 21600"/>
              <a:gd name="T12" fmla="*/ 142912626 w 21600"/>
              <a:gd name="T13" fmla="*/ 97752122 h 21600"/>
              <a:gd name="T14" fmla="*/ 96233431 w 21600"/>
              <a:gd name="T15" fmla="*/ 135000684 h 21600"/>
              <a:gd name="T16" fmla="*/ 35317649 w 21600"/>
              <a:gd name="T17" fmla="*/ 135000684 h 21600"/>
              <a:gd name="T18" fmla="*/ 35317649 w 21600"/>
              <a:gd name="T19" fmla="*/ 198202849 h 21600"/>
              <a:gd name="T20" fmla="*/ 0 w 21600"/>
              <a:gd name="T21" fmla="*/ 245382120 h 21600"/>
              <a:gd name="T22" fmla="*/ 47633014 w 21600"/>
              <a:gd name="T23" fmla="*/ 294279076 h 21600"/>
              <a:gd name="T24" fmla="*/ 95266028 w 21600"/>
              <a:gd name="T25" fmla="*/ 245382120 h 21600"/>
              <a:gd name="T26" fmla="*/ 59219425 w 21600"/>
              <a:gd name="T27" fmla="*/ 198011190 h 21600"/>
              <a:gd name="T28" fmla="*/ 59219425 w 21600"/>
              <a:gd name="T29" fmla="*/ 159536819 h 21600"/>
              <a:gd name="T30" fmla="*/ 96247015 w 21600"/>
              <a:gd name="T31" fmla="*/ 159536819 h 21600"/>
              <a:gd name="T32" fmla="*/ 142912626 w 21600"/>
              <a:gd name="T33" fmla="*/ 196745115 h 21600"/>
              <a:gd name="T34" fmla="*/ 189564641 w 21600"/>
              <a:gd name="T35" fmla="*/ 159536819 h 21600"/>
              <a:gd name="T36" fmla="*/ 250428488 w 21600"/>
              <a:gd name="T37" fmla="*/ 159536819 h 21600"/>
              <a:gd name="T38" fmla="*/ 250428488 w 21600"/>
              <a:gd name="T39" fmla="*/ 96771073 h 21600"/>
              <a:gd name="T40" fmla="*/ 286355233 w 21600"/>
              <a:gd name="T41" fmla="*/ 49183159 h 21600"/>
              <a:gd name="T42" fmla="*/ 71350668 w 21600"/>
              <a:gd name="T43" fmla="*/ 245382120 h 21600"/>
              <a:gd name="T44" fmla="*/ 47619429 w 21600"/>
              <a:gd name="T45" fmla="*/ 269755549 h 21600"/>
              <a:gd name="T46" fmla="*/ 23889446 w 21600"/>
              <a:gd name="T47" fmla="*/ 245382120 h 21600"/>
              <a:gd name="T48" fmla="*/ 47619429 w 21600"/>
              <a:gd name="T49" fmla="*/ 221022585 h 21600"/>
              <a:gd name="T50" fmla="*/ 71350668 w 21600"/>
              <a:gd name="T51" fmla="*/ 245382120 h 21600"/>
              <a:gd name="T52" fmla="*/ 59219425 w 21600"/>
              <a:gd name="T53" fmla="*/ 210123434 h 21600"/>
              <a:gd name="T54" fmla="*/ 59219425 w 21600"/>
              <a:gd name="T55" fmla="*/ 210123434 h 21600"/>
              <a:gd name="T56" fmla="*/ 142899041 w 21600"/>
              <a:gd name="T57" fmla="*/ 172221577 h 21600"/>
              <a:gd name="T58" fmla="*/ 118585876 w 21600"/>
              <a:gd name="T59" fmla="*/ 147261858 h 21600"/>
              <a:gd name="T60" fmla="*/ 142899041 w 21600"/>
              <a:gd name="T61" fmla="*/ 122289424 h 21600"/>
              <a:gd name="T62" fmla="*/ 167213462 w 21600"/>
              <a:gd name="T63" fmla="*/ 147261858 h 21600"/>
              <a:gd name="T64" fmla="*/ 142899041 w 21600"/>
              <a:gd name="T65" fmla="*/ 172221577 h 21600"/>
              <a:gd name="T66" fmla="*/ 238430687 w 21600"/>
              <a:gd name="T67" fmla="*/ 73855389 h 21600"/>
              <a:gd name="T68" fmla="*/ 214409065 w 21600"/>
              <a:gd name="T69" fmla="*/ 49183159 h 21600"/>
              <a:gd name="T70" fmla="*/ 238430687 w 21600"/>
              <a:gd name="T71" fmla="*/ 24523408 h 21600"/>
              <a:gd name="T72" fmla="*/ 262465787 w 21600"/>
              <a:gd name="T73" fmla="*/ 49183159 h 21600"/>
              <a:gd name="T74" fmla="*/ 238430687 w 21600"/>
              <a:gd name="T75" fmla="*/ 73855389 h 21600"/>
              <a:gd name="T76" fmla="*/ 238430687 w 21600"/>
              <a:gd name="T77" fmla="*/ 73855389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21600" y="3610"/>
                </a:moveTo>
                <a:cubicBezTo>
                  <a:pt x="21600" y="1616"/>
                  <a:pt x="19981" y="0"/>
                  <a:pt x="17985" y="0"/>
                </a:cubicBezTo>
                <a:cubicBezTo>
                  <a:pt x="15988" y="0"/>
                  <a:pt x="14370" y="1616"/>
                  <a:pt x="14370" y="3610"/>
                </a:cubicBezTo>
                <a:cubicBezTo>
                  <a:pt x="14370" y="5294"/>
                  <a:pt x="15526" y="6705"/>
                  <a:pt x="17087" y="7105"/>
                </a:cubicBezTo>
                <a:lnTo>
                  <a:pt x="17087" y="9909"/>
                </a:lnTo>
                <a:lnTo>
                  <a:pt x="14300" y="9909"/>
                </a:lnTo>
                <a:cubicBezTo>
                  <a:pt x="13898" y="8338"/>
                  <a:pt x="12477" y="7175"/>
                  <a:pt x="10780" y="7175"/>
                </a:cubicBezTo>
                <a:cubicBezTo>
                  <a:pt x="9082" y="7175"/>
                  <a:pt x="7660" y="8338"/>
                  <a:pt x="7259" y="9909"/>
                </a:cubicBezTo>
                <a:lnTo>
                  <a:pt x="2664" y="9909"/>
                </a:lnTo>
                <a:lnTo>
                  <a:pt x="2664" y="14548"/>
                </a:lnTo>
                <a:cubicBezTo>
                  <a:pt x="1131" y="14957"/>
                  <a:pt x="0" y="16351"/>
                  <a:pt x="0" y="18011"/>
                </a:cubicBezTo>
                <a:cubicBezTo>
                  <a:pt x="0" y="19993"/>
                  <a:pt x="1609" y="21600"/>
                  <a:pt x="3593" y="21600"/>
                </a:cubicBezTo>
                <a:cubicBezTo>
                  <a:pt x="5577" y="21600"/>
                  <a:pt x="7186" y="19994"/>
                  <a:pt x="7186" y="18011"/>
                </a:cubicBezTo>
                <a:cubicBezTo>
                  <a:pt x="7186" y="16331"/>
                  <a:pt x="6028" y="14925"/>
                  <a:pt x="4467" y="14534"/>
                </a:cubicBezTo>
                <a:lnTo>
                  <a:pt x="4467" y="11710"/>
                </a:lnTo>
                <a:lnTo>
                  <a:pt x="7260" y="11710"/>
                </a:lnTo>
                <a:cubicBezTo>
                  <a:pt x="7662" y="13279"/>
                  <a:pt x="9083" y="14441"/>
                  <a:pt x="10780" y="14441"/>
                </a:cubicBezTo>
                <a:cubicBezTo>
                  <a:pt x="12476" y="14441"/>
                  <a:pt x="13897" y="13279"/>
                  <a:pt x="14299" y="11710"/>
                </a:cubicBezTo>
                <a:lnTo>
                  <a:pt x="18890" y="11710"/>
                </a:lnTo>
                <a:lnTo>
                  <a:pt x="18890" y="7103"/>
                </a:lnTo>
                <a:cubicBezTo>
                  <a:pt x="20447" y="6701"/>
                  <a:pt x="21600" y="5293"/>
                  <a:pt x="21600" y="3610"/>
                </a:cubicBezTo>
                <a:close/>
                <a:moveTo>
                  <a:pt x="5382" y="18011"/>
                </a:moveTo>
                <a:cubicBezTo>
                  <a:pt x="5382" y="18997"/>
                  <a:pt x="4580" y="19800"/>
                  <a:pt x="3592" y="19800"/>
                </a:cubicBezTo>
                <a:cubicBezTo>
                  <a:pt x="2605" y="19800"/>
                  <a:pt x="1802" y="18997"/>
                  <a:pt x="1802" y="18011"/>
                </a:cubicBezTo>
                <a:cubicBezTo>
                  <a:pt x="1802" y="17025"/>
                  <a:pt x="2605" y="16223"/>
                  <a:pt x="3592" y="16223"/>
                </a:cubicBezTo>
                <a:cubicBezTo>
                  <a:pt x="4580" y="16223"/>
                  <a:pt x="5382" y="17025"/>
                  <a:pt x="5382" y="18011"/>
                </a:cubicBezTo>
                <a:close/>
                <a:moveTo>
                  <a:pt x="4467" y="15423"/>
                </a:moveTo>
                <a:lnTo>
                  <a:pt x="4467" y="15423"/>
                </a:lnTo>
                <a:close/>
                <a:moveTo>
                  <a:pt x="10779" y="12641"/>
                </a:moveTo>
                <a:cubicBezTo>
                  <a:pt x="9768" y="12641"/>
                  <a:pt x="8945" y="11819"/>
                  <a:pt x="8945" y="10809"/>
                </a:cubicBezTo>
                <a:cubicBezTo>
                  <a:pt x="8945" y="9798"/>
                  <a:pt x="9768" y="8976"/>
                  <a:pt x="10779" y="8976"/>
                </a:cubicBezTo>
                <a:cubicBezTo>
                  <a:pt x="11791" y="8976"/>
                  <a:pt x="12613" y="9798"/>
                  <a:pt x="12613" y="10809"/>
                </a:cubicBezTo>
                <a:cubicBezTo>
                  <a:pt x="12614" y="11819"/>
                  <a:pt x="11791" y="12641"/>
                  <a:pt x="10779" y="12641"/>
                </a:cubicBezTo>
                <a:close/>
                <a:moveTo>
                  <a:pt x="17985" y="5421"/>
                </a:moveTo>
                <a:cubicBezTo>
                  <a:pt x="16986" y="5421"/>
                  <a:pt x="16173" y="4609"/>
                  <a:pt x="16173" y="3610"/>
                </a:cubicBezTo>
                <a:cubicBezTo>
                  <a:pt x="16173" y="2613"/>
                  <a:pt x="16986" y="1800"/>
                  <a:pt x="17985" y="1800"/>
                </a:cubicBezTo>
                <a:cubicBezTo>
                  <a:pt x="18984" y="1800"/>
                  <a:pt x="19798" y="2613"/>
                  <a:pt x="19798" y="3610"/>
                </a:cubicBezTo>
                <a:cubicBezTo>
                  <a:pt x="19798" y="4609"/>
                  <a:pt x="18984" y="5421"/>
                  <a:pt x="17985" y="5421"/>
                </a:cubicBezTo>
                <a:close/>
                <a:moveTo>
                  <a:pt x="17985" y="5421"/>
                </a:moveTo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9C8B962-A143-4A67-B834-F096733F24F3}"/>
              </a:ext>
            </a:extLst>
          </p:cNvPr>
          <p:cNvSpPr txBox="1"/>
          <p:nvPr/>
        </p:nvSpPr>
        <p:spPr>
          <a:xfrm>
            <a:off x="8005801" y="241948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072D6A93-5397-4F57-B419-E8D13DE0E025}"/>
              </a:ext>
            </a:extLst>
          </p:cNvPr>
          <p:cNvSpPr txBox="1"/>
          <p:nvPr/>
        </p:nvSpPr>
        <p:spPr>
          <a:xfrm>
            <a:off x="5410891" y="252594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701262F-C4C7-405E-AE4C-8B0CE27D3D40}"/>
              </a:ext>
            </a:extLst>
          </p:cNvPr>
          <p:cNvSpPr txBox="1"/>
          <p:nvPr/>
        </p:nvSpPr>
        <p:spPr>
          <a:xfrm>
            <a:off x="8035859" y="312776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1C91DCA-CB0C-48DF-A24B-77110B91956B}"/>
              </a:ext>
            </a:extLst>
          </p:cNvPr>
          <p:cNvSpPr txBox="1"/>
          <p:nvPr/>
        </p:nvSpPr>
        <p:spPr>
          <a:xfrm>
            <a:off x="5440949" y="323422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ACB7DAFD-8B10-403E-87D4-312F0C267BD6}"/>
              </a:ext>
            </a:extLst>
          </p:cNvPr>
          <p:cNvSpPr txBox="1"/>
          <p:nvPr/>
        </p:nvSpPr>
        <p:spPr>
          <a:xfrm>
            <a:off x="8036429" y="390560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D131ABBC-4208-4965-9A7F-21DBD32A7F34}"/>
              </a:ext>
            </a:extLst>
          </p:cNvPr>
          <p:cNvSpPr txBox="1"/>
          <p:nvPr/>
        </p:nvSpPr>
        <p:spPr>
          <a:xfrm>
            <a:off x="5441519" y="401205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388CE359-C51B-49F9-9C35-E6B85ACAC359}"/>
              </a:ext>
            </a:extLst>
          </p:cNvPr>
          <p:cNvSpPr txBox="1"/>
          <p:nvPr/>
        </p:nvSpPr>
        <p:spPr>
          <a:xfrm>
            <a:off x="8066487" y="461388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6F74AF9-BA70-4EDA-9697-272246983CA9}"/>
              </a:ext>
            </a:extLst>
          </p:cNvPr>
          <p:cNvSpPr txBox="1"/>
          <p:nvPr/>
        </p:nvSpPr>
        <p:spPr>
          <a:xfrm>
            <a:off x="5471577" y="472033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835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9" grpId="0" animBg="1"/>
      <p:bldP spid="10" grpId="0" animBg="1"/>
      <p:bldP spid="11" grpId="0" animBg="1"/>
      <p:bldP spid="1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CEDD3AD-A139-4BDA-B3CC-449CEF31C7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0"/>
            <a:ext cx="6858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8DB825F-610A-4FC3-8134-64C737F0DF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712468"/>
            <a:ext cx="7395804" cy="37833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11FC5D6-5924-47F4-96A0-11A454DD3B8D}"/>
              </a:ext>
            </a:extLst>
          </p:cNvPr>
          <p:cNvSpPr txBox="1"/>
          <p:nvPr/>
        </p:nvSpPr>
        <p:spPr>
          <a:xfrm>
            <a:off x="2590800" y="1633951"/>
            <a:ext cx="32956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第四章节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3AFE029-FDEB-4CD1-B5CB-2AFDA08FE132}"/>
              </a:ext>
            </a:extLst>
          </p:cNvPr>
          <p:cNvSpPr txBox="1"/>
          <p:nvPr/>
        </p:nvSpPr>
        <p:spPr>
          <a:xfrm>
            <a:off x="2324100" y="2464711"/>
            <a:ext cx="3829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5748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4A2C1E6-BC00-4141-8CA9-30F0A71280E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7A2B6D-DC50-41B5-B19E-DC859DB4BC1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06435F-708B-4934-8FB2-8EE5404429B8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云形 4">
            <a:extLst>
              <a:ext uri="{FF2B5EF4-FFF2-40B4-BE49-F238E27FC236}">
                <a16:creationId xmlns="" xmlns:a16="http://schemas.microsoft.com/office/drawing/2014/main" id="{4184C6E5-5D34-4E5F-BDD5-5EAF31BBCD07}"/>
              </a:ext>
            </a:extLst>
          </p:cNvPr>
          <p:cNvSpPr/>
          <p:nvPr/>
        </p:nvSpPr>
        <p:spPr>
          <a:xfrm>
            <a:off x="1215955" y="2078900"/>
            <a:ext cx="2278787" cy="1848013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>
            <a:extLst>
              <a:ext uri="{FF2B5EF4-FFF2-40B4-BE49-F238E27FC236}">
                <a16:creationId xmlns="" xmlns:a16="http://schemas.microsoft.com/office/drawing/2014/main" id="{4CEFF52D-B6AD-4631-A1B7-D87C663A756C}"/>
              </a:ext>
            </a:extLst>
          </p:cNvPr>
          <p:cNvSpPr/>
          <p:nvPr/>
        </p:nvSpPr>
        <p:spPr>
          <a:xfrm>
            <a:off x="8801661" y="2078898"/>
            <a:ext cx="2278787" cy="1848013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云形 6">
            <a:extLst>
              <a:ext uri="{FF2B5EF4-FFF2-40B4-BE49-F238E27FC236}">
                <a16:creationId xmlns="" xmlns:a16="http://schemas.microsoft.com/office/drawing/2014/main" id="{BB92A93A-7876-4F2D-9795-79E1D58A89BD}"/>
              </a:ext>
            </a:extLst>
          </p:cNvPr>
          <p:cNvSpPr/>
          <p:nvPr/>
        </p:nvSpPr>
        <p:spPr>
          <a:xfrm>
            <a:off x="5008808" y="2078899"/>
            <a:ext cx="2278787" cy="1848013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13A8B7F-0519-485F-80CF-E6A448D458AB}"/>
              </a:ext>
            </a:extLst>
          </p:cNvPr>
          <p:cNvSpPr txBox="1"/>
          <p:nvPr/>
        </p:nvSpPr>
        <p:spPr>
          <a:xfrm>
            <a:off x="1824406" y="2413337"/>
            <a:ext cx="10618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9409"/>
                </a:solidFill>
              </a:rPr>
              <a:t>01</a:t>
            </a:r>
            <a:endParaRPr lang="zh-CN" altLang="en-US" sz="6000" b="1" dirty="0">
              <a:solidFill>
                <a:srgbClr val="FF9409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4CAF5B4-E9C9-4F5A-801A-BC7D9A3E9766}"/>
              </a:ext>
            </a:extLst>
          </p:cNvPr>
          <p:cNvSpPr txBox="1"/>
          <p:nvPr/>
        </p:nvSpPr>
        <p:spPr>
          <a:xfrm>
            <a:off x="5642361" y="2495072"/>
            <a:ext cx="10618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9409"/>
                </a:solidFill>
              </a:rPr>
              <a:t>02</a:t>
            </a:r>
            <a:endParaRPr lang="zh-CN" altLang="en-US" sz="6000" b="1" dirty="0">
              <a:solidFill>
                <a:srgbClr val="FF9409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B1B2DA0-122F-4BDA-A104-EE35534FFADF}"/>
              </a:ext>
            </a:extLst>
          </p:cNvPr>
          <p:cNvSpPr txBox="1"/>
          <p:nvPr/>
        </p:nvSpPr>
        <p:spPr>
          <a:xfrm>
            <a:off x="9410111" y="2413336"/>
            <a:ext cx="10618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9409"/>
                </a:solidFill>
              </a:rPr>
              <a:t>03</a:t>
            </a:r>
            <a:endParaRPr lang="zh-CN" altLang="en-US" sz="6000" b="1" dirty="0">
              <a:solidFill>
                <a:srgbClr val="FF9409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0EC64D8-14B1-443E-92C3-6F6884A16391}"/>
              </a:ext>
            </a:extLst>
          </p:cNvPr>
          <p:cNvSpPr txBox="1"/>
          <p:nvPr/>
        </p:nvSpPr>
        <p:spPr>
          <a:xfrm>
            <a:off x="1541332" y="434308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CB0CE90-7A97-449F-8D05-6C34D61218C0}"/>
              </a:ext>
            </a:extLst>
          </p:cNvPr>
          <p:cNvSpPr txBox="1"/>
          <p:nvPr/>
        </p:nvSpPr>
        <p:spPr>
          <a:xfrm>
            <a:off x="1215955" y="48790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407BBFA-675D-46FD-A42F-15EE9C70B13A}"/>
              </a:ext>
            </a:extLst>
          </p:cNvPr>
          <p:cNvSpPr txBox="1"/>
          <p:nvPr/>
        </p:nvSpPr>
        <p:spPr>
          <a:xfrm>
            <a:off x="1215955" y="521607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A9C119F-3364-4F0E-808E-578267C42163}"/>
              </a:ext>
            </a:extLst>
          </p:cNvPr>
          <p:cNvSpPr txBox="1"/>
          <p:nvPr/>
        </p:nvSpPr>
        <p:spPr>
          <a:xfrm>
            <a:off x="5348308" y="434308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85D3D2A-23EA-49DB-87FF-5FAD420FA042}"/>
              </a:ext>
            </a:extLst>
          </p:cNvPr>
          <p:cNvSpPr txBox="1"/>
          <p:nvPr/>
        </p:nvSpPr>
        <p:spPr>
          <a:xfrm>
            <a:off x="5022931" y="48790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266C961-13C0-4A86-8531-6D0E746C6530}"/>
              </a:ext>
            </a:extLst>
          </p:cNvPr>
          <p:cNvSpPr txBox="1"/>
          <p:nvPr/>
        </p:nvSpPr>
        <p:spPr>
          <a:xfrm>
            <a:off x="5022931" y="521607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22E0A06-776F-441A-9313-10ED0C47A69C}"/>
              </a:ext>
            </a:extLst>
          </p:cNvPr>
          <p:cNvSpPr txBox="1"/>
          <p:nvPr/>
        </p:nvSpPr>
        <p:spPr>
          <a:xfrm>
            <a:off x="9127038" y="437535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CA25688-8C98-4EFD-ACD8-C9BE7E3CC30C}"/>
              </a:ext>
            </a:extLst>
          </p:cNvPr>
          <p:cNvSpPr txBox="1"/>
          <p:nvPr/>
        </p:nvSpPr>
        <p:spPr>
          <a:xfrm>
            <a:off x="8801661" y="491127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871E72E-C7AB-4465-AA4A-5FAA0E769D01}"/>
              </a:ext>
            </a:extLst>
          </p:cNvPr>
          <p:cNvSpPr txBox="1"/>
          <p:nvPr/>
        </p:nvSpPr>
        <p:spPr>
          <a:xfrm>
            <a:off x="8801661" y="524833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714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A032683-EEAA-4E4E-958E-6C0453F56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105"/>
            <a:ext cx="3850155" cy="31878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8BABCC4-D146-4896-960D-118B07E7A44E}"/>
              </a:ext>
            </a:extLst>
          </p:cNvPr>
          <p:cNvSpPr txBox="1"/>
          <p:nvPr/>
        </p:nvSpPr>
        <p:spPr>
          <a:xfrm>
            <a:off x="1231808" y="1419553"/>
            <a:ext cx="2019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6672369A-3D66-4DA2-9F95-90C79D2EA4B3}"/>
              </a:ext>
            </a:extLst>
          </p:cNvPr>
          <p:cNvSpPr/>
          <p:nvPr/>
        </p:nvSpPr>
        <p:spPr>
          <a:xfrm>
            <a:off x="7054942" y="16490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80A8E14-EFD2-44A1-9415-FB6B7F91F954}"/>
              </a:ext>
            </a:extLst>
          </p:cNvPr>
          <p:cNvSpPr txBox="1"/>
          <p:nvPr/>
        </p:nvSpPr>
        <p:spPr>
          <a:xfrm>
            <a:off x="7768946" y="15281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CC8302B-04E4-4EB6-B7E5-5B611292AA35}"/>
              </a:ext>
            </a:extLst>
          </p:cNvPr>
          <p:cNvSpPr txBox="1"/>
          <p:nvPr/>
        </p:nvSpPr>
        <p:spPr>
          <a:xfrm>
            <a:off x="7797521" y="19729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383F5CCF-29E4-4DFB-A46B-605D8F207ECE}"/>
              </a:ext>
            </a:extLst>
          </p:cNvPr>
          <p:cNvSpPr/>
          <p:nvPr/>
        </p:nvSpPr>
        <p:spPr>
          <a:xfrm>
            <a:off x="7026367" y="2871929"/>
            <a:ext cx="495300" cy="4953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E733687-5AC1-44B3-B871-48ADD7F12F98}"/>
              </a:ext>
            </a:extLst>
          </p:cNvPr>
          <p:cNvSpPr txBox="1"/>
          <p:nvPr/>
        </p:nvSpPr>
        <p:spPr>
          <a:xfrm>
            <a:off x="7740371" y="2751031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095B8E4-D934-4433-BD45-F532CFEAF017}"/>
              </a:ext>
            </a:extLst>
          </p:cNvPr>
          <p:cNvSpPr txBox="1"/>
          <p:nvPr/>
        </p:nvSpPr>
        <p:spPr>
          <a:xfrm>
            <a:off x="7768946" y="3195779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6264CF30-8465-4E69-A8AE-A9D4BF6CB78D}"/>
              </a:ext>
            </a:extLst>
          </p:cNvPr>
          <p:cNvSpPr/>
          <p:nvPr/>
        </p:nvSpPr>
        <p:spPr>
          <a:xfrm>
            <a:off x="7026367" y="4064661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DDCFD38-416A-4A77-9319-3D368DF3DC63}"/>
              </a:ext>
            </a:extLst>
          </p:cNvPr>
          <p:cNvSpPr txBox="1"/>
          <p:nvPr/>
        </p:nvSpPr>
        <p:spPr>
          <a:xfrm>
            <a:off x="7740371" y="3943763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2759572-DF65-415C-8D56-DA2F1D584A69}"/>
              </a:ext>
            </a:extLst>
          </p:cNvPr>
          <p:cNvSpPr txBox="1"/>
          <p:nvPr/>
        </p:nvSpPr>
        <p:spPr>
          <a:xfrm>
            <a:off x="7768946" y="4388511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23A903E0-CA98-44C0-BCD3-3283F5F0BD98}"/>
              </a:ext>
            </a:extLst>
          </p:cNvPr>
          <p:cNvSpPr/>
          <p:nvPr/>
        </p:nvSpPr>
        <p:spPr>
          <a:xfrm>
            <a:off x="7054942" y="5299731"/>
            <a:ext cx="495300" cy="4953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951BDD5-29C3-4020-88EA-E0F1A9E6401E}"/>
              </a:ext>
            </a:extLst>
          </p:cNvPr>
          <p:cNvSpPr txBox="1"/>
          <p:nvPr/>
        </p:nvSpPr>
        <p:spPr>
          <a:xfrm>
            <a:off x="7711796" y="5160190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1E758C-B737-4960-8063-7E9CAB67A95A}"/>
              </a:ext>
            </a:extLst>
          </p:cNvPr>
          <p:cNvSpPr txBox="1"/>
          <p:nvPr/>
        </p:nvSpPr>
        <p:spPr>
          <a:xfrm>
            <a:off x="7740371" y="5604938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F05FE5C-1B45-4F47-BD4B-DB8248B836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82" y="1507627"/>
            <a:ext cx="6260844" cy="502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1305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4A2C1E6-BC00-4141-8CA9-30F0A71280E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7A2B6D-DC50-41B5-B19E-DC859DB4BC1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06435F-708B-4934-8FB2-8EE5404429B8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88D551F-6906-4A25-9E9C-75FFC1F589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0"/>
            <a:ext cx="68580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6BBAFCE-5BD9-47F8-8317-7C98FD6E81A5}"/>
              </a:ext>
            </a:extLst>
          </p:cNvPr>
          <p:cNvSpPr txBox="1"/>
          <p:nvPr/>
        </p:nvSpPr>
        <p:spPr>
          <a:xfrm>
            <a:off x="5813303" y="2535802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6853722-110B-4E03-B68D-FC0D15276A42}"/>
              </a:ext>
            </a:extLst>
          </p:cNvPr>
          <p:cNvSpPr txBox="1"/>
          <p:nvPr/>
        </p:nvSpPr>
        <p:spPr>
          <a:xfrm>
            <a:off x="5572982" y="309472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62A3CF9-78CA-4048-B873-31177EADE9FD}"/>
              </a:ext>
            </a:extLst>
          </p:cNvPr>
          <p:cNvSpPr txBox="1"/>
          <p:nvPr/>
        </p:nvSpPr>
        <p:spPr>
          <a:xfrm>
            <a:off x="5813303" y="4281180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210D091-6CFE-4072-8851-AA7A53D6AF8B}"/>
              </a:ext>
            </a:extLst>
          </p:cNvPr>
          <p:cNvSpPr txBox="1"/>
          <p:nvPr/>
        </p:nvSpPr>
        <p:spPr>
          <a:xfrm>
            <a:off x="5572982" y="4840098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0EA8252-E739-45CA-9016-915E017CC946}"/>
              </a:ext>
            </a:extLst>
          </p:cNvPr>
          <p:cNvSpPr txBox="1"/>
          <p:nvPr/>
        </p:nvSpPr>
        <p:spPr>
          <a:xfrm>
            <a:off x="9185153" y="2535802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528F4464-F922-45AA-B9A3-2EB6239499ED}"/>
              </a:ext>
            </a:extLst>
          </p:cNvPr>
          <p:cNvSpPr txBox="1"/>
          <p:nvPr/>
        </p:nvSpPr>
        <p:spPr>
          <a:xfrm>
            <a:off x="8944832" y="309472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D02ED2D-AFD1-48A8-887F-05ED7BA3B3BD}"/>
              </a:ext>
            </a:extLst>
          </p:cNvPr>
          <p:cNvSpPr txBox="1"/>
          <p:nvPr/>
        </p:nvSpPr>
        <p:spPr>
          <a:xfrm>
            <a:off x="9185153" y="4281180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320E54A-B294-408C-B23B-86A8DB67DAD6}"/>
              </a:ext>
            </a:extLst>
          </p:cNvPr>
          <p:cNvSpPr txBox="1"/>
          <p:nvPr/>
        </p:nvSpPr>
        <p:spPr>
          <a:xfrm>
            <a:off x="8944832" y="4840098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4246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4A2C1E6-BC00-4141-8CA9-30F0A71280E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7A2B6D-DC50-41B5-B19E-DC859DB4BC1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06435F-708B-4934-8FB2-8EE5404429B8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9127CEB-4DF7-48C3-80A5-68839354B78E}"/>
              </a:ext>
            </a:extLst>
          </p:cNvPr>
          <p:cNvGrpSpPr/>
          <p:nvPr/>
        </p:nvGrpSpPr>
        <p:grpSpPr>
          <a:xfrm>
            <a:off x="4723777" y="2288209"/>
            <a:ext cx="1352926" cy="1352926"/>
            <a:chOff x="1003844" y="1472285"/>
            <a:chExt cx="1352926" cy="1352926"/>
          </a:xfrm>
          <a:solidFill>
            <a:schemeClr val="tx1"/>
          </a:solidFill>
        </p:grpSpPr>
        <p:sp>
          <p:nvSpPr>
            <p:cNvPr id="6" name="泪滴形 24">
              <a:extLst>
                <a:ext uri="{FF2B5EF4-FFF2-40B4-BE49-F238E27FC236}">
                  <a16:creationId xmlns="" xmlns:a16="http://schemas.microsoft.com/office/drawing/2014/main" id="{29C83444-F5EC-46C4-9D4F-81AB926E6BBE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TextBox 47">
              <a:extLst>
                <a:ext uri="{FF2B5EF4-FFF2-40B4-BE49-F238E27FC236}">
                  <a16:creationId xmlns="" xmlns:a16="http://schemas.microsoft.com/office/drawing/2014/main" id="{16114893-997C-4EFB-8266-63B5FE1065C0}"/>
                </a:ext>
              </a:extLst>
            </p:cNvPr>
            <p:cNvSpPr txBox="1"/>
            <p:nvPr/>
          </p:nvSpPr>
          <p:spPr>
            <a:xfrm>
              <a:off x="1362478" y="1705715"/>
              <a:ext cx="37863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latin typeface="Charlemagne Std" pitchFamily="82" charset="0"/>
                  <a:ea typeface="微软雅黑" pitchFamily="34" charset="-122"/>
                </a:rPr>
                <a:t>S</a:t>
              </a:r>
              <a:endParaRPr lang="zh-CN" altLang="en-US" sz="3200" b="1" kern="0" dirty="0"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646A0F7-BF21-429B-B65F-353F31418650}"/>
              </a:ext>
            </a:extLst>
          </p:cNvPr>
          <p:cNvGrpSpPr/>
          <p:nvPr/>
        </p:nvGrpSpPr>
        <p:grpSpPr>
          <a:xfrm>
            <a:off x="4547517" y="3676650"/>
            <a:ext cx="1512620" cy="1513898"/>
            <a:chOff x="827584" y="2860726"/>
            <a:chExt cx="1512620" cy="1513898"/>
          </a:xfrm>
          <a:solidFill>
            <a:schemeClr val="bg1"/>
          </a:solidFill>
        </p:grpSpPr>
        <p:sp>
          <p:nvSpPr>
            <p:cNvPr id="9" name="泪滴形 38">
              <a:extLst>
                <a:ext uri="{FF2B5EF4-FFF2-40B4-BE49-F238E27FC236}">
                  <a16:creationId xmlns="" xmlns:a16="http://schemas.microsoft.com/office/drawing/2014/main" id="{9E65C6DA-7DCB-44DA-AA67-9992BB95A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TextBox 50">
              <a:extLst>
                <a:ext uri="{FF2B5EF4-FFF2-40B4-BE49-F238E27FC236}">
                  <a16:creationId xmlns="" xmlns:a16="http://schemas.microsoft.com/office/drawing/2014/main" id="{A2F52B85-E07F-44F1-8214-F7E3FAE0EF63}"/>
                </a:ext>
              </a:extLst>
            </p:cNvPr>
            <p:cNvSpPr txBox="1"/>
            <p:nvPr/>
          </p:nvSpPr>
          <p:spPr>
            <a:xfrm>
              <a:off x="1205904" y="3467032"/>
              <a:ext cx="5100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b="1" kern="0" dirty="0">
                  <a:solidFill>
                    <a:schemeClr val="bg1"/>
                  </a:solidFill>
                  <a:latin typeface="Charlemagne Std" pitchFamily="82" charset="0"/>
                  <a:ea typeface="微软雅黑" pitchFamily="34" charset="-122"/>
                </a:rPr>
                <a:t>W</a:t>
              </a:r>
              <a:endParaRPr lang="zh-CN" altLang="en-US" sz="2800" b="1" kern="0" dirty="0">
                <a:solidFill>
                  <a:schemeClr val="bg1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F62DED1-5732-4DE7-9971-94C78B7E8A6A}"/>
              </a:ext>
            </a:extLst>
          </p:cNvPr>
          <p:cNvGrpSpPr/>
          <p:nvPr/>
        </p:nvGrpSpPr>
        <p:grpSpPr>
          <a:xfrm>
            <a:off x="6095056" y="2074858"/>
            <a:ext cx="1567555" cy="1566277"/>
            <a:chOff x="2375123" y="1258934"/>
            <a:chExt cx="1567555" cy="1566277"/>
          </a:xfrm>
          <a:solidFill>
            <a:schemeClr val="bg1"/>
          </a:solidFill>
        </p:grpSpPr>
        <p:sp>
          <p:nvSpPr>
            <p:cNvPr id="12" name="泪滴形 34">
              <a:extLst>
                <a:ext uri="{FF2B5EF4-FFF2-40B4-BE49-F238E27FC236}">
                  <a16:creationId xmlns="" xmlns:a16="http://schemas.microsoft.com/office/drawing/2014/main" id="{2BA35EEA-D667-490C-8490-11E979C4E46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TextBox 53">
              <a:extLst>
                <a:ext uri="{FF2B5EF4-FFF2-40B4-BE49-F238E27FC236}">
                  <a16:creationId xmlns="" xmlns:a16="http://schemas.microsoft.com/office/drawing/2014/main" id="{C3927BAA-5A12-4989-8167-A5E8080E3BFE}"/>
                </a:ext>
              </a:extLst>
            </p:cNvPr>
            <p:cNvSpPr txBox="1"/>
            <p:nvPr/>
          </p:nvSpPr>
          <p:spPr>
            <a:xfrm>
              <a:off x="3067857" y="1693417"/>
              <a:ext cx="4619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  <a:latin typeface="Charlemagne Std" pitchFamily="82" charset="0"/>
                  <a:ea typeface="微软雅黑" pitchFamily="34" charset="-122"/>
                </a:rPr>
                <a:t>O</a:t>
              </a:r>
              <a:endParaRPr lang="zh-CN" altLang="en-US" sz="3200" b="1" kern="0" dirty="0">
                <a:solidFill>
                  <a:schemeClr val="bg1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1C726288-0DE0-4B74-B3B3-EDAF5300E6A8}"/>
              </a:ext>
            </a:extLst>
          </p:cNvPr>
          <p:cNvGrpSpPr/>
          <p:nvPr/>
        </p:nvGrpSpPr>
        <p:grpSpPr>
          <a:xfrm>
            <a:off x="6096000" y="3676649"/>
            <a:ext cx="1727248" cy="1727248"/>
            <a:chOff x="2376067" y="2860726"/>
            <a:chExt cx="1727248" cy="1727248"/>
          </a:xfrm>
          <a:solidFill>
            <a:schemeClr val="bg1"/>
          </a:solidFill>
        </p:grpSpPr>
        <p:sp>
          <p:nvSpPr>
            <p:cNvPr id="15" name="泪滴形 36">
              <a:extLst>
                <a:ext uri="{FF2B5EF4-FFF2-40B4-BE49-F238E27FC236}">
                  <a16:creationId xmlns="" xmlns:a16="http://schemas.microsoft.com/office/drawing/2014/main" id="{31AF4A2F-567C-402D-8DB8-FCEE5293F3C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TextBox 56">
              <a:extLst>
                <a:ext uri="{FF2B5EF4-FFF2-40B4-BE49-F238E27FC236}">
                  <a16:creationId xmlns="" xmlns:a16="http://schemas.microsoft.com/office/drawing/2014/main" id="{01CE3813-CD8D-4201-BEF2-909F70872D0F}"/>
                </a:ext>
              </a:extLst>
            </p:cNvPr>
            <p:cNvSpPr txBox="1"/>
            <p:nvPr/>
          </p:nvSpPr>
          <p:spPr>
            <a:xfrm>
              <a:off x="3058391" y="3653791"/>
              <a:ext cx="3626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b="1" kern="0" dirty="0">
                  <a:solidFill>
                    <a:schemeClr val="bg1"/>
                  </a:solidFill>
                  <a:latin typeface="Charlemagne Std" pitchFamily="82" charset="0"/>
                  <a:ea typeface="微软雅黑" pitchFamily="34" charset="-122"/>
                </a:rPr>
                <a:t>T</a:t>
              </a:r>
              <a:endParaRPr lang="zh-CN" altLang="en-US" sz="2800" b="1" kern="0" dirty="0">
                <a:solidFill>
                  <a:schemeClr val="bg1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9A6400E-3443-42C2-9381-93423072B0CB}"/>
              </a:ext>
            </a:extLst>
          </p:cNvPr>
          <p:cNvSpPr txBox="1"/>
          <p:nvPr/>
        </p:nvSpPr>
        <p:spPr>
          <a:xfrm>
            <a:off x="2125651" y="223342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B240707-85B5-46E7-B16B-F2B1D829B20D}"/>
              </a:ext>
            </a:extLst>
          </p:cNvPr>
          <p:cNvSpPr txBox="1"/>
          <p:nvPr/>
        </p:nvSpPr>
        <p:spPr>
          <a:xfrm>
            <a:off x="1800274" y="276934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BBC8CA2-A2C5-4428-B647-76EC515C635B}"/>
              </a:ext>
            </a:extLst>
          </p:cNvPr>
          <p:cNvSpPr txBox="1"/>
          <p:nvPr/>
        </p:nvSpPr>
        <p:spPr>
          <a:xfrm>
            <a:off x="1800274" y="310641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E4BAA66-0751-4733-A651-C8B4D65688DE}"/>
              </a:ext>
            </a:extLst>
          </p:cNvPr>
          <p:cNvSpPr txBox="1"/>
          <p:nvPr/>
        </p:nvSpPr>
        <p:spPr>
          <a:xfrm>
            <a:off x="2116322" y="400497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31C65CA-E3AD-4E21-AD3C-12238B7F7633}"/>
              </a:ext>
            </a:extLst>
          </p:cNvPr>
          <p:cNvSpPr txBox="1"/>
          <p:nvPr/>
        </p:nvSpPr>
        <p:spPr>
          <a:xfrm>
            <a:off x="1790945" y="454089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78D1E23-5EED-46C3-9A58-1802564BB996}"/>
              </a:ext>
            </a:extLst>
          </p:cNvPr>
          <p:cNvSpPr txBox="1"/>
          <p:nvPr/>
        </p:nvSpPr>
        <p:spPr>
          <a:xfrm>
            <a:off x="1790945" y="48779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19202AF-F127-4170-8CCA-52BBA8FB3CEA}"/>
              </a:ext>
            </a:extLst>
          </p:cNvPr>
          <p:cNvSpPr txBox="1"/>
          <p:nvPr/>
        </p:nvSpPr>
        <p:spPr>
          <a:xfrm>
            <a:off x="8444799" y="223342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1578E94-21E4-40E5-89AD-84239FC500DE}"/>
              </a:ext>
            </a:extLst>
          </p:cNvPr>
          <p:cNvSpPr txBox="1"/>
          <p:nvPr/>
        </p:nvSpPr>
        <p:spPr>
          <a:xfrm>
            <a:off x="8119422" y="276934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F3CEEDC-1501-4656-9804-ADC30D49F4B0}"/>
              </a:ext>
            </a:extLst>
          </p:cNvPr>
          <p:cNvSpPr txBox="1"/>
          <p:nvPr/>
        </p:nvSpPr>
        <p:spPr>
          <a:xfrm>
            <a:off x="8119422" y="310641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55322CC-E44C-44FD-9D20-03064DF6E751}"/>
              </a:ext>
            </a:extLst>
          </p:cNvPr>
          <p:cNvSpPr txBox="1"/>
          <p:nvPr/>
        </p:nvSpPr>
        <p:spPr>
          <a:xfrm>
            <a:off x="8444799" y="400497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0D7BBD52-10DA-4F97-8C4F-B95FD2943067}"/>
              </a:ext>
            </a:extLst>
          </p:cNvPr>
          <p:cNvSpPr txBox="1"/>
          <p:nvPr/>
        </p:nvSpPr>
        <p:spPr>
          <a:xfrm>
            <a:off x="8119422" y="454089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57A63A64-B19A-4215-89F7-FF58B0A196DE}"/>
              </a:ext>
            </a:extLst>
          </p:cNvPr>
          <p:cNvSpPr txBox="1"/>
          <p:nvPr/>
        </p:nvSpPr>
        <p:spPr>
          <a:xfrm>
            <a:off x="8119422" y="48779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2206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9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" presetClass="entr" presetSubtype="1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" presetClass="entr" presetSubtype="3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2" presetClass="entr" presetSubtype="6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8267E-2D85-4F48-8E90-A0F39E5474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29" t="67998" r="397" b="7"/>
          <a:stretch/>
        </p:blipFill>
        <p:spPr>
          <a:xfrm>
            <a:off x="616474" y="1871448"/>
            <a:ext cx="3977673" cy="4039426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="" xmlns:a16="http://schemas.microsoft.com/office/drawing/2014/main" id="{7F5FBB46-765A-4D98-B5E3-93C949C4CE08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C779FF0-852D-4972-B5C8-78106B22BC11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79993C4-BEF4-4EFE-871C-85DAB21A2B72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BA3D10A-7E6B-4355-8068-0CF3CE840E10}"/>
              </a:ext>
            </a:extLst>
          </p:cNvPr>
          <p:cNvSpPr txBox="1"/>
          <p:nvPr/>
        </p:nvSpPr>
        <p:spPr>
          <a:xfrm>
            <a:off x="4680677" y="1871448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劳动节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42442C4-F7C7-471D-9435-7D586BA73B0B}"/>
              </a:ext>
            </a:extLst>
          </p:cNvPr>
          <p:cNvSpPr/>
          <p:nvPr/>
        </p:nvSpPr>
        <p:spPr>
          <a:xfrm>
            <a:off x="4849394" y="2763078"/>
            <a:ext cx="1502050" cy="944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065388D-5D23-4587-9A35-53AEB7F3074E}"/>
              </a:ext>
            </a:extLst>
          </p:cNvPr>
          <p:cNvSpPr/>
          <p:nvPr/>
        </p:nvSpPr>
        <p:spPr>
          <a:xfrm>
            <a:off x="4680677" y="3133785"/>
            <a:ext cx="6717858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五一国际劳动节（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International Labor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May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），又称国际劳动节、劳动节，是世界上大多数国家的劳动节。节日源于美国芝加哥城的工人大罢工。</a:t>
            </a:r>
          </a:p>
        </p:txBody>
      </p:sp>
    </p:spTree>
    <p:extLst>
      <p:ext uri="{BB962C8B-B14F-4D97-AF65-F5344CB8AC3E}">
        <p14:creationId xmlns:p14="http://schemas.microsoft.com/office/powerpoint/2010/main" val="13781514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D93B153-A24E-4BA8-AB0E-57ED13DD97F4}"/>
              </a:ext>
            </a:extLst>
          </p:cNvPr>
          <p:cNvSpPr txBox="1"/>
          <p:nvPr/>
        </p:nvSpPr>
        <p:spPr>
          <a:xfrm>
            <a:off x="1828799" y="900752"/>
            <a:ext cx="8789158" cy="307074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A1B38DF-5751-4173-8BD0-2C82259CD3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451"/>
            <a:ext cx="12192000" cy="532560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B850E33-4FF1-4FC5-99E4-85786DD5F65D}"/>
              </a:ext>
            </a:extLst>
          </p:cNvPr>
          <p:cNvSpPr txBox="1"/>
          <p:nvPr/>
        </p:nvSpPr>
        <p:spPr>
          <a:xfrm>
            <a:off x="2210541" y="1160456"/>
            <a:ext cx="82978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谢谢您的聆听</a:t>
            </a:r>
          </a:p>
        </p:txBody>
      </p:sp>
    </p:spTree>
    <p:extLst>
      <p:ext uri="{BB962C8B-B14F-4D97-AF65-F5344CB8AC3E}">
        <p14:creationId xmlns:p14="http://schemas.microsoft.com/office/powerpoint/2010/main" val="16497031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75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CEDD3AD-A139-4BDA-B3CC-449CEF31C7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0"/>
            <a:ext cx="6858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8DB825F-610A-4FC3-8134-64C737F0DF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712468"/>
            <a:ext cx="7395804" cy="37833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11FC5D6-5924-47F4-96A0-11A454DD3B8D}"/>
              </a:ext>
            </a:extLst>
          </p:cNvPr>
          <p:cNvSpPr txBox="1"/>
          <p:nvPr/>
        </p:nvSpPr>
        <p:spPr>
          <a:xfrm>
            <a:off x="2590800" y="1633951"/>
            <a:ext cx="32956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第一章节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3AFE029-FDEB-4CD1-B5CB-2AFDA08FE132}"/>
              </a:ext>
            </a:extLst>
          </p:cNvPr>
          <p:cNvSpPr txBox="1"/>
          <p:nvPr/>
        </p:nvSpPr>
        <p:spPr>
          <a:xfrm>
            <a:off x="2324100" y="2464711"/>
            <a:ext cx="3829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1802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B34A9C8E-4D46-4FC4-B533-FADEE834526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AF1C35D-DF21-4C6B-BF5E-5C6266EC8E98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97F06C3-055F-4886-984D-0CD4EB0D210F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D579A8A-8F9D-42B4-B2E3-0FCA7C283C11}"/>
              </a:ext>
            </a:extLst>
          </p:cNvPr>
          <p:cNvSpPr txBox="1"/>
          <p:nvPr/>
        </p:nvSpPr>
        <p:spPr>
          <a:xfrm>
            <a:off x="4915250" y="1947648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劳动节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6708356-F8CC-4A90-8E19-96978EE47E8A}"/>
              </a:ext>
            </a:extLst>
          </p:cNvPr>
          <p:cNvSpPr/>
          <p:nvPr/>
        </p:nvSpPr>
        <p:spPr>
          <a:xfrm>
            <a:off x="5083967" y="2839278"/>
            <a:ext cx="1502050" cy="944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C3DF64B-A7C2-4736-9042-CCAC2378E0B1}"/>
              </a:ext>
            </a:extLst>
          </p:cNvPr>
          <p:cNvSpPr/>
          <p:nvPr/>
        </p:nvSpPr>
        <p:spPr>
          <a:xfrm>
            <a:off x="4915250" y="3209985"/>
            <a:ext cx="6717858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五一国际劳动节（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International Labor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May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），又称国际劳动节、劳动节，是世界上大多数国家的劳动节。节日源于美国芝加哥城的工人大罢工。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B2E45E3-5A5B-43AA-92EE-42F71DF77A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1" r="49740"/>
          <a:stretch/>
        </p:blipFill>
        <p:spPr>
          <a:xfrm>
            <a:off x="20081" y="1478079"/>
            <a:ext cx="4716089" cy="507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262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4A2C1E6-BC00-4141-8CA9-30F0A71280E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7A2B6D-DC50-41B5-B19E-DC859DB4BC1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06435F-708B-4934-8FB2-8EE5404429B8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ECA03942-AFC5-4CED-878D-DC4B8096283D}"/>
              </a:ext>
            </a:extLst>
          </p:cNvPr>
          <p:cNvSpPr/>
          <p:nvPr/>
        </p:nvSpPr>
        <p:spPr>
          <a:xfrm>
            <a:off x="4585808" y="2085240"/>
            <a:ext cx="2916323" cy="291632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7CB7451-503F-45B6-8CC4-93C19B9AE264}"/>
              </a:ext>
            </a:extLst>
          </p:cNvPr>
          <p:cNvGrpSpPr/>
          <p:nvPr/>
        </p:nvGrpSpPr>
        <p:grpSpPr>
          <a:xfrm>
            <a:off x="4651838" y="2151378"/>
            <a:ext cx="2783847" cy="2783844"/>
            <a:chOff x="3047429" y="1323744"/>
            <a:chExt cx="2783847" cy="2783844"/>
          </a:xfrm>
          <a:effectLst/>
        </p:grpSpPr>
        <p:sp>
          <p:nvSpPr>
            <p:cNvPr id="7" name="椭圆 11">
              <a:extLst>
                <a:ext uri="{FF2B5EF4-FFF2-40B4-BE49-F238E27FC236}">
                  <a16:creationId xmlns="" xmlns:a16="http://schemas.microsoft.com/office/drawing/2014/main" id="{DD9D04E1-FA12-4337-8BE5-B974B40F819C}"/>
                </a:ext>
              </a:extLst>
            </p:cNvPr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11">
              <a:extLst>
                <a:ext uri="{FF2B5EF4-FFF2-40B4-BE49-F238E27FC236}">
                  <a16:creationId xmlns="" xmlns:a16="http://schemas.microsoft.com/office/drawing/2014/main" id="{506B8170-65CC-4372-AD38-32E290071FB7}"/>
                </a:ext>
              </a:extLst>
            </p:cNvPr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11">
              <a:extLst>
                <a:ext uri="{FF2B5EF4-FFF2-40B4-BE49-F238E27FC236}">
                  <a16:creationId xmlns="" xmlns:a16="http://schemas.microsoft.com/office/drawing/2014/main" id="{DF16D0CB-E159-49C2-9503-928D8FACC5E3}"/>
                </a:ext>
              </a:extLst>
            </p:cNvPr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11">
              <a:extLst>
                <a:ext uri="{FF2B5EF4-FFF2-40B4-BE49-F238E27FC236}">
                  <a16:creationId xmlns="" xmlns:a16="http://schemas.microsoft.com/office/drawing/2014/main" id="{26CEE970-CF48-4183-8603-10C6C9B69BF0}"/>
                </a:ext>
              </a:extLst>
            </p:cNvPr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标题层">
            <a:extLst>
              <a:ext uri="{FF2B5EF4-FFF2-40B4-BE49-F238E27FC236}">
                <a16:creationId xmlns="" xmlns:a16="http://schemas.microsoft.com/office/drawing/2014/main" id="{F91122F6-13F6-475F-B230-8FA75A0950D4}"/>
              </a:ext>
            </a:extLst>
          </p:cNvPr>
          <p:cNvSpPr txBox="1"/>
          <p:nvPr/>
        </p:nvSpPr>
        <p:spPr bwMode="auto">
          <a:xfrm>
            <a:off x="4919628" y="2466468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b="1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2" name="标题层">
            <a:extLst>
              <a:ext uri="{FF2B5EF4-FFF2-40B4-BE49-F238E27FC236}">
                <a16:creationId xmlns="" xmlns:a16="http://schemas.microsoft.com/office/drawing/2014/main" id="{8A0B81E5-6D98-4020-8346-36E108FD673C}"/>
              </a:ext>
            </a:extLst>
          </p:cNvPr>
          <p:cNvSpPr txBox="1"/>
          <p:nvPr/>
        </p:nvSpPr>
        <p:spPr bwMode="auto">
          <a:xfrm>
            <a:off x="6550124" y="2466468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b="1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3" name="标题层">
            <a:extLst>
              <a:ext uri="{FF2B5EF4-FFF2-40B4-BE49-F238E27FC236}">
                <a16:creationId xmlns="" xmlns:a16="http://schemas.microsoft.com/office/drawing/2014/main" id="{5E4A1440-9AC4-4D0B-9C2B-74E5B69FDAFE}"/>
              </a:ext>
            </a:extLst>
          </p:cNvPr>
          <p:cNvSpPr txBox="1"/>
          <p:nvPr/>
        </p:nvSpPr>
        <p:spPr bwMode="auto">
          <a:xfrm>
            <a:off x="6550124" y="409678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b="1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4" name="标题层">
            <a:extLst>
              <a:ext uri="{FF2B5EF4-FFF2-40B4-BE49-F238E27FC236}">
                <a16:creationId xmlns="" xmlns:a16="http://schemas.microsoft.com/office/drawing/2014/main" id="{ACE4122A-0A14-4525-8518-AE4054FE3C6A}"/>
              </a:ext>
            </a:extLst>
          </p:cNvPr>
          <p:cNvSpPr txBox="1"/>
          <p:nvPr/>
        </p:nvSpPr>
        <p:spPr bwMode="auto">
          <a:xfrm>
            <a:off x="4919628" y="409678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b="1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8FFFEEEE-F9B6-4F42-A039-9829C42D46FE}"/>
              </a:ext>
            </a:extLst>
          </p:cNvPr>
          <p:cNvCxnSpPr/>
          <p:nvPr/>
        </p:nvCxnSpPr>
        <p:spPr>
          <a:xfrm>
            <a:off x="4297775" y="2763538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C13CFA9-62C1-4CF5-998F-C55429119585}"/>
              </a:ext>
            </a:extLst>
          </p:cNvPr>
          <p:cNvCxnSpPr/>
          <p:nvPr/>
        </p:nvCxnSpPr>
        <p:spPr>
          <a:xfrm>
            <a:off x="7167844" y="2763538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3797D3E9-EE8D-49EB-AD14-35DE1B9C4303}"/>
              </a:ext>
            </a:extLst>
          </p:cNvPr>
          <p:cNvCxnSpPr/>
          <p:nvPr/>
        </p:nvCxnSpPr>
        <p:spPr>
          <a:xfrm>
            <a:off x="7167844" y="4330880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351AD16A-46A8-47E1-ABBB-9B058DD148BF}"/>
              </a:ext>
            </a:extLst>
          </p:cNvPr>
          <p:cNvCxnSpPr/>
          <p:nvPr/>
        </p:nvCxnSpPr>
        <p:spPr>
          <a:xfrm>
            <a:off x="4297775" y="4330880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461E7A1-1932-4563-AF74-635FC6D65DC7}"/>
              </a:ext>
            </a:extLst>
          </p:cNvPr>
          <p:cNvSpPr txBox="1"/>
          <p:nvPr/>
        </p:nvSpPr>
        <p:spPr>
          <a:xfrm>
            <a:off x="1970429" y="224568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23EFB3E-2845-47A6-8CC3-2C0AF4E28F51}"/>
              </a:ext>
            </a:extLst>
          </p:cNvPr>
          <p:cNvSpPr txBox="1"/>
          <p:nvPr/>
        </p:nvSpPr>
        <p:spPr>
          <a:xfrm>
            <a:off x="1645052" y="278161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1BD26F0-9BE3-47E7-9ACD-E4C919237703}"/>
              </a:ext>
            </a:extLst>
          </p:cNvPr>
          <p:cNvSpPr txBox="1"/>
          <p:nvPr/>
        </p:nvSpPr>
        <p:spPr>
          <a:xfrm>
            <a:off x="1645052" y="311867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A521858-BC07-4E43-B545-4CAB44D4F7AD}"/>
              </a:ext>
            </a:extLst>
          </p:cNvPr>
          <p:cNvSpPr txBox="1"/>
          <p:nvPr/>
        </p:nvSpPr>
        <p:spPr>
          <a:xfrm>
            <a:off x="8161867" y="225839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ED17139-0444-4416-BC3F-27B8EB9F71DC}"/>
              </a:ext>
            </a:extLst>
          </p:cNvPr>
          <p:cNvSpPr txBox="1"/>
          <p:nvPr/>
        </p:nvSpPr>
        <p:spPr>
          <a:xfrm>
            <a:off x="7836490" y="279431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7290AEE8-998A-4F86-B53F-3978A8739201}"/>
              </a:ext>
            </a:extLst>
          </p:cNvPr>
          <p:cNvSpPr txBox="1"/>
          <p:nvPr/>
        </p:nvSpPr>
        <p:spPr>
          <a:xfrm>
            <a:off x="7836490" y="313137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C3FC504-7A3F-4A1D-BF92-FD14C2C904DF}"/>
              </a:ext>
            </a:extLst>
          </p:cNvPr>
          <p:cNvSpPr txBox="1"/>
          <p:nvPr/>
        </p:nvSpPr>
        <p:spPr>
          <a:xfrm>
            <a:off x="8197148" y="411635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8B8EF8F-42B3-4A0D-852B-53A706D5DB09}"/>
              </a:ext>
            </a:extLst>
          </p:cNvPr>
          <p:cNvSpPr txBox="1"/>
          <p:nvPr/>
        </p:nvSpPr>
        <p:spPr>
          <a:xfrm>
            <a:off x="7871771" y="465227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FF288C4-A648-4DB7-8327-EF7D44DD0F3F}"/>
              </a:ext>
            </a:extLst>
          </p:cNvPr>
          <p:cNvSpPr txBox="1"/>
          <p:nvPr/>
        </p:nvSpPr>
        <p:spPr>
          <a:xfrm>
            <a:off x="7871771" y="498934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7CF75929-E1A0-4905-8236-8CA5AF42B8BF}"/>
              </a:ext>
            </a:extLst>
          </p:cNvPr>
          <p:cNvSpPr txBox="1"/>
          <p:nvPr/>
        </p:nvSpPr>
        <p:spPr>
          <a:xfrm>
            <a:off x="2006691" y="409631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8E8242E9-119A-47AC-BF13-932017C1AF87}"/>
              </a:ext>
            </a:extLst>
          </p:cNvPr>
          <p:cNvSpPr txBox="1"/>
          <p:nvPr/>
        </p:nvSpPr>
        <p:spPr>
          <a:xfrm>
            <a:off x="1681314" y="463223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67C9C0F-B170-47B4-9030-2A9B541FCCEE}"/>
              </a:ext>
            </a:extLst>
          </p:cNvPr>
          <p:cNvSpPr txBox="1"/>
          <p:nvPr/>
        </p:nvSpPr>
        <p:spPr>
          <a:xfrm>
            <a:off x="1681314" y="496929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7667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6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9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4A2C1E6-BC00-4141-8CA9-30F0A71280EE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C7A2B6D-DC50-41B5-B19E-DC859DB4BC1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06435F-708B-4934-8FB2-8EE5404429B8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E182CAA-763A-4A3F-935C-8BEDAEF93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0"/>
            <a:ext cx="6858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603CEBE-47AE-4DBF-B326-991DD8B5567F}"/>
              </a:ext>
            </a:extLst>
          </p:cNvPr>
          <p:cNvSpPr txBox="1"/>
          <p:nvPr/>
        </p:nvSpPr>
        <p:spPr>
          <a:xfrm>
            <a:off x="8297054" y="237035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35448036-3663-491C-BF6F-A09D17B56E4B}"/>
              </a:ext>
            </a:extLst>
          </p:cNvPr>
          <p:cNvSpPr/>
          <p:nvPr/>
        </p:nvSpPr>
        <p:spPr>
          <a:xfrm>
            <a:off x="7701503" y="2370352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2AF41828-31A3-45AF-9831-C6B5C3410799}"/>
              </a:ext>
            </a:extLst>
          </p:cNvPr>
          <p:cNvSpPr txBox="1"/>
          <p:nvPr/>
        </p:nvSpPr>
        <p:spPr>
          <a:xfrm>
            <a:off x="8297054" y="318661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16B1703-8288-4D97-BD38-3765D248D1EC}"/>
              </a:ext>
            </a:extLst>
          </p:cNvPr>
          <p:cNvSpPr/>
          <p:nvPr/>
        </p:nvSpPr>
        <p:spPr>
          <a:xfrm>
            <a:off x="7701503" y="3186618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6677E9B-0844-4519-9259-0026D14423E5}"/>
              </a:ext>
            </a:extLst>
          </p:cNvPr>
          <p:cNvSpPr txBox="1"/>
          <p:nvPr/>
        </p:nvSpPr>
        <p:spPr>
          <a:xfrm>
            <a:off x="8297054" y="4002885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A719476-6C00-491A-BEBD-36459B242872}"/>
              </a:ext>
            </a:extLst>
          </p:cNvPr>
          <p:cNvSpPr/>
          <p:nvPr/>
        </p:nvSpPr>
        <p:spPr>
          <a:xfrm>
            <a:off x="7701503" y="4002884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6774895-95DA-4539-B66E-E6F85D375933}"/>
              </a:ext>
            </a:extLst>
          </p:cNvPr>
          <p:cNvSpPr txBox="1"/>
          <p:nvPr/>
        </p:nvSpPr>
        <p:spPr>
          <a:xfrm>
            <a:off x="8297054" y="483930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96BA367B-9872-47A4-8D86-FEEDEB198F91}"/>
              </a:ext>
            </a:extLst>
          </p:cNvPr>
          <p:cNvSpPr/>
          <p:nvPr/>
        </p:nvSpPr>
        <p:spPr>
          <a:xfrm>
            <a:off x="7701503" y="4839305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4366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D4CCDC98-CE34-4891-BD51-F59693A96373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60BC003-2E7D-4221-8684-A55377801657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1C5CA89-FE12-4B28-8B3A-BB340347B91D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EAD6B19-BE77-4465-9597-A4F53FA0A02F}"/>
              </a:ext>
            </a:extLst>
          </p:cNvPr>
          <p:cNvSpPr txBox="1"/>
          <p:nvPr/>
        </p:nvSpPr>
        <p:spPr>
          <a:xfrm>
            <a:off x="1121968" y="1795248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劳动节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E74EA22-5FDC-45F2-BCB0-ED218960379D}"/>
              </a:ext>
            </a:extLst>
          </p:cNvPr>
          <p:cNvSpPr/>
          <p:nvPr/>
        </p:nvSpPr>
        <p:spPr>
          <a:xfrm>
            <a:off x="1290685" y="2686878"/>
            <a:ext cx="1502050" cy="944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E678A75-F524-417F-83AD-C29DF84A7D5A}"/>
              </a:ext>
            </a:extLst>
          </p:cNvPr>
          <p:cNvSpPr/>
          <p:nvPr/>
        </p:nvSpPr>
        <p:spPr>
          <a:xfrm>
            <a:off x="1121968" y="3057585"/>
            <a:ext cx="6717858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五一国际劳动节（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International Labor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May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），又称国际劳动节、劳动节，是世界上大多数国家的劳动节。节日源于美国芝加哥城的工人大罢工。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8AE2881-BABC-4C0E-BA7A-887916599D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5" t="1304" r="2992" b="1386"/>
          <a:stretch/>
        </p:blipFill>
        <p:spPr>
          <a:xfrm>
            <a:off x="7779680" y="1108913"/>
            <a:ext cx="4412320" cy="502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838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CEDD3AD-A139-4BDA-B3CC-449CEF31C7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0"/>
            <a:ext cx="6858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8DB825F-610A-4FC3-8134-64C737F0DF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712468"/>
            <a:ext cx="7395804" cy="37833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11FC5D6-5924-47F4-96A0-11A454DD3B8D}"/>
              </a:ext>
            </a:extLst>
          </p:cNvPr>
          <p:cNvSpPr txBox="1"/>
          <p:nvPr/>
        </p:nvSpPr>
        <p:spPr>
          <a:xfrm>
            <a:off x="2590800" y="1633951"/>
            <a:ext cx="32956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第二章节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3AFE029-FDEB-4CD1-B5CB-2AFDA08FE132}"/>
              </a:ext>
            </a:extLst>
          </p:cNvPr>
          <p:cNvSpPr txBox="1"/>
          <p:nvPr/>
        </p:nvSpPr>
        <p:spPr>
          <a:xfrm>
            <a:off x="2324100" y="2464711"/>
            <a:ext cx="3829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15273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34D5786A-2BA6-4E10-B8C0-9ECC8F7CC889}"/>
              </a:ext>
            </a:extLst>
          </p:cNvPr>
          <p:cNvSpPr/>
          <p:nvPr/>
        </p:nvSpPr>
        <p:spPr>
          <a:xfrm>
            <a:off x="311242" y="429864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506E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CA1A80E-6D87-414A-A90F-D955699823A2}"/>
              </a:ext>
            </a:extLst>
          </p:cNvPr>
          <p:cNvSpPr txBox="1"/>
          <p:nvPr/>
        </p:nvSpPr>
        <p:spPr>
          <a:xfrm>
            <a:off x="1025246" y="30896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1D51C5E-EE9C-459C-AB97-E0C9F505382F}"/>
              </a:ext>
            </a:extLst>
          </p:cNvPr>
          <p:cNvSpPr txBox="1"/>
          <p:nvPr/>
        </p:nvSpPr>
        <p:spPr>
          <a:xfrm>
            <a:off x="1053821" y="753714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93EE21E-5ED2-4737-95F3-890ECEEEDDE9}"/>
              </a:ext>
            </a:extLst>
          </p:cNvPr>
          <p:cNvSpPr txBox="1"/>
          <p:nvPr/>
        </p:nvSpPr>
        <p:spPr>
          <a:xfrm>
            <a:off x="4680677" y="1727735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劳动节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5616A00-2A22-45AF-B5D0-93F5400D8062}"/>
              </a:ext>
            </a:extLst>
          </p:cNvPr>
          <p:cNvSpPr/>
          <p:nvPr/>
        </p:nvSpPr>
        <p:spPr>
          <a:xfrm>
            <a:off x="4849394" y="2619365"/>
            <a:ext cx="1502050" cy="944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370A8E2-ED54-42E8-8DAC-8A3DB3EB5922}"/>
              </a:ext>
            </a:extLst>
          </p:cNvPr>
          <p:cNvSpPr/>
          <p:nvPr/>
        </p:nvSpPr>
        <p:spPr>
          <a:xfrm>
            <a:off x="4680677" y="2990072"/>
            <a:ext cx="6717858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五一国际劳动节（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International Labor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May Day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），又称国际劳动节、劳动节，是世界上大多数国家的劳动节。节日源于美国芝加哥城的工人大罢工。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D4D0EA0-85B3-4F3E-854E-027F33D2C0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01" y="1567794"/>
            <a:ext cx="4098219" cy="436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9151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 animBg="1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F11123A-5863-4814-B3BE-0F96D4F3793C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1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自定义 20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1273</Words>
  <Application>Microsoft Office PowerPoint</Application>
  <PresentationFormat>宽屏</PresentationFormat>
  <Paragraphs>201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Abadi</vt:lpstr>
      <vt:lpstr>Charlemagne Std</vt:lpstr>
      <vt:lpstr>맑은 고딕</vt:lpstr>
      <vt:lpstr>Meiryo</vt:lpstr>
      <vt:lpstr>ＭＳ Ｐゴシック</vt:lpstr>
      <vt:lpstr>等线</vt:lpstr>
      <vt:lpstr>方正姚体</vt:lpstr>
      <vt:lpstr>楷体</vt:lpstr>
      <vt:lpstr>宋体</vt:lpstr>
      <vt:lpstr>微软雅黑</vt:lpstr>
      <vt:lpstr>Arial</vt:lpstr>
      <vt:lpstr>Calibri</vt:lpstr>
      <vt:lpstr>Calibri Light</vt:lpstr>
      <vt:lpstr>Impact</vt:lpstr>
      <vt:lpstr>Roboto condensed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130</cp:revision>
  <dcterms:created xsi:type="dcterms:W3CDTF">2017-08-18T03:02:00Z</dcterms:created>
  <dcterms:modified xsi:type="dcterms:W3CDTF">2018-06-12T05:47:20Z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