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3" r:id="rId2"/>
  </p:sldMasterIdLst>
  <p:notesMasterIdLst>
    <p:notesMasterId r:id="rId23"/>
  </p:notesMasterIdLst>
  <p:sldIdLst>
    <p:sldId id="480" r:id="rId3"/>
    <p:sldId id="483" r:id="rId4"/>
    <p:sldId id="484" r:id="rId5"/>
    <p:sldId id="490" r:id="rId6"/>
    <p:sldId id="493" r:id="rId7"/>
    <p:sldId id="494" r:id="rId8"/>
    <p:sldId id="495" r:id="rId9"/>
    <p:sldId id="485" r:id="rId10"/>
    <p:sldId id="491" r:id="rId11"/>
    <p:sldId id="504" r:id="rId12"/>
    <p:sldId id="486" r:id="rId13"/>
    <p:sldId id="496" r:id="rId14"/>
    <p:sldId id="498" r:id="rId15"/>
    <p:sldId id="501" r:id="rId16"/>
    <p:sldId id="487" r:id="rId17"/>
    <p:sldId id="492" r:id="rId18"/>
    <p:sldId id="497" r:id="rId19"/>
    <p:sldId id="500" r:id="rId20"/>
    <p:sldId id="488" r:id="rId21"/>
    <p:sldId id="505" r:id="rId22"/>
  </p:sldIdLst>
  <p:sldSz cx="9144000" cy="5143500" type="screen16x9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927"/>
    <a:srgbClr val="F9B677"/>
    <a:srgbClr val="E05A2C"/>
    <a:srgbClr val="133F70"/>
    <a:srgbClr val="F7DCA8"/>
    <a:srgbClr val="FFDD56"/>
    <a:srgbClr val="F3D9A6"/>
    <a:srgbClr val="FEC533"/>
    <a:srgbClr val="010101"/>
    <a:srgbClr val="FD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90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090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522A6A-0BDE-4C8A-908B-E46F0F3D88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3304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909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611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246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0F80D-CBCF-4736-A0A6-16E6AC970F7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408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799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903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830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118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17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861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0915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255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C31E4-45FB-4B17-913D-107699CF551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074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737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744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0D442-A43C-4EF5-89F0-2BEA136007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504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6FDA1-B250-4D3C-B200-2673DB26B74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443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99292-C0BF-4C20-AC3C-298E0F3922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20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89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1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74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33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50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99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97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53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4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9" name="圆角矩形 38"/>
          <p:cNvSpPr/>
          <p:nvPr userDrawn="1"/>
        </p:nvSpPr>
        <p:spPr>
          <a:xfrm>
            <a:off x="219456" y="877824"/>
            <a:ext cx="8753856" cy="4096512"/>
          </a:xfrm>
          <a:prstGeom prst="roundRect">
            <a:avLst>
              <a:gd name="adj" fmla="val 30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-14800"/>
            <a:ext cx="1914733" cy="118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2002727" cy="1060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415091" y="310573"/>
            <a:ext cx="563042" cy="59231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80218" y="350537"/>
            <a:ext cx="1426176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F7DCA8"/>
                </a:solidFill>
                <a:cs typeface="+mn-ea"/>
                <a:sym typeface="+mn-lt"/>
              </a:rPr>
              <a:t>活动思路</a:t>
            </a:r>
          </a:p>
        </p:txBody>
      </p:sp>
    </p:spTree>
    <p:extLst>
      <p:ext uri="{BB962C8B-B14F-4D97-AF65-F5344CB8AC3E}">
        <p14:creationId xmlns:p14="http://schemas.microsoft.com/office/powerpoint/2010/main" val="4122378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9" name="圆角矩形 38"/>
          <p:cNvSpPr/>
          <p:nvPr userDrawn="1"/>
        </p:nvSpPr>
        <p:spPr>
          <a:xfrm>
            <a:off x="219456" y="877824"/>
            <a:ext cx="8753856" cy="4096512"/>
          </a:xfrm>
          <a:prstGeom prst="roundRect">
            <a:avLst>
              <a:gd name="adj" fmla="val 30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-14800"/>
            <a:ext cx="1914733" cy="118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2002727" cy="1060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415091" y="310573"/>
            <a:ext cx="563042" cy="59231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80218" y="350537"/>
            <a:ext cx="1426176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 smtClean="0">
                <a:solidFill>
                  <a:srgbClr val="F7DCA8"/>
                </a:solidFill>
                <a:cs typeface="+mn-ea"/>
                <a:sym typeface="+mn-lt"/>
              </a:rPr>
              <a:t>活动细节</a:t>
            </a:r>
            <a:endParaRPr lang="zh-CN" altLang="en-US" b="1" spc="600" dirty="0">
              <a:solidFill>
                <a:srgbClr val="F7DCA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069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9" name="圆角矩形 38"/>
          <p:cNvSpPr/>
          <p:nvPr userDrawn="1"/>
        </p:nvSpPr>
        <p:spPr>
          <a:xfrm>
            <a:off x="219456" y="877824"/>
            <a:ext cx="8753856" cy="4096512"/>
          </a:xfrm>
          <a:prstGeom prst="roundRect">
            <a:avLst>
              <a:gd name="adj" fmla="val 30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-14800"/>
            <a:ext cx="1914733" cy="118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2002727" cy="1060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415091" y="310573"/>
            <a:ext cx="563042" cy="59231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80218" y="350537"/>
            <a:ext cx="1426176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 smtClean="0">
                <a:solidFill>
                  <a:srgbClr val="F7DCA8"/>
                </a:solidFill>
                <a:cs typeface="+mn-ea"/>
                <a:sym typeface="+mn-lt"/>
              </a:rPr>
              <a:t>活动预算</a:t>
            </a:r>
            <a:endParaRPr lang="zh-CN" altLang="en-US" b="1" spc="600" dirty="0">
              <a:solidFill>
                <a:srgbClr val="F7DCA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1907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9" name="圆角矩形 38"/>
          <p:cNvSpPr/>
          <p:nvPr userDrawn="1"/>
        </p:nvSpPr>
        <p:spPr>
          <a:xfrm>
            <a:off x="219456" y="877824"/>
            <a:ext cx="8753856" cy="4096512"/>
          </a:xfrm>
          <a:prstGeom prst="roundRect">
            <a:avLst>
              <a:gd name="adj" fmla="val 30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-14800"/>
            <a:ext cx="1914733" cy="118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2002727" cy="1060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415091" y="310573"/>
            <a:ext cx="563042" cy="59231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80218" y="350537"/>
            <a:ext cx="1426176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 smtClean="0">
                <a:solidFill>
                  <a:srgbClr val="F7DCA8"/>
                </a:solidFill>
                <a:cs typeface="+mn-ea"/>
                <a:sym typeface="+mn-lt"/>
              </a:rPr>
              <a:t>活动效果</a:t>
            </a:r>
            <a:endParaRPr lang="zh-CN" altLang="en-US" b="1" spc="600" dirty="0">
              <a:solidFill>
                <a:srgbClr val="F7DCA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332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9" name="圆角矩形 38"/>
          <p:cNvSpPr/>
          <p:nvPr userDrawn="1"/>
        </p:nvSpPr>
        <p:spPr>
          <a:xfrm>
            <a:off x="219456" y="877824"/>
            <a:ext cx="8753856" cy="4096512"/>
          </a:xfrm>
          <a:prstGeom prst="roundRect">
            <a:avLst>
              <a:gd name="adj" fmla="val 305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999" y="-14800"/>
            <a:ext cx="1914733" cy="118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2002727" cy="10604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77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7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7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34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8" r:id="rId2"/>
    <p:sldLayoutId id="2147483729" r:id="rId3"/>
    <p:sldLayoutId id="2147483730" r:id="rId4"/>
    <p:sldLayoutId id="2147483731" r:id="rId5"/>
    <p:sldLayoutId id="2147483732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07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050" y="2607985"/>
            <a:ext cx="900834" cy="58919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0840" y="2435849"/>
            <a:ext cx="2577160" cy="26675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9017" y="3402223"/>
            <a:ext cx="39437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050" dirty="0">
                <a:solidFill>
                  <a:srgbClr val="FFDD56"/>
                </a:solidFill>
              </a:rPr>
              <a:t>planning of mid autumn festival</a:t>
            </a:r>
          </a:p>
          <a:p>
            <a:pPr algn="ctr"/>
            <a:r>
              <a:rPr lang="zh-CN" altLang="en-US" sz="1050" dirty="0" smtClean="0">
                <a:solidFill>
                  <a:srgbClr val="FFDD56"/>
                </a:solidFill>
              </a:rPr>
              <a:t>festival </a:t>
            </a:r>
            <a:r>
              <a:rPr lang="zh-CN" altLang="en-US" sz="1050" dirty="0">
                <a:solidFill>
                  <a:srgbClr val="FFDD56"/>
                </a:solidFill>
              </a:rPr>
              <a:t>planning of </a:t>
            </a:r>
            <a:r>
              <a:rPr lang="zh-CN" altLang="en-US" sz="1050" dirty="0" smtClean="0">
                <a:solidFill>
                  <a:srgbClr val="FFDD56"/>
                </a:solidFill>
              </a:rPr>
              <a:t>mid autumn</a:t>
            </a:r>
            <a:endParaRPr lang="zh-CN" altLang="en-US" sz="1050" dirty="0">
              <a:solidFill>
                <a:srgbClr val="FFDD56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91084" y="3871615"/>
            <a:ext cx="2645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DD56"/>
                </a:solidFill>
                <a:latin typeface="+mn-ea"/>
              </a:rPr>
              <a:t>宣讲人</a:t>
            </a:r>
            <a:r>
              <a:rPr lang="zh-CN" altLang="en-US" sz="1200" dirty="0" smtClean="0">
                <a:solidFill>
                  <a:srgbClr val="FFDD56"/>
                </a:solidFill>
                <a:latin typeface="+mn-ea"/>
              </a:rPr>
              <a:t>：</a:t>
            </a:r>
            <a:r>
              <a:rPr lang="zh-CN" altLang="en-US" sz="1200" dirty="0">
                <a:solidFill>
                  <a:srgbClr val="FFDD56"/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rgbClr val="FFDD56"/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rgbClr val="FFDD56"/>
                </a:solidFill>
                <a:latin typeface="+mn-ea"/>
              </a:rPr>
              <a:t>PPT</a:t>
            </a:r>
            <a:r>
              <a:rPr lang="zh-CN" altLang="en-US" sz="1200" dirty="0" smtClean="0">
                <a:solidFill>
                  <a:srgbClr val="FFDD56"/>
                </a:solidFill>
                <a:latin typeface="+mn-ea"/>
              </a:rPr>
              <a:t>    </a:t>
            </a:r>
            <a:r>
              <a:rPr lang="zh-CN" altLang="en-US" sz="1200" dirty="0" smtClean="0">
                <a:solidFill>
                  <a:srgbClr val="FFDD56"/>
                </a:solidFill>
                <a:latin typeface="+mn-ea"/>
              </a:rPr>
              <a:t>时间：</a:t>
            </a:r>
            <a:r>
              <a:rPr lang="en-US" altLang="zh-CN" sz="1200" dirty="0" smtClean="0">
                <a:solidFill>
                  <a:srgbClr val="FFDD56"/>
                </a:solidFill>
                <a:latin typeface="+mn-ea"/>
              </a:rPr>
              <a:t>20XX.XX</a:t>
            </a:r>
            <a:endParaRPr lang="zh-CN" altLang="en-US" sz="1200" dirty="0">
              <a:solidFill>
                <a:srgbClr val="FFDD56"/>
              </a:solidFill>
              <a:latin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559711" y="2876550"/>
            <a:ext cx="4298289" cy="461665"/>
            <a:chOff x="2514600" y="2862560"/>
            <a:chExt cx="4298289" cy="461665"/>
          </a:xfrm>
        </p:grpSpPr>
        <p:sp>
          <p:nvSpPr>
            <p:cNvPr id="2" name="文本框 1"/>
            <p:cNvSpPr txBox="1"/>
            <p:nvPr/>
          </p:nvSpPr>
          <p:spPr>
            <a:xfrm>
              <a:off x="2514600" y="2862560"/>
              <a:ext cx="42982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1200" dirty="0" smtClean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情满中秋节</a:t>
              </a:r>
              <a:r>
                <a:rPr lang="zh-CN" altLang="en-US" sz="2400" spc="1200" dirty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活动</a:t>
              </a:r>
              <a:r>
                <a:rPr lang="zh-CN" altLang="en-US" sz="2400" spc="1200" dirty="0" smtClean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策划</a:t>
              </a:r>
              <a:endParaRPr lang="zh-CN" altLang="en-US" sz="2400" spc="1200" dirty="0">
                <a:solidFill>
                  <a:srgbClr val="FFDD56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580917" y="3261152"/>
              <a:ext cx="3981808" cy="0"/>
            </a:xfrm>
            <a:prstGeom prst="line">
              <a:avLst/>
            </a:prstGeom>
            <a:ln>
              <a:solidFill>
                <a:srgbClr val="FFDD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594180" y="3938438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873323" y="4375949"/>
            <a:ext cx="712275" cy="74930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05000" y="996765"/>
            <a:ext cx="4965193" cy="195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5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1035C7E-0951-4B57-9427-A9F86A1CA3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427" y="2465978"/>
            <a:ext cx="1180667" cy="1408803"/>
          </a:xfrm>
          <a:prstGeom prst="rect">
            <a:avLst/>
          </a:prstGeom>
          <a:ln>
            <a:noFill/>
          </a:ln>
        </p:spPr>
      </p:pic>
      <p:sp>
        <p:nvSpPr>
          <p:cNvPr id="7" name="TextBox 31">
            <a:extLst>
              <a:ext uri="{FF2B5EF4-FFF2-40B4-BE49-F238E27FC236}">
                <a16:creationId xmlns="" xmlns:a16="http://schemas.microsoft.com/office/drawing/2014/main" id="{4233664F-07A3-41F5-B1FC-92352892C0D6}"/>
              </a:ext>
            </a:extLst>
          </p:cNvPr>
          <p:cNvSpPr txBox="1"/>
          <p:nvPr/>
        </p:nvSpPr>
        <p:spPr>
          <a:xfrm>
            <a:off x="2160977" y="1428750"/>
            <a:ext cx="992579" cy="27503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5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请输入标题</a:t>
            </a:r>
            <a:endParaRPr lang="en-US" altLang="zh-CN" sz="1500" b="1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请输入描述文本，请输入描述文本，请输入描述文本，请输入描述文本，请输入描述文本。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D3B84EB-3EF4-4EF3-9874-B538422680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3000" y="3105150"/>
            <a:ext cx="1287769" cy="1287769"/>
          </a:xfrm>
          <a:prstGeom prst="rect">
            <a:avLst/>
          </a:prstGeom>
          <a:ln>
            <a:noFill/>
          </a:ln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8782A9D-2440-4E4A-834D-9C00E90138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7478" flipH="1">
            <a:off x="3875358" y="1062803"/>
            <a:ext cx="1116081" cy="1116081"/>
          </a:xfrm>
          <a:prstGeom prst="rect">
            <a:avLst/>
          </a:prstGeom>
          <a:ln>
            <a:noFill/>
          </a:ln>
        </p:spPr>
      </p:pic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52DC3080-26E6-42CE-8A4F-5E51A5444391}"/>
              </a:ext>
            </a:extLst>
          </p:cNvPr>
          <p:cNvCxnSpPr>
            <a:cxnSpLocks/>
          </p:cNvCxnSpPr>
          <p:nvPr/>
        </p:nvCxnSpPr>
        <p:spPr>
          <a:xfrm>
            <a:off x="3450094" y="1954461"/>
            <a:ext cx="0" cy="1744889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4BE86031-21B3-45F8-8D2C-5309F2417B21}"/>
              </a:ext>
            </a:extLst>
          </p:cNvPr>
          <p:cNvCxnSpPr>
            <a:cxnSpLocks/>
          </p:cNvCxnSpPr>
          <p:nvPr/>
        </p:nvCxnSpPr>
        <p:spPr>
          <a:xfrm>
            <a:off x="5622012" y="2655661"/>
            <a:ext cx="0" cy="1744889"/>
          </a:xfrm>
          <a:prstGeom prst="line">
            <a:avLst/>
          </a:prstGeom>
          <a:ln w="31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1">
            <a:extLst>
              <a:ext uri="{FF2B5EF4-FFF2-40B4-BE49-F238E27FC236}">
                <a16:creationId xmlns="" xmlns:a16="http://schemas.microsoft.com/office/drawing/2014/main" id="{4233664F-07A3-41F5-B1FC-92352892C0D6}"/>
              </a:ext>
            </a:extLst>
          </p:cNvPr>
          <p:cNvSpPr txBox="1"/>
          <p:nvPr/>
        </p:nvSpPr>
        <p:spPr>
          <a:xfrm>
            <a:off x="4118454" y="2031211"/>
            <a:ext cx="992579" cy="27503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5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请输入标题</a:t>
            </a:r>
            <a:endParaRPr lang="en-US" altLang="zh-CN" sz="1500" b="1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请输入描述文本，请输入描述文本，请输入描述文本，请输入描述文本，请输入描述文本。</a:t>
            </a:r>
          </a:p>
        </p:txBody>
      </p:sp>
      <p:sp>
        <p:nvSpPr>
          <p:cNvPr id="18" name="TextBox 31">
            <a:extLst>
              <a:ext uri="{FF2B5EF4-FFF2-40B4-BE49-F238E27FC236}">
                <a16:creationId xmlns="" xmlns:a16="http://schemas.microsoft.com/office/drawing/2014/main" id="{4233664F-07A3-41F5-B1FC-92352892C0D6}"/>
              </a:ext>
            </a:extLst>
          </p:cNvPr>
          <p:cNvSpPr txBox="1"/>
          <p:nvPr/>
        </p:nvSpPr>
        <p:spPr>
          <a:xfrm>
            <a:off x="5941314" y="1436381"/>
            <a:ext cx="992579" cy="27503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500" b="1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请输入标题</a:t>
            </a:r>
            <a:endParaRPr lang="en-US" altLang="zh-CN" sz="1500" b="1" kern="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itchFamily="34" charset="0"/>
              </a:rPr>
              <a:t>请输入描述文本，请输入描述文本，请输入描述文本，请输入描述文本，请输入描述文本。</a:t>
            </a:r>
          </a:p>
        </p:txBody>
      </p:sp>
    </p:spTree>
    <p:extLst>
      <p:ext uri="{BB962C8B-B14F-4D97-AF65-F5344CB8AC3E}">
        <p14:creationId xmlns:p14="http://schemas.microsoft.com/office/powerpoint/2010/main" val="2849238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128" y="2038350"/>
            <a:ext cx="2882648" cy="288264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047996" y="3651285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960694" y="4406470"/>
            <a:ext cx="712275" cy="74930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584540" y="1711464"/>
            <a:ext cx="1954381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600" dirty="0" smtClean="0">
                <a:solidFill>
                  <a:srgbClr val="FFDD56"/>
                </a:solidFill>
                <a:cs typeface="+mn-ea"/>
                <a:sym typeface="+mn-lt"/>
              </a:rPr>
              <a:t>第三章</a:t>
            </a:r>
            <a:endParaRPr lang="zh-CN" altLang="en-US" sz="4000" spc="600" dirty="0">
              <a:solidFill>
                <a:srgbClr val="FFDD56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67000" y="2087255"/>
            <a:ext cx="3983224" cy="110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b="1" spc="2100" dirty="0">
                <a:solidFill>
                  <a:srgbClr val="FFDD56"/>
                </a:solidFill>
                <a:cs typeface="+mn-ea"/>
                <a:sym typeface="+mn-lt"/>
              </a:rPr>
              <a:t>活动预算</a:t>
            </a:r>
          </a:p>
        </p:txBody>
      </p:sp>
      <p:sp>
        <p:nvSpPr>
          <p:cNvPr id="33" name="矩形 32"/>
          <p:cNvSpPr/>
          <p:nvPr/>
        </p:nvSpPr>
        <p:spPr>
          <a:xfrm>
            <a:off x="2734148" y="3176885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200" dirty="0">
                <a:solidFill>
                  <a:srgbClr val="FFDD56"/>
                </a:solidFill>
              </a:rPr>
              <a:t>planning of mid </a:t>
            </a:r>
            <a:r>
              <a:rPr lang="zh-CN" altLang="en-US" sz="1200" dirty="0" smtClean="0">
                <a:solidFill>
                  <a:srgbClr val="FFDD56"/>
                </a:solidFill>
              </a:rPr>
              <a:t>festival festival planning</a:t>
            </a:r>
            <a:endParaRPr lang="zh-CN" altLang="en-US" sz="1200" dirty="0">
              <a:solidFill>
                <a:srgbClr val="FFDD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86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  <p:bldP spid="28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 flipH="1">
            <a:off x="5449904" y="1504950"/>
            <a:ext cx="1338828" cy="27887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3893132" y="1527880"/>
            <a:ext cx="1338828" cy="27887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05584"/>
            <a:ext cx="2880497" cy="2880497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7086600" y="1578984"/>
            <a:ext cx="464132" cy="4363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</a:p>
        </p:txBody>
      </p:sp>
      <p:sp>
        <p:nvSpPr>
          <p:cNvPr id="12" name="椭圆 11"/>
          <p:cNvSpPr/>
          <p:nvPr/>
        </p:nvSpPr>
        <p:spPr>
          <a:xfrm>
            <a:off x="7086600" y="2145441"/>
            <a:ext cx="464132" cy="436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</a:p>
        </p:txBody>
      </p:sp>
      <p:sp>
        <p:nvSpPr>
          <p:cNvPr id="13" name="椭圆 12"/>
          <p:cNvSpPr/>
          <p:nvPr/>
        </p:nvSpPr>
        <p:spPr>
          <a:xfrm>
            <a:off x="7086600" y="2711898"/>
            <a:ext cx="464132" cy="4363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</a:p>
        </p:txBody>
      </p:sp>
      <p:sp>
        <p:nvSpPr>
          <p:cNvPr id="17" name="椭圆 16"/>
          <p:cNvSpPr/>
          <p:nvPr/>
        </p:nvSpPr>
        <p:spPr>
          <a:xfrm>
            <a:off x="7086600" y="3278356"/>
            <a:ext cx="464132" cy="4363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</p:spTree>
    <p:extLst>
      <p:ext uri="{BB962C8B-B14F-4D97-AF65-F5344CB8AC3E}">
        <p14:creationId xmlns:p14="http://schemas.microsoft.com/office/powerpoint/2010/main" val="342886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13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524000" y="1597370"/>
            <a:ext cx="984885" cy="27766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请输入你想要的文字内容或者复制粘贴，粘贴你想要的文本，输入文字内容。请输入你想要的文字内容或者复制粘贴，粘贴你想要的文本，输入文字内容</a:t>
            </a:r>
            <a:endParaRPr lang="zh-CN" altLang="en-US" sz="1000" spc="22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32685" y="1602931"/>
            <a:ext cx="461665" cy="14756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342892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14085" y="1608739"/>
            <a:ext cx="984885" cy="27766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请输入你想要的文字内容或者复制粘贴，粘贴你想要的文本，输入文字内容。请输入你想要的文字内容或者复制粘贴，粘贴你想要的文本，输入文字内容</a:t>
            </a:r>
            <a:endParaRPr lang="zh-CN" altLang="en-US" sz="1000" spc="225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32950" y="1581150"/>
            <a:ext cx="461665" cy="14756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342892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200400" y="1657350"/>
            <a:ext cx="2971800" cy="2392604"/>
            <a:chOff x="3505200" y="1962150"/>
            <a:chExt cx="2650097" cy="2133600"/>
          </a:xfrm>
        </p:grpSpPr>
        <p:grpSp>
          <p:nvGrpSpPr>
            <p:cNvPr id="14" name="组合 13"/>
            <p:cNvGrpSpPr/>
            <p:nvPr/>
          </p:nvGrpSpPr>
          <p:grpSpPr>
            <a:xfrm>
              <a:off x="3505200" y="1962150"/>
              <a:ext cx="2091571" cy="2091571"/>
              <a:chOff x="4467003" y="1241257"/>
              <a:chExt cx="2533993" cy="2533993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4601894" y="1373117"/>
                <a:ext cx="2274848" cy="2274848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4467003" y="1241257"/>
                <a:ext cx="2533993" cy="2533993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3413" y="2070988"/>
              <a:ext cx="2531884" cy="20247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4981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drap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B77510A-E30E-4D51-8BFA-4FF17E5FCDB1}"/>
              </a:ext>
            </a:extLst>
          </p:cNvPr>
          <p:cNvSpPr/>
          <p:nvPr/>
        </p:nvSpPr>
        <p:spPr>
          <a:xfrm>
            <a:off x="5362377" y="1446649"/>
            <a:ext cx="894641" cy="4154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/>
            </a:scene3d>
            <a:sp3d contourW="12700">
              <a:contourClr>
                <a:schemeClr val="tx1"/>
              </a:contourClr>
            </a:sp3d>
          </a:bodyPr>
          <a:lstStyle/>
          <a:p>
            <a:pPr algn="ctr"/>
            <a:r>
              <a:rPr lang="en-US" altLang="zh-CN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6932B13-0494-4958-B7A9-DDDAAEFF18BD}"/>
              </a:ext>
            </a:extLst>
          </p:cNvPr>
          <p:cNvSpPr/>
          <p:nvPr/>
        </p:nvSpPr>
        <p:spPr>
          <a:xfrm>
            <a:off x="6853248" y="1951659"/>
            <a:ext cx="894641" cy="4154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/>
            </a:scene3d>
            <a:sp3d contourW="12700">
              <a:contourClr>
                <a:schemeClr val="tx1"/>
              </a:contourClr>
            </a:sp3d>
          </a:bodyPr>
          <a:lstStyle/>
          <a:p>
            <a:pPr algn="ctr"/>
            <a:r>
              <a:rPr lang="en-US" altLang="zh-CN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8307B55-D1F5-4B77-91A4-3B72DE33CC2B}"/>
              </a:ext>
            </a:extLst>
          </p:cNvPr>
          <p:cNvSpPr/>
          <p:nvPr/>
        </p:nvSpPr>
        <p:spPr>
          <a:xfrm>
            <a:off x="4048010" y="1926150"/>
            <a:ext cx="894641" cy="4154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/>
            </a:scene3d>
            <a:sp3d contourW="12700">
              <a:contourClr>
                <a:schemeClr val="tx1"/>
              </a:contourClr>
            </a:sp3d>
          </a:bodyPr>
          <a:lstStyle/>
          <a:p>
            <a:pPr algn="ctr"/>
            <a:r>
              <a:rPr lang="en-US" altLang="zh-CN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78D2FA3D-5BE8-43EC-850D-73A7F4679C99}"/>
              </a:ext>
            </a:extLst>
          </p:cNvPr>
          <p:cNvSpPr/>
          <p:nvPr/>
        </p:nvSpPr>
        <p:spPr>
          <a:xfrm>
            <a:off x="4213825" y="1842269"/>
            <a:ext cx="577081" cy="57708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541491C-89D2-41FD-A695-0EC3D4BC5989}"/>
              </a:ext>
            </a:extLst>
          </p:cNvPr>
          <p:cNvSpPr txBox="1"/>
          <p:nvPr/>
        </p:nvSpPr>
        <p:spPr>
          <a:xfrm>
            <a:off x="3892919" y="2495978"/>
            <a:ext cx="1107996" cy="1904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TFangsong" charset="-122"/>
              </a:rPr>
              <a:t>根据您的具体内容酌情修点击输入本栏的具体文字，简明扼要的说明分项内容，此为概念图解，请根据您的具体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94B4952F-F0BD-4289-82F8-4BA4AA8E8C49}"/>
              </a:ext>
            </a:extLst>
          </p:cNvPr>
          <p:cNvSpPr/>
          <p:nvPr/>
        </p:nvSpPr>
        <p:spPr>
          <a:xfrm>
            <a:off x="5538152" y="1352098"/>
            <a:ext cx="577081" cy="57708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3D07EBA-A6C1-43F9-8593-1B1F33093927}"/>
              </a:ext>
            </a:extLst>
          </p:cNvPr>
          <p:cNvSpPr txBox="1"/>
          <p:nvPr/>
        </p:nvSpPr>
        <p:spPr>
          <a:xfrm>
            <a:off x="5292804" y="2038778"/>
            <a:ext cx="1107996" cy="1904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TFangsong" charset="-122"/>
              </a:rPr>
              <a:t>根据您的具体内容酌情修点击输入本栏的具体文字，简明扼要的说明分项内容，此为概念图解，请根据您的具体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0A26264C-D706-433E-9C26-EA15EE76A130}"/>
              </a:ext>
            </a:extLst>
          </p:cNvPr>
          <p:cNvSpPr/>
          <p:nvPr/>
        </p:nvSpPr>
        <p:spPr>
          <a:xfrm>
            <a:off x="7020314" y="1865519"/>
            <a:ext cx="577081" cy="57708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7B5C185-E351-4DA5-87F5-04CFEF111C0F}"/>
              </a:ext>
            </a:extLst>
          </p:cNvPr>
          <p:cNvSpPr txBox="1"/>
          <p:nvPr/>
        </p:nvSpPr>
        <p:spPr>
          <a:xfrm>
            <a:off x="6740604" y="2495978"/>
            <a:ext cx="1107996" cy="19045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TFangsong" charset="-122"/>
              </a:rPr>
              <a:t>根据您的具体内容酌情修点击输入本栏的具体文字，简明扼要的说明分项内容，此为概念图解，请根据您的具体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4800" y="1220130"/>
            <a:ext cx="3533116" cy="302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72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2" grpId="0"/>
      <p:bldP spid="3" grpId="0" animBg="1"/>
      <p:bldP spid="4" grpId="0"/>
      <p:bldP spid="6" grpId="0" animBg="1"/>
      <p:bldP spid="7" grpId="0"/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128" y="2038350"/>
            <a:ext cx="2882648" cy="288264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047996" y="3651285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960694" y="4406470"/>
            <a:ext cx="712275" cy="74930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584540" y="1711464"/>
            <a:ext cx="1954381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600" dirty="0" smtClean="0">
                <a:solidFill>
                  <a:srgbClr val="FFDD56"/>
                </a:solidFill>
                <a:cs typeface="+mn-ea"/>
                <a:sym typeface="+mn-lt"/>
              </a:rPr>
              <a:t>第四章</a:t>
            </a:r>
            <a:endParaRPr lang="zh-CN" altLang="en-US" sz="4000" spc="600" dirty="0">
              <a:solidFill>
                <a:srgbClr val="FFDD56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67000" y="2087255"/>
            <a:ext cx="3983224" cy="110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b="1" spc="2100" dirty="0">
                <a:solidFill>
                  <a:srgbClr val="FFDD56"/>
                </a:solidFill>
                <a:cs typeface="+mn-ea"/>
                <a:sym typeface="+mn-lt"/>
              </a:rPr>
              <a:t>活动效果</a:t>
            </a:r>
          </a:p>
        </p:txBody>
      </p:sp>
      <p:sp>
        <p:nvSpPr>
          <p:cNvPr id="33" name="矩形 32"/>
          <p:cNvSpPr/>
          <p:nvPr/>
        </p:nvSpPr>
        <p:spPr>
          <a:xfrm>
            <a:off x="2734148" y="3176885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200" dirty="0">
                <a:solidFill>
                  <a:srgbClr val="FFDD56"/>
                </a:solidFill>
              </a:rPr>
              <a:t>planning of mid </a:t>
            </a:r>
            <a:r>
              <a:rPr lang="zh-CN" altLang="en-US" sz="1200" dirty="0" smtClean="0">
                <a:solidFill>
                  <a:srgbClr val="FFDD56"/>
                </a:solidFill>
              </a:rPr>
              <a:t>festival festival planning</a:t>
            </a:r>
            <a:endParaRPr lang="zh-CN" altLang="en-US" sz="1200" dirty="0">
              <a:solidFill>
                <a:srgbClr val="FFDD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  <p:bldP spid="28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5281">
            <a:off x="5107477" y="1354627"/>
            <a:ext cx="3967426" cy="396742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99385" y="1657350"/>
            <a:ext cx="877163" cy="2842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57852" y="1657350"/>
            <a:ext cx="456896" cy="4295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</a:p>
        </p:txBody>
      </p:sp>
      <p:sp>
        <p:nvSpPr>
          <p:cNvPr id="7" name="椭圆 6"/>
          <p:cNvSpPr/>
          <p:nvPr/>
        </p:nvSpPr>
        <p:spPr>
          <a:xfrm>
            <a:off x="4857852" y="2190870"/>
            <a:ext cx="456896" cy="429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</a:p>
        </p:txBody>
      </p:sp>
      <p:sp>
        <p:nvSpPr>
          <p:cNvPr id="8" name="椭圆 7"/>
          <p:cNvSpPr/>
          <p:nvPr/>
        </p:nvSpPr>
        <p:spPr>
          <a:xfrm>
            <a:off x="4857852" y="2724390"/>
            <a:ext cx="456896" cy="4295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</a:p>
        </p:txBody>
      </p:sp>
      <p:sp>
        <p:nvSpPr>
          <p:cNvPr id="9" name="椭圆 8"/>
          <p:cNvSpPr/>
          <p:nvPr/>
        </p:nvSpPr>
        <p:spPr>
          <a:xfrm>
            <a:off x="4857852" y="3257910"/>
            <a:ext cx="456896" cy="429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514600" y="1657350"/>
            <a:ext cx="877163" cy="2842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71600" y="1657350"/>
            <a:ext cx="877163" cy="28426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6688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6264190" y="2301464"/>
            <a:ext cx="877163" cy="20990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请输入你想要的文字内容或者复制粘贴，粘贴你想要的文本，输入文字内容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78190" y="3118681"/>
            <a:ext cx="923330" cy="10552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defRPr/>
            </a:pPr>
            <a:r>
              <a:rPr lang="zh-CN" altLang="en-US" sz="2400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428637" y="2297655"/>
            <a:ext cx="877163" cy="20990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请输入你想要的文字内容或者复制粘贴，粘贴你想要的文本，输入文字内容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50115" y="2297655"/>
            <a:ext cx="877163" cy="20990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请输入你想要的文字内容或者复制粘贴，粘贴你想要的文本，输入文字内容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958027" y="2297655"/>
            <a:ext cx="877163" cy="20990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00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请输入你想要的文字内容或者复制粘贴，粘贴你想要的文本，输入文字内容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930190" y="923330"/>
            <a:ext cx="7185307" cy="1953220"/>
            <a:chOff x="914400" y="923330"/>
            <a:chExt cx="7185307" cy="1953220"/>
          </a:xfrm>
        </p:grpSpPr>
        <p:grpSp>
          <p:nvGrpSpPr>
            <p:cNvPr id="5" name="组合 4"/>
            <p:cNvGrpSpPr/>
            <p:nvPr/>
          </p:nvGrpSpPr>
          <p:grpSpPr>
            <a:xfrm>
              <a:off x="914400" y="1154655"/>
              <a:ext cx="7185307" cy="1720564"/>
              <a:chOff x="936064" y="1154655"/>
              <a:chExt cx="7185307" cy="1720564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1091927" y="2078926"/>
                <a:ext cx="6878781" cy="0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椭圆 5"/>
              <p:cNvSpPr/>
              <p:nvPr/>
            </p:nvSpPr>
            <p:spPr>
              <a:xfrm>
                <a:off x="936064" y="2000993"/>
                <a:ext cx="155862" cy="15586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965509" y="2000993"/>
                <a:ext cx="155862" cy="15586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2234926" y="1962908"/>
                <a:ext cx="232031" cy="232031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6711693" y="1962908"/>
                <a:ext cx="232031" cy="232031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3602282" y="1154655"/>
                <a:ext cx="1720564" cy="1720564"/>
                <a:chOff x="1438507" y="1241258"/>
                <a:chExt cx="2533993" cy="2533993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1574386" y="1373117"/>
                  <a:ext cx="2274848" cy="2274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1438507" y="1241258"/>
                  <a:ext cx="2533993" cy="253399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0" y="923330"/>
              <a:ext cx="1953220" cy="19532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8524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126" y="1752478"/>
            <a:ext cx="2571872" cy="25718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52550"/>
            <a:ext cx="2942105" cy="294210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 flipH="1">
            <a:off x="3009037" y="1805805"/>
            <a:ext cx="877163" cy="2670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6747302" y="1805805"/>
            <a:ext cx="877163" cy="2670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0000" y="1809750"/>
            <a:ext cx="461665" cy="1295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defRPr/>
            </a:pPr>
            <a:r>
              <a:rPr lang="zh-CN" altLang="en-US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72065" y="1802688"/>
            <a:ext cx="461665" cy="1295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defRPr/>
            </a:pPr>
            <a:r>
              <a:rPr lang="zh-CN" altLang="en-US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添加主题</a:t>
            </a:r>
          </a:p>
        </p:txBody>
      </p:sp>
    </p:spTree>
    <p:extLst>
      <p:ext uri="{BB962C8B-B14F-4D97-AF65-F5344CB8AC3E}">
        <p14:creationId xmlns:p14="http://schemas.microsoft.com/office/powerpoint/2010/main" val="3901872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050" y="2607985"/>
            <a:ext cx="900834" cy="58919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0840" y="2435849"/>
            <a:ext cx="2577160" cy="26675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619017" y="3390031"/>
            <a:ext cx="39437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050" dirty="0">
                <a:solidFill>
                  <a:srgbClr val="FFDD56"/>
                </a:solidFill>
              </a:rPr>
              <a:t>planning of mid autumn festival</a:t>
            </a:r>
          </a:p>
          <a:p>
            <a:pPr algn="ctr"/>
            <a:r>
              <a:rPr lang="zh-CN" altLang="en-US" sz="1050" dirty="0" smtClean="0">
                <a:solidFill>
                  <a:srgbClr val="FFDD56"/>
                </a:solidFill>
              </a:rPr>
              <a:t>festival </a:t>
            </a:r>
            <a:r>
              <a:rPr lang="zh-CN" altLang="en-US" sz="1050" dirty="0">
                <a:solidFill>
                  <a:srgbClr val="FFDD56"/>
                </a:solidFill>
              </a:rPr>
              <a:t>planning of </a:t>
            </a:r>
            <a:r>
              <a:rPr lang="zh-CN" altLang="en-US" sz="1050" dirty="0" smtClean="0">
                <a:solidFill>
                  <a:srgbClr val="FFDD56"/>
                </a:solidFill>
              </a:rPr>
              <a:t>mid autumn</a:t>
            </a:r>
            <a:endParaRPr lang="zh-CN" altLang="en-US" sz="1050" dirty="0">
              <a:solidFill>
                <a:srgbClr val="FFDD56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364992" y="3803142"/>
            <a:ext cx="23647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spc="300" dirty="0" smtClean="0">
                <a:solidFill>
                  <a:srgbClr val="FFDD56"/>
                </a:solidFill>
                <a:latin typeface="+mn-ea"/>
              </a:rPr>
              <a:t>演示完毕感谢您的观看</a:t>
            </a:r>
            <a:endParaRPr lang="zh-CN" altLang="en-US" sz="1400" spc="300" dirty="0">
              <a:solidFill>
                <a:srgbClr val="FFDD56"/>
              </a:solidFill>
              <a:latin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559711" y="2876550"/>
            <a:ext cx="4298289" cy="461665"/>
            <a:chOff x="2514600" y="2862560"/>
            <a:chExt cx="4298289" cy="461665"/>
          </a:xfrm>
        </p:grpSpPr>
        <p:sp>
          <p:nvSpPr>
            <p:cNvPr id="2" name="文本框 1"/>
            <p:cNvSpPr txBox="1"/>
            <p:nvPr/>
          </p:nvSpPr>
          <p:spPr>
            <a:xfrm>
              <a:off x="2514600" y="2862560"/>
              <a:ext cx="42982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1200" dirty="0" smtClean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情满中秋节</a:t>
              </a:r>
              <a:r>
                <a:rPr lang="zh-CN" altLang="en-US" sz="2400" spc="1200" dirty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活动</a:t>
              </a:r>
              <a:r>
                <a:rPr lang="zh-CN" altLang="en-US" sz="2400" spc="1200" dirty="0" smtClean="0">
                  <a:solidFill>
                    <a:srgbClr val="FFDD56"/>
                  </a:solidFill>
                  <a:latin typeface="汉仪劲楷简" panose="00020600040101010101" pitchFamily="18" charset="-122"/>
                  <a:ea typeface="汉仪劲楷简" panose="00020600040101010101" pitchFamily="18" charset="-122"/>
                  <a:cs typeface="+mn-ea"/>
                  <a:sym typeface="+mn-lt"/>
                </a:rPr>
                <a:t>策划</a:t>
              </a:r>
              <a:endParaRPr lang="zh-CN" altLang="en-US" sz="2400" spc="1200" dirty="0">
                <a:solidFill>
                  <a:srgbClr val="FFDD56"/>
                </a:solidFill>
                <a:latin typeface="汉仪劲楷简" panose="00020600040101010101" pitchFamily="18" charset="-122"/>
                <a:ea typeface="汉仪劲楷简" panose="00020600040101010101" pitchFamily="18" charset="-122"/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2580917" y="3261152"/>
              <a:ext cx="3981808" cy="0"/>
            </a:xfrm>
            <a:prstGeom prst="line">
              <a:avLst/>
            </a:prstGeom>
            <a:ln>
              <a:solidFill>
                <a:srgbClr val="FFDD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594180" y="3938438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873323" y="4375949"/>
            <a:ext cx="712275" cy="74930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05000" y="996765"/>
            <a:ext cx="4965193" cy="195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4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4" y="1822404"/>
            <a:ext cx="3172272" cy="317227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6447465" y="3496919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5879466" y="4422307"/>
            <a:ext cx="712275" cy="74930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6096000" y="2240399"/>
            <a:ext cx="738664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b="1" spc="600" dirty="0" smtClean="0">
                <a:solidFill>
                  <a:srgbClr val="FFDD56"/>
                </a:solidFill>
                <a:cs typeface="+mn-ea"/>
                <a:sym typeface="+mn-lt"/>
              </a:rPr>
              <a:t>目录</a:t>
            </a:r>
            <a:endParaRPr lang="zh-CN" altLang="en-US" sz="3600" b="1" spc="600" dirty="0">
              <a:solidFill>
                <a:srgbClr val="FFDD56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90126" y="1823335"/>
            <a:ext cx="486137" cy="2205376"/>
            <a:chOff x="2743200" y="1855739"/>
            <a:chExt cx="486137" cy="2205376"/>
          </a:xfrm>
        </p:grpSpPr>
        <p:grpSp>
          <p:nvGrpSpPr>
            <p:cNvPr id="23" name="组合 22"/>
            <p:cNvGrpSpPr/>
            <p:nvPr/>
          </p:nvGrpSpPr>
          <p:grpSpPr>
            <a:xfrm>
              <a:off x="2743200" y="1855739"/>
              <a:ext cx="486137" cy="486137"/>
              <a:chOff x="1339396" y="2325912"/>
              <a:chExt cx="648182" cy="64818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339396" y="2325912"/>
                <a:ext cx="648182" cy="648182"/>
              </a:xfrm>
              <a:prstGeom prst="ellipse">
                <a:avLst/>
              </a:prstGeom>
              <a:noFill/>
              <a:ln>
                <a:solidFill>
                  <a:srgbClr val="FFDD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366768" y="2447949"/>
                <a:ext cx="620375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FFDD56"/>
                    </a:solidFill>
                    <a:cs typeface="+mn-ea"/>
                    <a:sym typeface="+mn-lt"/>
                  </a:rPr>
                  <a:t>01</a:t>
                </a:r>
                <a:endParaRPr lang="zh-CN" altLang="en-US" sz="160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758103" y="2356161"/>
              <a:ext cx="400773" cy="1704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DD56"/>
                  </a:solidFill>
                  <a:cs typeface="+mn-ea"/>
                  <a:sym typeface="+mn-lt"/>
                </a:rPr>
                <a:t>活动思路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787172" y="1823335"/>
            <a:ext cx="486137" cy="2205376"/>
            <a:chOff x="2743200" y="1855739"/>
            <a:chExt cx="486137" cy="2205376"/>
          </a:xfrm>
        </p:grpSpPr>
        <p:grpSp>
          <p:nvGrpSpPr>
            <p:cNvPr id="59" name="组合 58"/>
            <p:cNvGrpSpPr/>
            <p:nvPr/>
          </p:nvGrpSpPr>
          <p:grpSpPr>
            <a:xfrm>
              <a:off x="2743200" y="1855739"/>
              <a:ext cx="486137" cy="486137"/>
              <a:chOff x="1339396" y="2325912"/>
              <a:chExt cx="648182" cy="648182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1339396" y="2325912"/>
                <a:ext cx="648182" cy="648182"/>
              </a:xfrm>
              <a:prstGeom prst="ellipse">
                <a:avLst/>
              </a:prstGeom>
              <a:noFill/>
              <a:ln>
                <a:solidFill>
                  <a:srgbClr val="FFDD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1366768" y="2447949"/>
                <a:ext cx="620375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FFDD56"/>
                    </a:solidFill>
                    <a:cs typeface="+mn-ea"/>
                    <a:sym typeface="+mn-lt"/>
                  </a:rPr>
                  <a:t>02</a:t>
                </a:r>
                <a:endParaRPr lang="zh-CN" altLang="en-US" sz="160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2758103" y="2356161"/>
              <a:ext cx="400773" cy="1704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DD56"/>
                  </a:solidFill>
                  <a:cs typeface="+mn-ea"/>
                  <a:sym typeface="+mn-lt"/>
                </a:rPr>
                <a:t>活动细节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84218" y="1823335"/>
            <a:ext cx="486137" cy="2205376"/>
            <a:chOff x="2743200" y="1855739"/>
            <a:chExt cx="486137" cy="2205376"/>
          </a:xfrm>
        </p:grpSpPr>
        <p:grpSp>
          <p:nvGrpSpPr>
            <p:cNvPr id="64" name="组合 63"/>
            <p:cNvGrpSpPr/>
            <p:nvPr/>
          </p:nvGrpSpPr>
          <p:grpSpPr>
            <a:xfrm>
              <a:off x="2743200" y="1855739"/>
              <a:ext cx="486137" cy="486137"/>
              <a:chOff x="1339396" y="2325912"/>
              <a:chExt cx="648182" cy="648182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1339396" y="2325912"/>
                <a:ext cx="648182" cy="648182"/>
              </a:xfrm>
              <a:prstGeom prst="ellipse">
                <a:avLst/>
              </a:prstGeom>
              <a:noFill/>
              <a:ln>
                <a:solidFill>
                  <a:srgbClr val="FFDD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366768" y="2447949"/>
                <a:ext cx="620375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FFDD56"/>
                    </a:solidFill>
                    <a:cs typeface="+mn-ea"/>
                    <a:sym typeface="+mn-lt"/>
                  </a:rPr>
                  <a:t>03</a:t>
                </a:r>
                <a:endParaRPr lang="zh-CN" altLang="en-US" sz="160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2758103" y="2356161"/>
              <a:ext cx="400773" cy="1704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DD56"/>
                  </a:solidFill>
                  <a:cs typeface="+mn-ea"/>
                  <a:sym typeface="+mn-lt"/>
                </a:rPr>
                <a:t>活动预算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381263" y="1823335"/>
            <a:ext cx="486137" cy="2205376"/>
            <a:chOff x="2743200" y="1855739"/>
            <a:chExt cx="486137" cy="2205376"/>
          </a:xfrm>
        </p:grpSpPr>
        <p:grpSp>
          <p:nvGrpSpPr>
            <p:cNvPr id="69" name="组合 68"/>
            <p:cNvGrpSpPr/>
            <p:nvPr/>
          </p:nvGrpSpPr>
          <p:grpSpPr>
            <a:xfrm>
              <a:off x="2743200" y="1855739"/>
              <a:ext cx="486137" cy="486137"/>
              <a:chOff x="1339396" y="2325912"/>
              <a:chExt cx="648182" cy="648182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1339396" y="2325912"/>
                <a:ext cx="648182" cy="648182"/>
              </a:xfrm>
              <a:prstGeom prst="ellipse">
                <a:avLst/>
              </a:prstGeom>
              <a:noFill/>
              <a:ln>
                <a:solidFill>
                  <a:srgbClr val="FFDD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366768" y="2447949"/>
                <a:ext cx="620375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 smtClean="0">
                    <a:solidFill>
                      <a:srgbClr val="FFDD56"/>
                    </a:solidFill>
                    <a:cs typeface="+mn-ea"/>
                    <a:sym typeface="+mn-lt"/>
                  </a:rPr>
                  <a:t>04</a:t>
                </a:r>
                <a:endParaRPr lang="zh-CN" altLang="en-US" sz="1600" dirty="0">
                  <a:solidFill>
                    <a:srgbClr val="FFDD5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2758103" y="2356161"/>
              <a:ext cx="400773" cy="1704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DD56"/>
                  </a:solidFill>
                  <a:cs typeface="+mn-ea"/>
                  <a:sym typeface="+mn-lt"/>
                </a:rPr>
                <a:t>活动效果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629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6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128" y="2038350"/>
            <a:ext cx="2882648" cy="288264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047996" y="3651285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960694" y="4406470"/>
            <a:ext cx="712275" cy="74930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584540" y="1711464"/>
            <a:ext cx="1954381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600" dirty="0" smtClean="0">
                <a:solidFill>
                  <a:srgbClr val="FFDD56"/>
                </a:solidFill>
                <a:cs typeface="+mn-ea"/>
                <a:sym typeface="+mn-lt"/>
              </a:rPr>
              <a:t>第一章</a:t>
            </a:r>
            <a:endParaRPr lang="zh-CN" altLang="en-US" sz="4000" spc="600" dirty="0">
              <a:solidFill>
                <a:srgbClr val="FFDD56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67000" y="2087255"/>
            <a:ext cx="398322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b="1" spc="2100" dirty="0">
                <a:solidFill>
                  <a:srgbClr val="FFDD56"/>
                </a:solidFill>
                <a:cs typeface="+mn-ea"/>
                <a:sym typeface="+mn-lt"/>
              </a:rPr>
              <a:t>活动思路</a:t>
            </a:r>
          </a:p>
        </p:txBody>
      </p:sp>
      <p:sp>
        <p:nvSpPr>
          <p:cNvPr id="33" name="矩形 32"/>
          <p:cNvSpPr/>
          <p:nvPr/>
        </p:nvSpPr>
        <p:spPr>
          <a:xfrm>
            <a:off x="2734148" y="3176885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200" dirty="0">
                <a:solidFill>
                  <a:srgbClr val="FFDD56"/>
                </a:solidFill>
              </a:rPr>
              <a:t>planning of mid </a:t>
            </a:r>
            <a:r>
              <a:rPr lang="zh-CN" altLang="en-US" sz="1200" dirty="0" smtClean="0">
                <a:solidFill>
                  <a:srgbClr val="FFDD56"/>
                </a:solidFill>
              </a:rPr>
              <a:t>festival festival planning</a:t>
            </a:r>
            <a:endParaRPr lang="zh-CN" altLang="en-US" sz="1200" dirty="0">
              <a:solidFill>
                <a:srgbClr val="FFDD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03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  <p:bldP spid="28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接点 2"/>
          <p:cNvSpPr/>
          <p:nvPr/>
        </p:nvSpPr>
        <p:spPr>
          <a:xfrm>
            <a:off x="717507" y="2389461"/>
            <a:ext cx="1803803" cy="1779608"/>
          </a:xfrm>
          <a:prstGeom prst="flowChartConnec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7885" y="1535161"/>
            <a:ext cx="430887" cy="12937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+mn-ea"/>
              </a:rPr>
              <a:t>您的标题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1170099" y="2954874"/>
            <a:ext cx="923330" cy="1031584"/>
          </a:xfrm>
          <a:prstGeom prst="rect">
            <a:avLst/>
          </a:prstGeom>
          <a:noFill/>
        </p:spPr>
        <p:txBody>
          <a:bodyPr vert="eaVert"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单击此处输入文本内容单击此处输入文本内容单击此处输入文本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6" name="流程图: 接点 5"/>
          <p:cNvSpPr/>
          <p:nvPr/>
        </p:nvSpPr>
        <p:spPr>
          <a:xfrm>
            <a:off x="4720078" y="2422553"/>
            <a:ext cx="1803803" cy="1779608"/>
          </a:xfrm>
          <a:prstGeom prst="flowChartConnec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60455" y="1568254"/>
            <a:ext cx="430887" cy="12937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+mn-ea"/>
              </a:rPr>
              <a:t>您的标题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172670" y="2987966"/>
            <a:ext cx="923330" cy="1031584"/>
          </a:xfrm>
          <a:prstGeom prst="rect">
            <a:avLst/>
          </a:prstGeom>
          <a:noFill/>
        </p:spPr>
        <p:txBody>
          <a:bodyPr vert="eaVert"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单击此处输入文本内容单击此处输入文本内容单击此处输入文本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流程图: 接点 14"/>
          <p:cNvSpPr/>
          <p:nvPr/>
        </p:nvSpPr>
        <p:spPr>
          <a:xfrm>
            <a:off x="2718792" y="2422553"/>
            <a:ext cx="1803803" cy="1779608"/>
          </a:xfrm>
          <a:prstGeom prst="flowChartConnector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59170" y="1568254"/>
            <a:ext cx="430887" cy="12937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spc="300" dirty="0">
                <a:solidFill>
                  <a:schemeClr val="bg1"/>
                </a:solidFill>
                <a:latin typeface="+mn-ea"/>
              </a:rPr>
              <a:t>您的标题</a:t>
            </a:r>
          </a:p>
        </p:txBody>
      </p:sp>
      <p:sp>
        <p:nvSpPr>
          <p:cNvPr id="17" name="TextBox 7"/>
          <p:cNvSpPr txBox="1"/>
          <p:nvPr/>
        </p:nvSpPr>
        <p:spPr>
          <a:xfrm>
            <a:off x="3171384" y="2987966"/>
            <a:ext cx="923330" cy="1031584"/>
          </a:xfrm>
          <a:prstGeom prst="rect">
            <a:avLst/>
          </a:prstGeom>
          <a:noFill/>
        </p:spPr>
        <p:txBody>
          <a:bodyPr vert="eaVert"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单击此处输入文本内容单击此处输入文本内容单击此处输入文本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内容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276350"/>
            <a:ext cx="2286198" cy="30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210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 animBg="1"/>
      <p:bldP spid="12" grpId="0"/>
      <p:bldP spid="15" grpId="0" animBg="1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í$ḻiḋê"/>
          <p:cNvSpPr txBox="1"/>
          <p:nvPr/>
        </p:nvSpPr>
        <p:spPr>
          <a:xfrm>
            <a:off x="1175944" y="1558233"/>
            <a:ext cx="1924412" cy="1213055"/>
          </a:xfrm>
          <a:prstGeom prst="rect">
            <a:avLst/>
          </a:prstGeom>
          <a:noFill/>
        </p:spPr>
        <p:txBody>
          <a:bodyPr vert="eaVert" wrap="square" lIns="68580" tIns="34290" rIns="68580" bIns="3429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í$ḻiḋê"/>
          <p:cNvSpPr txBox="1"/>
          <p:nvPr/>
        </p:nvSpPr>
        <p:spPr>
          <a:xfrm>
            <a:off x="1202972" y="3195268"/>
            <a:ext cx="1924413" cy="1205282"/>
          </a:xfrm>
          <a:prstGeom prst="rect">
            <a:avLst/>
          </a:prstGeom>
          <a:noFill/>
        </p:spPr>
        <p:txBody>
          <a:bodyPr vert="eaVert" wrap="square" lIns="68580" tIns="34290" rIns="68580" bIns="3429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í$ḻiḋê"/>
          <p:cNvSpPr txBox="1"/>
          <p:nvPr/>
        </p:nvSpPr>
        <p:spPr>
          <a:xfrm>
            <a:off x="5847987" y="3195267"/>
            <a:ext cx="1924413" cy="1205282"/>
          </a:xfrm>
          <a:prstGeom prst="rect">
            <a:avLst/>
          </a:prstGeom>
          <a:noFill/>
        </p:spPr>
        <p:txBody>
          <a:bodyPr vert="eaVert" wrap="square" lIns="68580" tIns="34290" rIns="68580" bIns="3429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í$ḻiḋê"/>
          <p:cNvSpPr txBox="1"/>
          <p:nvPr/>
        </p:nvSpPr>
        <p:spPr>
          <a:xfrm>
            <a:off x="5825967" y="1446761"/>
            <a:ext cx="1924413" cy="1205282"/>
          </a:xfrm>
          <a:prstGeom prst="rect">
            <a:avLst/>
          </a:prstGeom>
          <a:noFill/>
        </p:spPr>
        <p:txBody>
          <a:bodyPr vert="eaVert" wrap="square" lIns="68580" tIns="34290" rIns="68580" bIns="3429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内容请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输入你想要的文本内容或者复制粘贴你想要的文本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18598" y="1558074"/>
            <a:ext cx="2845944" cy="2596955"/>
            <a:chOff x="3161854" y="1540063"/>
            <a:chExt cx="2845944" cy="2596955"/>
          </a:xfrm>
        </p:grpSpPr>
        <p:sp>
          <p:nvSpPr>
            <p:cNvPr id="14" name="ïS1íḑê"/>
            <p:cNvSpPr/>
            <p:nvPr/>
          </p:nvSpPr>
          <p:spPr>
            <a:xfrm>
              <a:off x="3549973" y="1776012"/>
              <a:ext cx="2058083" cy="2058081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/>
              <a:endParaRPr sz="1350" dirty="0">
                <a:solidFill>
                  <a:srgbClr val="494D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iSḷïḑe"/>
            <p:cNvSpPr/>
            <p:nvPr/>
          </p:nvSpPr>
          <p:spPr>
            <a:xfrm rot="16200000" flipH="1">
              <a:off x="5035554" y="1540062"/>
              <a:ext cx="810759" cy="810761"/>
            </a:xfrm>
            <a:prstGeom prst="teardrop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/>
              <a:endParaRPr sz="1350" dirty="0">
                <a:solidFill>
                  <a:srgbClr val="494D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í$ḷidé"/>
            <p:cNvSpPr/>
            <p:nvPr/>
          </p:nvSpPr>
          <p:spPr>
            <a:xfrm rot="5400000">
              <a:off x="3311717" y="1540062"/>
              <a:ext cx="810759" cy="810761"/>
            </a:xfrm>
            <a:prstGeom prst="teardrop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/>
              <a:endParaRPr sz="1350" dirty="0">
                <a:solidFill>
                  <a:srgbClr val="494D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íṣľíḓe"/>
            <p:cNvSpPr/>
            <p:nvPr/>
          </p:nvSpPr>
          <p:spPr>
            <a:xfrm rot="5400000" flipH="1" flipV="1">
              <a:off x="5035554" y="3326258"/>
              <a:ext cx="810759" cy="810761"/>
            </a:xfrm>
            <a:prstGeom prst="teardrop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/>
              <a:endParaRPr sz="1350" dirty="0">
                <a:solidFill>
                  <a:srgbClr val="494D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ísḻîḓé"/>
            <p:cNvSpPr/>
            <p:nvPr/>
          </p:nvSpPr>
          <p:spPr>
            <a:xfrm rot="16200000" flipV="1">
              <a:off x="3311717" y="3326258"/>
              <a:ext cx="810759" cy="810761"/>
            </a:xfrm>
            <a:prstGeom prst="teardrop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anchor="ctr"/>
            <a:lstStyle/>
            <a:p>
              <a:pPr algn="ctr"/>
              <a:endParaRPr sz="1350" dirty="0">
                <a:solidFill>
                  <a:srgbClr val="494D4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íṥḻîḍé"/>
            <p:cNvSpPr/>
            <p:nvPr/>
          </p:nvSpPr>
          <p:spPr>
            <a:xfrm>
              <a:off x="3161854" y="1723515"/>
              <a:ext cx="1133728" cy="443854"/>
            </a:xfrm>
            <a:prstGeom prst="roundRect">
              <a:avLst>
                <a:gd name="adj" fmla="val 1369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íṥḻîḍé"/>
            <p:cNvSpPr/>
            <p:nvPr/>
          </p:nvSpPr>
          <p:spPr>
            <a:xfrm>
              <a:off x="4874070" y="1732285"/>
              <a:ext cx="1133728" cy="443854"/>
            </a:xfrm>
            <a:prstGeom prst="roundRect">
              <a:avLst>
                <a:gd name="adj" fmla="val 1369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6" name="íṥḻîḍé"/>
            <p:cNvSpPr/>
            <p:nvPr/>
          </p:nvSpPr>
          <p:spPr>
            <a:xfrm>
              <a:off x="3174907" y="3478469"/>
              <a:ext cx="1133728" cy="443854"/>
            </a:xfrm>
            <a:prstGeom prst="roundRect">
              <a:avLst>
                <a:gd name="adj" fmla="val 1369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" name="íṥḻîḍé"/>
            <p:cNvSpPr/>
            <p:nvPr/>
          </p:nvSpPr>
          <p:spPr>
            <a:xfrm>
              <a:off x="4874069" y="3478469"/>
              <a:ext cx="1133728" cy="443854"/>
            </a:xfrm>
            <a:prstGeom prst="roundRect">
              <a:avLst>
                <a:gd name="adj" fmla="val 13693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785240" y="2013196"/>
              <a:ext cx="1548760" cy="1548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0832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90600" y="1381419"/>
            <a:ext cx="2286000" cy="2866731"/>
            <a:chOff x="1066800" y="1352550"/>
            <a:chExt cx="2286000" cy="2866731"/>
          </a:xfrm>
        </p:grpSpPr>
        <p:sp>
          <p:nvSpPr>
            <p:cNvPr id="20" name="文本框 19"/>
            <p:cNvSpPr txBox="1"/>
            <p:nvPr/>
          </p:nvSpPr>
          <p:spPr>
            <a:xfrm>
              <a:off x="2529316" y="2876550"/>
              <a:ext cx="518684" cy="738664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7" name="í$ḻiḋê"/>
            <p:cNvSpPr txBox="1"/>
            <p:nvPr/>
          </p:nvSpPr>
          <p:spPr>
            <a:xfrm>
              <a:off x="1478548" y="2927319"/>
              <a:ext cx="1203168" cy="1291962"/>
            </a:xfrm>
            <a:prstGeom prst="rect">
              <a:avLst/>
            </a:prstGeom>
            <a:noFill/>
          </p:spPr>
          <p:txBody>
            <a:bodyPr vert="eaVert" wrap="square" lIns="68580" tIns="34290" rIns="68580" bIns="3429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请输入你想要的文本内容或者复制粘贴你想要的文本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内容请</a:t>
              </a: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输入你想要的文本内容或者复制粘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352550"/>
              <a:ext cx="2286000" cy="1524000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3352800" y="1381419"/>
            <a:ext cx="2286000" cy="2866731"/>
            <a:chOff x="1066800" y="1352550"/>
            <a:chExt cx="2286000" cy="2866731"/>
          </a:xfrm>
        </p:grpSpPr>
        <p:sp>
          <p:nvSpPr>
            <p:cNvPr id="25" name="文本框 24"/>
            <p:cNvSpPr txBox="1"/>
            <p:nvPr/>
          </p:nvSpPr>
          <p:spPr>
            <a:xfrm>
              <a:off x="2529316" y="2876550"/>
              <a:ext cx="518684" cy="738664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6" name="í$ḻiḋê"/>
            <p:cNvSpPr txBox="1"/>
            <p:nvPr/>
          </p:nvSpPr>
          <p:spPr>
            <a:xfrm>
              <a:off x="1478548" y="2927319"/>
              <a:ext cx="1203168" cy="1291962"/>
            </a:xfrm>
            <a:prstGeom prst="rect">
              <a:avLst/>
            </a:prstGeom>
            <a:noFill/>
          </p:spPr>
          <p:txBody>
            <a:bodyPr vert="eaVert" wrap="square" lIns="68580" tIns="34290" rIns="68580" bIns="3429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请输入你想要的文本内容或者复制粘贴你想要的文本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内容请</a:t>
              </a: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输入你想要的文本内容或者复制粘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352550"/>
              <a:ext cx="2286000" cy="1523999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867400" y="1504951"/>
            <a:ext cx="2286000" cy="2743199"/>
            <a:chOff x="1066800" y="1476082"/>
            <a:chExt cx="2286000" cy="2743199"/>
          </a:xfrm>
        </p:grpSpPr>
        <p:sp>
          <p:nvSpPr>
            <p:cNvPr id="29" name="文本框 28"/>
            <p:cNvSpPr txBox="1"/>
            <p:nvPr/>
          </p:nvSpPr>
          <p:spPr>
            <a:xfrm>
              <a:off x="2529316" y="2876550"/>
              <a:ext cx="518684" cy="738664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0" name="í$ḻiḋê"/>
            <p:cNvSpPr txBox="1"/>
            <p:nvPr/>
          </p:nvSpPr>
          <p:spPr>
            <a:xfrm>
              <a:off x="1478548" y="2927319"/>
              <a:ext cx="1203168" cy="1291962"/>
            </a:xfrm>
            <a:prstGeom prst="rect">
              <a:avLst/>
            </a:prstGeom>
            <a:noFill/>
          </p:spPr>
          <p:txBody>
            <a:bodyPr vert="eaVert" wrap="square" lIns="68580" tIns="34290" rIns="68580" bIns="34290" anchor="ctr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请输入你想要的文本内容或者复制粘贴你想要的文本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内容请</a:t>
              </a: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输入你想要的文本内容或者复制粘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476082"/>
              <a:ext cx="2286000" cy="15239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4326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18851" y="1581150"/>
            <a:ext cx="2538895" cy="499978"/>
            <a:chOff x="1297653" y="1657350"/>
            <a:chExt cx="2538895" cy="499978"/>
          </a:xfrm>
        </p:grpSpPr>
        <p:sp>
          <p:nvSpPr>
            <p:cNvPr id="14" name="椭圆 13"/>
            <p:cNvSpPr/>
            <p:nvPr/>
          </p:nvSpPr>
          <p:spPr>
            <a:xfrm>
              <a:off x="1297653" y="1657350"/>
              <a:ext cx="531758" cy="4999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1966699" y="1657350"/>
              <a:ext cx="531758" cy="4999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加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2635745" y="1657350"/>
              <a:ext cx="531758" cy="4999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3304790" y="1657350"/>
              <a:ext cx="531758" cy="4999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题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318858" y="2175602"/>
            <a:ext cx="4243742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请输入你想要的文本内容或者复制粘贴你想要的文本内容。请输入你想要的文本内容或者复制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95400" y="2770822"/>
            <a:ext cx="41257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30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请输入你想要的文本内容或者复制粘贴你想要的文本内容。请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endParaRPr lang="en-US" altLang="zh-CN" sz="1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30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想要的文本内容或者复制粘。请输入你想要的文本内容或者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</a:t>
            </a:r>
            <a:endParaRPr lang="en-US" altLang="zh-CN" sz="10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30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文本内容。请输入你想要的文本内容或者复制粘贴文本内容。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6" r="8163"/>
          <a:stretch/>
        </p:blipFill>
        <p:spPr>
          <a:xfrm flipH="1">
            <a:off x="5486400" y="1123950"/>
            <a:ext cx="2819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24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1941310" y="590550"/>
            <a:ext cx="5221490" cy="4552950"/>
          </a:xfrm>
          <a:custGeom>
            <a:avLst/>
            <a:gdLst>
              <a:gd name="connsiteX0" fmla="*/ 2610745 w 5221490"/>
              <a:gd name="connsiteY0" fmla="*/ 0 h 4552950"/>
              <a:gd name="connsiteX1" fmla="*/ 5221490 w 5221490"/>
              <a:gd name="connsiteY1" fmla="*/ 2610745 h 4552950"/>
              <a:gd name="connsiteX2" fmla="*/ 4456821 w 5221490"/>
              <a:gd name="connsiteY2" fmla="*/ 4456821 h 4552950"/>
              <a:gd name="connsiteX3" fmla="*/ 4351052 w 5221490"/>
              <a:gd name="connsiteY3" fmla="*/ 4552950 h 4552950"/>
              <a:gd name="connsiteX4" fmla="*/ 870439 w 5221490"/>
              <a:gd name="connsiteY4" fmla="*/ 4552950 h 4552950"/>
              <a:gd name="connsiteX5" fmla="*/ 764670 w 5221490"/>
              <a:gd name="connsiteY5" fmla="*/ 4456821 h 4552950"/>
              <a:gd name="connsiteX6" fmla="*/ 0 w 5221490"/>
              <a:gd name="connsiteY6" fmla="*/ 2610745 h 4552950"/>
              <a:gd name="connsiteX7" fmla="*/ 2610745 w 5221490"/>
              <a:gd name="connsiteY7" fmla="*/ 0 h 455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1490" h="4552950">
                <a:moveTo>
                  <a:pt x="2610745" y="0"/>
                </a:moveTo>
                <a:cubicBezTo>
                  <a:pt x="4052620" y="0"/>
                  <a:pt x="5221490" y="1168870"/>
                  <a:pt x="5221490" y="2610745"/>
                </a:cubicBezTo>
                <a:cubicBezTo>
                  <a:pt x="5221490" y="3331683"/>
                  <a:pt x="4929273" y="3984369"/>
                  <a:pt x="4456821" y="4456821"/>
                </a:cubicBezTo>
                <a:lnTo>
                  <a:pt x="4351052" y="4552950"/>
                </a:lnTo>
                <a:lnTo>
                  <a:pt x="870439" y="4552950"/>
                </a:lnTo>
                <a:lnTo>
                  <a:pt x="764670" y="4456821"/>
                </a:lnTo>
                <a:cubicBezTo>
                  <a:pt x="292218" y="3984369"/>
                  <a:pt x="0" y="3331683"/>
                  <a:pt x="0" y="2610745"/>
                </a:cubicBezTo>
                <a:cubicBezTo>
                  <a:pt x="0" y="1168870"/>
                  <a:pt x="1168870" y="0"/>
                  <a:pt x="2610745" y="0"/>
                </a:cubicBezTo>
                <a:close/>
              </a:path>
            </a:pathLst>
          </a:custGeom>
          <a:solidFill>
            <a:srgbClr val="133F70"/>
          </a:solidFill>
          <a:ln w="25400">
            <a:solidFill>
              <a:srgbClr val="F3D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7"/>
          <a:stretch/>
        </p:blipFill>
        <p:spPr>
          <a:xfrm>
            <a:off x="7050084" y="2581272"/>
            <a:ext cx="2093916" cy="18865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329" y="-14800"/>
            <a:ext cx="4287404" cy="264272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683"/>
            <a:ext cx="4593123" cy="24320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6" y="3827526"/>
            <a:ext cx="9144000" cy="13350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7" y="-21579"/>
            <a:ext cx="2021799" cy="27997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84" y="0"/>
            <a:ext cx="1570249" cy="309142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5128" y="2038350"/>
            <a:ext cx="2882648" cy="288264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2292">
            <a:off x="5047996" y="3651285"/>
            <a:ext cx="1205237" cy="126790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7855" flipH="1">
            <a:off x="3960694" y="4406470"/>
            <a:ext cx="712275" cy="749309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584540" y="1711464"/>
            <a:ext cx="1954381" cy="70788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000" spc="600" dirty="0" smtClean="0">
                <a:solidFill>
                  <a:srgbClr val="FFDD56"/>
                </a:solidFill>
                <a:cs typeface="+mn-ea"/>
                <a:sym typeface="+mn-lt"/>
              </a:rPr>
              <a:t>第二章</a:t>
            </a:r>
            <a:endParaRPr lang="zh-CN" altLang="en-US" sz="4000" spc="600" dirty="0">
              <a:solidFill>
                <a:srgbClr val="FFDD56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67000" y="2087255"/>
            <a:ext cx="3983224" cy="110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000" b="1" spc="2100" dirty="0">
                <a:solidFill>
                  <a:srgbClr val="FFDD56"/>
                </a:solidFill>
                <a:cs typeface="+mn-ea"/>
                <a:sym typeface="+mn-lt"/>
              </a:rPr>
              <a:t>活动细节</a:t>
            </a:r>
          </a:p>
        </p:txBody>
      </p:sp>
      <p:sp>
        <p:nvSpPr>
          <p:cNvPr id="33" name="矩形 32"/>
          <p:cNvSpPr/>
          <p:nvPr/>
        </p:nvSpPr>
        <p:spPr>
          <a:xfrm>
            <a:off x="2734148" y="3176885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FDD56"/>
                </a:solidFill>
              </a:rPr>
              <a:t>planning of mid autumn festival </a:t>
            </a:r>
            <a:r>
              <a:rPr lang="zh-CN" altLang="en-US" sz="1200" dirty="0">
                <a:solidFill>
                  <a:srgbClr val="FFDD56"/>
                </a:solidFill>
              </a:rPr>
              <a:t>planning of mid </a:t>
            </a:r>
            <a:r>
              <a:rPr lang="zh-CN" altLang="en-US" sz="1200" dirty="0" smtClean="0">
                <a:solidFill>
                  <a:srgbClr val="FFDD56"/>
                </a:solidFill>
              </a:rPr>
              <a:t>festival festival planning</a:t>
            </a:r>
            <a:endParaRPr lang="zh-CN" altLang="en-US" sz="1200" dirty="0">
              <a:solidFill>
                <a:srgbClr val="FFDD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66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/>
      <p:bldP spid="28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1371600" y="1657351"/>
            <a:ext cx="503942" cy="4738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</a:t>
            </a:r>
          </a:p>
        </p:txBody>
      </p:sp>
      <p:sp>
        <p:nvSpPr>
          <p:cNvPr id="13" name="椭圆 12"/>
          <p:cNvSpPr/>
          <p:nvPr/>
        </p:nvSpPr>
        <p:spPr>
          <a:xfrm>
            <a:off x="1371600" y="2225242"/>
            <a:ext cx="503942" cy="4738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</a:p>
        </p:txBody>
      </p:sp>
      <p:sp>
        <p:nvSpPr>
          <p:cNvPr id="14" name="椭圆 13"/>
          <p:cNvSpPr/>
          <p:nvPr/>
        </p:nvSpPr>
        <p:spPr>
          <a:xfrm>
            <a:off x="1371600" y="2793133"/>
            <a:ext cx="503942" cy="4738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</a:t>
            </a:r>
          </a:p>
        </p:txBody>
      </p:sp>
      <p:sp>
        <p:nvSpPr>
          <p:cNvPr id="15" name="椭圆 14"/>
          <p:cNvSpPr/>
          <p:nvPr/>
        </p:nvSpPr>
        <p:spPr>
          <a:xfrm>
            <a:off x="1371600" y="3361025"/>
            <a:ext cx="503942" cy="4738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67746" y="1657351"/>
            <a:ext cx="1107996" cy="24295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请输入你想要的文本内容或者复制粘贴。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16404" y="1657350"/>
            <a:ext cx="1107996" cy="24295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请输入你想要的文本内容或者复制粘贴。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35604" y="1657350"/>
            <a:ext cx="1107996" cy="24295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或者复制粘贴你想要的文本内容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,</a:t>
            </a: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请输入你想要的文本内容或者复制粘贴。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433" y="1276350"/>
            <a:ext cx="3188567" cy="318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858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0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64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33F70"/>
      </a:accent1>
      <a:accent2>
        <a:srgbClr val="F48B27"/>
      </a:accent2>
      <a:accent3>
        <a:srgbClr val="133F70"/>
      </a:accent3>
      <a:accent4>
        <a:srgbClr val="F48B27"/>
      </a:accent4>
      <a:accent5>
        <a:srgbClr val="133F70"/>
      </a:accent5>
      <a:accent6>
        <a:srgbClr val="F48B27"/>
      </a:accent6>
      <a:hlink>
        <a:srgbClr val="133F70"/>
      </a:hlink>
      <a:folHlink>
        <a:srgbClr val="F48B27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1363</Words>
  <Application>Microsoft Office PowerPoint</Application>
  <PresentationFormat>全屏显示(16:9)</PresentationFormat>
  <Paragraphs>127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Gill Sans</vt:lpstr>
      <vt:lpstr>Meiryo</vt:lpstr>
      <vt:lpstr>汉仪劲楷简</vt:lpstr>
      <vt:lpstr>STFangsong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2019-05-08T21:57:22Z</dcterms:created>
  <dcterms:modified xsi:type="dcterms:W3CDTF">2020-09-25T21:51:25Z</dcterms:modified>
</cp:coreProperties>
</file>